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82" r:id="rId5"/>
    <p:sldId id="283" r:id="rId6"/>
    <p:sldId id="271" r:id="rId7"/>
    <p:sldId id="272" r:id="rId8"/>
    <p:sldId id="284" r:id="rId9"/>
    <p:sldId id="273" r:id="rId10"/>
    <p:sldId id="288" r:id="rId11"/>
    <p:sldId id="266" r:id="rId12"/>
    <p:sldId id="276" r:id="rId13"/>
    <p:sldId id="289" r:id="rId14"/>
    <p:sldId id="264" r:id="rId15"/>
    <p:sldId id="269" r:id="rId16"/>
    <p:sldId id="263" r:id="rId17"/>
    <p:sldId id="278" r:id="rId18"/>
    <p:sldId id="285" r:id="rId19"/>
    <p:sldId id="274" r:id="rId20"/>
    <p:sldId id="265" r:id="rId21"/>
    <p:sldId id="286" r:id="rId22"/>
    <p:sldId id="287" r:id="rId23"/>
    <p:sldId id="290" r:id="rId24"/>
    <p:sldId id="275"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entkowski, Brian (bsmentkowski@uidaho.edu)" initials="SB(" lastIdx="1" clrIdx="0">
    <p:extLst>
      <p:ext uri="{19B8F6BF-5375-455C-9EA6-DF929625EA0E}">
        <p15:presenceInfo xmlns:p15="http://schemas.microsoft.com/office/powerpoint/2012/main" userId="S::bsmentkowski@uidaho.edu::81559961-44ba-4a35-9761-1ab33f2b00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F7DC2-4F8E-4C9D-B4F4-EF5B0AEE1736}" v="635" dt="2024-02-22T22:01:14.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25" d="100"/>
          <a:sy n="125" d="100"/>
        </p:scale>
        <p:origin x="135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45BA1D-797F-40BD-98D1-F9025236AC10}"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80C51B95-5B41-479D-986C-E90C364DABED}">
      <dgm:prSet phldrT="[Text]"/>
      <dgm:spPr/>
      <dgm:t>
        <a:bodyPr/>
        <a:lstStyle/>
        <a:p>
          <a:r>
            <a:rPr lang="en-US" b="1" dirty="0"/>
            <a:t>Observation</a:t>
          </a:r>
        </a:p>
        <a:p>
          <a:r>
            <a:rPr lang="en-US" dirty="0"/>
            <a:t>Notice and predict phenomena and solutions</a:t>
          </a:r>
        </a:p>
      </dgm:t>
    </dgm:pt>
    <dgm:pt modelId="{35B54384-6EFF-42C4-BE0B-21D409903E48}" type="parTrans" cxnId="{71A72BD3-33B2-47F5-B142-807870F4AB27}">
      <dgm:prSet/>
      <dgm:spPr/>
      <dgm:t>
        <a:bodyPr/>
        <a:lstStyle/>
        <a:p>
          <a:endParaRPr lang="en-US"/>
        </a:p>
      </dgm:t>
    </dgm:pt>
    <dgm:pt modelId="{158A3DA4-1279-4260-A9D8-724913768B38}" type="sibTrans" cxnId="{71A72BD3-33B2-47F5-B142-807870F4AB27}">
      <dgm:prSet/>
      <dgm:spPr/>
      <dgm:t>
        <a:bodyPr/>
        <a:lstStyle/>
        <a:p>
          <a:endParaRPr lang="en-US"/>
        </a:p>
      </dgm:t>
    </dgm:pt>
    <dgm:pt modelId="{7B90FB16-A284-42C1-8DEB-206BBCD1786D}">
      <dgm:prSet phldrT="[Text]"/>
      <dgm:spPr/>
      <dgm:t>
        <a:bodyPr/>
        <a:lstStyle/>
        <a:p>
          <a:r>
            <a:rPr lang="en-US" b="1" dirty="0"/>
            <a:t>Analysis</a:t>
          </a:r>
        </a:p>
        <a:p>
          <a:r>
            <a:rPr lang="en-US" dirty="0"/>
            <a:t>Gather, understand, interpret information</a:t>
          </a:r>
        </a:p>
      </dgm:t>
    </dgm:pt>
    <dgm:pt modelId="{91C736C7-5A48-46DB-ABFC-AF57558DBE7B}" type="parTrans" cxnId="{3C08FB9E-AB33-4BCA-A749-D75B54ADE543}">
      <dgm:prSet/>
      <dgm:spPr/>
      <dgm:t>
        <a:bodyPr/>
        <a:lstStyle/>
        <a:p>
          <a:endParaRPr lang="en-US"/>
        </a:p>
      </dgm:t>
    </dgm:pt>
    <dgm:pt modelId="{110D2685-E9C2-4485-BF15-70107D60219F}" type="sibTrans" cxnId="{3C08FB9E-AB33-4BCA-A749-D75B54ADE543}">
      <dgm:prSet/>
      <dgm:spPr/>
      <dgm:t>
        <a:bodyPr/>
        <a:lstStyle/>
        <a:p>
          <a:endParaRPr lang="en-US"/>
        </a:p>
      </dgm:t>
    </dgm:pt>
    <dgm:pt modelId="{F8046716-F468-444F-813B-19C82AA80504}">
      <dgm:prSet phldrT="[Text]"/>
      <dgm:spPr/>
      <dgm:t>
        <a:bodyPr/>
        <a:lstStyle/>
        <a:p>
          <a:r>
            <a:rPr lang="en-US" b="1" dirty="0"/>
            <a:t>Inference</a:t>
          </a:r>
        </a:p>
        <a:p>
          <a:r>
            <a:rPr lang="en-US" dirty="0"/>
            <a:t>Draw conclusions based on data and experience</a:t>
          </a:r>
        </a:p>
      </dgm:t>
    </dgm:pt>
    <dgm:pt modelId="{4B5020AA-C98C-43E6-9388-8F44A943474A}" type="parTrans" cxnId="{286F4037-E361-4635-9257-C2AC2B37C462}">
      <dgm:prSet/>
      <dgm:spPr/>
      <dgm:t>
        <a:bodyPr/>
        <a:lstStyle/>
        <a:p>
          <a:endParaRPr lang="en-US"/>
        </a:p>
      </dgm:t>
    </dgm:pt>
    <dgm:pt modelId="{BC1C9F7B-890E-4ABD-83A3-D155CA6CCD81}" type="sibTrans" cxnId="{286F4037-E361-4635-9257-C2AC2B37C462}">
      <dgm:prSet/>
      <dgm:spPr/>
      <dgm:t>
        <a:bodyPr/>
        <a:lstStyle/>
        <a:p>
          <a:endParaRPr lang="en-US"/>
        </a:p>
      </dgm:t>
    </dgm:pt>
    <dgm:pt modelId="{79EBF85A-A53B-493D-B309-38352339EE09}">
      <dgm:prSet phldrT="[Text]"/>
      <dgm:spPr/>
      <dgm:t>
        <a:bodyPr/>
        <a:lstStyle/>
        <a:p>
          <a:r>
            <a:rPr lang="en-US" b="1" dirty="0"/>
            <a:t>Communication</a:t>
          </a:r>
        </a:p>
        <a:p>
          <a:r>
            <a:rPr lang="en-US" dirty="0"/>
            <a:t>Share findings and information</a:t>
          </a:r>
        </a:p>
      </dgm:t>
    </dgm:pt>
    <dgm:pt modelId="{E50DBA68-44D7-4C8A-A8F7-98967E2186A5}" type="parTrans" cxnId="{AC9ECCB4-190A-4C76-9428-DEDE9E62142A}">
      <dgm:prSet/>
      <dgm:spPr/>
      <dgm:t>
        <a:bodyPr/>
        <a:lstStyle/>
        <a:p>
          <a:endParaRPr lang="en-US"/>
        </a:p>
      </dgm:t>
    </dgm:pt>
    <dgm:pt modelId="{7B48384C-0A88-4927-B26D-8443D9B9B786}" type="sibTrans" cxnId="{AC9ECCB4-190A-4C76-9428-DEDE9E62142A}">
      <dgm:prSet/>
      <dgm:spPr/>
      <dgm:t>
        <a:bodyPr/>
        <a:lstStyle/>
        <a:p>
          <a:endParaRPr lang="en-US"/>
        </a:p>
      </dgm:t>
    </dgm:pt>
    <dgm:pt modelId="{11E061B2-7852-49CF-BB56-48BA86BA6B94}">
      <dgm:prSet/>
      <dgm:spPr/>
      <dgm:t>
        <a:bodyPr/>
        <a:lstStyle/>
        <a:p>
          <a:r>
            <a:rPr lang="en-US" b="1" dirty="0"/>
            <a:t>Problem Solving</a:t>
          </a:r>
        </a:p>
        <a:p>
          <a:r>
            <a:rPr lang="en-US" dirty="0"/>
            <a:t>Pulling it all together to create a solution</a:t>
          </a:r>
        </a:p>
      </dgm:t>
    </dgm:pt>
    <dgm:pt modelId="{6605F3D8-FEB7-4F05-9E10-FBC20EF768B1}" type="parTrans" cxnId="{3871A69A-C536-4B89-AD90-62D15DB15CE8}">
      <dgm:prSet/>
      <dgm:spPr/>
      <dgm:t>
        <a:bodyPr/>
        <a:lstStyle/>
        <a:p>
          <a:endParaRPr lang="en-US"/>
        </a:p>
      </dgm:t>
    </dgm:pt>
    <dgm:pt modelId="{FC0E65F6-2731-4AC1-B4DF-6AA8165943A9}" type="sibTrans" cxnId="{3871A69A-C536-4B89-AD90-62D15DB15CE8}">
      <dgm:prSet/>
      <dgm:spPr/>
      <dgm:t>
        <a:bodyPr/>
        <a:lstStyle/>
        <a:p>
          <a:endParaRPr lang="en-US"/>
        </a:p>
      </dgm:t>
    </dgm:pt>
    <dgm:pt modelId="{C1887854-B253-4869-8CFB-BC16B207F1B1}" type="pres">
      <dgm:prSet presAssocID="{7F45BA1D-797F-40BD-98D1-F9025236AC10}" presName="diagram" presStyleCnt="0">
        <dgm:presLayoutVars>
          <dgm:dir/>
          <dgm:resizeHandles val="exact"/>
        </dgm:presLayoutVars>
      </dgm:prSet>
      <dgm:spPr/>
    </dgm:pt>
    <dgm:pt modelId="{BA3C1D3E-4E13-4BEF-BA6D-E456171F271E}" type="pres">
      <dgm:prSet presAssocID="{80C51B95-5B41-479D-986C-E90C364DABED}" presName="node" presStyleLbl="node1" presStyleIdx="0" presStyleCnt="5">
        <dgm:presLayoutVars>
          <dgm:bulletEnabled val="1"/>
        </dgm:presLayoutVars>
      </dgm:prSet>
      <dgm:spPr/>
    </dgm:pt>
    <dgm:pt modelId="{57BA8E44-2642-4B81-A27B-D5B932CCEEC7}" type="pres">
      <dgm:prSet presAssocID="{158A3DA4-1279-4260-A9D8-724913768B38}" presName="sibTrans" presStyleLbl="sibTrans2D1" presStyleIdx="0" presStyleCnt="4"/>
      <dgm:spPr/>
    </dgm:pt>
    <dgm:pt modelId="{1C971938-43DE-4851-8ACE-B10AB7EB8EA3}" type="pres">
      <dgm:prSet presAssocID="{158A3DA4-1279-4260-A9D8-724913768B38}" presName="connectorText" presStyleLbl="sibTrans2D1" presStyleIdx="0" presStyleCnt="4"/>
      <dgm:spPr/>
    </dgm:pt>
    <dgm:pt modelId="{A379E3A3-ABDF-4565-92BD-D31A5FDFC111}" type="pres">
      <dgm:prSet presAssocID="{7B90FB16-A284-42C1-8DEB-206BBCD1786D}" presName="node" presStyleLbl="node1" presStyleIdx="1" presStyleCnt="5">
        <dgm:presLayoutVars>
          <dgm:bulletEnabled val="1"/>
        </dgm:presLayoutVars>
      </dgm:prSet>
      <dgm:spPr/>
    </dgm:pt>
    <dgm:pt modelId="{B8AA0474-C707-4E23-A9CC-9C184BDDA420}" type="pres">
      <dgm:prSet presAssocID="{110D2685-E9C2-4485-BF15-70107D60219F}" presName="sibTrans" presStyleLbl="sibTrans2D1" presStyleIdx="1" presStyleCnt="4"/>
      <dgm:spPr/>
    </dgm:pt>
    <dgm:pt modelId="{D4C079E4-FE37-42ED-BB6D-C081951CF042}" type="pres">
      <dgm:prSet presAssocID="{110D2685-E9C2-4485-BF15-70107D60219F}" presName="connectorText" presStyleLbl="sibTrans2D1" presStyleIdx="1" presStyleCnt="4"/>
      <dgm:spPr/>
    </dgm:pt>
    <dgm:pt modelId="{16B28332-E41E-4C08-91F0-48EFA1DC9E23}" type="pres">
      <dgm:prSet presAssocID="{F8046716-F468-444F-813B-19C82AA80504}" presName="node" presStyleLbl="node1" presStyleIdx="2" presStyleCnt="5">
        <dgm:presLayoutVars>
          <dgm:bulletEnabled val="1"/>
        </dgm:presLayoutVars>
      </dgm:prSet>
      <dgm:spPr/>
    </dgm:pt>
    <dgm:pt modelId="{501EE3DD-C6D3-49C0-9DF9-30A79AF0B228}" type="pres">
      <dgm:prSet presAssocID="{BC1C9F7B-890E-4ABD-83A3-D155CA6CCD81}" presName="sibTrans" presStyleLbl="sibTrans2D1" presStyleIdx="2" presStyleCnt="4"/>
      <dgm:spPr/>
    </dgm:pt>
    <dgm:pt modelId="{F6262E4F-1691-4082-93CB-C7A5FB0A7AF0}" type="pres">
      <dgm:prSet presAssocID="{BC1C9F7B-890E-4ABD-83A3-D155CA6CCD81}" presName="connectorText" presStyleLbl="sibTrans2D1" presStyleIdx="2" presStyleCnt="4"/>
      <dgm:spPr/>
    </dgm:pt>
    <dgm:pt modelId="{7F695977-639D-4A28-9EC7-3950473D19C0}" type="pres">
      <dgm:prSet presAssocID="{79EBF85A-A53B-493D-B309-38352339EE09}" presName="node" presStyleLbl="node1" presStyleIdx="3" presStyleCnt="5">
        <dgm:presLayoutVars>
          <dgm:bulletEnabled val="1"/>
        </dgm:presLayoutVars>
      </dgm:prSet>
      <dgm:spPr/>
    </dgm:pt>
    <dgm:pt modelId="{426C1A60-4D56-491B-A696-2E4841407FD1}" type="pres">
      <dgm:prSet presAssocID="{7B48384C-0A88-4927-B26D-8443D9B9B786}" presName="sibTrans" presStyleLbl="sibTrans2D1" presStyleIdx="3" presStyleCnt="4"/>
      <dgm:spPr/>
    </dgm:pt>
    <dgm:pt modelId="{9D754BC6-07BD-48E9-A400-7E0F77A7232B}" type="pres">
      <dgm:prSet presAssocID="{7B48384C-0A88-4927-B26D-8443D9B9B786}" presName="connectorText" presStyleLbl="sibTrans2D1" presStyleIdx="3" presStyleCnt="4"/>
      <dgm:spPr/>
    </dgm:pt>
    <dgm:pt modelId="{3AAAC4F3-A594-447A-9407-011A44758A3E}" type="pres">
      <dgm:prSet presAssocID="{11E061B2-7852-49CF-BB56-48BA86BA6B94}" presName="node" presStyleLbl="node1" presStyleIdx="4" presStyleCnt="5">
        <dgm:presLayoutVars>
          <dgm:bulletEnabled val="1"/>
        </dgm:presLayoutVars>
      </dgm:prSet>
      <dgm:spPr/>
    </dgm:pt>
  </dgm:ptLst>
  <dgm:cxnLst>
    <dgm:cxn modelId="{A2D1D414-43BE-4085-9B58-1A4A4AE32E52}" type="presOf" srcId="{7F45BA1D-797F-40BD-98D1-F9025236AC10}" destId="{C1887854-B253-4869-8CFB-BC16B207F1B1}" srcOrd="0" destOrd="0" presId="urn:microsoft.com/office/officeart/2005/8/layout/process5"/>
    <dgm:cxn modelId="{292BF227-0D04-4466-BC5B-9E247A223FE4}" type="presOf" srcId="{7B90FB16-A284-42C1-8DEB-206BBCD1786D}" destId="{A379E3A3-ABDF-4565-92BD-D31A5FDFC111}" srcOrd="0" destOrd="0" presId="urn:microsoft.com/office/officeart/2005/8/layout/process5"/>
    <dgm:cxn modelId="{286F4037-E361-4635-9257-C2AC2B37C462}" srcId="{7F45BA1D-797F-40BD-98D1-F9025236AC10}" destId="{F8046716-F468-444F-813B-19C82AA80504}" srcOrd="2" destOrd="0" parTransId="{4B5020AA-C98C-43E6-9388-8F44A943474A}" sibTransId="{BC1C9F7B-890E-4ABD-83A3-D155CA6CCD81}"/>
    <dgm:cxn modelId="{08856441-2F43-43B9-AD77-7324FC92C630}" type="presOf" srcId="{7B48384C-0A88-4927-B26D-8443D9B9B786}" destId="{426C1A60-4D56-491B-A696-2E4841407FD1}" srcOrd="0" destOrd="0" presId="urn:microsoft.com/office/officeart/2005/8/layout/process5"/>
    <dgm:cxn modelId="{3EBA516E-26AE-4958-AF92-E7FA0AC3613A}" type="presOf" srcId="{11E061B2-7852-49CF-BB56-48BA86BA6B94}" destId="{3AAAC4F3-A594-447A-9407-011A44758A3E}" srcOrd="0" destOrd="0" presId="urn:microsoft.com/office/officeart/2005/8/layout/process5"/>
    <dgm:cxn modelId="{9442DB71-CE8B-4185-80DC-97AE7AA4967A}" type="presOf" srcId="{F8046716-F468-444F-813B-19C82AA80504}" destId="{16B28332-E41E-4C08-91F0-48EFA1DC9E23}" srcOrd="0" destOrd="0" presId="urn:microsoft.com/office/officeart/2005/8/layout/process5"/>
    <dgm:cxn modelId="{B6762374-4419-4E93-AE4D-31E7F4CC1E2A}" type="presOf" srcId="{110D2685-E9C2-4485-BF15-70107D60219F}" destId="{D4C079E4-FE37-42ED-BB6D-C081951CF042}" srcOrd="1" destOrd="0" presId="urn:microsoft.com/office/officeart/2005/8/layout/process5"/>
    <dgm:cxn modelId="{48F42D94-23D2-4D79-8C22-50068D2AF1BB}" type="presOf" srcId="{158A3DA4-1279-4260-A9D8-724913768B38}" destId="{1C971938-43DE-4851-8ACE-B10AB7EB8EA3}" srcOrd="1" destOrd="0" presId="urn:microsoft.com/office/officeart/2005/8/layout/process5"/>
    <dgm:cxn modelId="{23C4DD96-DA36-4BAC-88BD-B83E84F7F1C4}" type="presOf" srcId="{BC1C9F7B-890E-4ABD-83A3-D155CA6CCD81}" destId="{501EE3DD-C6D3-49C0-9DF9-30A79AF0B228}" srcOrd="0" destOrd="0" presId="urn:microsoft.com/office/officeart/2005/8/layout/process5"/>
    <dgm:cxn modelId="{3871A69A-C536-4B89-AD90-62D15DB15CE8}" srcId="{7F45BA1D-797F-40BD-98D1-F9025236AC10}" destId="{11E061B2-7852-49CF-BB56-48BA86BA6B94}" srcOrd="4" destOrd="0" parTransId="{6605F3D8-FEB7-4F05-9E10-FBC20EF768B1}" sibTransId="{FC0E65F6-2731-4AC1-B4DF-6AA8165943A9}"/>
    <dgm:cxn modelId="{3C08FB9E-AB33-4BCA-A749-D75B54ADE543}" srcId="{7F45BA1D-797F-40BD-98D1-F9025236AC10}" destId="{7B90FB16-A284-42C1-8DEB-206BBCD1786D}" srcOrd="1" destOrd="0" parTransId="{91C736C7-5A48-46DB-ABFC-AF57558DBE7B}" sibTransId="{110D2685-E9C2-4485-BF15-70107D60219F}"/>
    <dgm:cxn modelId="{B2D066A0-DCD7-4AF4-BA9A-6916B7910A46}" type="presOf" srcId="{158A3DA4-1279-4260-A9D8-724913768B38}" destId="{57BA8E44-2642-4B81-A27B-D5B932CCEEC7}" srcOrd="0" destOrd="0" presId="urn:microsoft.com/office/officeart/2005/8/layout/process5"/>
    <dgm:cxn modelId="{774D7EA4-84E5-41F2-8C73-74B378AE77E7}" type="presOf" srcId="{79EBF85A-A53B-493D-B309-38352339EE09}" destId="{7F695977-639D-4A28-9EC7-3950473D19C0}" srcOrd="0" destOrd="0" presId="urn:microsoft.com/office/officeart/2005/8/layout/process5"/>
    <dgm:cxn modelId="{BA8EF4A4-282F-4F41-B2BD-8D2E768366A3}" type="presOf" srcId="{110D2685-E9C2-4485-BF15-70107D60219F}" destId="{B8AA0474-C707-4E23-A9CC-9C184BDDA420}" srcOrd="0" destOrd="0" presId="urn:microsoft.com/office/officeart/2005/8/layout/process5"/>
    <dgm:cxn modelId="{AC9ECCB4-190A-4C76-9428-DEDE9E62142A}" srcId="{7F45BA1D-797F-40BD-98D1-F9025236AC10}" destId="{79EBF85A-A53B-493D-B309-38352339EE09}" srcOrd="3" destOrd="0" parTransId="{E50DBA68-44D7-4C8A-A8F7-98967E2186A5}" sibTransId="{7B48384C-0A88-4927-B26D-8443D9B9B786}"/>
    <dgm:cxn modelId="{4A89ADCC-E69D-4126-B282-5EB3DAAC0587}" type="presOf" srcId="{7B48384C-0A88-4927-B26D-8443D9B9B786}" destId="{9D754BC6-07BD-48E9-A400-7E0F77A7232B}" srcOrd="1" destOrd="0" presId="urn:microsoft.com/office/officeart/2005/8/layout/process5"/>
    <dgm:cxn modelId="{71A72BD3-33B2-47F5-B142-807870F4AB27}" srcId="{7F45BA1D-797F-40BD-98D1-F9025236AC10}" destId="{80C51B95-5B41-479D-986C-E90C364DABED}" srcOrd="0" destOrd="0" parTransId="{35B54384-6EFF-42C4-BE0B-21D409903E48}" sibTransId="{158A3DA4-1279-4260-A9D8-724913768B38}"/>
    <dgm:cxn modelId="{28ABB4E0-1D90-4643-9F8D-E1909FB5BF96}" type="presOf" srcId="{BC1C9F7B-890E-4ABD-83A3-D155CA6CCD81}" destId="{F6262E4F-1691-4082-93CB-C7A5FB0A7AF0}" srcOrd="1" destOrd="0" presId="urn:microsoft.com/office/officeart/2005/8/layout/process5"/>
    <dgm:cxn modelId="{9D18D0E5-8F2E-4F6D-91E3-34801FF66C6F}" type="presOf" srcId="{80C51B95-5B41-479D-986C-E90C364DABED}" destId="{BA3C1D3E-4E13-4BEF-BA6D-E456171F271E}" srcOrd="0" destOrd="0" presId="urn:microsoft.com/office/officeart/2005/8/layout/process5"/>
    <dgm:cxn modelId="{F4D109CB-30EB-4733-A6CD-1BD4218C4156}" type="presParOf" srcId="{C1887854-B253-4869-8CFB-BC16B207F1B1}" destId="{BA3C1D3E-4E13-4BEF-BA6D-E456171F271E}" srcOrd="0" destOrd="0" presId="urn:microsoft.com/office/officeart/2005/8/layout/process5"/>
    <dgm:cxn modelId="{2C68651E-355B-42CA-86C3-A692705CF405}" type="presParOf" srcId="{C1887854-B253-4869-8CFB-BC16B207F1B1}" destId="{57BA8E44-2642-4B81-A27B-D5B932CCEEC7}" srcOrd="1" destOrd="0" presId="urn:microsoft.com/office/officeart/2005/8/layout/process5"/>
    <dgm:cxn modelId="{A1105338-59C0-40C4-BA5D-9B70678CEECE}" type="presParOf" srcId="{57BA8E44-2642-4B81-A27B-D5B932CCEEC7}" destId="{1C971938-43DE-4851-8ACE-B10AB7EB8EA3}" srcOrd="0" destOrd="0" presId="urn:microsoft.com/office/officeart/2005/8/layout/process5"/>
    <dgm:cxn modelId="{AC9D4507-A0A0-4C6D-9FFA-7FE14435228E}" type="presParOf" srcId="{C1887854-B253-4869-8CFB-BC16B207F1B1}" destId="{A379E3A3-ABDF-4565-92BD-D31A5FDFC111}" srcOrd="2" destOrd="0" presId="urn:microsoft.com/office/officeart/2005/8/layout/process5"/>
    <dgm:cxn modelId="{E0BAE48A-CA82-46D6-BB32-1B336927893D}" type="presParOf" srcId="{C1887854-B253-4869-8CFB-BC16B207F1B1}" destId="{B8AA0474-C707-4E23-A9CC-9C184BDDA420}" srcOrd="3" destOrd="0" presId="urn:microsoft.com/office/officeart/2005/8/layout/process5"/>
    <dgm:cxn modelId="{A553A245-1F11-4682-80C8-DF274C148139}" type="presParOf" srcId="{B8AA0474-C707-4E23-A9CC-9C184BDDA420}" destId="{D4C079E4-FE37-42ED-BB6D-C081951CF042}" srcOrd="0" destOrd="0" presId="urn:microsoft.com/office/officeart/2005/8/layout/process5"/>
    <dgm:cxn modelId="{24EBA55B-9F6B-42DB-8DA4-6310D7EB0ED4}" type="presParOf" srcId="{C1887854-B253-4869-8CFB-BC16B207F1B1}" destId="{16B28332-E41E-4C08-91F0-48EFA1DC9E23}" srcOrd="4" destOrd="0" presId="urn:microsoft.com/office/officeart/2005/8/layout/process5"/>
    <dgm:cxn modelId="{4DA0F890-A369-4447-BBD7-9B048C4B8EF7}" type="presParOf" srcId="{C1887854-B253-4869-8CFB-BC16B207F1B1}" destId="{501EE3DD-C6D3-49C0-9DF9-30A79AF0B228}" srcOrd="5" destOrd="0" presId="urn:microsoft.com/office/officeart/2005/8/layout/process5"/>
    <dgm:cxn modelId="{5DC46725-0E86-413F-A47E-34AC0F8F4825}" type="presParOf" srcId="{501EE3DD-C6D3-49C0-9DF9-30A79AF0B228}" destId="{F6262E4F-1691-4082-93CB-C7A5FB0A7AF0}" srcOrd="0" destOrd="0" presId="urn:microsoft.com/office/officeart/2005/8/layout/process5"/>
    <dgm:cxn modelId="{A7EE4007-F8FA-4D39-9693-BC13A64FCC84}" type="presParOf" srcId="{C1887854-B253-4869-8CFB-BC16B207F1B1}" destId="{7F695977-639D-4A28-9EC7-3950473D19C0}" srcOrd="6" destOrd="0" presId="urn:microsoft.com/office/officeart/2005/8/layout/process5"/>
    <dgm:cxn modelId="{D00534BC-C713-429E-941E-BAC4C9BE4C72}" type="presParOf" srcId="{C1887854-B253-4869-8CFB-BC16B207F1B1}" destId="{426C1A60-4D56-491B-A696-2E4841407FD1}" srcOrd="7" destOrd="0" presId="urn:microsoft.com/office/officeart/2005/8/layout/process5"/>
    <dgm:cxn modelId="{80D83267-B2D4-4FF3-8483-89AE54ED9917}" type="presParOf" srcId="{426C1A60-4D56-491B-A696-2E4841407FD1}" destId="{9D754BC6-07BD-48E9-A400-7E0F77A7232B}" srcOrd="0" destOrd="0" presId="urn:microsoft.com/office/officeart/2005/8/layout/process5"/>
    <dgm:cxn modelId="{3FAE6E31-2135-43E5-B768-EEEA9D21BE72}" type="presParOf" srcId="{C1887854-B253-4869-8CFB-BC16B207F1B1}" destId="{3AAAC4F3-A594-447A-9407-011A44758A3E}"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065772-DA79-4B14-80D6-F9BFCDC2C3FA}" type="doc">
      <dgm:prSet loTypeId="urn:microsoft.com/office/officeart/2005/8/layout/arrow2" loCatId="process" qsTypeId="urn:microsoft.com/office/officeart/2005/8/quickstyle/simple1" qsCatId="simple" csTypeId="urn:microsoft.com/office/officeart/2005/8/colors/accent1_2" csCatId="accent1" phldr="1"/>
      <dgm:spPr/>
    </dgm:pt>
    <dgm:pt modelId="{DD018105-F499-456F-B992-E93D7E69AD7D}">
      <dgm:prSet phldrT="[Text]"/>
      <dgm:spPr/>
      <dgm:t>
        <a:bodyPr/>
        <a:lstStyle/>
        <a:p>
          <a:r>
            <a:rPr lang="en-US" dirty="0"/>
            <a:t>Unconscious Incompetence</a:t>
          </a:r>
        </a:p>
      </dgm:t>
    </dgm:pt>
    <dgm:pt modelId="{A6BA2214-1813-4411-8017-289B19D26610}" type="parTrans" cxnId="{FB48B9CD-23C6-4A30-A77C-CAE7B554368A}">
      <dgm:prSet/>
      <dgm:spPr/>
      <dgm:t>
        <a:bodyPr/>
        <a:lstStyle/>
        <a:p>
          <a:endParaRPr lang="en-US"/>
        </a:p>
      </dgm:t>
    </dgm:pt>
    <dgm:pt modelId="{42D92322-9FC4-4AD4-A2D9-C39C3190AD08}" type="sibTrans" cxnId="{FB48B9CD-23C6-4A30-A77C-CAE7B554368A}">
      <dgm:prSet/>
      <dgm:spPr/>
      <dgm:t>
        <a:bodyPr/>
        <a:lstStyle/>
        <a:p>
          <a:endParaRPr lang="en-US"/>
        </a:p>
      </dgm:t>
    </dgm:pt>
    <dgm:pt modelId="{C2AF94E6-7A97-44F8-B06D-02328E5880D1}">
      <dgm:prSet phldrT="[Text]"/>
      <dgm:spPr/>
      <dgm:t>
        <a:bodyPr/>
        <a:lstStyle/>
        <a:p>
          <a:r>
            <a:rPr lang="en-US" dirty="0"/>
            <a:t>Conscious Incompetence</a:t>
          </a:r>
        </a:p>
      </dgm:t>
    </dgm:pt>
    <dgm:pt modelId="{C7517CCD-2270-465D-835D-950242991A3C}" type="parTrans" cxnId="{F3D4FAB4-4B5E-402B-8AA1-3065E3B5DCAA}">
      <dgm:prSet/>
      <dgm:spPr/>
      <dgm:t>
        <a:bodyPr/>
        <a:lstStyle/>
        <a:p>
          <a:endParaRPr lang="en-US"/>
        </a:p>
      </dgm:t>
    </dgm:pt>
    <dgm:pt modelId="{1FE5E59A-6A90-4A78-9B58-E3FAD5DB17A9}" type="sibTrans" cxnId="{F3D4FAB4-4B5E-402B-8AA1-3065E3B5DCAA}">
      <dgm:prSet/>
      <dgm:spPr/>
      <dgm:t>
        <a:bodyPr/>
        <a:lstStyle/>
        <a:p>
          <a:endParaRPr lang="en-US"/>
        </a:p>
      </dgm:t>
    </dgm:pt>
    <dgm:pt modelId="{E9D37642-F839-4569-AD5E-B52845D880F8}">
      <dgm:prSet phldrT="[Text]"/>
      <dgm:spPr/>
      <dgm:t>
        <a:bodyPr/>
        <a:lstStyle/>
        <a:p>
          <a:r>
            <a:rPr lang="en-US" dirty="0"/>
            <a:t>Conscious Competence</a:t>
          </a:r>
        </a:p>
        <a:p>
          <a:endParaRPr lang="en-US" dirty="0"/>
        </a:p>
      </dgm:t>
    </dgm:pt>
    <dgm:pt modelId="{51DA7848-E516-45D2-BC44-23DB57A03AE7}" type="parTrans" cxnId="{DE659897-BBE8-46F7-B857-9071C05BEE1F}">
      <dgm:prSet/>
      <dgm:spPr/>
      <dgm:t>
        <a:bodyPr/>
        <a:lstStyle/>
        <a:p>
          <a:endParaRPr lang="en-US"/>
        </a:p>
      </dgm:t>
    </dgm:pt>
    <dgm:pt modelId="{15995EDB-87B5-485E-BDBF-1B01BE3B69F9}" type="sibTrans" cxnId="{DE659897-BBE8-46F7-B857-9071C05BEE1F}">
      <dgm:prSet/>
      <dgm:spPr/>
      <dgm:t>
        <a:bodyPr/>
        <a:lstStyle/>
        <a:p>
          <a:endParaRPr lang="en-US"/>
        </a:p>
      </dgm:t>
    </dgm:pt>
    <dgm:pt modelId="{48B66E42-7847-469F-91B2-01BAADF3211F}">
      <dgm:prSet/>
      <dgm:spPr/>
      <dgm:t>
        <a:bodyPr/>
        <a:lstStyle/>
        <a:p>
          <a:r>
            <a:rPr lang="en-US" dirty="0"/>
            <a:t>Unconscious Competence</a:t>
          </a:r>
        </a:p>
      </dgm:t>
    </dgm:pt>
    <dgm:pt modelId="{296D598C-AFB5-4883-8B51-8E840049F247}" type="parTrans" cxnId="{3B7019F3-7318-4E4F-AB7F-2905ED8EE479}">
      <dgm:prSet/>
      <dgm:spPr/>
      <dgm:t>
        <a:bodyPr/>
        <a:lstStyle/>
        <a:p>
          <a:endParaRPr lang="en-US"/>
        </a:p>
      </dgm:t>
    </dgm:pt>
    <dgm:pt modelId="{EF5A1B76-73A3-4F0E-B871-C643AD5346FB}" type="sibTrans" cxnId="{3B7019F3-7318-4E4F-AB7F-2905ED8EE479}">
      <dgm:prSet/>
      <dgm:spPr/>
      <dgm:t>
        <a:bodyPr/>
        <a:lstStyle/>
        <a:p>
          <a:endParaRPr lang="en-US"/>
        </a:p>
      </dgm:t>
    </dgm:pt>
    <dgm:pt modelId="{FDDE1B9E-11AE-4A86-B211-D8767511F018}" type="pres">
      <dgm:prSet presAssocID="{15065772-DA79-4B14-80D6-F9BFCDC2C3FA}" presName="arrowDiagram" presStyleCnt="0">
        <dgm:presLayoutVars>
          <dgm:chMax val="5"/>
          <dgm:dir/>
          <dgm:resizeHandles val="exact"/>
        </dgm:presLayoutVars>
      </dgm:prSet>
      <dgm:spPr/>
    </dgm:pt>
    <dgm:pt modelId="{A89216A7-FA2F-4343-9997-7AFDA1F78325}" type="pres">
      <dgm:prSet presAssocID="{15065772-DA79-4B14-80D6-F9BFCDC2C3FA}" presName="arrow" presStyleLbl="bgShp" presStyleIdx="0" presStyleCnt="1" custLinFactNeighborX="-12153"/>
      <dgm:spPr/>
    </dgm:pt>
    <dgm:pt modelId="{DFE93550-BFF6-487F-B5C7-CE9C6E00C5DA}" type="pres">
      <dgm:prSet presAssocID="{15065772-DA79-4B14-80D6-F9BFCDC2C3FA}" presName="arrowDiagram4" presStyleCnt="0"/>
      <dgm:spPr/>
    </dgm:pt>
    <dgm:pt modelId="{33CD6C84-6A93-4980-9E77-E344333294FD}" type="pres">
      <dgm:prSet presAssocID="{DD018105-F499-456F-B992-E93D7E69AD7D}" presName="bullet4a" presStyleLbl="node1" presStyleIdx="0" presStyleCnt="4"/>
      <dgm:spPr/>
    </dgm:pt>
    <dgm:pt modelId="{6B66647A-F563-4F78-BEFF-2AAB67841CE0}" type="pres">
      <dgm:prSet presAssocID="{DD018105-F499-456F-B992-E93D7E69AD7D}" presName="textBox4a" presStyleLbl="revTx" presStyleIdx="0" presStyleCnt="4">
        <dgm:presLayoutVars>
          <dgm:bulletEnabled val="1"/>
        </dgm:presLayoutVars>
      </dgm:prSet>
      <dgm:spPr/>
    </dgm:pt>
    <dgm:pt modelId="{0CD82DA5-E816-4EBF-A491-177EC6EA34AF}" type="pres">
      <dgm:prSet presAssocID="{C2AF94E6-7A97-44F8-B06D-02328E5880D1}" presName="bullet4b" presStyleLbl="node1" presStyleIdx="1" presStyleCnt="4"/>
      <dgm:spPr/>
    </dgm:pt>
    <dgm:pt modelId="{D2B548E5-BED2-48C7-8DA6-944BFDAFD9B6}" type="pres">
      <dgm:prSet presAssocID="{C2AF94E6-7A97-44F8-B06D-02328E5880D1}" presName="textBox4b" presStyleLbl="revTx" presStyleIdx="1" presStyleCnt="4">
        <dgm:presLayoutVars>
          <dgm:bulletEnabled val="1"/>
        </dgm:presLayoutVars>
      </dgm:prSet>
      <dgm:spPr/>
    </dgm:pt>
    <dgm:pt modelId="{A47EA530-0944-49C4-9037-66FEFD22E947}" type="pres">
      <dgm:prSet presAssocID="{E9D37642-F839-4569-AD5E-B52845D880F8}" presName="bullet4c" presStyleLbl="node1" presStyleIdx="2" presStyleCnt="4"/>
      <dgm:spPr/>
    </dgm:pt>
    <dgm:pt modelId="{81A583F7-51A8-4EC0-B7A8-2A435A7AF51C}" type="pres">
      <dgm:prSet presAssocID="{E9D37642-F839-4569-AD5E-B52845D880F8}" presName="textBox4c" presStyleLbl="revTx" presStyleIdx="2" presStyleCnt="4">
        <dgm:presLayoutVars>
          <dgm:bulletEnabled val="1"/>
        </dgm:presLayoutVars>
      </dgm:prSet>
      <dgm:spPr/>
    </dgm:pt>
    <dgm:pt modelId="{5B117B7F-D6FF-4081-9D4B-F011545BE6BA}" type="pres">
      <dgm:prSet presAssocID="{48B66E42-7847-469F-91B2-01BAADF3211F}" presName="bullet4d" presStyleLbl="node1" presStyleIdx="3" presStyleCnt="4"/>
      <dgm:spPr/>
    </dgm:pt>
    <dgm:pt modelId="{AB5B34C6-679D-4ACD-B461-CB22FE3BBF0D}" type="pres">
      <dgm:prSet presAssocID="{48B66E42-7847-469F-91B2-01BAADF3211F}" presName="textBox4d" presStyleLbl="revTx" presStyleIdx="3" presStyleCnt="4">
        <dgm:presLayoutVars>
          <dgm:bulletEnabled val="1"/>
        </dgm:presLayoutVars>
      </dgm:prSet>
      <dgm:spPr/>
    </dgm:pt>
  </dgm:ptLst>
  <dgm:cxnLst>
    <dgm:cxn modelId="{23604529-B9B2-4208-A734-84155D576149}" type="presOf" srcId="{15065772-DA79-4B14-80D6-F9BFCDC2C3FA}" destId="{FDDE1B9E-11AE-4A86-B211-D8767511F018}" srcOrd="0" destOrd="0" presId="urn:microsoft.com/office/officeart/2005/8/layout/arrow2"/>
    <dgm:cxn modelId="{DE659897-BBE8-46F7-B857-9071C05BEE1F}" srcId="{15065772-DA79-4B14-80D6-F9BFCDC2C3FA}" destId="{E9D37642-F839-4569-AD5E-B52845D880F8}" srcOrd="2" destOrd="0" parTransId="{51DA7848-E516-45D2-BC44-23DB57A03AE7}" sibTransId="{15995EDB-87B5-485E-BDBF-1B01BE3B69F9}"/>
    <dgm:cxn modelId="{36D1C3B3-A469-42C5-837A-E2E82797EA27}" type="presOf" srcId="{DD018105-F499-456F-B992-E93D7E69AD7D}" destId="{6B66647A-F563-4F78-BEFF-2AAB67841CE0}" srcOrd="0" destOrd="0" presId="urn:microsoft.com/office/officeart/2005/8/layout/arrow2"/>
    <dgm:cxn modelId="{F3D4FAB4-4B5E-402B-8AA1-3065E3B5DCAA}" srcId="{15065772-DA79-4B14-80D6-F9BFCDC2C3FA}" destId="{C2AF94E6-7A97-44F8-B06D-02328E5880D1}" srcOrd="1" destOrd="0" parTransId="{C7517CCD-2270-465D-835D-950242991A3C}" sibTransId="{1FE5E59A-6A90-4A78-9B58-E3FAD5DB17A9}"/>
    <dgm:cxn modelId="{FB48B9CD-23C6-4A30-A77C-CAE7B554368A}" srcId="{15065772-DA79-4B14-80D6-F9BFCDC2C3FA}" destId="{DD018105-F499-456F-B992-E93D7E69AD7D}" srcOrd="0" destOrd="0" parTransId="{A6BA2214-1813-4411-8017-289B19D26610}" sibTransId="{42D92322-9FC4-4AD4-A2D9-C39C3190AD08}"/>
    <dgm:cxn modelId="{F53E39D2-FFD2-4AC2-AE2B-BD30048122E7}" type="presOf" srcId="{48B66E42-7847-469F-91B2-01BAADF3211F}" destId="{AB5B34C6-679D-4ACD-B461-CB22FE3BBF0D}" srcOrd="0" destOrd="0" presId="urn:microsoft.com/office/officeart/2005/8/layout/arrow2"/>
    <dgm:cxn modelId="{3B7019F3-7318-4E4F-AB7F-2905ED8EE479}" srcId="{15065772-DA79-4B14-80D6-F9BFCDC2C3FA}" destId="{48B66E42-7847-469F-91B2-01BAADF3211F}" srcOrd="3" destOrd="0" parTransId="{296D598C-AFB5-4883-8B51-8E840049F247}" sibTransId="{EF5A1B76-73A3-4F0E-B871-C643AD5346FB}"/>
    <dgm:cxn modelId="{7021A0F5-E9A5-4310-8B4F-AEB51CA0B021}" type="presOf" srcId="{E9D37642-F839-4569-AD5E-B52845D880F8}" destId="{81A583F7-51A8-4EC0-B7A8-2A435A7AF51C}" srcOrd="0" destOrd="0" presId="urn:microsoft.com/office/officeart/2005/8/layout/arrow2"/>
    <dgm:cxn modelId="{05B272FE-6A88-40FA-B14D-1F99F9F46BB8}" type="presOf" srcId="{C2AF94E6-7A97-44F8-B06D-02328E5880D1}" destId="{D2B548E5-BED2-48C7-8DA6-944BFDAFD9B6}" srcOrd="0" destOrd="0" presId="urn:microsoft.com/office/officeart/2005/8/layout/arrow2"/>
    <dgm:cxn modelId="{C695D1B7-293D-4A82-A2BC-E4F8B92F98C0}" type="presParOf" srcId="{FDDE1B9E-11AE-4A86-B211-D8767511F018}" destId="{A89216A7-FA2F-4343-9997-7AFDA1F78325}" srcOrd="0" destOrd="0" presId="urn:microsoft.com/office/officeart/2005/8/layout/arrow2"/>
    <dgm:cxn modelId="{F9D36F4C-9141-42CA-8009-48B9BEF45974}" type="presParOf" srcId="{FDDE1B9E-11AE-4A86-B211-D8767511F018}" destId="{DFE93550-BFF6-487F-B5C7-CE9C6E00C5DA}" srcOrd="1" destOrd="0" presId="urn:microsoft.com/office/officeart/2005/8/layout/arrow2"/>
    <dgm:cxn modelId="{37143DE8-071D-42B2-9A3D-3D55C7891353}" type="presParOf" srcId="{DFE93550-BFF6-487F-B5C7-CE9C6E00C5DA}" destId="{33CD6C84-6A93-4980-9E77-E344333294FD}" srcOrd="0" destOrd="0" presId="urn:microsoft.com/office/officeart/2005/8/layout/arrow2"/>
    <dgm:cxn modelId="{068EFE68-D12C-46C2-A8E4-22DAB2FEB060}" type="presParOf" srcId="{DFE93550-BFF6-487F-B5C7-CE9C6E00C5DA}" destId="{6B66647A-F563-4F78-BEFF-2AAB67841CE0}" srcOrd="1" destOrd="0" presId="urn:microsoft.com/office/officeart/2005/8/layout/arrow2"/>
    <dgm:cxn modelId="{63704BB9-E4A9-43DF-9EB1-C3929E9F05A0}" type="presParOf" srcId="{DFE93550-BFF6-487F-B5C7-CE9C6E00C5DA}" destId="{0CD82DA5-E816-4EBF-A491-177EC6EA34AF}" srcOrd="2" destOrd="0" presId="urn:microsoft.com/office/officeart/2005/8/layout/arrow2"/>
    <dgm:cxn modelId="{F1689C28-8166-4AB3-947D-029310225CAF}" type="presParOf" srcId="{DFE93550-BFF6-487F-B5C7-CE9C6E00C5DA}" destId="{D2B548E5-BED2-48C7-8DA6-944BFDAFD9B6}" srcOrd="3" destOrd="0" presId="urn:microsoft.com/office/officeart/2005/8/layout/arrow2"/>
    <dgm:cxn modelId="{FD5DC765-16AC-4CE5-ADC6-DF158520C2F5}" type="presParOf" srcId="{DFE93550-BFF6-487F-B5C7-CE9C6E00C5DA}" destId="{A47EA530-0944-49C4-9037-66FEFD22E947}" srcOrd="4" destOrd="0" presId="urn:microsoft.com/office/officeart/2005/8/layout/arrow2"/>
    <dgm:cxn modelId="{B22A42FF-B1C8-49EC-8E4D-BAB0F5A8023F}" type="presParOf" srcId="{DFE93550-BFF6-487F-B5C7-CE9C6E00C5DA}" destId="{81A583F7-51A8-4EC0-B7A8-2A435A7AF51C}" srcOrd="5" destOrd="0" presId="urn:microsoft.com/office/officeart/2005/8/layout/arrow2"/>
    <dgm:cxn modelId="{64EF5CF5-AC78-4D35-A140-374F1E860F44}" type="presParOf" srcId="{DFE93550-BFF6-487F-B5C7-CE9C6E00C5DA}" destId="{5B117B7F-D6FF-4081-9D4B-F011545BE6BA}" srcOrd="6" destOrd="0" presId="urn:microsoft.com/office/officeart/2005/8/layout/arrow2"/>
    <dgm:cxn modelId="{87EE6AA2-A358-430B-BE56-30B84161A683}" type="presParOf" srcId="{DFE93550-BFF6-487F-B5C7-CE9C6E00C5DA}" destId="{AB5B34C6-679D-4ACD-B461-CB22FE3BBF0D}"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317B9B-54AF-4B67-9E22-DFC1E232C71D}"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2DC963A4-3146-44AA-B76B-CD0ECAF06982}">
      <dgm:prSet/>
      <dgm:spPr/>
      <dgm:t>
        <a:bodyPr/>
        <a:lstStyle/>
        <a:p>
          <a:r>
            <a:rPr lang="en-US"/>
            <a:t>Discussions</a:t>
          </a:r>
        </a:p>
      </dgm:t>
    </dgm:pt>
    <dgm:pt modelId="{35BF3441-EB89-4B9F-AF78-F495D38EBE65}" type="parTrans" cxnId="{BE042144-E670-468A-90A6-600F4133EB8A}">
      <dgm:prSet/>
      <dgm:spPr/>
      <dgm:t>
        <a:bodyPr/>
        <a:lstStyle/>
        <a:p>
          <a:endParaRPr lang="en-US"/>
        </a:p>
      </dgm:t>
    </dgm:pt>
    <dgm:pt modelId="{8A9EBF6E-739F-42BA-8FF4-54B0005A50FC}" type="sibTrans" cxnId="{BE042144-E670-468A-90A6-600F4133EB8A}">
      <dgm:prSet/>
      <dgm:spPr/>
      <dgm:t>
        <a:bodyPr/>
        <a:lstStyle/>
        <a:p>
          <a:endParaRPr lang="en-US"/>
        </a:p>
      </dgm:t>
    </dgm:pt>
    <dgm:pt modelId="{FAAFC7C7-DF46-4712-AA96-B7DAC5FB2A80}">
      <dgm:prSet/>
      <dgm:spPr/>
      <dgm:t>
        <a:bodyPr/>
        <a:lstStyle/>
        <a:p>
          <a:r>
            <a:rPr lang="en-US"/>
            <a:t>Debates</a:t>
          </a:r>
        </a:p>
      </dgm:t>
    </dgm:pt>
    <dgm:pt modelId="{C3357D73-D0B9-4037-AE57-44DD93985F66}" type="parTrans" cxnId="{1EE54AF5-0A96-407E-B66B-0CB5D2234DDC}">
      <dgm:prSet/>
      <dgm:spPr/>
      <dgm:t>
        <a:bodyPr/>
        <a:lstStyle/>
        <a:p>
          <a:endParaRPr lang="en-US"/>
        </a:p>
      </dgm:t>
    </dgm:pt>
    <dgm:pt modelId="{33308CF2-986C-404F-9979-F909454B73AC}" type="sibTrans" cxnId="{1EE54AF5-0A96-407E-B66B-0CB5D2234DDC}">
      <dgm:prSet/>
      <dgm:spPr/>
      <dgm:t>
        <a:bodyPr/>
        <a:lstStyle/>
        <a:p>
          <a:endParaRPr lang="en-US"/>
        </a:p>
      </dgm:t>
    </dgm:pt>
    <dgm:pt modelId="{C8154B0E-F6A7-4A19-9874-4B52B3518E9E}">
      <dgm:prSet/>
      <dgm:spPr/>
      <dgm:t>
        <a:bodyPr/>
        <a:lstStyle/>
        <a:p>
          <a:r>
            <a:rPr lang="en-US"/>
            <a:t>Simulations</a:t>
          </a:r>
        </a:p>
      </dgm:t>
    </dgm:pt>
    <dgm:pt modelId="{BD087B2C-83B6-4B93-9912-C6D63BF92298}" type="parTrans" cxnId="{55C412E6-56C3-40F6-B206-B85906FBA7F4}">
      <dgm:prSet/>
      <dgm:spPr/>
      <dgm:t>
        <a:bodyPr/>
        <a:lstStyle/>
        <a:p>
          <a:endParaRPr lang="en-US"/>
        </a:p>
      </dgm:t>
    </dgm:pt>
    <dgm:pt modelId="{E086FF6D-F1FD-4479-B4E5-C13BC2700C62}" type="sibTrans" cxnId="{55C412E6-56C3-40F6-B206-B85906FBA7F4}">
      <dgm:prSet/>
      <dgm:spPr/>
      <dgm:t>
        <a:bodyPr/>
        <a:lstStyle/>
        <a:p>
          <a:endParaRPr lang="en-US"/>
        </a:p>
      </dgm:t>
    </dgm:pt>
    <dgm:pt modelId="{8F555CBB-DF20-4EC7-97CB-7FC6AD194964}">
      <dgm:prSet/>
      <dgm:spPr/>
      <dgm:t>
        <a:bodyPr/>
        <a:lstStyle/>
        <a:p>
          <a:r>
            <a:rPr lang="en-US"/>
            <a:t>Case-based learning</a:t>
          </a:r>
        </a:p>
      </dgm:t>
    </dgm:pt>
    <dgm:pt modelId="{4DA7BF7D-E822-4E95-BF92-7CA3C771A926}" type="parTrans" cxnId="{43CA553D-798C-4361-B034-C4CF374A3AA0}">
      <dgm:prSet/>
      <dgm:spPr/>
      <dgm:t>
        <a:bodyPr/>
        <a:lstStyle/>
        <a:p>
          <a:endParaRPr lang="en-US"/>
        </a:p>
      </dgm:t>
    </dgm:pt>
    <dgm:pt modelId="{982B3B66-F681-44D4-B7AD-2612721FE0B0}" type="sibTrans" cxnId="{43CA553D-798C-4361-B034-C4CF374A3AA0}">
      <dgm:prSet/>
      <dgm:spPr/>
      <dgm:t>
        <a:bodyPr/>
        <a:lstStyle/>
        <a:p>
          <a:endParaRPr lang="en-US"/>
        </a:p>
      </dgm:t>
    </dgm:pt>
    <dgm:pt modelId="{7539366F-7015-4E9D-BBA1-A6EF0699E746}">
      <dgm:prSet/>
      <dgm:spPr/>
      <dgm:t>
        <a:bodyPr/>
        <a:lstStyle/>
        <a:p>
          <a:r>
            <a:rPr lang="en-US"/>
            <a:t>Problem-based learning</a:t>
          </a:r>
        </a:p>
      </dgm:t>
    </dgm:pt>
    <dgm:pt modelId="{8D0E7584-291B-4677-B427-03277B28CCC0}" type="parTrans" cxnId="{CE3C5CE2-76DA-435B-821D-1AE11F6B2A9C}">
      <dgm:prSet/>
      <dgm:spPr/>
      <dgm:t>
        <a:bodyPr/>
        <a:lstStyle/>
        <a:p>
          <a:endParaRPr lang="en-US"/>
        </a:p>
      </dgm:t>
    </dgm:pt>
    <dgm:pt modelId="{F8CA4AE3-08A9-4950-995B-09925FEDCDE7}" type="sibTrans" cxnId="{CE3C5CE2-76DA-435B-821D-1AE11F6B2A9C}">
      <dgm:prSet/>
      <dgm:spPr/>
      <dgm:t>
        <a:bodyPr/>
        <a:lstStyle/>
        <a:p>
          <a:endParaRPr lang="en-US"/>
        </a:p>
      </dgm:t>
    </dgm:pt>
    <dgm:pt modelId="{2B85972B-1C65-49F4-AB11-82E648CC79CF}">
      <dgm:prSet/>
      <dgm:spPr/>
      <dgm:t>
        <a:bodyPr/>
        <a:lstStyle/>
        <a:p>
          <a:r>
            <a:rPr lang="en-US"/>
            <a:t>Reading, writing,  research</a:t>
          </a:r>
        </a:p>
      </dgm:t>
    </dgm:pt>
    <dgm:pt modelId="{C9DCFA84-0104-4207-AAD9-948FF7C3BA9F}" type="parTrans" cxnId="{DF1A58CA-F45A-4E48-BE7B-5A21C0CC4FBE}">
      <dgm:prSet/>
      <dgm:spPr/>
      <dgm:t>
        <a:bodyPr/>
        <a:lstStyle/>
        <a:p>
          <a:endParaRPr lang="en-US"/>
        </a:p>
      </dgm:t>
    </dgm:pt>
    <dgm:pt modelId="{30C7283A-EA94-4B3E-B5FA-4CB8B562ED64}" type="sibTrans" cxnId="{DF1A58CA-F45A-4E48-BE7B-5A21C0CC4FBE}">
      <dgm:prSet/>
      <dgm:spPr/>
      <dgm:t>
        <a:bodyPr/>
        <a:lstStyle/>
        <a:p>
          <a:endParaRPr lang="en-US"/>
        </a:p>
      </dgm:t>
    </dgm:pt>
    <dgm:pt modelId="{EC053FDB-E5C7-44BE-B005-A6B927CB6872}">
      <dgm:prSet/>
      <dgm:spPr/>
      <dgm:t>
        <a:bodyPr/>
        <a:lstStyle/>
        <a:p>
          <a:r>
            <a:rPr lang="en-US"/>
            <a:t>Experiments</a:t>
          </a:r>
        </a:p>
      </dgm:t>
    </dgm:pt>
    <dgm:pt modelId="{41DAF24E-ADB6-47E4-9630-0C4B68A4AC6E}" type="parTrans" cxnId="{0E524FD5-87BF-4F70-B6A0-379E10AC1CAA}">
      <dgm:prSet/>
      <dgm:spPr/>
      <dgm:t>
        <a:bodyPr/>
        <a:lstStyle/>
        <a:p>
          <a:endParaRPr lang="en-US"/>
        </a:p>
      </dgm:t>
    </dgm:pt>
    <dgm:pt modelId="{F4C20D07-E7FC-4A36-A44A-534DACC933AB}" type="sibTrans" cxnId="{0E524FD5-87BF-4F70-B6A0-379E10AC1CAA}">
      <dgm:prSet/>
      <dgm:spPr/>
      <dgm:t>
        <a:bodyPr/>
        <a:lstStyle/>
        <a:p>
          <a:endParaRPr lang="en-US"/>
        </a:p>
      </dgm:t>
    </dgm:pt>
    <dgm:pt modelId="{A6EBE48D-8343-43F5-8C94-1BD244F56E48}">
      <dgm:prSet/>
      <dgm:spPr/>
      <dgm:t>
        <a:bodyPr/>
        <a:lstStyle/>
        <a:p>
          <a:r>
            <a:rPr lang="en-US"/>
            <a:t>Experiential learning</a:t>
          </a:r>
        </a:p>
      </dgm:t>
    </dgm:pt>
    <dgm:pt modelId="{C49A693B-8AD0-4C40-A0A2-B18C1255A4D9}" type="parTrans" cxnId="{EAE17965-E142-48D6-9312-A101A267A151}">
      <dgm:prSet/>
      <dgm:spPr/>
      <dgm:t>
        <a:bodyPr/>
        <a:lstStyle/>
        <a:p>
          <a:endParaRPr lang="en-US"/>
        </a:p>
      </dgm:t>
    </dgm:pt>
    <dgm:pt modelId="{565F402B-8CE0-4687-B74D-B7762E29C02E}" type="sibTrans" cxnId="{EAE17965-E142-48D6-9312-A101A267A151}">
      <dgm:prSet/>
      <dgm:spPr/>
      <dgm:t>
        <a:bodyPr/>
        <a:lstStyle/>
        <a:p>
          <a:endParaRPr lang="en-US"/>
        </a:p>
      </dgm:t>
    </dgm:pt>
    <dgm:pt modelId="{584498C8-987A-4305-8216-F03FDA9CE04C}">
      <dgm:prSet/>
      <dgm:spPr/>
      <dgm:t>
        <a:bodyPr/>
        <a:lstStyle/>
        <a:p>
          <a:r>
            <a:rPr lang="en-US"/>
            <a:t>Journals</a:t>
          </a:r>
        </a:p>
      </dgm:t>
    </dgm:pt>
    <dgm:pt modelId="{4B0F1E73-BF71-4C67-89A3-19BCC2691D83}" type="parTrans" cxnId="{A29EC683-A710-46B1-BA70-9AC39D15F7A0}">
      <dgm:prSet/>
      <dgm:spPr/>
      <dgm:t>
        <a:bodyPr/>
        <a:lstStyle/>
        <a:p>
          <a:endParaRPr lang="en-US"/>
        </a:p>
      </dgm:t>
    </dgm:pt>
    <dgm:pt modelId="{CE6C5F17-8F6E-4DE2-BC13-6293FB5C9623}" type="sibTrans" cxnId="{A29EC683-A710-46B1-BA70-9AC39D15F7A0}">
      <dgm:prSet/>
      <dgm:spPr/>
      <dgm:t>
        <a:bodyPr/>
        <a:lstStyle/>
        <a:p>
          <a:endParaRPr lang="en-US"/>
        </a:p>
      </dgm:t>
    </dgm:pt>
    <dgm:pt modelId="{9AAD6AE1-285E-47C6-A4F6-92CAF99F9377}">
      <dgm:prSet/>
      <dgm:spPr/>
      <dgm:t>
        <a:bodyPr/>
        <a:lstStyle/>
        <a:p>
          <a:r>
            <a:rPr lang="en-US"/>
            <a:t>Peer review</a:t>
          </a:r>
        </a:p>
      </dgm:t>
    </dgm:pt>
    <dgm:pt modelId="{82A1E894-BC34-44EF-A608-03E5EB96B4D3}" type="parTrans" cxnId="{99223A90-8EA3-452D-9576-93D1BBDB3133}">
      <dgm:prSet/>
      <dgm:spPr/>
      <dgm:t>
        <a:bodyPr/>
        <a:lstStyle/>
        <a:p>
          <a:endParaRPr lang="en-US"/>
        </a:p>
      </dgm:t>
    </dgm:pt>
    <dgm:pt modelId="{F94E504C-08F4-40FB-8B10-E0CE28CC1340}" type="sibTrans" cxnId="{99223A90-8EA3-452D-9576-93D1BBDB3133}">
      <dgm:prSet/>
      <dgm:spPr/>
      <dgm:t>
        <a:bodyPr/>
        <a:lstStyle/>
        <a:p>
          <a:endParaRPr lang="en-US"/>
        </a:p>
      </dgm:t>
    </dgm:pt>
    <dgm:pt modelId="{580D048D-9426-433F-924E-9E87F6F69692}">
      <dgm:prSet/>
      <dgm:spPr/>
      <dgm:t>
        <a:bodyPr/>
        <a:lstStyle/>
        <a:p>
          <a:r>
            <a:rPr lang="en-US" dirty="0"/>
            <a:t>Cognitive (and affective) wrappers</a:t>
          </a:r>
        </a:p>
      </dgm:t>
    </dgm:pt>
    <dgm:pt modelId="{28BE04EB-E6D8-417C-95E1-A9C0C54870D3}" type="parTrans" cxnId="{6BF2F6AF-CC4E-4ABF-A542-B8A3E60E395F}">
      <dgm:prSet/>
      <dgm:spPr/>
      <dgm:t>
        <a:bodyPr/>
        <a:lstStyle/>
        <a:p>
          <a:endParaRPr lang="en-US"/>
        </a:p>
      </dgm:t>
    </dgm:pt>
    <dgm:pt modelId="{58EB91CD-E498-43D1-9948-21DFA6CAA18B}" type="sibTrans" cxnId="{6BF2F6AF-CC4E-4ABF-A542-B8A3E60E395F}">
      <dgm:prSet/>
      <dgm:spPr/>
      <dgm:t>
        <a:bodyPr/>
        <a:lstStyle/>
        <a:p>
          <a:endParaRPr lang="en-US"/>
        </a:p>
      </dgm:t>
    </dgm:pt>
    <dgm:pt modelId="{D0430FE7-09D4-435D-9440-CE8E78C13050}">
      <dgm:prSet/>
      <dgm:spPr/>
      <dgm:t>
        <a:bodyPr/>
        <a:lstStyle/>
        <a:p>
          <a:r>
            <a:rPr lang="en-US" dirty="0"/>
            <a:t>What else?</a:t>
          </a:r>
        </a:p>
      </dgm:t>
    </dgm:pt>
    <dgm:pt modelId="{7F2DA523-2123-4507-9240-C5325B98783F}" type="parTrans" cxnId="{811E19F1-5C25-4529-B242-2D526C1299AC}">
      <dgm:prSet/>
      <dgm:spPr/>
      <dgm:t>
        <a:bodyPr/>
        <a:lstStyle/>
        <a:p>
          <a:endParaRPr lang="en-US"/>
        </a:p>
      </dgm:t>
    </dgm:pt>
    <dgm:pt modelId="{AE1F6D6B-4011-4443-AED3-09CA4B7282FD}" type="sibTrans" cxnId="{811E19F1-5C25-4529-B242-2D526C1299AC}">
      <dgm:prSet/>
      <dgm:spPr/>
      <dgm:t>
        <a:bodyPr/>
        <a:lstStyle/>
        <a:p>
          <a:endParaRPr lang="en-US"/>
        </a:p>
      </dgm:t>
    </dgm:pt>
    <dgm:pt modelId="{1A31DFC8-FE42-47F9-89EE-49321AB1EDC0}" type="pres">
      <dgm:prSet presAssocID="{C2317B9B-54AF-4B67-9E22-DFC1E232C71D}" presName="diagram" presStyleCnt="0">
        <dgm:presLayoutVars>
          <dgm:dir/>
          <dgm:resizeHandles val="exact"/>
        </dgm:presLayoutVars>
      </dgm:prSet>
      <dgm:spPr/>
    </dgm:pt>
    <dgm:pt modelId="{E9B88419-9D02-493B-BAE3-6C0DBEFD9B6D}" type="pres">
      <dgm:prSet presAssocID="{2DC963A4-3146-44AA-B76B-CD0ECAF06982}" presName="node" presStyleLbl="node1" presStyleIdx="0" presStyleCnt="12">
        <dgm:presLayoutVars>
          <dgm:bulletEnabled val="1"/>
        </dgm:presLayoutVars>
      </dgm:prSet>
      <dgm:spPr/>
    </dgm:pt>
    <dgm:pt modelId="{9E2FDE54-5256-47D5-AC84-33C538B1C54F}" type="pres">
      <dgm:prSet presAssocID="{8A9EBF6E-739F-42BA-8FF4-54B0005A50FC}" presName="sibTrans" presStyleCnt="0"/>
      <dgm:spPr/>
    </dgm:pt>
    <dgm:pt modelId="{41957971-CA25-48D2-BE2B-55A045D50E2F}" type="pres">
      <dgm:prSet presAssocID="{FAAFC7C7-DF46-4712-AA96-B7DAC5FB2A80}" presName="node" presStyleLbl="node1" presStyleIdx="1" presStyleCnt="12">
        <dgm:presLayoutVars>
          <dgm:bulletEnabled val="1"/>
        </dgm:presLayoutVars>
      </dgm:prSet>
      <dgm:spPr/>
    </dgm:pt>
    <dgm:pt modelId="{C3B660D3-02A1-49FC-8048-48ED0B6CEE69}" type="pres">
      <dgm:prSet presAssocID="{33308CF2-986C-404F-9979-F909454B73AC}" presName="sibTrans" presStyleCnt="0"/>
      <dgm:spPr/>
    </dgm:pt>
    <dgm:pt modelId="{51C9AB1D-FC87-4AB1-9FE7-39A21DE9544C}" type="pres">
      <dgm:prSet presAssocID="{C8154B0E-F6A7-4A19-9874-4B52B3518E9E}" presName="node" presStyleLbl="node1" presStyleIdx="2" presStyleCnt="12">
        <dgm:presLayoutVars>
          <dgm:bulletEnabled val="1"/>
        </dgm:presLayoutVars>
      </dgm:prSet>
      <dgm:spPr/>
    </dgm:pt>
    <dgm:pt modelId="{B4E06BCB-2C76-4C9B-8A0A-A26081FE8CA0}" type="pres">
      <dgm:prSet presAssocID="{E086FF6D-F1FD-4479-B4E5-C13BC2700C62}" presName="sibTrans" presStyleCnt="0"/>
      <dgm:spPr/>
    </dgm:pt>
    <dgm:pt modelId="{538D165A-40CF-4616-B8C1-BC9B7D48BFE6}" type="pres">
      <dgm:prSet presAssocID="{8F555CBB-DF20-4EC7-97CB-7FC6AD194964}" presName="node" presStyleLbl="node1" presStyleIdx="3" presStyleCnt="12">
        <dgm:presLayoutVars>
          <dgm:bulletEnabled val="1"/>
        </dgm:presLayoutVars>
      </dgm:prSet>
      <dgm:spPr/>
    </dgm:pt>
    <dgm:pt modelId="{8B5574A2-1DD5-4F2B-8659-CDDFDFCF36B1}" type="pres">
      <dgm:prSet presAssocID="{982B3B66-F681-44D4-B7AD-2612721FE0B0}" presName="sibTrans" presStyleCnt="0"/>
      <dgm:spPr/>
    </dgm:pt>
    <dgm:pt modelId="{D5E3FC50-E210-4392-8F46-1D859A717673}" type="pres">
      <dgm:prSet presAssocID="{7539366F-7015-4E9D-BBA1-A6EF0699E746}" presName="node" presStyleLbl="node1" presStyleIdx="4" presStyleCnt="12">
        <dgm:presLayoutVars>
          <dgm:bulletEnabled val="1"/>
        </dgm:presLayoutVars>
      </dgm:prSet>
      <dgm:spPr/>
    </dgm:pt>
    <dgm:pt modelId="{DD7793E3-3BE6-4147-863A-3B243BA09568}" type="pres">
      <dgm:prSet presAssocID="{F8CA4AE3-08A9-4950-995B-09925FEDCDE7}" presName="sibTrans" presStyleCnt="0"/>
      <dgm:spPr/>
    </dgm:pt>
    <dgm:pt modelId="{535037A4-5BA7-4494-9B13-E69923DF39FB}" type="pres">
      <dgm:prSet presAssocID="{2B85972B-1C65-49F4-AB11-82E648CC79CF}" presName="node" presStyleLbl="node1" presStyleIdx="5" presStyleCnt="12">
        <dgm:presLayoutVars>
          <dgm:bulletEnabled val="1"/>
        </dgm:presLayoutVars>
      </dgm:prSet>
      <dgm:spPr/>
    </dgm:pt>
    <dgm:pt modelId="{DD6D598A-3E9D-42A3-A885-010CD7014FEE}" type="pres">
      <dgm:prSet presAssocID="{30C7283A-EA94-4B3E-B5FA-4CB8B562ED64}" presName="sibTrans" presStyleCnt="0"/>
      <dgm:spPr/>
    </dgm:pt>
    <dgm:pt modelId="{51235C05-94B8-4D3D-96D8-59588A38D6A7}" type="pres">
      <dgm:prSet presAssocID="{EC053FDB-E5C7-44BE-B005-A6B927CB6872}" presName="node" presStyleLbl="node1" presStyleIdx="6" presStyleCnt="12">
        <dgm:presLayoutVars>
          <dgm:bulletEnabled val="1"/>
        </dgm:presLayoutVars>
      </dgm:prSet>
      <dgm:spPr/>
    </dgm:pt>
    <dgm:pt modelId="{A59C79B3-3FE1-4304-820B-99C56CB792A5}" type="pres">
      <dgm:prSet presAssocID="{F4C20D07-E7FC-4A36-A44A-534DACC933AB}" presName="sibTrans" presStyleCnt="0"/>
      <dgm:spPr/>
    </dgm:pt>
    <dgm:pt modelId="{6C9934BB-F3BD-497E-ABFB-F7D4178721ED}" type="pres">
      <dgm:prSet presAssocID="{A6EBE48D-8343-43F5-8C94-1BD244F56E48}" presName="node" presStyleLbl="node1" presStyleIdx="7" presStyleCnt="12">
        <dgm:presLayoutVars>
          <dgm:bulletEnabled val="1"/>
        </dgm:presLayoutVars>
      </dgm:prSet>
      <dgm:spPr/>
    </dgm:pt>
    <dgm:pt modelId="{EB8AD34B-A05A-459B-978B-620BD0C77B74}" type="pres">
      <dgm:prSet presAssocID="{565F402B-8CE0-4687-B74D-B7762E29C02E}" presName="sibTrans" presStyleCnt="0"/>
      <dgm:spPr/>
    </dgm:pt>
    <dgm:pt modelId="{DA885D8F-3BA9-4C6E-BFBF-7D629DD112B0}" type="pres">
      <dgm:prSet presAssocID="{584498C8-987A-4305-8216-F03FDA9CE04C}" presName="node" presStyleLbl="node1" presStyleIdx="8" presStyleCnt="12">
        <dgm:presLayoutVars>
          <dgm:bulletEnabled val="1"/>
        </dgm:presLayoutVars>
      </dgm:prSet>
      <dgm:spPr/>
    </dgm:pt>
    <dgm:pt modelId="{9EF68A66-8264-4ED8-9AAA-15254C1CE309}" type="pres">
      <dgm:prSet presAssocID="{CE6C5F17-8F6E-4DE2-BC13-6293FB5C9623}" presName="sibTrans" presStyleCnt="0"/>
      <dgm:spPr/>
    </dgm:pt>
    <dgm:pt modelId="{E4BB1791-39B9-45FA-AF53-D2E55C64CDF0}" type="pres">
      <dgm:prSet presAssocID="{9AAD6AE1-285E-47C6-A4F6-92CAF99F9377}" presName="node" presStyleLbl="node1" presStyleIdx="9" presStyleCnt="12">
        <dgm:presLayoutVars>
          <dgm:bulletEnabled val="1"/>
        </dgm:presLayoutVars>
      </dgm:prSet>
      <dgm:spPr/>
    </dgm:pt>
    <dgm:pt modelId="{EE8C1944-60E0-48E5-841C-7CEA7D7D12E0}" type="pres">
      <dgm:prSet presAssocID="{F94E504C-08F4-40FB-8B10-E0CE28CC1340}" presName="sibTrans" presStyleCnt="0"/>
      <dgm:spPr/>
    </dgm:pt>
    <dgm:pt modelId="{A53D19C0-227D-491A-B9A5-B53575BE2623}" type="pres">
      <dgm:prSet presAssocID="{580D048D-9426-433F-924E-9E87F6F69692}" presName="node" presStyleLbl="node1" presStyleIdx="10" presStyleCnt="12">
        <dgm:presLayoutVars>
          <dgm:bulletEnabled val="1"/>
        </dgm:presLayoutVars>
      </dgm:prSet>
      <dgm:spPr/>
    </dgm:pt>
    <dgm:pt modelId="{2A9CA8B1-CEA5-4EFB-903D-19E7F34045A2}" type="pres">
      <dgm:prSet presAssocID="{58EB91CD-E498-43D1-9948-21DFA6CAA18B}" presName="sibTrans" presStyleCnt="0"/>
      <dgm:spPr/>
    </dgm:pt>
    <dgm:pt modelId="{48466350-C9D7-4914-8A65-22844F640BC3}" type="pres">
      <dgm:prSet presAssocID="{D0430FE7-09D4-435D-9440-CE8E78C13050}" presName="node" presStyleLbl="node1" presStyleIdx="11" presStyleCnt="12">
        <dgm:presLayoutVars>
          <dgm:bulletEnabled val="1"/>
        </dgm:presLayoutVars>
      </dgm:prSet>
      <dgm:spPr/>
    </dgm:pt>
  </dgm:ptLst>
  <dgm:cxnLst>
    <dgm:cxn modelId="{1964F313-FD53-45CF-8CF5-FF4DAD4A54F9}" type="presOf" srcId="{D0430FE7-09D4-435D-9440-CE8E78C13050}" destId="{48466350-C9D7-4914-8A65-22844F640BC3}" srcOrd="0" destOrd="0" presId="urn:microsoft.com/office/officeart/2005/8/layout/default"/>
    <dgm:cxn modelId="{C7837639-1AF3-44A1-827F-8DDEB59D8A60}" type="presOf" srcId="{EC053FDB-E5C7-44BE-B005-A6B927CB6872}" destId="{51235C05-94B8-4D3D-96D8-59588A38D6A7}" srcOrd="0" destOrd="0" presId="urn:microsoft.com/office/officeart/2005/8/layout/default"/>
    <dgm:cxn modelId="{A276353B-C352-4D6E-8F31-A064422AF0B3}" type="presOf" srcId="{580D048D-9426-433F-924E-9E87F6F69692}" destId="{A53D19C0-227D-491A-B9A5-B53575BE2623}" srcOrd="0" destOrd="0" presId="urn:microsoft.com/office/officeart/2005/8/layout/default"/>
    <dgm:cxn modelId="{43CA553D-798C-4361-B034-C4CF374A3AA0}" srcId="{C2317B9B-54AF-4B67-9E22-DFC1E232C71D}" destId="{8F555CBB-DF20-4EC7-97CB-7FC6AD194964}" srcOrd="3" destOrd="0" parTransId="{4DA7BF7D-E822-4E95-BF92-7CA3C771A926}" sibTransId="{982B3B66-F681-44D4-B7AD-2612721FE0B0}"/>
    <dgm:cxn modelId="{BE042144-E670-468A-90A6-600F4133EB8A}" srcId="{C2317B9B-54AF-4B67-9E22-DFC1E232C71D}" destId="{2DC963A4-3146-44AA-B76B-CD0ECAF06982}" srcOrd="0" destOrd="0" parTransId="{35BF3441-EB89-4B9F-AF78-F495D38EBE65}" sibTransId="{8A9EBF6E-739F-42BA-8FF4-54B0005A50FC}"/>
    <dgm:cxn modelId="{68E0EC64-940A-4E58-A76B-C571484023F3}" type="presOf" srcId="{7539366F-7015-4E9D-BBA1-A6EF0699E746}" destId="{D5E3FC50-E210-4392-8F46-1D859A717673}" srcOrd="0" destOrd="0" presId="urn:microsoft.com/office/officeart/2005/8/layout/default"/>
    <dgm:cxn modelId="{EAE17965-E142-48D6-9312-A101A267A151}" srcId="{C2317B9B-54AF-4B67-9E22-DFC1E232C71D}" destId="{A6EBE48D-8343-43F5-8C94-1BD244F56E48}" srcOrd="7" destOrd="0" parTransId="{C49A693B-8AD0-4C40-A0A2-B18C1255A4D9}" sibTransId="{565F402B-8CE0-4687-B74D-B7762E29C02E}"/>
    <dgm:cxn modelId="{3888F066-43AE-4BEB-94A6-BF58D3B78EFA}" type="presOf" srcId="{FAAFC7C7-DF46-4712-AA96-B7DAC5FB2A80}" destId="{41957971-CA25-48D2-BE2B-55A045D50E2F}" srcOrd="0" destOrd="0" presId="urn:microsoft.com/office/officeart/2005/8/layout/default"/>
    <dgm:cxn modelId="{C72C766E-679B-4872-82C8-80119D1BF9C9}" type="presOf" srcId="{9AAD6AE1-285E-47C6-A4F6-92CAF99F9377}" destId="{E4BB1791-39B9-45FA-AF53-D2E55C64CDF0}" srcOrd="0" destOrd="0" presId="urn:microsoft.com/office/officeart/2005/8/layout/default"/>
    <dgm:cxn modelId="{6C7D3F73-0B39-4B23-9B86-9B7D21E2A565}" type="presOf" srcId="{8F555CBB-DF20-4EC7-97CB-7FC6AD194964}" destId="{538D165A-40CF-4616-B8C1-BC9B7D48BFE6}" srcOrd="0" destOrd="0" presId="urn:microsoft.com/office/officeart/2005/8/layout/default"/>
    <dgm:cxn modelId="{A29EC683-A710-46B1-BA70-9AC39D15F7A0}" srcId="{C2317B9B-54AF-4B67-9E22-DFC1E232C71D}" destId="{584498C8-987A-4305-8216-F03FDA9CE04C}" srcOrd="8" destOrd="0" parTransId="{4B0F1E73-BF71-4C67-89A3-19BCC2691D83}" sibTransId="{CE6C5F17-8F6E-4DE2-BC13-6293FB5C9623}"/>
    <dgm:cxn modelId="{F0176289-E117-4AA2-AE85-64F5CEB32C45}" type="presOf" srcId="{584498C8-987A-4305-8216-F03FDA9CE04C}" destId="{DA885D8F-3BA9-4C6E-BFBF-7D629DD112B0}" srcOrd="0" destOrd="0" presId="urn:microsoft.com/office/officeart/2005/8/layout/default"/>
    <dgm:cxn modelId="{99223A90-8EA3-452D-9576-93D1BBDB3133}" srcId="{C2317B9B-54AF-4B67-9E22-DFC1E232C71D}" destId="{9AAD6AE1-285E-47C6-A4F6-92CAF99F9377}" srcOrd="9" destOrd="0" parTransId="{82A1E894-BC34-44EF-A608-03E5EB96B4D3}" sibTransId="{F94E504C-08F4-40FB-8B10-E0CE28CC1340}"/>
    <dgm:cxn modelId="{6BF2F6AF-CC4E-4ABF-A542-B8A3E60E395F}" srcId="{C2317B9B-54AF-4B67-9E22-DFC1E232C71D}" destId="{580D048D-9426-433F-924E-9E87F6F69692}" srcOrd="10" destOrd="0" parTransId="{28BE04EB-E6D8-417C-95E1-A9C0C54870D3}" sibTransId="{58EB91CD-E498-43D1-9948-21DFA6CAA18B}"/>
    <dgm:cxn modelId="{581154B5-0800-4229-BA83-FCF072BBFB76}" type="presOf" srcId="{C2317B9B-54AF-4B67-9E22-DFC1E232C71D}" destId="{1A31DFC8-FE42-47F9-89EE-49321AB1EDC0}" srcOrd="0" destOrd="0" presId="urn:microsoft.com/office/officeart/2005/8/layout/default"/>
    <dgm:cxn modelId="{AB634DBD-B113-4C86-AAD6-67649126BB7B}" type="presOf" srcId="{C8154B0E-F6A7-4A19-9874-4B52B3518E9E}" destId="{51C9AB1D-FC87-4AB1-9FE7-39A21DE9544C}" srcOrd="0" destOrd="0" presId="urn:microsoft.com/office/officeart/2005/8/layout/default"/>
    <dgm:cxn modelId="{DF1A58CA-F45A-4E48-BE7B-5A21C0CC4FBE}" srcId="{C2317B9B-54AF-4B67-9E22-DFC1E232C71D}" destId="{2B85972B-1C65-49F4-AB11-82E648CC79CF}" srcOrd="5" destOrd="0" parTransId="{C9DCFA84-0104-4207-AAD9-948FF7C3BA9F}" sibTransId="{30C7283A-EA94-4B3E-B5FA-4CB8B562ED64}"/>
    <dgm:cxn modelId="{0E524FD5-87BF-4F70-B6A0-379E10AC1CAA}" srcId="{C2317B9B-54AF-4B67-9E22-DFC1E232C71D}" destId="{EC053FDB-E5C7-44BE-B005-A6B927CB6872}" srcOrd="6" destOrd="0" parTransId="{41DAF24E-ADB6-47E4-9630-0C4B68A4AC6E}" sibTransId="{F4C20D07-E7FC-4A36-A44A-534DACC933AB}"/>
    <dgm:cxn modelId="{1B3BAAD6-834F-462D-9F43-394DB9176F92}" type="presOf" srcId="{A6EBE48D-8343-43F5-8C94-1BD244F56E48}" destId="{6C9934BB-F3BD-497E-ABFB-F7D4178721ED}" srcOrd="0" destOrd="0" presId="urn:microsoft.com/office/officeart/2005/8/layout/default"/>
    <dgm:cxn modelId="{CE3C5CE2-76DA-435B-821D-1AE11F6B2A9C}" srcId="{C2317B9B-54AF-4B67-9E22-DFC1E232C71D}" destId="{7539366F-7015-4E9D-BBA1-A6EF0699E746}" srcOrd="4" destOrd="0" parTransId="{8D0E7584-291B-4677-B427-03277B28CCC0}" sibTransId="{F8CA4AE3-08A9-4950-995B-09925FEDCDE7}"/>
    <dgm:cxn modelId="{55C412E6-56C3-40F6-B206-B85906FBA7F4}" srcId="{C2317B9B-54AF-4B67-9E22-DFC1E232C71D}" destId="{C8154B0E-F6A7-4A19-9874-4B52B3518E9E}" srcOrd="2" destOrd="0" parTransId="{BD087B2C-83B6-4B93-9912-C6D63BF92298}" sibTransId="{E086FF6D-F1FD-4479-B4E5-C13BC2700C62}"/>
    <dgm:cxn modelId="{A7B627EE-E02D-4AE7-9C24-AF79CF37079B}" type="presOf" srcId="{2B85972B-1C65-49F4-AB11-82E648CC79CF}" destId="{535037A4-5BA7-4494-9B13-E69923DF39FB}" srcOrd="0" destOrd="0" presId="urn:microsoft.com/office/officeart/2005/8/layout/default"/>
    <dgm:cxn modelId="{764C89EE-CDF1-4137-9B67-EF60305AE5A2}" type="presOf" srcId="{2DC963A4-3146-44AA-B76B-CD0ECAF06982}" destId="{E9B88419-9D02-493B-BAE3-6C0DBEFD9B6D}" srcOrd="0" destOrd="0" presId="urn:microsoft.com/office/officeart/2005/8/layout/default"/>
    <dgm:cxn modelId="{811E19F1-5C25-4529-B242-2D526C1299AC}" srcId="{C2317B9B-54AF-4B67-9E22-DFC1E232C71D}" destId="{D0430FE7-09D4-435D-9440-CE8E78C13050}" srcOrd="11" destOrd="0" parTransId="{7F2DA523-2123-4507-9240-C5325B98783F}" sibTransId="{AE1F6D6B-4011-4443-AED3-09CA4B7282FD}"/>
    <dgm:cxn modelId="{1EE54AF5-0A96-407E-B66B-0CB5D2234DDC}" srcId="{C2317B9B-54AF-4B67-9E22-DFC1E232C71D}" destId="{FAAFC7C7-DF46-4712-AA96-B7DAC5FB2A80}" srcOrd="1" destOrd="0" parTransId="{C3357D73-D0B9-4037-AE57-44DD93985F66}" sibTransId="{33308CF2-986C-404F-9979-F909454B73AC}"/>
    <dgm:cxn modelId="{0E92FB4A-7F2E-4488-AD44-2468AEE8DE36}" type="presParOf" srcId="{1A31DFC8-FE42-47F9-89EE-49321AB1EDC0}" destId="{E9B88419-9D02-493B-BAE3-6C0DBEFD9B6D}" srcOrd="0" destOrd="0" presId="urn:microsoft.com/office/officeart/2005/8/layout/default"/>
    <dgm:cxn modelId="{FAECEF21-71B4-414C-9E31-F3A56B0C7057}" type="presParOf" srcId="{1A31DFC8-FE42-47F9-89EE-49321AB1EDC0}" destId="{9E2FDE54-5256-47D5-AC84-33C538B1C54F}" srcOrd="1" destOrd="0" presId="urn:microsoft.com/office/officeart/2005/8/layout/default"/>
    <dgm:cxn modelId="{B28661C8-33A9-479E-9497-BAEEE62C19AF}" type="presParOf" srcId="{1A31DFC8-FE42-47F9-89EE-49321AB1EDC0}" destId="{41957971-CA25-48D2-BE2B-55A045D50E2F}" srcOrd="2" destOrd="0" presId="urn:microsoft.com/office/officeart/2005/8/layout/default"/>
    <dgm:cxn modelId="{1FB27F34-16F9-483D-9A9B-C024CABC204A}" type="presParOf" srcId="{1A31DFC8-FE42-47F9-89EE-49321AB1EDC0}" destId="{C3B660D3-02A1-49FC-8048-48ED0B6CEE69}" srcOrd="3" destOrd="0" presId="urn:microsoft.com/office/officeart/2005/8/layout/default"/>
    <dgm:cxn modelId="{8EA65D69-9325-4807-91D4-9538A3D07B60}" type="presParOf" srcId="{1A31DFC8-FE42-47F9-89EE-49321AB1EDC0}" destId="{51C9AB1D-FC87-4AB1-9FE7-39A21DE9544C}" srcOrd="4" destOrd="0" presId="urn:microsoft.com/office/officeart/2005/8/layout/default"/>
    <dgm:cxn modelId="{124EFF89-71AD-47C3-B087-AC8FD5140883}" type="presParOf" srcId="{1A31DFC8-FE42-47F9-89EE-49321AB1EDC0}" destId="{B4E06BCB-2C76-4C9B-8A0A-A26081FE8CA0}" srcOrd="5" destOrd="0" presId="urn:microsoft.com/office/officeart/2005/8/layout/default"/>
    <dgm:cxn modelId="{06305531-B31D-49B3-A0E4-869FB3F4B50C}" type="presParOf" srcId="{1A31DFC8-FE42-47F9-89EE-49321AB1EDC0}" destId="{538D165A-40CF-4616-B8C1-BC9B7D48BFE6}" srcOrd="6" destOrd="0" presId="urn:microsoft.com/office/officeart/2005/8/layout/default"/>
    <dgm:cxn modelId="{C3645873-6B8C-45D5-A17D-7717726034ED}" type="presParOf" srcId="{1A31DFC8-FE42-47F9-89EE-49321AB1EDC0}" destId="{8B5574A2-1DD5-4F2B-8659-CDDFDFCF36B1}" srcOrd="7" destOrd="0" presId="urn:microsoft.com/office/officeart/2005/8/layout/default"/>
    <dgm:cxn modelId="{1E82DBF9-AF45-4242-A11E-1DFDCEC42498}" type="presParOf" srcId="{1A31DFC8-FE42-47F9-89EE-49321AB1EDC0}" destId="{D5E3FC50-E210-4392-8F46-1D859A717673}" srcOrd="8" destOrd="0" presId="urn:microsoft.com/office/officeart/2005/8/layout/default"/>
    <dgm:cxn modelId="{7A148ECB-CBD5-401C-AF55-6EAF1F4FA704}" type="presParOf" srcId="{1A31DFC8-FE42-47F9-89EE-49321AB1EDC0}" destId="{DD7793E3-3BE6-4147-863A-3B243BA09568}" srcOrd="9" destOrd="0" presId="urn:microsoft.com/office/officeart/2005/8/layout/default"/>
    <dgm:cxn modelId="{1872E39F-DF70-4173-A0AE-FE8EB96991BA}" type="presParOf" srcId="{1A31DFC8-FE42-47F9-89EE-49321AB1EDC0}" destId="{535037A4-5BA7-4494-9B13-E69923DF39FB}" srcOrd="10" destOrd="0" presId="urn:microsoft.com/office/officeart/2005/8/layout/default"/>
    <dgm:cxn modelId="{21F7B050-14F2-4DD2-89FA-FD9524106044}" type="presParOf" srcId="{1A31DFC8-FE42-47F9-89EE-49321AB1EDC0}" destId="{DD6D598A-3E9D-42A3-A885-010CD7014FEE}" srcOrd="11" destOrd="0" presId="urn:microsoft.com/office/officeart/2005/8/layout/default"/>
    <dgm:cxn modelId="{609113FF-E6A7-4716-81CD-ABACEAC64141}" type="presParOf" srcId="{1A31DFC8-FE42-47F9-89EE-49321AB1EDC0}" destId="{51235C05-94B8-4D3D-96D8-59588A38D6A7}" srcOrd="12" destOrd="0" presId="urn:microsoft.com/office/officeart/2005/8/layout/default"/>
    <dgm:cxn modelId="{EC365220-D9C6-4B0F-91EB-0080BA5896AA}" type="presParOf" srcId="{1A31DFC8-FE42-47F9-89EE-49321AB1EDC0}" destId="{A59C79B3-3FE1-4304-820B-99C56CB792A5}" srcOrd="13" destOrd="0" presId="urn:microsoft.com/office/officeart/2005/8/layout/default"/>
    <dgm:cxn modelId="{5EC0D4C5-748F-4CCD-8A95-A3B115FB57CF}" type="presParOf" srcId="{1A31DFC8-FE42-47F9-89EE-49321AB1EDC0}" destId="{6C9934BB-F3BD-497E-ABFB-F7D4178721ED}" srcOrd="14" destOrd="0" presId="urn:microsoft.com/office/officeart/2005/8/layout/default"/>
    <dgm:cxn modelId="{E6BEBC24-AFEA-40AE-8F70-4384975810FC}" type="presParOf" srcId="{1A31DFC8-FE42-47F9-89EE-49321AB1EDC0}" destId="{EB8AD34B-A05A-459B-978B-620BD0C77B74}" srcOrd="15" destOrd="0" presId="urn:microsoft.com/office/officeart/2005/8/layout/default"/>
    <dgm:cxn modelId="{4A7E4753-C32B-40B7-A017-536866F4095C}" type="presParOf" srcId="{1A31DFC8-FE42-47F9-89EE-49321AB1EDC0}" destId="{DA885D8F-3BA9-4C6E-BFBF-7D629DD112B0}" srcOrd="16" destOrd="0" presId="urn:microsoft.com/office/officeart/2005/8/layout/default"/>
    <dgm:cxn modelId="{4C9FBA9C-B251-4077-9373-38D9C76AB4F6}" type="presParOf" srcId="{1A31DFC8-FE42-47F9-89EE-49321AB1EDC0}" destId="{9EF68A66-8264-4ED8-9AAA-15254C1CE309}" srcOrd="17" destOrd="0" presId="urn:microsoft.com/office/officeart/2005/8/layout/default"/>
    <dgm:cxn modelId="{B33DFFA3-A419-44AE-BFEC-CE672D6E4B0D}" type="presParOf" srcId="{1A31DFC8-FE42-47F9-89EE-49321AB1EDC0}" destId="{E4BB1791-39B9-45FA-AF53-D2E55C64CDF0}" srcOrd="18" destOrd="0" presId="urn:microsoft.com/office/officeart/2005/8/layout/default"/>
    <dgm:cxn modelId="{243ED3DC-6BB3-4939-98FD-7DC4D3A7C5E2}" type="presParOf" srcId="{1A31DFC8-FE42-47F9-89EE-49321AB1EDC0}" destId="{EE8C1944-60E0-48E5-841C-7CEA7D7D12E0}" srcOrd="19" destOrd="0" presId="urn:microsoft.com/office/officeart/2005/8/layout/default"/>
    <dgm:cxn modelId="{90FB21CA-68DD-4B23-BEC2-20E61974C703}" type="presParOf" srcId="{1A31DFC8-FE42-47F9-89EE-49321AB1EDC0}" destId="{A53D19C0-227D-491A-B9A5-B53575BE2623}" srcOrd="20" destOrd="0" presId="urn:microsoft.com/office/officeart/2005/8/layout/default"/>
    <dgm:cxn modelId="{97FCE3DE-255C-4789-AB0E-8C401FDC1BB2}" type="presParOf" srcId="{1A31DFC8-FE42-47F9-89EE-49321AB1EDC0}" destId="{2A9CA8B1-CEA5-4EFB-903D-19E7F34045A2}" srcOrd="21" destOrd="0" presId="urn:microsoft.com/office/officeart/2005/8/layout/default"/>
    <dgm:cxn modelId="{F55C411D-B92B-4E6C-86F1-6B5884D39961}" type="presParOf" srcId="{1A31DFC8-FE42-47F9-89EE-49321AB1EDC0}" destId="{48466350-C9D7-4914-8A65-22844F640BC3}"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EABEF6-FB3B-4365-89B3-D069CA11895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10D9E540-C576-42E2-B188-D22B894B8D99}">
      <dgm:prSet phldrT="[Text]"/>
      <dgm:spPr/>
      <dgm:t>
        <a:bodyPr/>
        <a:lstStyle/>
        <a:p>
          <a:r>
            <a:rPr lang="en-US" dirty="0"/>
            <a:t>Critically assess</a:t>
          </a:r>
        </a:p>
      </dgm:t>
    </dgm:pt>
    <dgm:pt modelId="{C9271DF9-E09C-4E6E-8A72-53D5BB3B8A5C}" type="parTrans" cxnId="{1802B5BC-E699-4EEE-A083-D7A1AD3894BD}">
      <dgm:prSet/>
      <dgm:spPr/>
      <dgm:t>
        <a:bodyPr/>
        <a:lstStyle/>
        <a:p>
          <a:endParaRPr lang="en-US"/>
        </a:p>
      </dgm:t>
    </dgm:pt>
    <dgm:pt modelId="{576AEBD7-D89D-4CE0-9AEC-128ADF9ED552}" type="sibTrans" cxnId="{1802B5BC-E699-4EEE-A083-D7A1AD3894BD}">
      <dgm:prSet/>
      <dgm:spPr/>
      <dgm:t>
        <a:bodyPr/>
        <a:lstStyle/>
        <a:p>
          <a:endParaRPr lang="en-US"/>
        </a:p>
      </dgm:t>
    </dgm:pt>
    <dgm:pt modelId="{4B134983-48A6-43DF-A08E-AF6481B80AD3}">
      <dgm:prSet phldrT="[Text]"/>
      <dgm:spPr/>
      <dgm:t>
        <a:bodyPr/>
        <a:lstStyle/>
        <a:p>
          <a:r>
            <a:rPr lang="en-US" dirty="0"/>
            <a:t>Who</a:t>
          </a:r>
        </a:p>
      </dgm:t>
    </dgm:pt>
    <dgm:pt modelId="{2B52FEAC-6581-467F-821C-25E587D68AA6}" type="parTrans" cxnId="{C1EF890A-EB66-480D-BADA-9DA75D1DCFA2}">
      <dgm:prSet/>
      <dgm:spPr/>
      <dgm:t>
        <a:bodyPr/>
        <a:lstStyle/>
        <a:p>
          <a:endParaRPr lang="en-US"/>
        </a:p>
      </dgm:t>
    </dgm:pt>
    <dgm:pt modelId="{A2095904-3B03-4A3C-AD4E-B3CBD285657E}" type="sibTrans" cxnId="{C1EF890A-EB66-480D-BADA-9DA75D1DCFA2}">
      <dgm:prSet/>
      <dgm:spPr/>
      <dgm:t>
        <a:bodyPr/>
        <a:lstStyle/>
        <a:p>
          <a:endParaRPr lang="en-US"/>
        </a:p>
      </dgm:t>
    </dgm:pt>
    <dgm:pt modelId="{3168C73E-B7D3-4093-B8FB-06536D9B4AE0}">
      <dgm:prSet phldrT="[Text]"/>
      <dgm:spPr/>
      <dgm:t>
        <a:bodyPr/>
        <a:lstStyle/>
        <a:p>
          <a:r>
            <a:rPr lang="en-US" dirty="0"/>
            <a:t>What</a:t>
          </a:r>
        </a:p>
      </dgm:t>
    </dgm:pt>
    <dgm:pt modelId="{0E582475-113B-4FBA-8C18-ED6A8F183594}" type="parTrans" cxnId="{506D5B73-9A01-44F0-AB04-B5133EE55361}">
      <dgm:prSet/>
      <dgm:spPr/>
      <dgm:t>
        <a:bodyPr/>
        <a:lstStyle/>
        <a:p>
          <a:endParaRPr lang="en-US"/>
        </a:p>
      </dgm:t>
    </dgm:pt>
    <dgm:pt modelId="{F1268F84-A84D-4E33-8AB0-DA6DDA46CAEA}" type="sibTrans" cxnId="{506D5B73-9A01-44F0-AB04-B5133EE55361}">
      <dgm:prSet/>
      <dgm:spPr/>
      <dgm:t>
        <a:bodyPr/>
        <a:lstStyle/>
        <a:p>
          <a:endParaRPr lang="en-US"/>
        </a:p>
      </dgm:t>
    </dgm:pt>
    <dgm:pt modelId="{1190A8EE-EB90-495C-ADAF-C1984D5489A1}">
      <dgm:prSet phldrT="[Text]"/>
      <dgm:spPr/>
      <dgm:t>
        <a:bodyPr/>
        <a:lstStyle/>
        <a:p>
          <a:r>
            <a:rPr lang="en-US" dirty="0"/>
            <a:t>When</a:t>
          </a:r>
        </a:p>
      </dgm:t>
    </dgm:pt>
    <dgm:pt modelId="{C1758F80-969E-4B0B-A9F9-159654D6B720}" type="parTrans" cxnId="{5A5277C9-9EA5-499F-B652-EF5CDCDE5E34}">
      <dgm:prSet/>
      <dgm:spPr/>
      <dgm:t>
        <a:bodyPr/>
        <a:lstStyle/>
        <a:p>
          <a:endParaRPr lang="en-US"/>
        </a:p>
      </dgm:t>
    </dgm:pt>
    <dgm:pt modelId="{7E676665-A920-46E8-AF4A-C2E949BA2D71}" type="sibTrans" cxnId="{5A5277C9-9EA5-499F-B652-EF5CDCDE5E34}">
      <dgm:prSet/>
      <dgm:spPr/>
      <dgm:t>
        <a:bodyPr/>
        <a:lstStyle/>
        <a:p>
          <a:endParaRPr lang="en-US"/>
        </a:p>
      </dgm:t>
    </dgm:pt>
    <dgm:pt modelId="{DC6CD9D4-23E3-4F16-8768-1194812833F2}">
      <dgm:prSet phldrT="[Text]"/>
      <dgm:spPr/>
      <dgm:t>
        <a:bodyPr/>
        <a:lstStyle/>
        <a:p>
          <a:r>
            <a:rPr lang="en-US" dirty="0"/>
            <a:t>Where</a:t>
          </a:r>
        </a:p>
      </dgm:t>
    </dgm:pt>
    <dgm:pt modelId="{B3DE8949-93D2-4FF5-8917-5A7DE637B832}" type="parTrans" cxnId="{B128799E-0B27-4906-8B4C-CB18C641231D}">
      <dgm:prSet/>
      <dgm:spPr/>
      <dgm:t>
        <a:bodyPr/>
        <a:lstStyle/>
        <a:p>
          <a:endParaRPr lang="en-US"/>
        </a:p>
      </dgm:t>
    </dgm:pt>
    <dgm:pt modelId="{D9787DB5-693E-4E90-ADC6-02484D71EA9E}" type="sibTrans" cxnId="{B128799E-0B27-4906-8B4C-CB18C641231D}">
      <dgm:prSet/>
      <dgm:spPr/>
      <dgm:t>
        <a:bodyPr/>
        <a:lstStyle/>
        <a:p>
          <a:endParaRPr lang="en-US"/>
        </a:p>
      </dgm:t>
    </dgm:pt>
    <dgm:pt modelId="{169E243E-597E-4841-8A4B-616DACCBB1EA}">
      <dgm:prSet phldrT="[Text]"/>
      <dgm:spPr/>
      <dgm:t>
        <a:bodyPr/>
        <a:lstStyle/>
        <a:p>
          <a:r>
            <a:rPr lang="en-US" dirty="0"/>
            <a:t>Why</a:t>
          </a:r>
        </a:p>
      </dgm:t>
    </dgm:pt>
    <dgm:pt modelId="{A6CB7EF9-1698-472B-B383-07A1FCE183DC}" type="parTrans" cxnId="{F8B6F5BC-BFBA-4097-8306-3B74A4D0431D}">
      <dgm:prSet/>
      <dgm:spPr/>
      <dgm:t>
        <a:bodyPr/>
        <a:lstStyle/>
        <a:p>
          <a:endParaRPr lang="en-US"/>
        </a:p>
      </dgm:t>
    </dgm:pt>
    <dgm:pt modelId="{A18FD0D6-E77B-4CE7-86A0-8A8842AD3DA9}" type="sibTrans" cxnId="{F8B6F5BC-BFBA-4097-8306-3B74A4D0431D}">
      <dgm:prSet/>
      <dgm:spPr/>
      <dgm:t>
        <a:bodyPr/>
        <a:lstStyle/>
        <a:p>
          <a:endParaRPr lang="en-US"/>
        </a:p>
      </dgm:t>
    </dgm:pt>
    <dgm:pt modelId="{214781F8-C820-459D-BBD1-B5B631DE041B}">
      <dgm:prSet phldrT="[Text]"/>
      <dgm:spPr/>
      <dgm:t>
        <a:bodyPr/>
        <a:lstStyle/>
        <a:p>
          <a:r>
            <a:rPr lang="en-US" dirty="0"/>
            <a:t>How</a:t>
          </a:r>
        </a:p>
      </dgm:t>
    </dgm:pt>
    <dgm:pt modelId="{5CEBF6BF-CC21-4573-B5BB-355C8C668F1A}" type="parTrans" cxnId="{E02431F7-EA21-4756-BECE-381996CB09D9}">
      <dgm:prSet/>
      <dgm:spPr/>
      <dgm:t>
        <a:bodyPr/>
        <a:lstStyle/>
        <a:p>
          <a:endParaRPr lang="en-US"/>
        </a:p>
      </dgm:t>
    </dgm:pt>
    <dgm:pt modelId="{9974B2F2-4365-4BFC-86DC-197D382966A6}" type="sibTrans" cxnId="{E02431F7-EA21-4756-BECE-381996CB09D9}">
      <dgm:prSet/>
      <dgm:spPr/>
      <dgm:t>
        <a:bodyPr/>
        <a:lstStyle/>
        <a:p>
          <a:endParaRPr lang="en-US"/>
        </a:p>
      </dgm:t>
    </dgm:pt>
    <dgm:pt modelId="{044ABA4D-44BA-4A7A-9205-9578B3DE7D9B}" type="pres">
      <dgm:prSet presAssocID="{83EABEF6-FB3B-4365-89B3-D069CA118956}" presName="Name0" presStyleCnt="0">
        <dgm:presLayoutVars>
          <dgm:chMax val="1"/>
          <dgm:chPref val="1"/>
          <dgm:dir/>
          <dgm:animOne val="branch"/>
          <dgm:animLvl val="lvl"/>
        </dgm:presLayoutVars>
      </dgm:prSet>
      <dgm:spPr/>
    </dgm:pt>
    <dgm:pt modelId="{EDA7D3B9-1ADD-4D48-8C97-C408F1539911}" type="pres">
      <dgm:prSet presAssocID="{10D9E540-C576-42E2-B188-D22B894B8D99}" presName="Parent" presStyleLbl="node0" presStyleIdx="0" presStyleCnt="1">
        <dgm:presLayoutVars>
          <dgm:chMax val="6"/>
          <dgm:chPref val="6"/>
        </dgm:presLayoutVars>
      </dgm:prSet>
      <dgm:spPr/>
    </dgm:pt>
    <dgm:pt modelId="{0D189A31-2CA0-4ADC-A391-CCCB177BDFA7}" type="pres">
      <dgm:prSet presAssocID="{4B134983-48A6-43DF-A08E-AF6481B80AD3}" presName="Accent1" presStyleCnt="0"/>
      <dgm:spPr/>
    </dgm:pt>
    <dgm:pt modelId="{E6791B02-87D2-4430-AE9B-475811C313E1}" type="pres">
      <dgm:prSet presAssocID="{4B134983-48A6-43DF-A08E-AF6481B80AD3}" presName="Accent" presStyleLbl="bgShp" presStyleIdx="0" presStyleCnt="6"/>
      <dgm:spPr/>
    </dgm:pt>
    <dgm:pt modelId="{5CA0B9C1-63E6-429A-87A4-43823CDB965E}" type="pres">
      <dgm:prSet presAssocID="{4B134983-48A6-43DF-A08E-AF6481B80AD3}" presName="Child1" presStyleLbl="node1" presStyleIdx="0" presStyleCnt="6">
        <dgm:presLayoutVars>
          <dgm:chMax val="0"/>
          <dgm:chPref val="0"/>
          <dgm:bulletEnabled val="1"/>
        </dgm:presLayoutVars>
      </dgm:prSet>
      <dgm:spPr/>
    </dgm:pt>
    <dgm:pt modelId="{6EED281C-199D-4858-8E40-98F6E24D3674}" type="pres">
      <dgm:prSet presAssocID="{3168C73E-B7D3-4093-B8FB-06536D9B4AE0}" presName="Accent2" presStyleCnt="0"/>
      <dgm:spPr/>
    </dgm:pt>
    <dgm:pt modelId="{8BBD5DE2-C797-4731-B005-B6742252C70F}" type="pres">
      <dgm:prSet presAssocID="{3168C73E-B7D3-4093-B8FB-06536D9B4AE0}" presName="Accent" presStyleLbl="bgShp" presStyleIdx="1" presStyleCnt="6"/>
      <dgm:spPr/>
    </dgm:pt>
    <dgm:pt modelId="{C6879318-145C-48E1-839C-AD2303EE32B3}" type="pres">
      <dgm:prSet presAssocID="{3168C73E-B7D3-4093-B8FB-06536D9B4AE0}" presName="Child2" presStyleLbl="node1" presStyleIdx="1" presStyleCnt="6">
        <dgm:presLayoutVars>
          <dgm:chMax val="0"/>
          <dgm:chPref val="0"/>
          <dgm:bulletEnabled val="1"/>
        </dgm:presLayoutVars>
      </dgm:prSet>
      <dgm:spPr/>
    </dgm:pt>
    <dgm:pt modelId="{B6943A63-513B-4BEA-BBEE-23E4DA4EC60F}" type="pres">
      <dgm:prSet presAssocID="{1190A8EE-EB90-495C-ADAF-C1984D5489A1}" presName="Accent3" presStyleCnt="0"/>
      <dgm:spPr/>
    </dgm:pt>
    <dgm:pt modelId="{643CB2E0-A201-424C-AF66-8AC74F3964FE}" type="pres">
      <dgm:prSet presAssocID="{1190A8EE-EB90-495C-ADAF-C1984D5489A1}" presName="Accent" presStyleLbl="bgShp" presStyleIdx="2" presStyleCnt="6"/>
      <dgm:spPr/>
    </dgm:pt>
    <dgm:pt modelId="{B4574293-08C0-4743-A743-062FC1D4FCB0}" type="pres">
      <dgm:prSet presAssocID="{1190A8EE-EB90-495C-ADAF-C1984D5489A1}" presName="Child3" presStyleLbl="node1" presStyleIdx="2" presStyleCnt="6">
        <dgm:presLayoutVars>
          <dgm:chMax val="0"/>
          <dgm:chPref val="0"/>
          <dgm:bulletEnabled val="1"/>
        </dgm:presLayoutVars>
      </dgm:prSet>
      <dgm:spPr/>
    </dgm:pt>
    <dgm:pt modelId="{FB726B46-B86F-491A-A344-68F4559FFCC8}" type="pres">
      <dgm:prSet presAssocID="{DC6CD9D4-23E3-4F16-8768-1194812833F2}" presName="Accent4" presStyleCnt="0"/>
      <dgm:spPr/>
    </dgm:pt>
    <dgm:pt modelId="{6641E2C6-6620-4AB1-8E7A-45FEE698E701}" type="pres">
      <dgm:prSet presAssocID="{DC6CD9D4-23E3-4F16-8768-1194812833F2}" presName="Accent" presStyleLbl="bgShp" presStyleIdx="3" presStyleCnt="6"/>
      <dgm:spPr/>
    </dgm:pt>
    <dgm:pt modelId="{D1547799-808C-4302-A520-C1A9D8A6B737}" type="pres">
      <dgm:prSet presAssocID="{DC6CD9D4-23E3-4F16-8768-1194812833F2}" presName="Child4" presStyleLbl="node1" presStyleIdx="3" presStyleCnt="6">
        <dgm:presLayoutVars>
          <dgm:chMax val="0"/>
          <dgm:chPref val="0"/>
          <dgm:bulletEnabled val="1"/>
        </dgm:presLayoutVars>
      </dgm:prSet>
      <dgm:spPr/>
    </dgm:pt>
    <dgm:pt modelId="{CF90B4A3-54F6-49DB-85AB-B0347C27DF96}" type="pres">
      <dgm:prSet presAssocID="{169E243E-597E-4841-8A4B-616DACCBB1EA}" presName="Accent5" presStyleCnt="0"/>
      <dgm:spPr/>
    </dgm:pt>
    <dgm:pt modelId="{C4D62302-6B39-4873-84D1-621DC0D194E2}" type="pres">
      <dgm:prSet presAssocID="{169E243E-597E-4841-8A4B-616DACCBB1EA}" presName="Accent" presStyleLbl="bgShp" presStyleIdx="4" presStyleCnt="6"/>
      <dgm:spPr/>
    </dgm:pt>
    <dgm:pt modelId="{5C65D103-9110-4BED-B9AE-B2C06B9155C4}" type="pres">
      <dgm:prSet presAssocID="{169E243E-597E-4841-8A4B-616DACCBB1EA}" presName="Child5" presStyleLbl="node1" presStyleIdx="4" presStyleCnt="6">
        <dgm:presLayoutVars>
          <dgm:chMax val="0"/>
          <dgm:chPref val="0"/>
          <dgm:bulletEnabled val="1"/>
        </dgm:presLayoutVars>
      </dgm:prSet>
      <dgm:spPr/>
    </dgm:pt>
    <dgm:pt modelId="{A7BB00D2-A5EF-486F-85F5-F71DFFC4C561}" type="pres">
      <dgm:prSet presAssocID="{214781F8-C820-459D-BBD1-B5B631DE041B}" presName="Accent6" presStyleCnt="0"/>
      <dgm:spPr/>
    </dgm:pt>
    <dgm:pt modelId="{D73779D0-D182-433A-9CDB-3ACC43F35A85}" type="pres">
      <dgm:prSet presAssocID="{214781F8-C820-459D-BBD1-B5B631DE041B}" presName="Accent" presStyleLbl="bgShp" presStyleIdx="5" presStyleCnt="6"/>
      <dgm:spPr/>
    </dgm:pt>
    <dgm:pt modelId="{7DC3E829-2C47-4447-B01E-F4FE68271309}" type="pres">
      <dgm:prSet presAssocID="{214781F8-C820-459D-BBD1-B5B631DE041B}" presName="Child6" presStyleLbl="node1" presStyleIdx="5" presStyleCnt="6">
        <dgm:presLayoutVars>
          <dgm:chMax val="0"/>
          <dgm:chPref val="0"/>
          <dgm:bulletEnabled val="1"/>
        </dgm:presLayoutVars>
      </dgm:prSet>
      <dgm:spPr/>
    </dgm:pt>
  </dgm:ptLst>
  <dgm:cxnLst>
    <dgm:cxn modelId="{A18CCA07-6F25-423B-AC9A-DA49CC6C92C3}" type="presOf" srcId="{3168C73E-B7D3-4093-B8FB-06536D9B4AE0}" destId="{C6879318-145C-48E1-839C-AD2303EE32B3}" srcOrd="0" destOrd="0" presId="urn:microsoft.com/office/officeart/2011/layout/HexagonRadial"/>
    <dgm:cxn modelId="{C1EF890A-EB66-480D-BADA-9DA75D1DCFA2}" srcId="{10D9E540-C576-42E2-B188-D22B894B8D99}" destId="{4B134983-48A6-43DF-A08E-AF6481B80AD3}" srcOrd="0" destOrd="0" parTransId="{2B52FEAC-6581-467F-821C-25E587D68AA6}" sibTransId="{A2095904-3B03-4A3C-AD4E-B3CBD285657E}"/>
    <dgm:cxn modelId="{E3203646-727B-4296-B3B5-B790BA85B793}" type="presOf" srcId="{1190A8EE-EB90-495C-ADAF-C1984D5489A1}" destId="{B4574293-08C0-4743-A743-062FC1D4FCB0}" srcOrd="0" destOrd="0" presId="urn:microsoft.com/office/officeart/2011/layout/HexagonRadial"/>
    <dgm:cxn modelId="{7772AF6D-F6DD-45C0-A373-EC2A1260E54D}" type="presOf" srcId="{83EABEF6-FB3B-4365-89B3-D069CA118956}" destId="{044ABA4D-44BA-4A7A-9205-9578B3DE7D9B}" srcOrd="0" destOrd="0" presId="urn:microsoft.com/office/officeart/2011/layout/HexagonRadial"/>
    <dgm:cxn modelId="{506D5B73-9A01-44F0-AB04-B5133EE55361}" srcId="{10D9E540-C576-42E2-B188-D22B894B8D99}" destId="{3168C73E-B7D3-4093-B8FB-06536D9B4AE0}" srcOrd="1" destOrd="0" parTransId="{0E582475-113B-4FBA-8C18-ED6A8F183594}" sibTransId="{F1268F84-A84D-4E33-8AB0-DA6DDA46CAEA}"/>
    <dgm:cxn modelId="{46627889-5A0A-4CEA-96EC-22A9C3046CDA}" type="presOf" srcId="{169E243E-597E-4841-8A4B-616DACCBB1EA}" destId="{5C65D103-9110-4BED-B9AE-B2C06B9155C4}" srcOrd="0" destOrd="0" presId="urn:microsoft.com/office/officeart/2011/layout/HexagonRadial"/>
    <dgm:cxn modelId="{B128799E-0B27-4906-8B4C-CB18C641231D}" srcId="{10D9E540-C576-42E2-B188-D22B894B8D99}" destId="{DC6CD9D4-23E3-4F16-8768-1194812833F2}" srcOrd="3" destOrd="0" parTransId="{B3DE8949-93D2-4FF5-8917-5A7DE637B832}" sibTransId="{D9787DB5-693E-4E90-ADC6-02484D71EA9E}"/>
    <dgm:cxn modelId="{E85258A0-5684-491C-9F73-1E43BA672ADC}" type="presOf" srcId="{4B134983-48A6-43DF-A08E-AF6481B80AD3}" destId="{5CA0B9C1-63E6-429A-87A4-43823CDB965E}" srcOrd="0" destOrd="0" presId="urn:microsoft.com/office/officeart/2011/layout/HexagonRadial"/>
    <dgm:cxn modelId="{B31CAEA5-ADD8-414D-ABAA-0FF4A6787ADC}" type="presOf" srcId="{10D9E540-C576-42E2-B188-D22B894B8D99}" destId="{EDA7D3B9-1ADD-4D48-8C97-C408F1539911}" srcOrd="0" destOrd="0" presId="urn:microsoft.com/office/officeart/2011/layout/HexagonRadial"/>
    <dgm:cxn modelId="{48DC60B5-348D-40D2-B37D-2E1F1F616620}" type="presOf" srcId="{DC6CD9D4-23E3-4F16-8768-1194812833F2}" destId="{D1547799-808C-4302-A520-C1A9D8A6B737}" srcOrd="0" destOrd="0" presId="urn:microsoft.com/office/officeart/2011/layout/HexagonRadial"/>
    <dgm:cxn modelId="{1802B5BC-E699-4EEE-A083-D7A1AD3894BD}" srcId="{83EABEF6-FB3B-4365-89B3-D069CA118956}" destId="{10D9E540-C576-42E2-B188-D22B894B8D99}" srcOrd="0" destOrd="0" parTransId="{C9271DF9-E09C-4E6E-8A72-53D5BB3B8A5C}" sibTransId="{576AEBD7-D89D-4CE0-9AEC-128ADF9ED552}"/>
    <dgm:cxn modelId="{F8B6F5BC-BFBA-4097-8306-3B74A4D0431D}" srcId="{10D9E540-C576-42E2-B188-D22B894B8D99}" destId="{169E243E-597E-4841-8A4B-616DACCBB1EA}" srcOrd="4" destOrd="0" parTransId="{A6CB7EF9-1698-472B-B383-07A1FCE183DC}" sibTransId="{A18FD0D6-E77B-4CE7-86A0-8A8842AD3DA9}"/>
    <dgm:cxn modelId="{5A5277C9-9EA5-499F-B652-EF5CDCDE5E34}" srcId="{10D9E540-C576-42E2-B188-D22B894B8D99}" destId="{1190A8EE-EB90-495C-ADAF-C1984D5489A1}" srcOrd="2" destOrd="0" parTransId="{C1758F80-969E-4B0B-A9F9-159654D6B720}" sibTransId="{7E676665-A920-46E8-AF4A-C2E949BA2D71}"/>
    <dgm:cxn modelId="{F46DC1D4-ACA5-42EB-AA50-CAEB0B1BD922}" type="presOf" srcId="{214781F8-C820-459D-BBD1-B5B631DE041B}" destId="{7DC3E829-2C47-4447-B01E-F4FE68271309}" srcOrd="0" destOrd="0" presId="urn:microsoft.com/office/officeart/2011/layout/HexagonRadial"/>
    <dgm:cxn modelId="{E02431F7-EA21-4756-BECE-381996CB09D9}" srcId="{10D9E540-C576-42E2-B188-D22B894B8D99}" destId="{214781F8-C820-459D-BBD1-B5B631DE041B}" srcOrd="5" destOrd="0" parTransId="{5CEBF6BF-CC21-4573-B5BB-355C8C668F1A}" sibTransId="{9974B2F2-4365-4BFC-86DC-197D382966A6}"/>
    <dgm:cxn modelId="{6CD69970-6A85-41C0-A8BE-3EFFDD90092F}" type="presParOf" srcId="{044ABA4D-44BA-4A7A-9205-9578B3DE7D9B}" destId="{EDA7D3B9-1ADD-4D48-8C97-C408F1539911}" srcOrd="0" destOrd="0" presId="urn:microsoft.com/office/officeart/2011/layout/HexagonRadial"/>
    <dgm:cxn modelId="{C6AA281A-A602-4248-A230-059776F914CE}" type="presParOf" srcId="{044ABA4D-44BA-4A7A-9205-9578B3DE7D9B}" destId="{0D189A31-2CA0-4ADC-A391-CCCB177BDFA7}" srcOrd="1" destOrd="0" presId="urn:microsoft.com/office/officeart/2011/layout/HexagonRadial"/>
    <dgm:cxn modelId="{93098302-AFA1-4BF1-953D-018806ECD45D}" type="presParOf" srcId="{0D189A31-2CA0-4ADC-A391-CCCB177BDFA7}" destId="{E6791B02-87D2-4430-AE9B-475811C313E1}" srcOrd="0" destOrd="0" presId="urn:microsoft.com/office/officeart/2011/layout/HexagonRadial"/>
    <dgm:cxn modelId="{D5F438C9-92F4-424A-8C3A-5189EEE84509}" type="presParOf" srcId="{044ABA4D-44BA-4A7A-9205-9578B3DE7D9B}" destId="{5CA0B9C1-63E6-429A-87A4-43823CDB965E}" srcOrd="2" destOrd="0" presId="urn:microsoft.com/office/officeart/2011/layout/HexagonRadial"/>
    <dgm:cxn modelId="{BB1F4071-2559-4839-BD00-65F818386573}" type="presParOf" srcId="{044ABA4D-44BA-4A7A-9205-9578B3DE7D9B}" destId="{6EED281C-199D-4858-8E40-98F6E24D3674}" srcOrd="3" destOrd="0" presId="urn:microsoft.com/office/officeart/2011/layout/HexagonRadial"/>
    <dgm:cxn modelId="{FE76936E-82F5-4A5B-BECB-BE0E5960DC36}" type="presParOf" srcId="{6EED281C-199D-4858-8E40-98F6E24D3674}" destId="{8BBD5DE2-C797-4731-B005-B6742252C70F}" srcOrd="0" destOrd="0" presId="urn:microsoft.com/office/officeart/2011/layout/HexagonRadial"/>
    <dgm:cxn modelId="{8DF56C97-0309-4409-B7C8-36839B07AF55}" type="presParOf" srcId="{044ABA4D-44BA-4A7A-9205-9578B3DE7D9B}" destId="{C6879318-145C-48E1-839C-AD2303EE32B3}" srcOrd="4" destOrd="0" presId="urn:microsoft.com/office/officeart/2011/layout/HexagonRadial"/>
    <dgm:cxn modelId="{F77380A3-5D74-4CE7-AB4A-73CB6A18B327}" type="presParOf" srcId="{044ABA4D-44BA-4A7A-9205-9578B3DE7D9B}" destId="{B6943A63-513B-4BEA-BBEE-23E4DA4EC60F}" srcOrd="5" destOrd="0" presId="urn:microsoft.com/office/officeart/2011/layout/HexagonRadial"/>
    <dgm:cxn modelId="{4738986D-78F7-4D14-AC45-A0891B4EF8D5}" type="presParOf" srcId="{B6943A63-513B-4BEA-BBEE-23E4DA4EC60F}" destId="{643CB2E0-A201-424C-AF66-8AC74F3964FE}" srcOrd="0" destOrd="0" presId="urn:microsoft.com/office/officeart/2011/layout/HexagonRadial"/>
    <dgm:cxn modelId="{760250B9-E3AF-4054-98E2-22B84C299E5A}" type="presParOf" srcId="{044ABA4D-44BA-4A7A-9205-9578B3DE7D9B}" destId="{B4574293-08C0-4743-A743-062FC1D4FCB0}" srcOrd="6" destOrd="0" presId="urn:microsoft.com/office/officeart/2011/layout/HexagonRadial"/>
    <dgm:cxn modelId="{85461F87-371F-4429-A0F4-D2FB5DE5B3FA}" type="presParOf" srcId="{044ABA4D-44BA-4A7A-9205-9578B3DE7D9B}" destId="{FB726B46-B86F-491A-A344-68F4559FFCC8}" srcOrd="7" destOrd="0" presId="urn:microsoft.com/office/officeart/2011/layout/HexagonRadial"/>
    <dgm:cxn modelId="{36CED4BB-ADB6-4044-A917-55B708BFFD78}" type="presParOf" srcId="{FB726B46-B86F-491A-A344-68F4559FFCC8}" destId="{6641E2C6-6620-4AB1-8E7A-45FEE698E701}" srcOrd="0" destOrd="0" presId="urn:microsoft.com/office/officeart/2011/layout/HexagonRadial"/>
    <dgm:cxn modelId="{ACA2C739-96C5-473A-B893-42CA85BC43A7}" type="presParOf" srcId="{044ABA4D-44BA-4A7A-9205-9578B3DE7D9B}" destId="{D1547799-808C-4302-A520-C1A9D8A6B737}" srcOrd="8" destOrd="0" presId="urn:microsoft.com/office/officeart/2011/layout/HexagonRadial"/>
    <dgm:cxn modelId="{C6470F32-58B9-4E55-BE1E-DEDD0C9AA38B}" type="presParOf" srcId="{044ABA4D-44BA-4A7A-9205-9578B3DE7D9B}" destId="{CF90B4A3-54F6-49DB-85AB-B0347C27DF96}" srcOrd="9" destOrd="0" presId="urn:microsoft.com/office/officeart/2011/layout/HexagonRadial"/>
    <dgm:cxn modelId="{BC8503D6-FE47-41E4-A012-817414ED773D}" type="presParOf" srcId="{CF90B4A3-54F6-49DB-85AB-B0347C27DF96}" destId="{C4D62302-6B39-4873-84D1-621DC0D194E2}" srcOrd="0" destOrd="0" presId="urn:microsoft.com/office/officeart/2011/layout/HexagonRadial"/>
    <dgm:cxn modelId="{FFCC3F17-E035-4760-B7BC-FEC88C97DA38}" type="presParOf" srcId="{044ABA4D-44BA-4A7A-9205-9578B3DE7D9B}" destId="{5C65D103-9110-4BED-B9AE-B2C06B9155C4}" srcOrd="10" destOrd="0" presId="urn:microsoft.com/office/officeart/2011/layout/HexagonRadial"/>
    <dgm:cxn modelId="{F1E366B0-EFAE-4FC0-B09A-E462676A7303}" type="presParOf" srcId="{044ABA4D-44BA-4A7A-9205-9578B3DE7D9B}" destId="{A7BB00D2-A5EF-486F-85F5-F71DFFC4C561}" srcOrd="11" destOrd="0" presId="urn:microsoft.com/office/officeart/2011/layout/HexagonRadial"/>
    <dgm:cxn modelId="{B43A68C9-27C9-4707-B583-7F4474D73970}" type="presParOf" srcId="{A7BB00D2-A5EF-486F-85F5-F71DFFC4C561}" destId="{D73779D0-D182-433A-9CDB-3ACC43F35A85}" srcOrd="0" destOrd="0" presId="urn:microsoft.com/office/officeart/2011/layout/HexagonRadial"/>
    <dgm:cxn modelId="{6FC96167-1540-4743-9603-B74CD62D4536}" type="presParOf" srcId="{044ABA4D-44BA-4A7A-9205-9578B3DE7D9B}" destId="{7DC3E829-2C47-4447-B01E-F4FE68271309}"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00CC8E-D6D4-4263-8DA3-A21293035FD0}"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88A3436B-7B7A-4EE6-8B87-71CA31CEB5A6}">
      <dgm:prSet/>
      <dgm:spPr/>
      <dgm:t>
        <a:bodyPr/>
        <a:lstStyle/>
        <a:p>
          <a:r>
            <a:rPr lang="en-US"/>
            <a:t>When you think about your classes, keep the student entry point in mind. </a:t>
          </a:r>
        </a:p>
      </dgm:t>
    </dgm:pt>
    <dgm:pt modelId="{3DA59DB1-11EF-4C94-8170-836FA26ED1CE}" type="parTrans" cxnId="{A0A4196F-11EC-47B9-ACC8-44A2A0B53BD2}">
      <dgm:prSet/>
      <dgm:spPr/>
      <dgm:t>
        <a:bodyPr/>
        <a:lstStyle/>
        <a:p>
          <a:endParaRPr lang="en-US"/>
        </a:p>
      </dgm:t>
    </dgm:pt>
    <dgm:pt modelId="{105B109D-E99D-446D-8FD6-FCB56A8D224A}" type="sibTrans" cxnId="{A0A4196F-11EC-47B9-ACC8-44A2A0B53BD2}">
      <dgm:prSet phldrT="1" phldr="0"/>
      <dgm:spPr/>
      <dgm:t>
        <a:bodyPr/>
        <a:lstStyle/>
        <a:p>
          <a:r>
            <a:rPr lang="en-US"/>
            <a:t>1</a:t>
          </a:r>
        </a:p>
      </dgm:t>
    </dgm:pt>
    <dgm:pt modelId="{93CE9DA4-B784-4A8C-8ADC-0BE8BF9C593E}">
      <dgm:prSet/>
      <dgm:spPr/>
      <dgm:t>
        <a:bodyPr/>
        <a:lstStyle/>
        <a:p>
          <a:r>
            <a:rPr lang="en-US"/>
            <a:t>Don’t shame students for what they don’t yet know, or even for being wed to a conclusion without evidence.</a:t>
          </a:r>
        </a:p>
      </dgm:t>
    </dgm:pt>
    <dgm:pt modelId="{76A201E5-7771-4D5B-B33B-121223DF508D}" type="parTrans" cxnId="{42D97BFF-1E56-4FC5-8867-19B95F03BDD0}">
      <dgm:prSet/>
      <dgm:spPr/>
      <dgm:t>
        <a:bodyPr/>
        <a:lstStyle/>
        <a:p>
          <a:endParaRPr lang="en-US"/>
        </a:p>
      </dgm:t>
    </dgm:pt>
    <dgm:pt modelId="{C7D2FCC9-AB73-468B-99AB-A2AC88E286C4}" type="sibTrans" cxnId="{42D97BFF-1E56-4FC5-8867-19B95F03BDD0}">
      <dgm:prSet phldrT="2" phldr="0"/>
      <dgm:spPr/>
      <dgm:t>
        <a:bodyPr/>
        <a:lstStyle/>
        <a:p>
          <a:r>
            <a:rPr lang="en-US"/>
            <a:t>2</a:t>
          </a:r>
        </a:p>
      </dgm:t>
    </dgm:pt>
    <dgm:pt modelId="{BD78D582-C918-4EE6-86A6-43C938DFA4A2}">
      <dgm:prSet/>
      <dgm:spPr/>
      <dgm:t>
        <a:bodyPr/>
        <a:lstStyle/>
        <a:p>
          <a:r>
            <a:rPr lang="en-US"/>
            <a:t>Frame and provide learning experiences as devices to build an essential skill.</a:t>
          </a:r>
        </a:p>
      </dgm:t>
    </dgm:pt>
    <dgm:pt modelId="{D33CE859-CD7C-4295-89EE-25C890B7CBEB}" type="parTrans" cxnId="{974AAAFA-A2A5-448D-9D84-4F71D7DBF6F2}">
      <dgm:prSet/>
      <dgm:spPr/>
      <dgm:t>
        <a:bodyPr/>
        <a:lstStyle/>
        <a:p>
          <a:endParaRPr lang="en-US"/>
        </a:p>
      </dgm:t>
    </dgm:pt>
    <dgm:pt modelId="{9272C828-CF3F-48BC-AF30-B5BAA36E90A2}" type="sibTrans" cxnId="{974AAAFA-A2A5-448D-9D84-4F71D7DBF6F2}">
      <dgm:prSet phldrT="3" phldr="0"/>
      <dgm:spPr/>
      <dgm:t>
        <a:bodyPr/>
        <a:lstStyle/>
        <a:p>
          <a:r>
            <a:rPr lang="en-US"/>
            <a:t>3</a:t>
          </a:r>
        </a:p>
      </dgm:t>
    </dgm:pt>
    <dgm:pt modelId="{71158789-4D79-4D9A-A529-1509C1630B74}">
      <dgm:prSet/>
      <dgm:spPr/>
      <dgm:t>
        <a:bodyPr/>
        <a:lstStyle/>
        <a:p>
          <a:r>
            <a:rPr lang="en-US"/>
            <a:t>Prioritize their learning and teach for that goal.</a:t>
          </a:r>
        </a:p>
      </dgm:t>
    </dgm:pt>
    <dgm:pt modelId="{EEB1896E-A9C4-4D76-A952-E1560148EABF}" type="parTrans" cxnId="{87218D61-6DEB-47DE-A386-7FF229A97377}">
      <dgm:prSet/>
      <dgm:spPr/>
      <dgm:t>
        <a:bodyPr/>
        <a:lstStyle/>
        <a:p>
          <a:endParaRPr lang="en-US"/>
        </a:p>
      </dgm:t>
    </dgm:pt>
    <dgm:pt modelId="{92B0C8F6-B2B6-46D0-A9C8-1B95E3EB0DF7}" type="sibTrans" cxnId="{87218D61-6DEB-47DE-A386-7FF229A97377}">
      <dgm:prSet phldrT="4" phldr="0"/>
      <dgm:spPr/>
      <dgm:t>
        <a:bodyPr/>
        <a:lstStyle/>
        <a:p>
          <a:r>
            <a:rPr lang="en-US"/>
            <a:t>4</a:t>
          </a:r>
        </a:p>
      </dgm:t>
    </dgm:pt>
    <dgm:pt modelId="{0AAE2A28-00D4-4DBB-9CA6-E9AEA3C60438}">
      <dgm:prSet/>
      <dgm:spPr/>
      <dgm:t>
        <a:bodyPr/>
        <a:lstStyle/>
        <a:p>
          <a:r>
            <a:rPr lang="en-US"/>
            <a:t>Provide the instructions and guidance necessary for discovery and change to take place. </a:t>
          </a:r>
        </a:p>
      </dgm:t>
    </dgm:pt>
    <dgm:pt modelId="{630296BF-7DDE-4F4C-ACA3-DD31EE63BCE8}" type="parTrans" cxnId="{D7FAA64F-677E-454A-8850-575E26057E87}">
      <dgm:prSet/>
      <dgm:spPr/>
      <dgm:t>
        <a:bodyPr/>
        <a:lstStyle/>
        <a:p>
          <a:endParaRPr lang="en-US"/>
        </a:p>
      </dgm:t>
    </dgm:pt>
    <dgm:pt modelId="{004BDC54-2F2C-4A58-9F13-4257D9B05DCC}" type="sibTrans" cxnId="{D7FAA64F-677E-454A-8850-575E26057E87}">
      <dgm:prSet phldrT="5" phldr="0"/>
      <dgm:spPr/>
      <dgm:t>
        <a:bodyPr/>
        <a:lstStyle/>
        <a:p>
          <a:r>
            <a:rPr lang="en-US"/>
            <a:t>5</a:t>
          </a:r>
        </a:p>
      </dgm:t>
    </dgm:pt>
    <dgm:pt modelId="{DAD64A1C-2313-407F-8395-171BC45822C7}" type="pres">
      <dgm:prSet presAssocID="{7400CC8E-D6D4-4263-8DA3-A21293035FD0}" presName="Name0" presStyleCnt="0">
        <dgm:presLayoutVars>
          <dgm:animLvl val="lvl"/>
          <dgm:resizeHandles val="exact"/>
        </dgm:presLayoutVars>
      </dgm:prSet>
      <dgm:spPr/>
    </dgm:pt>
    <dgm:pt modelId="{863287DC-CD0C-46FD-ADC6-D1B893E51301}" type="pres">
      <dgm:prSet presAssocID="{88A3436B-7B7A-4EE6-8B87-71CA31CEB5A6}" presName="compositeNode" presStyleCnt="0">
        <dgm:presLayoutVars>
          <dgm:bulletEnabled val="1"/>
        </dgm:presLayoutVars>
      </dgm:prSet>
      <dgm:spPr/>
    </dgm:pt>
    <dgm:pt modelId="{F59ED4B1-03B6-473F-B3BD-6352FD66D42F}" type="pres">
      <dgm:prSet presAssocID="{88A3436B-7B7A-4EE6-8B87-71CA31CEB5A6}" presName="bgRect" presStyleLbl="bgAccFollowNode1" presStyleIdx="0" presStyleCnt="5"/>
      <dgm:spPr/>
    </dgm:pt>
    <dgm:pt modelId="{1AEB9EDB-E82F-4CC6-B64D-526992E9479C}" type="pres">
      <dgm:prSet presAssocID="{105B109D-E99D-446D-8FD6-FCB56A8D224A}" presName="sibTransNodeCircle" presStyleLbl="alignNode1" presStyleIdx="0" presStyleCnt="10">
        <dgm:presLayoutVars>
          <dgm:chMax val="0"/>
          <dgm:bulletEnabled/>
        </dgm:presLayoutVars>
      </dgm:prSet>
      <dgm:spPr/>
    </dgm:pt>
    <dgm:pt modelId="{F6929B84-70F4-4EC0-B81A-A894FA5EF9CF}" type="pres">
      <dgm:prSet presAssocID="{88A3436B-7B7A-4EE6-8B87-71CA31CEB5A6}" presName="bottomLine" presStyleLbl="alignNode1" presStyleIdx="1" presStyleCnt="10">
        <dgm:presLayoutVars/>
      </dgm:prSet>
      <dgm:spPr/>
    </dgm:pt>
    <dgm:pt modelId="{F3C688A8-A86F-4127-9057-88386EB74092}" type="pres">
      <dgm:prSet presAssocID="{88A3436B-7B7A-4EE6-8B87-71CA31CEB5A6}" presName="nodeText" presStyleLbl="bgAccFollowNode1" presStyleIdx="0" presStyleCnt="5">
        <dgm:presLayoutVars>
          <dgm:bulletEnabled val="1"/>
        </dgm:presLayoutVars>
      </dgm:prSet>
      <dgm:spPr/>
    </dgm:pt>
    <dgm:pt modelId="{110A6194-FF55-4E0A-9914-DFDE0468EF4C}" type="pres">
      <dgm:prSet presAssocID="{105B109D-E99D-446D-8FD6-FCB56A8D224A}" presName="sibTrans" presStyleCnt="0"/>
      <dgm:spPr/>
    </dgm:pt>
    <dgm:pt modelId="{DE065E1C-83A4-46D2-B58F-454895123458}" type="pres">
      <dgm:prSet presAssocID="{93CE9DA4-B784-4A8C-8ADC-0BE8BF9C593E}" presName="compositeNode" presStyleCnt="0">
        <dgm:presLayoutVars>
          <dgm:bulletEnabled val="1"/>
        </dgm:presLayoutVars>
      </dgm:prSet>
      <dgm:spPr/>
    </dgm:pt>
    <dgm:pt modelId="{05870AF0-1B0B-4062-9664-7EE0BCE47D6B}" type="pres">
      <dgm:prSet presAssocID="{93CE9DA4-B784-4A8C-8ADC-0BE8BF9C593E}" presName="bgRect" presStyleLbl="bgAccFollowNode1" presStyleIdx="1" presStyleCnt="5"/>
      <dgm:spPr/>
    </dgm:pt>
    <dgm:pt modelId="{FCDFA5BE-DEA1-47ED-A941-4D49518251CA}" type="pres">
      <dgm:prSet presAssocID="{C7D2FCC9-AB73-468B-99AB-A2AC88E286C4}" presName="sibTransNodeCircle" presStyleLbl="alignNode1" presStyleIdx="2" presStyleCnt="10">
        <dgm:presLayoutVars>
          <dgm:chMax val="0"/>
          <dgm:bulletEnabled/>
        </dgm:presLayoutVars>
      </dgm:prSet>
      <dgm:spPr/>
    </dgm:pt>
    <dgm:pt modelId="{8A4B5BC6-2E56-4EBE-B69D-31747AD23DF1}" type="pres">
      <dgm:prSet presAssocID="{93CE9DA4-B784-4A8C-8ADC-0BE8BF9C593E}" presName="bottomLine" presStyleLbl="alignNode1" presStyleIdx="3" presStyleCnt="10">
        <dgm:presLayoutVars/>
      </dgm:prSet>
      <dgm:spPr/>
    </dgm:pt>
    <dgm:pt modelId="{D65C1B7D-BDA1-442A-AC4F-6B62ED04F84B}" type="pres">
      <dgm:prSet presAssocID="{93CE9DA4-B784-4A8C-8ADC-0BE8BF9C593E}" presName="nodeText" presStyleLbl="bgAccFollowNode1" presStyleIdx="1" presStyleCnt="5">
        <dgm:presLayoutVars>
          <dgm:bulletEnabled val="1"/>
        </dgm:presLayoutVars>
      </dgm:prSet>
      <dgm:spPr/>
    </dgm:pt>
    <dgm:pt modelId="{EEF948E7-916C-409D-AD6A-B1A634336DA5}" type="pres">
      <dgm:prSet presAssocID="{C7D2FCC9-AB73-468B-99AB-A2AC88E286C4}" presName="sibTrans" presStyleCnt="0"/>
      <dgm:spPr/>
    </dgm:pt>
    <dgm:pt modelId="{34A0E227-69DC-40AA-A5DE-E315A50AA7CC}" type="pres">
      <dgm:prSet presAssocID="{BD78D582-C918-4EE6-86A6-43C938DFA4A2}" presName="compositeNode" presStyleCnt="0">
        <dgm:presLayoutVars>
          <dgm:bulletEnabled val="1"/>
        </dgm:presLayoutVars>
      </dgm:prSet>
      <dgm:spPr/>
    </dgm:pt>
    <dgm:pt modelId="{EB57DF8E-AD15-45EB-9052-374E929C94DE}" type="pres">
      <dgm:prSet presAssocID="{BD78D582-C918-4EE6-86A6-43C938DFA4A2}" presName="bgRect" presStyleLbl="bgAccFollowNode1" presStyleIdx="2" presStyleCnt="5"/>
      <dgm:spPr/>
    </dgm:pt>
    <dgm:pt modelId="{989AB8FB-25A4-4DC7-A707-B4FD6BB78207}" type="pres">
      <dgm:prSet presAssocID="{9272C828-CF3F-48BC-AF30-B5BAA36E90A2}" presName="sibTransNodeCircle" presStyleLbl="alignNode1" presStyleIdx="4" presStyleCnt="10">
        <dgm:presLayoutVars>
          <dgm:chMax val="0"/>
          <dgm:bulletEnabled/>
        </dgm:presLayoutVars>
      </dgm:prSet>
      <dgm:spPr/>
    </dgm:pt>
    <dgm:pt modelId="{B7E50F80-7410-4ED8-AA1D-B34ED59C2707}" type="pres">
      <dgm:prSet presAssocID="{BD78D582-C918-4EE6-86A6-43C938DFA4A2}" presName="bottomLine" presStyleLbl="alignNode1" presStyleIdx="5" presStyleCnt="10">
        <dgm:presLayoutVars/>
      </dgm:prSet>
      <dgm:spPr/>
    </dgm:pt>
    <dgm:pt modelId="{C9794A30-FCDA-4099-8907-9807196B388A}" type="pres">
      <dgm:prSet presAssocID="{BD78D582-C918-4EE6-86A6-43C938DFA4A2}" presName="nodeText" presStyleLbl="bgAccFollowNode1" presStyleIdx="2" presStyleCnt="5">
        <dgm:presLayoutVars>
          <dgm:bulletEnabled val="1"/>
        </dgm:presLayoutVars>
      </dgm:prSet>
      <dgm:spPr/>
    </dgm:pt>
    <dgm:pt modelId="{A40629CE-ABB9-4B53-8C47-36CF4459CE5C}" type="pres">
      <dgm:prSet presAssocID="{9272C828-CF3F-48BC-AF30-B5BAA36E90A2}" presName="sibTrans" presStyleCnt="0"/>
      <dgm:spPr/>
    </dgm:pt>
    <dgm:pt modelId="{866269EF-2134-4DB9-9A19-85353FC95DA3}" type="pres">
      <dgm:prSet presAssocID="{71158789-4D79-4D9A-A529-1509C1630B74}" presName="compositeNode" presStyleCnt="0">
        <dgm:presLayoutVars>
          <dgm:bulletEnabled val="1"/>
        </dgm:presLayoutVars>
      </dgm:prSet>
      <dgm:spPr/>
    </dgm:pt>
    <dgm:pt modelId="{E1BDE21E-E532-4F27-A24F-F397182159E3}" type="pres">
      <dgm:prSet presAssocID="{71158789-4D79-4D9A-A529-1509C1630B74}" presName="bgRect" presStyleLbl="bgAccFollowNode1" presStyleIdx="3" presStyleCnt="5"/>
      <dgm:spPr/>
    </dgm:pt>
    <dgm:pt modelId="{2B097C04-B688-4ABE-8E18-B3F083B0C895}" type="pres">
      <dgm:prSet presAssocID="{92B0C8F6-B2B6-46D0-A9C8-1B95E3EB0DF7}" presName="sibTransNodeCircle" presStyleLbl="alignNode1" presStyleIdx="6" presStyleCnt="10">
        <dgm:presLayoutVars>
          <dgm:chMax val="0"/>
          <dgm:bulletEnabled/>
        </dgm:presLayoutVars>
      </dgm:prSet>
      <dgm:spPr/>
    </dgm:pt>
    <dgm:pt modelId="{2B43D76C-1861-49AC-ADA7-5C0FE4B03D62}" type="pres">
      <dgm:prSet presAssocID="{71158789-4D79-4D9A-A529-1509C1630B74}" presName="bottomLine" presStyleLbl="alignNode1" presStyleIdx="7" presStyleCnt="10">
        <dgm:presLayoutVars/>
      </dgm:prSet>
      <dgm:spPr/>
    </dgm:pt>
    <dgm:pt modelId="{C4D3913F-4FC9-4C39-A302-DC6C523642D7}" type="pres">
      <dgm:prSet presAssocID="{71158789-4D79-4D9A-A529-1509C1630B74}" presName="nodeText" presStyleLbl="bgAccFollowNode1" presStyleIdx="3" presStyleCnt="5">
        <dgm:presLayoutVars>
          <dgm:bulletEnabled val="1"/>
        </dgm:presLayoutVars>
      </dgm:prSet>
      <dgm:spPr/>
    </dgm:pt>
    <dgm:pt modelId="{704C13F2-1CC3-42FE-AA78-F8D27FC0767E}" type="pres">
      <dgm:prSet presAssocID="{92B0C8F6-B2B6-46D0-A9C8-1B95E3EB0DF7}" presName="sibTrans" presStyleCnt="0"/>
      <dgm:spPr/>
    </dgm:pt>
    <dgm:pt modelId="{BE334CEF-27BE-44D8-88FE-A524ED9F7873}" type="pres">
      <dgm:prSet presAssocID="{0AAE2A28-00D4-4DBB-9CA6-E9AEA3C60438}" presName="compositeNode" presStyleCnt="0">
        <dgm:presLayoutVars>
          <dgm:bulletEnabled val="1"/>
        </dgm:presLayoutVars>
      </dgm:prSet>
      <dgm:spPr/>
    </dgm:pt>
    <dgm:pt modelId="{9BE45E4C-2380-45E4-B9E5-7DD746B6454E}" type="pres">
      <dgm:prSet presAssocID="{0AAE2A28-00D4-4DBB-9CA6-E9AEA3C60438}" presName="bgRect" presStyleLbl="bgAccFollowNode1" presStyleIdx="4" presStyleCnt="5"/>
      <dgm:spPr/>
    </dgm:pt>
    <dgm:pt modelId="{A8B44BC2-968E-4494-90F8-1D38F02D64DA}" type="pres">
      <dgm:prSet presAssocID="{004BDC54-2F2C-4A58-9F13-4257D9B05DCC}" presName="sibTransNodeCircle" presStyleLbl="alignNode1" presStyleIdx="8" presStyleCnt="10">
        <dgm:presLayoutVars>
          <dgm:chMax val="0"/>
          <dgm:bulletEnabled/>
        </dgm:presLayoutVars>
      </dgm:prSet>
      <dgm:spPr/>
    </dgm:pt>
    <dgm:pt modelId="{A5E8F6BE-1E12-48E2-B94F-90929BA5837A}" type="pres">
      <dgm:prSet presAssocID="{0AAE2A28-00D4-4DBB-9CA6-E9AEA3C60438}" presName="bottomLine" presStyleLbl="alignNode1" presStyleIdx="9" presStyleCnt="10">
        <dgm:presLayoutVars/>
      </dgm:prSet>
      <dgm:spPr/>
    </dgm:pt>
    <dgm:pt modelId="{1156F4D4-5E12-4A54-B7C3-E9345317E269}" type="pres">
      <dgm:prSet presAssocID="{0AAE2A28-00D4-4DBB-9CA6-E9AEA3C60438}" presName="nodeText" presStyleLbl="bgAccFollowNode1" presStyleIdx="4" presStyleCnt="5">
        <dgm:presLayoutVars>
          <dgm:bulletEnabled val="1"/>
        </dgm:presLayoutVars>
      </dgm:prSet>
      <dgm:spPr/>
    </dgm:pt>
  </dgm:ptLst>
  <dgm:cxnLst>
    <dgm:cxn modelId="{BEA33514-CA2C-422D-B349-BB2A8FE9B865}" type="presOf" srcId="{93CE9DA4-B784-4A8C-8ADC-0BE8BF9C593E}" destId="{D65C1B7D-BDA1-442A-AC4F-6B62ED04F84B}" srcOrd="1" destOrd="0" presId="urn:microsoft.com/office/officeart/2016/7/layout/BasicLinearProcessNumbered"/>
    <dgm:cxn modelId="{B7134F25-32FB-4E8D-A05B-498FB2283E39}" type="presOf" srcId="{88A3436B-7B7A-4EE6-8B87-71CA31CEB5A6}" destId="{F3C688A8-A86F-4127-9057-88386EB74092}" srcOrd="1" destOrd="0" presId="urn:microsoft.com/office/officeart/2016/7/layout/BasicLinearProcessNumbered"/>
    <dgm:cxn modelId="{81F5F936-8647-46B4-9097-ACC2286B3964}" type="presOf" srcId="{71158789-4D79-4D9A-A529-1509C1630B74}" destId="{E1BDE21E-E532-4F27-A24F-F397182159E3}" srcOrd="0" destOrd="0" presId="urn:microsoft.com/office/officeart/2016/7/layout/BasicLinearProcessNumbered"/>
    <dgm:cxn modelId="{A042563E-160D-400C-91B1-929A0990AC37}" type="presOf" srcId="{BD78D582-C918-4EE6-86A6-43C938DFA4A2}" destId="{EB57DF8E-AD15-45EB-9052-374E929C94DE}" srcOrd="0" destOrd="0" presId="urn:microsoft.com/office/officeart/2016/7/layout/BasicLinearProcessNumbered"/>
    <dgm:cxn modelId="{87218D61-6DEB-47DE-A386-7FF229A97377}" srcId="{7400CC8E-D6D4-4263-8DA3-A21293035FD0}" destId="{71158789-4D79-4D9A-A529-1509C1630B74}" srcOrd="3" destOrd="0" parTransId="{EEB1896E-A9C4-4D76-A952-E1560148EABF}" sibTransId="{92B0C8F6-B2B6-46D0-A9C8-1B95E3EB0DF7}"/>
    <dgm:cxn modelId="{D90EF86B-5C62-42C1-BA35-6A457EE54EA1}" type="presOf" srcId="{7400CC8E-D6D4-4263-8DA3-A21293035FD0}" destId="{DAD64A1C-2313-407F-8395-171BC45822C7}" srcOrd="0" destOrd="0" presId="urn:microsoft.com/office/officeart/2016/7/layout/BasicLinearProcessNumbered"/>
    <dgm:cxn modelId="{E33F304C-043B-471F-BD5A-C4BDB5DF6777}" type="presOf" srcId="{0AAE2A28-00D4-4DBB-9CA6-E9AEA3C60438}" destId="{1156F4D4-5E12-4A54-B7C3-E9345317E269}" srcOrd="1" destOrd="0" presId="urn:microsoft.com/office/officeart/2016/7/layout/BasicLinearProcessNumbered"/>
    <dgm:cxn modelId="{15F13C4E-5A5E-47FA-B870-283E5788224A}" type="presOf" srcId="{88A3436B-7B7A-4EE6-8B87-71CA31CEB5A6}" destId="{F59ED4B1-03B6-473F-B3BD-6352FD66D42F}" srcOrd="0" destOrd="0" presId="urn:microsoft.com/office/officeart/2016/7/layout/BasicLinearProcessNumbered"/>
    <dgm:cxn modelId="{A0A4196F-11EC-47B9-ACC8-44A2A0B53BD2}" srcId="{7400CC8E-D6D4-4263-8DA3-A21293035FD0}" destId="{88A3436B-7B7A-4EE6-8B87-71CA31CEB5A6}" srcOrd="0" destOrd="0" parTransId="{3DA59DB1-11EF-4C94-8170-836FA26ED1CE}" sibTransId="{105B109D-E99D-446D-8FD6-FCB56A8D224A}"/>
    <dgm:cxn modelId="{D7FAA64F-677E-454A-8850-575E26057E87}" srcId="{7400CC8E-D6D4-4263-8DA3-A21293035FD0}" destId="{0AAE2A28-00D4-4DBB-9CA6-E9AEA3C60438}" srcOrd="4" destOrd="0" parTransId="{630296BF-7DDE-4F4C-ACA3-DD31EE63BCE8}" sibTransId="{004BDC54-2F2C-4A58-9F13-4257D9B05DCC}"/>
    <dgm:cxn modelId="{74D6A186-AFAD-47B8-BAD5-8C9D2182CA4B}" type="presOf" srcId="{BD78D582-C918-4EE6-86A6-43C938DFA4A2}" destId="{C9794A30-FCDA-4099-8907-9807196B388A}" srcOrd="1" destOrd="0" presId="urn:microsoft.com/office/officeart/2016/7/layout/BasicLinearProcessNumbered"/>
    <dgm:cxn modelId="{5B4C0C87-7447-467E-A5AE-3B9CD1E4D674}" type="presOf" srcId="{92B0C8F6-B2B6-46D0-A9C8-1B95E3EB0DF7}" destId="{2B097C04-B688-4ABE-8E18-B3F083B0C895}" srcOrd="0" destOrd="0" presId="urn:microsoft.com/office/officeart/2016/7/layout/BasicLinearProcessNumbered"/>
    <dgm:cxn modelId="{967B8C9B-1A53-40E5-A6FC-49DA4A703C8F}" type="presOf" srcId="{105B109D-E99D-446D-8FD6-FCB56A8D224A}" destId="{1AEB9EDB-E82F-4CC6-B64D-526992E9479C}" srcOrd="0" destOrd="0" presId="urn:microsoft.com/office/officeart/2016/7/layout/BasicLinearProcessNumbered"/>
    <dgm:cxn modelId="{994AFFA6-15B0-45A1-A39D-9A8B7D2827C2}" type="presOf" srcId="{93CE9DA4-B784-4A8C-8ADC-0BE8BF9C593E}" destId="{05870AF0-1B0B-4062-9664-7EE0BCE47D6B}" srcOrd="0" destOrd="0" presId="urn:microsoft.com/office/officeart/2016/7/layout/BasicLinearProcessNumbered"/>
    <dgm:cxn modelId="{87B196B6-E494-4F0D-BEEC-60BC1E2ED074}" type="presOf" srcId="{004BDC54-2F2C-4A58-9F13-4257D9B05DCC}" destId="{A8B44BC2-968E-4494-90F8-1D38F02D64DA}" srcOrd="0" destOrd="0" presId="urn:microsoft.com/office/officeart/2016/7/layout/BasicLinearProcessNumbered"/>
    <dgm:cxn modelId="{ECC1B8C2-BFA2-4F44-8E3E-0939BE2D025A}" type="presOf" srcId="{9272C828-CF3F-48BC-AF30-B5BAA36E90A2}" destId="{989AB8FB-25A4-4DC7-A707-B4FD6BB78207}" srcOrd="0" destOrd="0" presId="urn:microsoft.com/office/officeart/2016/7/layout/BasicLinearProcessNumbered"/>
    <dgm:cxn modelId="{4BA3D7CD-835E-4802-A740-B208BC88E7E8}" type="presOf" srcId="{71158789-4D79-4D9A-A529-1509C1630B74}" destId="{C4D3913F-4FC9-4C39-A302-DC6C523642D7}" srcOrd="1" destOrd="0" presId="urn:microsoft.com/office/officeart/2016/7/layout/BasicLinearProcessNumbered"/>
    <dgm:cxn modelId="{1C83B1D6-F0C5-424A-8A89-E88390B3D3DC}" type="presOf" srcId="{C7D2FCC9-AB73-468B-99AB-A2AC88E286C4}" destId="{FCDFA5BE-DEA1-47ED-A941-4D49518251CA}" srcOrd="0" destOrd="0" presId="urn:microsoft.com/office/officeart/2016/7/layout/BasicLinearProcessNumbered"/>
    <dgm:cxn modelId="{E344ADF4-F745-47A1-AA9F-30199930F419}" type="presOf" srcId="{0AAE2A28-00D4-4DBB-9CA6-E9AEA3C60438}" destId="{9BE45E4C-2380-45E4-B9E5-7DD746B6454E}" srcOrd="0" destOrd="0" presId="urn:microsoft.com/office/officeart/2016/7/layout/BasicLinearProcessNumbered"/>
    <dgm:cxn modelId="{974AAAFA-A2A5-448D-9D84-4F71D7DBF6F2}" srcId="{7400CC8E-D6D4-4263-8DA3-A21293035FD0}" destId="{BD78D582-C918-4EE6-86A6-43C938DFA4A2}" srcOrd="2" destOrd="0" parTransId="{D33CE859-CD7C-4295-89EE-25C890B7CBEB}" sibTransId="{9272C828-CF3F-48BC-AF30-B5BAA36E90A2}"/>
    <dgm:cxn modelId="{42D97BFF-1E56-4FC5-8867-19B95F03BDD0}" srcId="{7400CC8E-D6D4-4263-8DA3-A21293035FD0}" destId="{93CE9DA4-B784-4A8C-8ADC-0BE8BF9C593E}" srcOrd="1" destOrd="0" parTransId="{76A201E5-7771-4D5B-B33B-121223DF508D}" sibTransId="{C7D2FCC9-AB73-468B-99AB-A2AC88E286C4}"/>
    <dgm:cxn modelId="{63976848-AD05-45D4-844E-C361C1C0A99E}" type="presParOf" srcId="{DAD64A1C-2313-407F-8395-171BC45822C7}" destId="{863287DC-CD0C-46FD-ADC6-D1B893E51301}" srcOrd="0" destOrd="0" presId="urn:microsoft.com/office/officeart/2016/7/layout/BasicLinearProcessNumbered"/>
    <dgm:cxn modelId="{3394D53C-93DA-4B68-ACE4-56D84E576DE3}" type="presParOf" srcId="{863287DC-CD0C-46FD-ADC6-D1B893E51301}" destId="{F59ED4B1-03B6-473F-B3BD-6352FD66D42F}" srcOrd="0" destOrd="0" presId="urn:microsoft.com/office/officeart/2016/7/layout/BasicLinearProcessNumbered"/>
    <dgm:cxn modelId="{29F1DE8E-4D46-4A78-A6C6-6B0CB363266D}" type="presParOf" srcId="{863287DC-CD0C-46FD-ADC6-D1B893E51301}" destId="{1AEB9EDB-E82F-4CC6-B64D-526992E9479C}" srcOrd="1" destOrd="0" presId="urn:microsoft.com/office/officeart/2016/7/layout/BasicLinearProcessNumbered"/>
    <dgm:cxn modelId="{2E0D3617-64EA-42E6-A506-985DD1D05593}" type="presParOf" srcId="{863287DC-CD0C-46FD-ADC6-D1B893E51301}" destId="{F6929B84-70F4-4EC0-B81A-A894FA5EF9CF}" srcOrd="2" destOrd="0" presId="urn:microsoft.com/office/officeart/2016/7/layout/BasicLinearProcessNumbered"/>
    <dgm:cxn modelId="{B132E25B-439D-4AE8-A253-E0485FA12420}" type="presParOf" srcId="{863287DC-CD0C-46FD-ADC6-D1B893E51301}" destId="{F3C688A8-A86F-4127-9057-88386EB74092}" srcOrd="3" destOrd="0" presId="urn:microsoft.com/office/officeart/2016/7/layout/BasicLinearProcessNumbered"/>
    <dgm:cxn modelId="{E1A39795-EA75-4071-BD87-6D71278E5724}" type="presParOf" srcId="{DAD64A1C-2313-407F-8395-171BC45822C7}" destId="{110A6194-FF55-4E0A-9914-DFDE0468EF4C}" srcOrd="1" destOrd="0" presId="urn:microsoft.com/office/officeart/2016/7/layout/BasicLinearProcessNumbered"/>
    <dgm:cxn modelId="{A94A2A8C-0F72-4AF0-A658-C8EEB7105CC2}" type="presParOf" srcId="{DAD64A1C-2313-407F-8395-171BC45822C7}" destId="{DE065E1C-83A4-46D2-B58F-454895123458}" srcOrd="2" destOrd="0" presId="urn:microsoft.com/office/officeart/2016/7/layout/BasicLinearProcessNumbered"/>
    <dgm:cxn modelId="{FDD8D1EF-DFC3-4217-808A-109F49CE08D3}" type="presParOf" srcId="{DE065E1C-83A4-46D2-B58F-454895123458}" destId="{05870AF0-1B0B-4062-9664-7EE0BCE47D6B}" srcOrd="0" destOrd="0" presId="urn:microsoft.com/office/officeart/2016/7/layout/BasicLinearProcessNumbered"/>
    <dgm:cxn modelId="{4DCCD643-46BE-4EA3-8519-F5EED9F157D9}" type="presParOf" srcId="{DE065E1C-83A4-46D2-B58F-454895123458}" destId="{FCDFA5BE-DEA1-47ED-A941-4D49518251CA}" srcOrd="1" destOrd="0" presId="urn:microsoft.com/office/officeart/2016/7/layout/BasicLinearProcessNumbered"/>
    <dgm:cxn modelId="{32BD5665-D1A7-4271-AC26-F88D206F449F}" type="presParOf" srcId="{DE065E1C-83A4-46D2-B58F-454895123458}" destId="{8A4B5BC6-2E56-4EBE-B69D-31747AD23DF1}" srcOrd="2" destOrd="0" presId="urn:microsoft.com/office/officeart/2016/7/layout/BasicLinearProcessNumbered"/>
    <dgm:cxn modelId="{32D1C7F2-B26B-44F6-837B-6B3BA990DA73}" type="presParOf" srcId="{DE065E1C-83A4-46D2-B58F-454895123458}" destId="{D65C1B7D-BDA1-442A-AC4F-6B62ED04F84B}" srcOrd="3" destOrd="0" presId="urn:microsoft.com/office/officeart/2016/7/layout/BasicLinearProcessNumbered"/>
    <dgm:cxn modelId="{8E2E5C65-A821-4876-AE25-8A230C68ACC4}" type="presParOf" srcId="{DAD64A1C-2313-407F-8395-171BC45822C7}" destId="{EEF948E7-916C-409D-AD6A-B1A634336DA5}" srcOrd="3" destOrd="0" presId="urn:microsoft.com/office/officeart/2016/7/layout/BasicLinearProcessNumbered"/>
    <dgm:cxn modelId="{DEB44241-89AB-4172-8421-4D3EE1950FE9}" type="presParOf" srcId="{DAD64A1C-2313-407F-8395-171BC45822C7}" destId="{34A0E227-69DC-40AA-A5DE-E315A50AA7CC}" srcOrd="4" destOrd="0" presId="urn:microsoft.com/office/officeart/2016/7/layout/BasicLinearProcessNumbered"/>
    <dgm:cxn modelId="{91E7113C-A6DF-40F9-85BF-FBE81A7D6544}" type="presParOf" srcId="{34A0E227-69DC-40AA-A5DE-E315A50AA7CC}" destId="{EB57DF8E-AD15-45EB-9052-374E929C94DE}" srcOrd="0" destOrd="0" presId="urn:microsoft.com/office/officeart/2016/7/layout/BasicLinearProcessNumbered"/>
    <dgm:cxn modelId="{F47771AD-FC5F-41FB-ADAF-63B3B50EFA11}" type="presParOf" srcId="{34A0E227-69DC-40AA-A5DE-E315A50AA7CC}" destId="{989AB8FB-25A4-4DC7-A707-B4FD6BB78207}" srcOrd="1" destOrd="0" presId="urn:microsoft.com/office/officeart/2016/7/layout/BasicLinearProcessNumbered"/>
    <dgm:cxn modelId="{49D44355-4541-4F19-8592-D7B7D9C27EDF}" type="presParOf" srcId="{34A0E227-69DC-40AA-A5DE-E315A50AA7CC}" destId="{B7E50F80-7410-4ED8-AA1D-B34ED59C2707}" srcOrd="2" destOrd="0" presId="urn:microsoft.com/office/officeart/2016/7/layout/BasicLinearProcessNumbered"/>
    <dgm:cxn modelId="{A8BA6409-B0E7-4A8D-B58B-107802E8B166}" type="presParOf" srcId="{34A0E227-69DC-40AA-A5DE-E315A50AA7CC}" destId="{C9794A30-FCDA-4099-8907-9807196B388A}" srcOrd="3" destOrd="0" presId="urn:microsoft.com/office/officeart/2016/7/layout/BasicLinearProcessNumbered"/>
    <dgm:cxn modelId="{AD10F754-3808-4E1A-BB1B-6224F938C670}" type="presParOf" srcId="{DAD64A1C-2313-407F-8395-171BC45822C7}" destId="{A40629CE-ABB9-4B53-8C47-36CF4459CE5C}" srcOrd="5" destOrd="0" presId="urn:microsoft.com/office/officeart/2016/7/layout/BasicLinearProcessNumbered"/>
    <dgm:cxn modelId="{F518FF50-3989-4EF3-9774-AC956574E7D8}" type="presParOf" srcId="{DAD64A1C-2313-407F-8395-171BC45822C7}" destId="{866269EF-2134-4DB9-9A19-85353FC95DA3}" srcOrd="6" destOrd="0" presId="urn:microsoft.com/office/officeart/2016/7/layout/BasicLinearProcessNumbered"/>
    <dgm:cxn modelId="{AFC9B94A-F009-496F-AA60-DC1653CAA251}" type="presParOf" srcId="{866269EF-2134-4DB9-9A19-85353FC95DA3}" destId="{E1BDE21E-E532-4F27-A24F-F397182159E3}" srcOrd="0" destOrd="0" presId="urn:microsoft.com/office/officeart/2016/7/layout/BasicLinearProcessNumbered"/>
    <dgm:cxn modelId="{1289C2DF-5D6B-44D3-AA8B-A25CC892AA96}" type="presParOf" srcId="{866269EF-2134-4DB9-9A19-85353FC95DA3}" destId="{2B097C04-B688-4ABE-8E18-B3F083B0C895}" srcOrd="1" destOrd="0" presId="urn:microsoft.com/office/officeart/2016/7/layout/BasicLinearProcessNumbered"/>
    <dgm:cxn modelId="{E2F5ED75-EEED-48B6-AED7-3C486F75C7E3}" type="presParOf" srcId="{866269EF-2134-4DB9-9A19-85353FC95DA3}" destId="{2B43D76C-1861-49AC-ADA7-5C0FE4B03D62}" srcOrd="2" destOrd="0" presId="urn:microsoft.com/office/officeart/2016/7/layout/BasicLinearProcessNumbered"/>
    <dgm:cxn modelId="{AF510AD1-C7AB-43DC-80DD-1E198D752F90}" type="presParOf" srcId="{866269EF-2134-4DB9-9A19-85353FC95DA3}" destId="{C4D3913F-4FC9-4C39-A302-DC6C523642D7}" srcOrd="3" destOrd="0" presId="urn:microsoft.com/office/officeart/2016/7/layout/BasicLinearProcessNumbered"/>
    <dgm:cxn modelId="{6F91C083-C0F3-4CD4-8F0B-7C23970F521D}" type="presParOf" srcId="{DAD64A1C-2313-407F-8395-171BC45822C7}" destId="{704C13F2-1CC3-42FE-AA78-F8D27FC0767E}" srcOrd="7" destOrd="0" presId="urn:microsoft.com/office/officeart/2016/7/layout/BasicLinearProcessNumbered"/>
    <dgm:cxn modelId="{4FFBE8CE-DDDA-4C7C-B510-43765ACB08BB}" type="presParOf" srcId="{DAD64A1C-2313-407F-8395-171BC45822C7}" destId="{BE334CEF-27BE-44D8-88FE-A524ED9F7873}" srcOrd="8" destOrd="0" presId="urn:microsoft.com/office/officeart/2016/7/layout/BasicLinearProcessNumbered"/>
    <dgm:cxn modelId="{473125C7-C249-48A1-80F6-F56DFA2EF1B3}" type="presParOf" srcId="{BE334CEF-27BE-44D8-88FE-A524ED9F7873}" destId="{9BE45E4C-2380-45E4-B9E5-7DD746B6454E}" srcOrd="0" destOrd="0" presId="urn:microsoft.com/office/officeart/2016/7/layout/BasicLinearProcessNumbered"/>
    <dgm:cxn modelId="{EFBCB99D-2A5A-4A9D-88AC-3E74F1DA7588}" type="presParOf" srcId="{BE334CEF-27BE-44D8-88FE-A524ED9F7873}" destId="{A8B44BC2-968E-4494-90F8-1D38F02D64DA}" srcOrd="1" destOrd="0" presId="urn:microsoft.com/office/officeart/2016/7/layout/BasicLinearProcessNumbered"/>
    <dgm:cxn modelId="{50148C76-4424-4C0B-AA94-34B043E39A8F}" type="presParOf" srcId="{BE334CEF-27BE-44D8-88FE-A524ED9F7873}" destId="{A5E8F6BE-1E12-48E2-B94F-90929BA5837A}" srcOrd="2" destOrd="0" presId="urn:microsoft.com/office/officeart/2016/7/layout/BasicLinearProcessNumbered"/>
    <dgm:cxn modelId="{2D452304-59E5-4029-ACB1-22B4881AA481}" type="presParOf" srcId="{BE334CEF-27BE-44D8-88FE-A524ED9F7873}" destId="{1156F4D4-5E12-4A54-B7C3-E9345317E26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C1D3E-4E13-4BEF-BA6D-E456171F271E}">
      <dsp:nvSpPr>
        <dsp:cNvPr id="0" name=""/>
        <dsp:cNvSpPr/>
      </dsp:nvSpPr>
      <dsp:spPr>
        <a:xfrm>
          <a:off x="583942" y="1572"/>
          <a:ext cx="1672381" cy="1003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Observation</a:t>
          </a:r>
        </a:p>
        <a:p>
          <a:pPr marL="0" lvl="0" indent="0" algn="ctr" defTabSz="577850">
            <a:lnSpc>
              <a:spcPct val="90000"/>
            </a:lnSpc>
            <a:spcBef>
              <a:spcPct val="0"/>
            </a:spcBef>
            <a:spcAft>
              <a:spcPct val="35000"/>
            </a:spcAft>
            <a:buNone/>
          </a:pPr>
          <a:r>
            <a:rPr lang="en-US" sz="1300" kern="1200" dirty="0"/>
            <a:t>Notice and predict phenomena and solutions</a:t>
          </a:r>
        </a:p>
      </dsp:txBody>
      <dsp:txXfrm>
        <a:off x="613331" y="30961"/>
        <a:ext cx="1613603" cy="944650"/>
      </dsp:txXfrm>
    </dsp:sp>
    <dsp:sp modelId="{57BA8E44-2642-4B81-A27B-D5B932CCEEC7}">
      <dsp:nvSpPr>
        <dsp:cNvPr id="0" name=""/>
        <dsp:cNvSpPr/>
      </dsp:nvSpPr>
      <dsp:spPr>
        <a:xfrm>
          <a:off x="2403493" y="295912"/>
          <a:ext cx="354544" cy="4147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403493" y="378862"/>
        <a:ext cx="248181" cy="248850"/>
      </dsp:txXfrm>
    </dsp:sp>
    <dsp:sp modelId="{A379E3A3-ABDF-4565-92BD-D31A5FDFC111}">
      <dsp:nvSpPr>
        <dsp:cNvPr id="0" name=""/>
        <dsp:cNvSpPr/>
      </dsp:nvSpPr>
      <dsp:spPr>
        <a:xfrm>
          <a:off x="2925276" y="1572"/>
          <a:ext cx="1672381" cy="1003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Analysis</a:t>
          </a:r>
        </a:p>
        <a:p>
          <a:pPr marL="0" lvl="0" indent="0" algn="ctr" defTabSz="577850">
            <a:lnSpc>
              <a:spcPct val="90000"/>
            </a:lnSpc>
            <a:spcBef>
              <a:spcPct val="0"/>
            </a:spcBef>
            <a:spcAft>
              <a:spcPct val="35000"/>
            </a:spcAft>
            <a:buNone/>
          </a:pPr>
          <a:r>
            <a:rPr lang="en-US" sz="1300" kern="1200" dirty="0"/>
            <a:t>Gather, understand, interpret information</a:t>
          </a:r>
        </a:p>
      </dsp:txBody>
      <dsp:txXfrm>
        <a:off x="2954665" y="30961"/>
        <a:ext cx="1613603" cy="944650"/>
      </dsp:txXfrm>
    </dsp:sp>
    <dsp:sp modelId="{B8AA0474-C707-4E23-A9CC-9C184BDDA420}">
      <dsp:nvSpPr>
        <dsp:cNvPr id="0" name=""/>
        <dsp:cNvSpPr/>
      </dsp:nvSpPr>
      <dsp:spPr>
        <a:xfrm rot="5400000">
          <a:off x="3584194" y="1122068"/>
          <a:ext cx="354544" cy="4147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637042" y="1152171"/>
        <a:ext cx="248850" cy="248181"/>
      </dsp:txXfrm>
    </dsp:sp>
    <dsp:sp modelId="{16B28332-E41E-4C08-91F0-48EFA1DC9E23}">
      <dsp:nvSpPr>
        <dsp:cNvPr id="0" name=""/>
        <dsp:cNvSpPr/>
      </dsp:nvSpPr>
      <dsp:spPr>
        <a:xfrm>
          <a:off x="2925276" y="1673954"/>
          <a:ext cx="1672381" cy="1003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Inference</a:t>
          </a:r>
        </a:p>
        <a:p>
          <a:pPr marL="0" lvl="0" indent="0" algn="ctr" defTabSz="577850">
            <a:lnSpc>
              <a:spcPct val="90000"/>
            </a:lnSpc>
            <a:spcBef>
              <a:spcPct val="0"/>
            </a:spcBef>
            <a:spcAft>
              <a:spcPct val="35000"/>
            </a:spcAft>
            <a:buNone/>
          </a:pPr>
          <a:r>
            <a:rPr lang="en-US" sz="1300" kern="1200" dirty="0"/>
            <a:t>Draw conclusions based on data and experience</a:t>
          </a:r>
        </a:p>
      </dsp:txBody>
      <dsp:txXfrm>
        <a:off x="2954665" y="1703343"/>
        <a:ext cx="1613603" cy="944650"/>
      </dsp:txXfrm>
    </dsp:sp>
    <dsp:sp modelId="{501EE3DD-C6D3-49C0-9DF9-30A79AF0B228}">
      <dsp:nvSpPr>
        <dsp:cNvPr id="0" name=""/>
        <dsp:cNvSpPr/>
      </dsp:nvSpPr>
      <dsp:spPr>
        <a:xfrm rot="10800000">
          <a:off x="2423561" y="1968293"/>
          <a:ext cx="354544" cy="4147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2529924" y="2051243"/>
        <a:ext cx="248181" cy="248850"/>
      </dsp:txXfrm>
    </dsp:sp>
    <dsp:sp modelId="{7F695977-639D-4A28-9EC7-3950473D19C0}">
      <dsp:nvSpPr>
        <dsp:cNvPr id="0" name=""/>
        <dsp:cNvSpPr/>
      </dsp:nvSpPr>
      <dsp:spPr>
        <a:xfrm>
          <a:off x="583942" y="1673954"/>
          <a:ext cx="1672381" cy="1003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Communication</a:t>
          </a:r>
        </a:p>
        <a:p>
          <a:pPr marL="0" lvl="0" indent="0" algn="ctr" defTabSz="577850">
            <a:lnSpc>
              <a:spcPct val="90000"/>
            </a:lnSpc>
            <a:spcBef>
              <a:spcPct val="0"/>
            </a:spcBef>
            <a:spcAft>
              <a:spcPct val="35000"/>
            </a:spcAft>
            <a:buNone/>
          </a:pPr>
          <a:r>
            <a:rPr lang="en-US" sz="1300" kern="1200" dirty="0"/>
            <a:t>Share findings and information</a:t>
          </a:r>
        </a:p>
      </dsp:txBody>
      <dsp:txXfrm>
        <a:off x="613331" y="1703343"/>
        <a:ext cx="1613603" cy="944650"/>
      </dsp:txXfrm>
    </dsp:sp>
    <dsp:sp modelId="{426C1A60-4D56-491B-A696-2E4841407FD1}">
      <dsp:nvSpPr>
        <dsp:cNvPr id="0" name=""/>
        <dsp:cNvSpPr/>
      </dsp:nvSpPr>
      <dsp:spPr>
        <a:xfrm rot="5400000">
          <a:off x="1242860" y="2794450"/>
          <a:ext cx="354544" cy="4147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295708" y="2824553"/>
        <a:ext cx="248850" cy="248181"/>
      </dsp:txXfrm>
    </dsp:sp>
    <dsp:sp modelId="{3AAAC4F3-A594-447A-9407-011A44758A3E}">
      <dsp:nvSpPr>
        <dsp:cNvPr id="0" name=""/>
        <dsp:cNvSpPr/>
      </dsp:nvSpPr>
      <dsp:spPr>
        <a:xfrm>
          <a:off x="583942" y="3346336"/>
          <a:ext cx="1672381" cy="1003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Problem Solving</a:t>
          </a:r>
        </a:p>
        <a:p>
          <a:pPr marL="0" lvl="0" indent="0" algn="ctr" defTabSz="577850">
            <a:lnSpc>
              <a:spcPct val="90000"/>
            </a:lnSpc>
            <a:spcBef>
              <a:spcPct val="0"/>
            </a:spcBef>
            <a:spcAft>
              <a:spcPct val="35000"/>
            </a:spcAft>
            <a:buNone/>
          </a:pPr>
          <a:r>
            <a:rPr lang="en-US" sz="1300" kern="1200" dirty="0"/>
            <a:t>Pulling it all together to create a solution</a:t>
          </a:r>
        </a:p>
      </dsp:txBody>
      <dsp:txXfrm>
        <a:off x="613331" y="3375725"/>
        <a:ext cx="1613603" cy="944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216A7-FA2F-4343-9997-7AFDA1F78325}">
      <dsp:nvSpPr>
        <dsp:cNvPr id="0" name=""/>
        <dsp:cNvSpPr/>
      </dsp:nvSpPr>
      <dsp:spPr>
        <a:xfrm>
          <a:off x="0" y="100477"/>
          <a:ext cx="4360201" cy="272512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D6C84-6A93-4980-9E77-E344333294FD}">
      <dsp:nvSpPr>
        <dsp:cNvPr id="0" name=""/>
        <dsp:cNvSpPr/>
      </dsp:nvSpPr>
      <dsp:spPr>
        <a:xfrm>
          <a:off x="429479" y="2126880"/>
          <a:ext cx="100284" cy="1002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66647A-F563-4F78-BEFF-2AAB67841CE0}">
      <dsp:nvSpPr>
        <dsp:cNvPr id="0" name=""/>
        <dsp:cNvSpPr/>
      </dsp:nvSpPr>
      <dsp:spPr>
        <a:xfrm>
          <a:off x="479622" y="2177022"/>
          <a:ext cx="745594" cy="648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139" tIns="0" rIns="0" bIns="0" numCol="1" spcCol="1270" anchor="t" anchorCtr="0">
          <a:noAutofit/>
        </a:bodyPr>
        <a:lstStyle/>
        <a:p>
          <a:pPr marL="0" lvl="0" indent="0" algn="l" defTabSz="400050">
            <a:lnSpc>
              <a:spcPct val="90000"/>
            </a:lnSpc>
            <a:spcBef>
              <a:spcPct val="0"/>
            </a:spcBef>
            <a:spcAft>
              <a:spcPct val="35000"/>
            </a:spcAft>
            <a:buNone/>
          </a:pPr>
          <a:r>
            <a:rPr lang="en-US" sz="900" kern="1200" dirty="0"/>
            <a:t>Unconscious Incompetence</a:t>
          </a:r>
        </a:p>
      </dsp:txBody>
      <dsp:txXfrm>
        <a:off x="479622" y="2177022"/>
        <a:ext cx="745594" cy="648579"/>
      </dsp:txXfrm>
    </dsp:sp>
    <dsp:sp modelId="{0CD82DA5-E816-4EBF-A491-177EC6EA34AF}">
      <dsp:nvSpPr>
        <dsp:cNvPr id="0" name=""/>
        <dsp:cNvSpPr/>
      </dsp:nvSpPr>
      <dsp:spPr>
        <a:xfrm>
          <a:off x="1138012" y="1493016"/>
          <a:ext cx="174408" cy="1744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B548E5-BED2-48C7-8DA6-944BFDAFD9B6}">
      <dsp:nvSpPr>
        <dsp:cNvPr id="0" name=""/>
        <dsp:cNvSpPr/>
      </dsp:nvSpPr>
      <dsp:spPr>
        <a:xfrm>
          <a:off x="1225216" y="1580220"/>
          <a:ext cx="915642" cy="1245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15" tIns="0" rIns="0" bIns="0" numCol="1" spcCol="1270" anchor="t" anchorCtr="0">
          <a:noAutofit/>
        </a:bodyPr>
        <a:lstStyle/>
        <a:p>
          <a:pPr marL="0" lvl="0" indent="0" algn="l" defTabSz="400050">
            <a:lnSpc>
              <a:spcPct val="90000"/>
            </a:lnSpc>
            <a:spcBef>
              <a:spcPct val="0"/>
            </a:spcBef>
            <a:spcAft>
              <a:spcPct val="35000"/>
            </a:spcAft>
            <a:buNone/>
          </a:pPr>
          <a:r>
            <a:rPr lang="en-US" sz="900" kern="1200" dirty="0"/>
            <a:t>Conscious Incompetence</a:t>
          </a:r>
        </a:p>
      </dsp:txBody>
      <dsp:txXfrm>
        <a:off x="1225216" y="1580220"/>
        <a:ext cx="915642" cy="1245382"/>
      </dsp:txXfrm>
    </dsp:sp>
    <dsp:sp modelId="{A47EA530-0944-49C4-9037-66FEFD22E947}">
      <dsp:nvSpPr>
        <dsp:cNvPr id="0" name=""/>
        <dsp:cNvSpPr/>
      </dsp:nvSpPr>
      <dsp:spPr>
        <a:xfrm>
          <a:off x="2042754" y="1025929"/>
          <a:ext cx="231090" cy="2310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83F7-51A8-4EC0-B7A8-2A435A7AF51C}">
      <dsp:nvSpPr>
        <dsp:cNvPr id="0" name=""/>
        <dsp:cNvSpPr/>
      </dsp:nvSpPr>
      <dsp:spPr>
        <a:xfrm>
          <a:off x="2158299" y="1141475"/>
          <a:ext cx="915642" cy="1684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50" tIns="0" rIns="0" bIns="0" numCol="1" spcCol="1270" anchor="t" anchorCtr="0">
          <a:noAutofit/>
        </a:bodyPr>
        <a:lstStyle/>
        <a:p>
          <a:pPr marL="0" lvl="0" indent="0" algn="l" defTabSz="400050">
            <a:lnSpc>
              <a:spcPct val="90000"/>
            </a:lnSpc>
            <a:spcBef>
              <a:spcPct val="0"/>
            </a:spcBef>
            <a:spcAft>
              <a:spcPct val="35000"/>
            </a:spcAft>
            <a:buNone/>
          </a:pPr>
          <a:r>
            <a:rPr lang="en-US" sz="900" kern="1200" dirty="0"/>
            <a:t>Conscious Competence</a:t>
          </a:r>
        </a:p>
        <a:p>
          <a:pPr marL="0" lvl="0" indent="0" algn="l" defTabSz="400050">
            <a:lnSpc>
              <a:spcPct val="90000"/>
            </a:lnSpc>
            <a:spcBef>
              <a:spcPct val="0"/>
            </a:spcBef>
            <a:spcAft>
              <a:spcPct val="35000"/>
            </a:spcAft>
            <a:buNone/>
          </a:pPr>
          <a:endParaRPr lang="en-US" sz="900" kern="1200" dirty="0"/>
        </a:p>
      </dsp:txBody>
      <dsp:txXfrm>
        <a:off x="2158299" y="1141475"/>
        <a:ext cx="915642" cy="1684127"/>
      </dsp:txXfrm>
    </dsp:sp>
    <dsp:sp modelId="{5B117B7F-D6FF-4081-9D4B-F011545BE6BA}">
      <dsp:nvSpPr>
        <dsp:cNvPr id="0" name=""/>
        <dsp:cNvSpPr/>
      </dsp:nvSpPr>
      <dsp:spPr>
        <a:xfrm>
          <a:off x="3028159" y="716900"/>
          <a:ext cx="309574" cy="309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B34C6-679D-4ACD-B461-CB22FE3BBF0D}">
      <dsp:nvSpPr>
        <dsp:cNvPr id="0" name=""/>
        <dsp:cNvSpPr/>
      </dsp:nvSpPr>
      <dsp:spPr>
        <a:xfrm>
          <a:off x="3182946" y="871687"/>
          <a:ext cx="915642" cy="19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037" tIns="0" rIns="0" bIns="0" numCol="1" spcCol="1270" anchor="t" anchorCtr="0">
          <a:noAutofit/>
        </a:bodyPr>
        <a:lstStyle/>
        <a:p>
          <a:pPr marL="0" lvl="0" indent="0" algn="l" defTabSz="400050">
            <a:lnSpc>
              <a:spcPct val="90000"/>
            </a:lnSpc>
            <a:spcBef>
              <a:spcPct val="0"/>
            </a:spcBef>
            <a:spcAft>
              <a:spcPct val="35000"/>
            </a:spcAft>
            <a:buNone/>
          </a:pPr>
          <a:r>
            <a:rPr lang="en-US" sz="900" kern="1200" dirty="0"/>
            <a:t>Unconscious Competence</a:t>
          </a:r>
        </a:p>
      </dsp:txBody>
      <dsp:txXfrm>
        <a:off x="3182946" y="871687"/>
        <a:ext cx="915642" cy="19539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88419-9D02-493B-BAE3-6C0DBEFD9B6D}">
      <dsp:nvSpPr>
        <dsp:cNvPr id="0" name=""/>
        <dsp:cNvSpPr/>
      </dsp:nvSpPr>
      <dsp:spPr>
        <a:xfrm>
          <a:off x="770313" y="1245"/>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Discussions</a:t>
          </a:r>
        </a:p>
      </dsp:txBody>
      <dsp:txXfrm>
        <a:off x="770313" y="1245"/>
        <a:ext cx="2087202" cy="1252321"/>
      </dsp:txXfrm>
    </dsp:sp>
    <dsp:sp modelId="{41957971-CA25-48D2-BE2B-55A045D50E2F}">
      <dsp:nvSpPr>
        <dsp:cNvPr id="0" name=""/>
        <dsp:cNvSpPr/>
      </dsp:nvSpPr>
      <dsp:spPr>
        <a:xfrm>
          <a:off x="3066237" y="1245"/>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Debates</a:t>
          </a:r>
        </a:p>
      </dsp:txBody>
      <dsp:txXfrm>
        <a:off x="3066237" y="1245"/>
        <a:ext cx="2087202" cy="1252321"/>
      </dsp:txXfrm>
    </dsp:sp>
    <dsp:sp modelId="{51C9AB1D-FC87-4AB1-9FE7-39A21DE9544C}">
      <dsp:nvSpPr>
        <dsp:cNvPr id="0" name=""/>
        <dsp:cNvSpPr/>
      </dsp:nvSpPr>
      <dsp:spPr>
        <a:xfrm>
          <a:off x="5362160" y="1245"/>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Simulations</a:t>
          </a:r>
        </a:p>
      </dsp:txBody>
      <dsp:txXfrm>
        <a:off x="5362160" y="1245"/>
        <a:ext cx="2087202" cy="1252321"/>
      </dsp:txXfrm>
    </dsp:sp>
    <dsp:sp modelId="{538D165A-40CF-4616-B8C1-BC9B7D48BFE6}">
      <dsp:nvSpPr>
        <dsp:cNvPr id="0" name=""/>
        <dsp:cNvSpPr/>
      </dsp:nvSpPr>
      <dsp:spPr>
        <a:xfrm>
          <a:off x="7658083" y="1245"/>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Case-based learning</a:t>
          </a:r>
        </a:p>
      </dsp:txBody>
      <dsp:txXfrm>
        <a:off x="7658083" y="1245"/>
        <a:ext cx="2087202" cy="1252321"/>
      </dsp:txXfrm>
    </dsp:sp>
    <dsp:sp modelId="{D5E3FC50-E210-4392-8F46-1D859A717673}">
      <dsp:nvSpPr>
        <dsp:cNvPr id="0" name=""/>
        <dsp:cNvSpPr/>
      </dsp:nvSpPr>
      <dsp:spPr>
        <a:xfrm>
          <a:off x="770313" y="1462287"/>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Problem-based learning</a:t>
          </a:r>
        </a:p>
      </dsp:txBody>
      <dsp:txXfrm>
        <a:off x="770313" y="1462287"/>
        <a:ext cx="2087202" cy="1252321"/>
      </dsp:txXfrm>
    </dsp:sp>
    <dsp:sp modelId="{535037A4-5BA7-4494-9B13-E69923DF39FB}">
      <dsp:nvSpPr>
        <dsp:cNvPr id="0" name=""/>
        <dsp:cNvSpPr/>
      </dsp:nvSpPr>
      <dsp:spPr>
        <a:xfrm>
          <a:off x="3066237" y="1462287"/>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Reading, writing,  research</a:t>
          </a:r>
        </a:p>
      </dsp:txBody>
      <dsp:txXfrm>
        <a:off x="3066237" y="1462287"/>
        <a:ext cx="2087202" cy="1252321"/>
      </dsp:txXfrm>
    </dsp:sp>
    <dsp:sp modelId="{51235C05-94B8-4D3D-96D8-59588A38D6A7}">
      <dsp:nvSpPr>
        <dsp:cNvPr id="0" name=""/>
        <dsp:cNvSpPr/>
      </dsp:nvSpPr>
      <dsp:spPr>
        <a:xfrm>
          <a:off x="5362160" y="1462287"/>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Experiments</a:t>
          </a:r>
        </a:p>
      </dsp:txBody>
      <dsp:txXfrm>
        <a:off x="5362160" y="1462287"/>
        <a:ext cx="2087202" cy="1252321"/>
      </dsp:txXfrm>
    </dsp:sp>
    <dsp:sp modelId="{6C9934BB-F3BD-497E-ABFB-F7D4178721ED}">
      <dsp:nvSpPr>
        <dsp:cNvPr id="0" name=""/>
        <dsp:cNvSpPr/>
      </dsp:nvSpPr>
      <dsp:spPr>
        <a:xfrm>
          <a:off x="7658083" y="1462287"/>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Experiential learning</a:t>
          </a:r>
        </a:p>
      </dsp:txBody>
      <dsp:txXfrm>
        <a:off x="7658083" y="1462287"/>
        <a:ext cx="2087202" cy="1252321"/>
      </dsp:txXfrm>
    </dsp:sp>
    <dsp:sp modelId="{DA885D8F-3BA9-4C6E-BFBF-7D629DD112B0}">
      <dsp:nvSpPr>
        <dsp:cNvPr id="0" name=""/>
        <dsp:cNvSpPr/>
      </dsp:nvSpPr>
      <dsp:spPr>
        <a:xfrm>
          <a:off x="770313" y="2923329"/>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Journals</a:t>
          </a:r>
        </a:p>
      </dsp:txBody>
      <dsp:txXfrm>
        <a:off x="770313" y="2923329"/>
        <a:ext cx="2087202" cy="1252321"/>
      </dsp:txXfrm>
    </dsp:sp>
    <dsp:sp modelId="{E4BB1791-39B9-45FA-AF53-D2E55C64CDF0}">
      <dsp:nvSpPr>
        <dsp:cNvPr id="0" name=""/>
        <dsp:cNvSpPr/>
      </dsp:nvSpPr>
      <dsp:spPr>
        <a:xfrm>
          <a:off x="3066237" y="2923329"/>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Peer review</a:t>
          </a:r>
        </a:p>
      </dsp:txBody>
      <dsp:txXfrm>
        <a:off x="3066237" y="2923329"/>
        <a:ext cx="2087202" cy="1252321"/>
      </dsp:txXfrm>
    </dsp:sp>
    <dsp:sp modelId="{A53D19C0-227D-491A-B9A5-B53575BE2623}">
      <dsp:nvSpPr>
        <dsp:cNvPr id="0" name=""/>
        <dsp:cNvSpPr/>
      </dsp:nvSpPr>
      <dsp:spPr>
        <a:xfrm>
          <a:off x="5362160" y="2923329"/>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Cognitive (and affective) wrappers</a:t>
          </a:r>
        </a:p>
      </dsp:txBody>
      <dsp:txXfrm>
        <a:off x="5362160" y="2923329"/>
        <a:ext cx="2087202" cy="1252321"/>
      </dsp:txXfrm>
    </dsp:sp>
    <dsp:sp modelId="{48466350-C9D7-4914-8A65-22844F640BC3}">
      <dsp:nvSpPr>
        <dsp:cNvPr id="0" name=""/>
        <dsp:cNvSpPr/>
      </dsp:nvSpPr>
      <dsp:spPr>
        <a:xfrm>
          <a:off x="7658083" y="2923329"/>
          <a:ext cx="2087202" cy="1252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What else?</a:t>
          </a:r>
        </a:p>
      </dsp:txBody>
      <dsp:txXfrm>
        <a:off x="7658083" y="2923329"/>
        <a:ext cx="2087202" cy="12523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7D3B9-1ADD-4D48-8C97-C408F1539911}">
      <dsp:nvSpPr>
        <dsp:cNvPr id="0" name=""/>
        <dsp:cNvSpPr/>
      </dsp:nvSpPr>
      <dsp:spPr>
        <a:xfrm>
          <a:off x="1698484" y="1403741"/>
          <a:ext cx="1784216" cy="1543419"/>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Critically assess</a:t>
          </a:r>
        </a:p>
      </dsp:txBody>
      <dsp:txXfrm>
        <a:off x="1994154" y="1659507"/>
        <a:ext cx="1192876" cy="1031887"/>
      </dsp:txXfrm>
    </dsp:sp>
    <dsp:sp modelId="{8BBD5DE2-C797-4731-B005-B6742252C70F}">
      <dsp:nvSpPr>
        <dsp:cNvPr id="0" name=""/>
        <dsp:cNvSpPr/>
      </dsp:nvSpPr>
      <dsp:spPr>
        <a:xfrm>
          <a:off x="2815746" y="665319"/>
          <a:ext cx="673179" cy="58003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0B9C1-63E6-429A-87A4-43823CDB965E}">
      <dsp:nvSpPr>
        <dsp:cNvPr id="0" name=""/>
        <dsp:cNvSpPr/>
      </dsp:nvSpPr>
      <dsp:spPr>
        <a:xfrm>
          <a:off x="1862836" y="0"/>
          <a:ext cx="1462152" cy="12649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Who</a:t>
          </a:r>
        </a:p>
      </dsp:txBody>
      <dsp:txXfrm>
        <a:off x="2105146" y="209626"/>
        <a:ext cx="977532" cy="845681"/>
      </dsp:txXfrm>
    </dsp:sp>
    <dsp:sp modelId="{643CB2E0-A201-424C-AF66-8AC74F3964FE}">
      <dsp:nvSpPr>
        <dsp:cNvPr id="0" name=""/>
        <dsp:cNvSpPr/>
      </dsp:nvSpPr>
      <dsp:spPr>
        <a:xfrm>
          <a:off x="3601399" y="1749673"/>
          <a:ext cx="673179" cy="58003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879318-145C-48E1-839C-AD2303EE32B3}">
      <dsp:nvSpPr>
        <dsp:cNvPr id="0" name=""/>
        <dsp:cNvSpPr/>
      </dsp:nvSpPr>
      <dsp:spPr>
        <a:xfrm>
          <a:off x="3203800" y="778019"/>
          <a:ext cx="1462152" cy="12649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What</a:t>
          </a:r>
        </a:p>
      </dsp:txBody>
      <dsp:txXfrm>
        <a:off x="3446110" y="987645"/>
        <a:ext cx="977532" cy="845681"/>
      </dsp:txXfrm>
    </dsp:sp>
    <dsp:sp modelId="{6641E2C6-6620-4AB1-8E7A-45FEE698E701}">
      <dsp:nvSpPr>
        <dsp:cNvPr id="0" name=""/>
        <dsp:cNvSpPr/>
      </dsp:nvSpPr>
      <dsp:spPr>
        <a:xfrm>
          <a:off x="3055634" y="2973704"/>
          <a:ext cx="673179" cy="58003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574293-08C0-4743-A743-062FC1D4FCB0}">
      <dsp:nvSpPr>
        <dsp:cNvPr id="0" name=""/>
        <dsp:cNvSpPr/>
      </dsp:nvSpPr>
      <dsp:spPr>
        <a:xfrm>
          <a:off x="3203800" y="2307514"/>
          <a:ext cx="1462152" cy="12649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When</a:t>
          </a:r>
        </a:p>
      </dsp:txBody>
      <dsp:txXfrm>
        <a:off x="3446110" y="2517140"/>
        <a:ext cx="977532" cy="845681"/>
      </dsp:txXfrm>
    </dsp:sp>
    <dsp:sp modelId="{C4D62302-6B39-4873-84D1-621DC0D194E2}">
      <dsp:nvSpPr>
        <dsp:cNvPr id="0" name=""/>
        <dsp:cNvSpPr/>
      </dsp:nvSpPr>
      <dsp:spPr>
        <a:xfrm>
          <a:off x="1701804" y="3100763"/>
          <a:ext cx="673179" cy="58003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547799-808C-4302-A520-C1A9D8A6B737}">
      <dsp:nvSpPr>
        <dsp:cNvPr id="0" name=""/>
        <dsp:cNvSpPr/>
      </dsp:nvSpPr>
      <dsp:spPr>
        <a:xfrm>
          <a:off x="1862836" y="3086404"/>
          <a:ext cx="1462152" cy="12649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Where</a:t>
          </a:r>
        </a:p>
      </dsp:txBody>
      <dsp:txXfrm>
        <a:off x="2105146" y="3296030"/>
        <a:ext cx="977532" cy="845681"/>
      </dsp:txXfrm>
    </dsp:sp>
    <dsp:sp modelId="{D73779D0-D182-433A-9CDB-3ACC43F35A85}">
      <dsp:nvSpPr>
        <dsp:cNvPr id="0" name=""/>
        <dsp:cNvSpPr/>
      </dsp:nvSpPr>
      <dsp:spPr>
        <a:xfrm>
          <a:off x="903285" y="2016845"/>
          <a:ext cx="673179" cy="58003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65D103-9110-4BED-B9AE-B2C06B9155C4}">
      <dsp:nvSpPr>
        <dsp:cNvPr id="0" name=""/>
        <dsp:cNvSpPr/>
      </dsp:nvSpPr>
      <dsp:spPr>
        <a:xfrm>
          <a:off x="515646" y="2308384"/>
          <a:ext cx="1462152" cy="12649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Why</a:t>
          </a:r>
        </a:p>
      </dsp:txBody>
      <dsp:txXfrm>
        <a:off x="757956" y="2518010"/>
        <a:ext cx="977532" cy="845681"/>
      </dsp:txXfrm>
    </dsp:sp>
    <dsp:sp modelId="{7DC3E829-2C47-4447-B01E-F4FE68271309}">
      <dsp:nvSpPr>
        <dsp:cNvPr id="0" name=""/>
        <dsp:cNvSpPr/>
      </dsp:nvSpPr>
      <dsp:spPr>
        <a:xfrm>
          <a:off x="515646" y="776278"/>
          <a:ext cx="1462152" cy="12649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How</a:t>
          </a:r>
        </a:p>
      </dsp:txBody>
      <dsp:txXfrm>
        <a:off x="757956" y="985904"/>
        <a:ext cx="977532" cy="8456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ED4B1-03B6-473F-B3BD-6352FD66D42F}">
      <dsp:nvSpPr>
        <dsp:cNvPr id="0" name=""/>
        <dsp:cNvSpPr/>
      </dsp:nvSpPr>
      <dsp:spPr>
        <a:xfrm>
          <a:off x="3735" y="429100"/>
          <a:ext cx="2022288" cy="283120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l" defTabSz="622300">
            <a:lnSpc>
              <a:spcPct val="90000"/>
            </a:lnSpc>
            <a:spcBef>
              <a:spcPct val="0"/>
            </a:spcBef>
            <a:spcAft>
              <a:spcPct val="35000"/>
            </a:spcAft>
            <a:buNone/>
          </a:pPr>
          <a:r>
            <a:rPr lang="en-US" sz="1400" kern="1200"/>
            <a:t>When you think about your classes, keep the student entry point in mind. </a:t>
          </a:r>
        </a:p>
      </dsp:txBody>
      <dsp:txXfrm>
        <a:off x="3735" y="1504958"/>
        <a:ext cx="2022288" cy="1698722"/>
      </dsp:txXfrm>
    </dsp:sp>
    <dsp:sp modelId="{1AEB9EDB-E82F-4CC6-B64D-526992E9479C}">
      <dsp:nvSpPr>
        <dsp:cNvPr id="0" name=""/>
        <dsp:cNvSpPr/>
      </dsp:nvSpPr>
      <dsp:spPr>
        <a:xfrm>
          <a:off x="590198" y="712220"/>
          <a:ext cx="849361" cy="84936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822450">
            <a:lnSpc>
              <a:spcPct val="90000"/>
            </a:lnSpc>
            <a:spcBef>
              <a:spcPct val="0"/>
            </a:spcBef>
            <a:spcAft>
              <a:spcPct val="35000"/>
            </a:spcAft>
            <a:buNone/>
          </a:pPr>
          <a:r>
            <a:rPr lang="en-US" sz="4100" kern="1200"/>
            <a:t>1</a:t>
          </a:r>
        </a:p>
      </dsp:txBody>
      <dsp:txXfrm>
        <a:off x="714584" y="836606"/>
        <a:ext cx="600589" cy="600589"/>
      </dsp:txXfrm>
    </dsp:sp>
    <dsp:sp modelId="{F6929B84-70F4-4EC0-B81A-A894FA5EF9CF}">
      <dsp:nvSpPr>
        <dsp:cNvPr id="0" name=""/>
        <dsp:cNvSpPr/>
      </dsp:nvSpPr>
      <dsp:spPr>
        <a:xfrm>
          <a:off x="3735" y="3260232"/>
          <a:ext cx="2022288" cy="72"/>
        </a:xfrm>
        <a:prstGeom prst="rect">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870AF0-1B0B-4062-9664-7EE0BCE47D6B}">
      <dsp:nvSpPr>
        <dsp:cNvPr id="0" name=""/>
        <dsp:cNvSpPr/>
      </dsp:nvSpPr>
      <dsp:spPr>
        <a:xfrm>
          <a:off x="2228252" y="429100"/>
          <a:ext cx="2022288" cy="2831204"/>
        </a:xfrm>
        <a:prstGeom prst="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l" defTabSz="622300">
            <a:lnSpc>
              <a:spcPct val="90000"/>
            </a:lnSpc>
            <a:spcBef>
              <a:spcPct val="0"/>
            </a:spcBef>
            <a:spcAft>
              <a:spcPct val="35000"/>
            </a:spcAft>
            <a:buNone/>
          </a:pPr>
          <a:r>
            <a:rPr lang="en-US" sz="1400" kern="1200"/>
            <a:t>Don’t shame students for what they don’t yet know, or even for being wed to a conclusion without evidence.</a:t>
          </a:r>
        </a:p>
      </dsp:txBody>
      <dsp:txXfrm>
        <a:off x="2228252" y="1504958"/>
        <a:ext cx="2022288" cy="1698722"/>
      </dsp:txXfrm>
    </dsp:sp>
    <dsp:sp modelId="{FCDFA5BE-DEA1-47ED-A941-4D49518251CA}">
      <dsp:nvSpPr>
        <dsp:cNvPr id="0" name=""/>
        <dsp:cNvSpPr/>
      </dsp:nvSpPr>
      <dsp:spPr>
        <a:xfrm>
          <a:off x="2814716" y="712220"/>
          <a:ext cx="849361" cy="849361"/>
        </a:xfrm>
        <a:prstGeom prst="ellipse">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822450">
            <a:lnSpc>
              <a:spcPct val="90000"/>
            </a:lnSpc>
            <a:spcBef>
              <a:spcPct val="0"/>
            </a:spcBef>
            <a:spcAft>
              <a:spcPct val="35000"/>
            </a:spcAft>
            <a:buNone/>
          </a:pPr>
          <a:r>
            <a:rPr lang="en-US" sz="4100" kern="1200"/>
            <a:t>2</a:t>
          </a:r>
        </a:p>
      </dsp:txBody>
      <dsp:txXfrm>
        <a:off x="2939102" y="836606"/>
        <a:ext cx="600589" cy="600589"/>
      </dsp:txXfrm>
    </dsp:sp>
    <dsp:sp modelId="{8A4B5BC6-2E56-4EBE-B69D-31747AD23DF1}">
      <dsp:nvSpPr>
        <dsp:cNvPr id="0" name=""/>
        <dsp:cNvSpPr/>
      </dsp:nvSpPr>
      <dsp:spPr>
        <a:xfrm>
          <a:off x="2228252" y="3260232"/>
          <a:ext cx="2022288" cy="72"/>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7DF8E-AD15-45EB-9052-374E929C94DE}">
      <dsp:nvSpPr>
        <dsp:cNvPr id="0" name=""/>
        <dsp:cNvSpPr/>
      </dsp:nvSpPr>
      <dsp:spPr>
        <a:xfrm>
          <a:off x="4452770" y="429100"/>
          <a:ext cx="2022288" cy="2831204"/>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l" defTabSz="622300">
            <a:lnSpc>
              <a:spcPct val="90000"/>
            </a:lnSpc>
            <a:spcBef>
              <a:spcPct val="0"/>
            </a:spcBef>
            <a:spcAft>
              <a:spcPct val="35000"/>
            </a:spcAft>
            <a:buNone/>
          </a:pPr>
          <a:r>
            <a:rPr lang="en-US" sz="1400" kern="1200"/>
            <a:t>Frame and provide learning experiences as devices to build an essential skill.</a:t>
          </a:r>
        </a:p>
      </dsp:txBody>
      <dsp:txXfrm>
        <a:off x="4452770" y="1504958"/>
        <a:ext cx="2022288" cy="1698722"/>
      </dsp:txXfrm>
    </dsp:sp>
    <dsp:sp modelId="{989AB8FB-25A4-4DC7-A707-B4FD6BB78207}">
      <dsp:nvSpPr>
        <dsp:cNvPr id="0" name=""/>
        <dsp:cNvSpPr/>
      </dsp:nvSpPr>
      <dsp:spPr>
        <a:xfrm>
          <a:off x="5039233" y="712220"/>
          <a:ext cx="849361" cy="849361"/>
        </a:xfrm>
        <a:prstGeom prst="ellipse">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822450">
            <a:lnSpc>
              <a:spcPct val="90000"/>
            </a:lnSpc>
            <a:spcBef>
              <a:spcPct val="0"/>
            </a:spcBef>
            <a:spcAft>
              <a:spcPct val="35000"/>
            </a:spcAft>
            <a:buNone/>
          </a:pPr>
          <a:r>
            <a:rPr lang="en-US" sz="4100" kern="1200"/>
            <a:t>3</a:t>
          </a:r>
        </a:p>
      </dsp:txBody>
      <dsp:txXfrm>
        <a:off x="5163619" y="836606"/>
        <a:ext cx="600589" cy="600589"/>
      </dsp:txXfrm>
    </dsp:sp>
    <dsp:sp modelId="{B7E50F80-7410-4ED8-AA1D-B34ED59C2707}">
      <dsp:nvSpPr>
        <dsp:cNvPr id="0" name=""/>
        <dsp:cNvSpPr/>
      </dsp:nvSpPr>
      <dsp:spPr>
        <a:xfrm>
          <a:off x="4452770" y="3260232"/>
          <a:ext cx="2022288" cy="72"/>
        </a:xfrm>
        <a:prstGeom prst="rect">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BDE21E-E532-4F27-A24F-F397182159E3}">
      <dsp:nvSpPr>
        <dsp:cNvPr id="0" name=""/>
        <dsp:cNvSpPr/>
      </dsp:nvSpPr>
      <dsp:spPr>
        <a:xfrm>
          <a:off x="6677287" y="429100"/>
          <a:ext cx="2022288" cy="2831204"/>
        </a:xfrm>
        <a:prstGeom prst="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l" defTabSz="622300">
            <a:lnSpc>
              <a:spcPct val="90000"/>
            </a:lnSpc>
            <a:spcBef>
              <a:spcPct val="0"/>
            </a:spcBef>
            <a:spcAft>
              <a:spcPct val="35000"/>
            </a:spcAft>
            <a:buNone/>
          </a:pPr>
          <a:r>
            <a:rPr lang="en-US" sz="1400" kern="1200"/>
            <a:t>Prioritize their learning and teach for that goal.</a:t>
          </a:r>
        </a:p>
      </dsp:txBody>
      <dsp:txXfrm>
        <a:off x="6677287" y="1504958"/>
        <a:ext cx="2022288" cy="1698722"/>
      </dsp:txXfrm>
    </dsp:sp>
    <dsp:sp modelId="{2B097C04-B688-4ABE-8E18-B3F083B0C895}">
      <dsp:nvSpPr>
        <dsp:cNvPr id="0" name=""/>
        <dsp:cNvSpPr/>
      </dsp:nvSpPr>
      <dsp:spPr>
        <a:xfrm>
          <a:off x="7263751" y="712220"/>
          <a:ext cx="849361" cy="849361"/>
        </a:xfrm>
        <a:prstGeom prst="ellips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822450">
            <a:lnSpc>
              <a:spcPct val="90000"/>
            </a:lnSpc>
            <a:spcBef>
              <a:spcPct val="0"/>
            </a:spcBef>
            <a:spcAft>
              <a:spcPct val="35000"/>
            </a:spcAft>
            <a:buNone/>
          </a:pPr>
          <a:r>
            <a:rPr lang="en-US" sz="4100" kern="1200"/>
            <a:t>4</a:t>
          </a:r>
        </a:p>
      </dsp:txBody>
      <dsp:txXfrm>
        <a:off x="7388137" y="836606"/>
        <a:ext cx="600589" cy="600589"/>
      </dsp:txXfrm>
    </dsp:sp>
    <dsp:sp modelId="{2B43D76C-1861-49AC-ADA7-5C0FE4B03D62}">
      <dsp:nvSpPr>
        <dsp:cNvPr id="0" name=""/>
        <dsp:cNvSpPr/>
      </dsp:nvSpPr>
      <dsp:spPr>
        <a:xfrm>
          <a:off x="6677287" y="3260232"/>
          <a:ext cx="2022288" cy="72"/>
        </a:xfrm>
        <a:prstGeom prst="rect">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45E4C-2380-45E4-B9E5-7DD746B6454E}">
      <dsp:nvSpPr>
        <dsp:cNvPr id="0" name=""/>
        <dsp:cNvSpPr/>
      </dsp:nvSpPr>
      <dsp:spPr>
        <a:xfrm>
          <a:off x="8901805" y="429100"/>
          <a:ext cx="2022288" cy="2831204"/>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l" defTabSz="622300">
            <a:lnSpc>
              <a:spcPct val="90000"/>
            </a:lnSpc>
            <a:spcBef>
              <a:spcPct val="0"/>
            </a:spcBef>
            <a:spcAft>
              <a:spcPct val="35000"/>
            </a:spcAft>
            <a:buNone/>
          </a:pPr>
          <a:r>
            <a:rPr lang="en-US" sz="1400" kern="1200"/>
            <a:t>Provide the instructions and guidance necessary for discovery and change to take place. </a:t>
          </a:r>
        </a:p>
      </dsp:txBody>
      <dsp:txXfrm>
        <a:off x="8901805" y="1504958"/>
        <a:ext cx="2022288" cy="1698722"/>
      </dsp:txXfrm>
    </dsp:sp>
    <dsp:sp modelId="{A8B44BC2-968E-4494-90F8-1D38F02D64DA}">
      <dsp:nvSpPr>
        <dsp:cNvPr id="0" name=""/>
        <dsp:cNvSpPr/>
      </dsp:nvSpPr>
      <dsp:spPr>
        <a:xfrm>
          <a:off x="9488268" y="712220"/>
          <a:ext cx="849361" cy="849361"/>
        </a:xfrm>
        <a:prstGeom prst="ellipse">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822450">
            <a:lnSpc>
              <a:spcPct val="90000"/>
            </a:lnSpc>
            <a:spcBef>
              <a:spcPct val="0"/>
            </a:spcBef>
            <a:spcAft>
              <a:spcPct val="35000"/>
            </a:spcAft>
            <a:buNone/>
          </a:pPr>
          <a:r>
            <a:rPr lang="en-US" sz="4100" kern="1200"/>
            <a:t>5</a:t>
          </a:r>
        </a:p>
      </dsp:txBody>
      <dsp:txXfrm>
        <a:off x="9612654" y="836606"/>
        <a:ext cx="600589" cy="600589"/>
      </dsp:txXfrm>
    </dsp:sp>
    <dsp:sp modelId="{A5E8F6BE-1E12-48E2-B94F-90929BA5837A}">
      <dsp:nvSpPr>
        <dsp:cNvPr id="0" name=""/>
        <dsp:cNvSpPr/>
      </dsp:nvSpPr>
      <dsp:spPr>
        <a:xfrm>
          <a:off x="8901805" y="3260232"/>
          <a:ext cx="2022288"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1C9EC5-EB59-4EBF-BC48-2F2BA99706A7}" type="datetimeFigureOut">
              <a:rPr lang="en-US" smtClean="0"/>
              <a:t>2/21/2024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62950FA-A5C4-4CC1-AFF8-BE348CED1734}" type="slidenum">
              <a:rPr lang="en-US" smtClean="0"/>
              <a:t>‹#›</a:t>
            </a:fld>
            <a:endParaRPr lang="en-US"/>
          </a:p>
        </p:txBody>
      </p:sp>
    </p:spTree>
    <p:extLst>
      <p:ext uri="{BB962C8B-B14F-4D97-AF65-F5344CB8AC3E}">
        <p14:creationId xmlns:p14="http://schemas.microsoft.com/office/powerpoint/2010/main" val="177230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7772136-EA09-478E-A7C2-4A432D07F6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0F61DE8-CBBF-4C07-80A6-0F3BB3F10E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FEF278C0-1BC7-48A4-A8D7-64091E2F69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8533C1-69D5-4E4A-919A-48A5C97333CB}" type="slidenum">
              <a:rPr lang="en-US" altLang="en-US">
                <a:latin typeface="Arial Narrow" panose="020B0606020202030204" pitchFamily="34" charset="0"/>
              </a:rPr>
              <a:pPr>
                <a:spcBef>
                  <a:spcPct val="0"/>
                </a:spcBef>
              </a:pPr>
              <a:t>13</a:t>
            </a:fld>
            <a:endParaRPr lang="en-US" altLang="en-US">
              <a:latin typeface="Arial Narrow" panose="020B0606020202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0006-855E-4782-A8F5-4D628B34CD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994328-E7D1-4536-95E1-C9171D132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6089A2-3CEE-434A-A8A1-51DD2F25673A}"/>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5" name="Footer Placeholder 4">
            <a:extLst>
              <a:ext uri="{FF2B5EF4-FFF2-40B4-BE49-F238E27FC236}">
                <a16:creationId xmlns:a16="http://schemas.microsoft.com/office/drawing/2014/main" id="{6FE1A285-DB7A-442E-B17C-E93D84D9A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66B7D-7633-4112-9568-5F63E450A4A3}"/>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3128672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1C06-67A9-4097-97F9-A24E97703A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E214D-95B9-458C-BCEB-2129A82B67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9B20A-2E3A-4955-87E0-33CFB8A4116B}"/>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5" name="Footer Placeholder 4">
            <a:extLst>
              <a:ext uri="{FF2B5EF4-FFF2-40B4-BE49-F238E27FC236}">
                <a16:creationId xmlns:a16="http://schemas.microsoft.com/office/drawing/2014/main" id="{F9615A6D-A7BD-41F8-BC59-659864DA5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455EF-8A25-4DAD-9AA1-96412B0B162D}"/>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11325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591DFF-7DAE-46DB-ADA1-2DB17D6206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F8CD3F-420E-460B-8A12-47AD7D05E6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A8E36-1183-454B-8C11-7906685267FF}"/>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5" name="Footer Placeholder 4">
            <a:extLst>
              <a:ext uri="{FF2B5EF4-FFF2-40B4-BE49-F238E27FC236}">
                <a16:creationId xmlns:a16="http://schemas.microsoft.com/office/drawing/2014/main" id="{0C1ADFF8-4854-4702-8D84-371D2D15F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D83DA-C264-4FE2-B8E6-63948B3BBE9A}"/>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10631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6468-EE18-49F6-A8CE-3FACD79377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B299F9-1200-489A-B872-508CE87EBC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F57F3-EC28-42CC-AE35-9AE6879C4484}"/>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5" name="Footer Placeholder 4">
            <a:extLst>
              <a:ext uri="{FF2B5EF4-FFF2-40B4-BE49-F238E27FC236}">
                <a16:creationId xmlns:a16="http://schemas.microsoft.com/office/drawing/2014/main" id="{462C6B91-55D4-4FBB-9E92-7CFB478DB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807C7-E45D-494D-B30B-12FC2079441A}"/>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118467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49E8-42BA-4DA0-BDCD-110CA56FD3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6A27A2-DB74-400F-88E4-0BF7BF734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0265D-13CC-49D4-915B-0C2CF212286E}"/>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5" name="Footer Placeholder 4">
            <a:extLst>
              <a:ext uri="{FF2B5EF4-FFF2-40B4-BE49-F238E27FC236}">
                <a16:creationId xmlns:a16="http://schemas.microsoft.com/office/drawing/2014/main" id="{90E07044-CB8E-4314-9CAA-ABDA53089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5A0FC-B3ED-4366-8B90-8F213101B486}"/>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2165519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99DB7-DC21-4701-A3CE-0AC1184E2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1CBD8-77CB-47C0-AA27-481DFA9FF9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3E71ED-E93D-479A-85A5-E99FB2376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482340-281C-434C-ADF8-8CEDC6285803}"/>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6" name="Footer Placeholder 5">
            <a:extLst>
              <a:ext uri="{FF2B5EF4-FFF2-40B4-BE49-F238E27FC236}">
                <a16:creationId xmlns:a16="http://schemas.microsoft.com/office/drawing/2014/main" id="{FB2AF96A-0A7D-4E6D-923D-70462040E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2DDEB2-F22B-4E09-AC07-71C7634E2D5E}"/>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353712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B2F05-9BB3-4D99-BBA8-01E7310E0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7C56F-41E1-40F9-A7D7-4BE2249AB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F0F6DA-E06E-4918-89AD-5825D93A61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CEAA01-077A-46A8-8529-09F3FB3C41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1A3A89-B0C1-4E6E-ABDC-FA60A1BF97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54206B-86F1-4AE0-85E8-A5586FC03FC8}"/>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8" name="Footer Placeholder 7">
            <a:extLst>
              <a:ext uri="{FF2B5EF4-FFF2-40B4-BE49-F238E27FC236}">
                <a16:creationId xmlns:a16="http://schemas.microsoft.com/office/drawing/2014/main" id="{06AEEEB0-1902-42B2-B1B2-023670DCC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B33EC-B08A-4D04-8D5F-960A1F50C275}"/>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3399421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76AD-6FC2-49D8-9A71-879F982319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15053-1AD2-404B-9E11-AEE86FB33364}"/>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4" name="Footer Placeholder 3">
            <a:extLst>
              <a:ext uri="{FF2B5EF4-FFF2-40B4-BE49-F238E27FC236}">
                <a16:creationId xmlns:a16="http://schemas.microsoft.com/office/drawing/2014/main" id="{ED16B9C1-0742-415D-848A-6E8BF617FF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3C34EC-2999-47BA-90AD-E2E126FBABC5}"/>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3742876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6FDBD-7DBD-4EBB-A7DB-26024F834DB0}"/>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3" name="Footer Placeholder 2">
            <a:extLst>
              <a:ext uri="{FF2B5EF4-FFF2-40B4-BE49-F238E27FC236}">
                <a16:creationId xmlns:a16="http://schemas.microsoft.com/office/drawing/2014/main" id="{0CC8C353-D143-427D-A6E6-E689A37B80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BCC770-3EEE-4DEB-A8A8-50618D27026C}"/>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331189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7E64-EEC6-4568-AD71-87BCB6700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059D87-04AE-4E1A-9DB9-2CCE50C2F7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E42EE8-2217-41AC-9E9D-33DC4EB31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223121-09D1-482C-9558-83B617B00693}"/>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6" name="Footer Placeholder 5">
            <a:extLst>
              <a:ext uri="{FF2B5EF4-FFF2-40B4-BE49-F238E27FC236}">
                <a16:creationId xmlns:a16="http://schemas.microsoft.com/office/drawing/2014/main" id="{076E1B4E-05B8-4444-BD89-0FEFEB888E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D4B91-1506-45E3-B798-6FE6EEEDBFB3}"/>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3676119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F6236-ECC1-403B-A371-879053324C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8E79D5-83E3-4BF1-A1BA-3E2146C6C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3A913D-752C-4F87-9876-54E472BF7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DB51A0-A915-48CE-8632-DD120268F168}"/>
              </a:ext>
            </a:extLst>
          </p:cNvPr>
          <p:cNvSpPr>
            <a:spLocks noGrp="1"/>
          </p:cNvSpPr>
          <p:nvPr>
            <p:ph type="dt" sz="half" idx="10"/>
          </p:nvPr>
        </p:nvSpPr>
        <p:spPr/>
        <p:txBody>
          <a:bodyPr/>
          <a:lstStyle/>
          <a:p>
            <a:fld id="{26D81D4D-37C6-4FCA-9A96-B3882A1ED101}" type="datetimeFigureOut">
              <a:rPr lang="en-US" smtClean="0"/>
              <a:t>2/21/2024</a:t>
            </a:fld>
            <a:endParaRPr lang="en-US"/>
          </a:p>
        </p:txBody>
      </p:sp>
      <p:sp>
        <p:nvSpPr>
          <p:cNvPr id="6" name="Footer Placeholder 5">
            <a:extLst>
              <a:ext uri="{FF2B5EF4-FFF2-40B4-BE49-F238E27FC236}">
                <a16:creationId xmlns:a16="http://schemas.microsoft.com/office/drawing/2014/main" id="{5F77DCEC-38DE-47EB-876F-6A368B16F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39B84-1463-45E4-B45F-1107896288D9}"/>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1044143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3B7747-AFF9-4B0C-B730-E32B25E9AF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BAC70-74B5-43D6-A5AC-6D8DB18748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3B60B-A1CA-4E77-9246-7D3387B8ED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81D4D-37C6-4FCA-9A96-B3882A1ED101}" type="datetimeFigureOut">
              <a:rPr lang="en-US" smtClean="0"/>
              <a:t>2/21/2024</a:t>
            </a:fld>
            <a:endParaRPr lang="en-US"/>
          </a:p>
        </p:txBody>
      </p:sp>
      <p:sp>
        <p:nvSpPr>
          <p:cNvPr id="5" name="Footer Placeholder 4">
            <a:extLst>
              <a:ext uri="{FF2B5EF4-FFF2-40B4-BE49-F238E27FC236}">
                <a16:creationId xmlns:a16="http://schemas.microsoft.com/office/drawing/2014/main" id="{EAAAFB19-08FB-4DE8-9CED-099CF0DB2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F9B905-2C0C-40EF-A7CC-54289792A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6325B-1AE1-4A48-B174-AFD4505D5CC3}" type="slidenum">
              <a:rPr lang="en-US" smtClean="0"/>
              <a:t>‹#›</a:t>
            </a:fld>
            <a:endParaRPr lang="en-US"/>
          </a:p>
        </p:txBody>
      </p:sp>
    </p:spTree>
    <p:extLst>
      <p:ext uri="{BB962C8B-B14F-4D97-AF65-F5344CB8AC3E}">
        <p14:creationId xmlns:p14="http://schemas.microsoft.com/office/powerpoint/2010/main" val="1089591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zmescience.com/science/the-dunning-kruger-effect-feature/" TargetMode="External"/><Relationship Id="rId7" Type="http://schemas.openxmlformats.org/officeDocument/2006/relationships/hyperlink" Target="https://www.vox.com/science-and-health/2019/1/4/17989224/intellectual-humility-explained-psychology-replication?fbclid=IwAR04E0yPnR3gGcmgOVtM7hB80OM9cdeS2cFYN52TdhQtaFkxvnFTWpWFQwU"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s://www.newyorker.com/magazine/2017/02/27/why-facts-dont-change-our-minds?utm_social-type=owned&amp;mbid=social_facebook&amp;utm_brand=tny&amp;utm_source=facebook&amp;utm_medium=social&amp;fbclid=IwAR2_iH9WGpKHVrLPz4VbwyAqPQi_blEV3GyPtKlyKJCzZ1aZN1kD8Icc9Nk"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aacu.org/liberaleducation/2014/spring/bowen"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8" Type="http://schemas.openxmlformats.org/officeDocument/2006/relationships/hyperlink" Target="https://www.insidehighered.com/advice/2019/02/19/advice-faculty-members-how-teach-students-how-learn-opinion#.YFomcVOQ3a8.link" TargetMode="External"/><Relationship Id="rId3" Type="http://schemas.openxmlformats.org/officeDocument/2006/relationships/hyperlink" Target="https://www.theatlantic.com/ideas/archive/2019/04/erisology-the-science-of-arguing-about-everything/586534/?fbclid=IwAR3MpCDEt6D3llPVN05M2AouX07JuYkNDGC74TaAxORLOeRe9GGjr5TgpZA" TargetMode="External"/><Relationship Id="rId7" Type="http://schemas.openxmlformats.org/officeDocument/2006/relationships/hyperlink" Target="https://www.newyorker.com/magazine/2017/02/27/why-facts-dont-change-our-minds?utm_social-type=owned&amp;mbid=social_facebook&amp;utm_brand=tny&amp;utm_source=facebook&amp;utm_medium=social&amp;fbclid=IwAR2_iH9WGpKHVrLPz4VbwyAqPQi_blEV3GyPtKlyKJCzZ1aZN1kD8Icc9Nk" TargetMode="External"/><Relationship Id="rId2" Type="http://schemas.openxmlformats.org/officeDocument/2006/relationships/hyperlink" Target="https://www.nytimes.com/2017/09/24/opinion/dying-art-of-disagreement.html?mcubz=3" TargetMode="External"/><Relationship Id="rId1" Type="http://schemas.openxmlformats.org/officeDocument/2006/relationships/slideLayout" Target="../slideLayouts/slideLayout2.xml"/><Relationship Id="rId6" Type="http://schemas.openxmlformats.org/officeDocument/2006/relationships/hyperlink" Target="https://www.vox.com/science-and-health/2019/1/4/17989224/intellectual-humility-explained-psychology-replication?fbclid=IwAR04E0yPnR3gGcmgOVtM7hB80OM9cdeS2cFYN52TdhQtaFkxvnFTWpWFQwU" TargetMode="External"/><Relationship Id="rId5" Type="http://schemas.openxmlformats.org/officeDocument/2006/relationships/hyperlink" Target="https://qz.com/quartzy/1381916/drawing-is-the-best-way-to-learn-even-if-youre-no-leonardo-da-vinci/?fbclid=IwAR2YOYJh3UiIbqZ2q3i2pXo5ZPw1B1N6oBQJ8BVTks9dySJDI6Rq40yJmP0" TargetMode="External"/><Relationship Id="rId4" Type="http://schemas.openxmlformats.org/officeDocument/2006/relationships/hyperlink" Target="https://www.podbean.com/media/share/pb-rq73v-e26fab?utm_campaign=au_share_ep&amp;utm_medium=dlink&amp;utm_source=au_share" TargetMode="Externa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criticalthinking.org/pages/defining-critical-thinking/76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7D790AB-9953-A5A3-4370-199DF777DA23}"/>
              </a:ext>
            </a:extLst>
          </p:cNvPr>
          <p:cNvPicPr>
            <a:picLocks noChangeAspect="1"/>
          </p:cNvPicPr>
          <p:nvPr/>
        </p:nvPicPr>
        <p:blipFill rotWithShape="1">
          <a:blip r:embed="rId2">
            <a:alphaModFix amt="50000"/>
          </a:blip>
          <a:srcRect t="19643"/>
          <a:stretch/>
        </p:blipFill>
        <p:spPr>
          <a:xfrm>
            <a:off x="20" y="1"/>
            <a:ext cx="12191980" cy="6857999"/>
          </a:xfrm>
          <a:prstGeom prst="rect">
            <a:avLst/>
          </a:prstGeom>
        </p:spPr>
      </p:pic>
      <p:sp>
        <p:nvSpPr>
          <p:cNvPr id="2" name="Title 1">
            <a:extLst>
              <a:ext uri="{FF2B5EF4-FFF2-40B4-BE49-F238E27FC236}">
                <a16:creationId xmlns:a16="http://schemas.microsoft.com/office/drawing/2014/main" id="{44D41D8A-2FFA-BAA0-5811-6926FBA31830}"/>
              </a:ext>
            </a:extLst>
          </p:cNvPr>
          <p:cNvSpPr>
            <a:spLocks noGrp="1"/>
          </p:cNvSpPr>
          <p:nvPr>
            <p:ph type="ctrTitle"/>
          </p:nvPr>
        </p:nvSpPr>
        <p:spPr>
          <a:xfrm>
            <a:off x="1524000" y="1122362"/>
            <a:ext cx="9144000" cy="2900518"/>
          </a:xfrm>
        </p:spPr>
        <p:txBody>
          <a:bodyPr>
            <a:normAutofit/>
          </a:bodyPr>
          <a:lstStyle/>
          <a:p>
            <a:r>
              <a:rPr lang="en-US">
                <a:solidFill>
                  <a:srgbClr val="FFFFFF"/>
                </a:solidFill>
              </a:rPr>
              <a:t>Challenging Students’ Ways of Knowing and Thinking</a:t>
            </a:r>
          </a:p>
        </p:txBody>
      </p:sp>
      <p:sp>
        <p:nvSpPr>
          <p:cNvPr id="4" name="Subtitle 3">
            <a:extLst>
              <a:ext uri="{FF2B5EF4-FFF2-40B4-BE49-F238E27FC236}">
                <a16:creationId xmlns:a16="http://schemas.microsoft.com/office/drawing/2014/main" id="{38C26627-4E4C-BF41-D373-1B9754309A04}"/>
              </a:ext>
            </a:extLst>
          </p:cNvPr>
          <p:cNvSpPr>
            <a:spLocks noGrp="1"/>
          </p:cNvSpPr>
          <p:nvPr>
            <p:ph type="subTitle" idx="1"/>
          </p:nvPr>
        </p:nvSpPr>
        <p:spPr>
          <a:xfrm>
            <a:off x="1524000" y="4159404"/>
            <a:ext cx="9144000" cy="1098395"/>
          </a:xfrm>
        </p:spPr>
        <p:txBody>
          <a:bodyPr>
            <a:normAutofit/>
          </a:bodyPr>
          <a:lstStyle/>
          <a:p>
            <a:r>
              <a:rPr lang="en-US">
                <a:solidFill>
                  <a:srgbClr val="FFFFFF"/>
                </a:solidFill>
              </a:rPr>
              <a:t>CETL HIP Workshop on Critical Thinking</a:t>
            </a:r>
          </a:p>
          <a:p>
            <a:r>
              <a:rPr lang="en-US">
                <a:solidFill>
                  <a:srgbClr val="FFFFFF"/>
                </a:solidFill>
              </a:rPr>
              <a:t>February 22, 2024</a:t>
            </a:r>
          </a:p>
        </p:txBody>
      </p:sp>
    </p:spTree>
    <p:extLst>
      <p:ext uri="{BB962C8B-B14F-4D97-AF65-F5344CB8AC3E}">
        <p14:creationId xmlns:p14="http://schemas.microsoft.com/office/powerpoint/2010/main" val="42897676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4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4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on clear background">
            <a:extLst>
              <a:ext uri="{FF2B5EF4-FFF2-40B4-BE49-F238E27FC236}">
                <a16:creationId xmlns:a16="http://schemas.microsoft.com/office/drawing/2014/main" id="{78D121B0-F754-BFBE-108A-4074A7F338C2}"/>
              </a:ext>
            </a:extLst>
          </p:cNvPr>
          <p:cNvPicPr>
            <a:picLocks noChangeAspect="1"/>
          </p:cNvPicPr>
          <p:nvPr/>
        </p:nvPicPr>
        <p:blipFill rotWithShape="1">
          <a:blip r:embed="rId2"/>
          <a:srcRect l="12799" r="10500" b="9091"/>
          <a:stretch/>
        </p:blipFill>
        <p:spPr>
          <a:xfrm>
            <a:off x="3523488" y="10"/>
            <a:ext cx="8668512" cy="6857990"/>
          </a:xfrm>
          <a:prstGeom prst="rect">
            <a:avLst/>
          </a:prstGeom>
        </p:spPr>
      </p:pic>
      <p:sp>
        <p:nvSpPr>
          <p:cNvPr id="49" name="Rectangle 4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AE657D-720F-5DB5-FFFC-949BF44C8B85}"/>
              </a:ext>
            </a:extLst>
          </p:cNvPr>
          <p:cNvSpPr>
            <a:spLocks noGrp="1"/>
          </p:cNvSpPr>
          <p:nvPr>
            <p:ph type="title"/>
          </p:nvPr>
        </p:nvSpPr>
        <p:spPr>
          <a:xfrm>
            <a:off x="371094" y="1161288"/>
            <a:ext cx="3438144" cy="1124712"/>
          </a:xfrm>
        </p:spPr>
        <p:txBody>
          <a:bodyPr anchor="b">
            <a:normAutofit/>
          </a:bodyPr>
          <a:lstStyle/>
          <a:p>
            <a:r>
              <a:rPr lang="en-US" sz="2800" dirty="0"/>
              <a:t>This is important…</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 name="Rectangle 5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AEC4C5-A5AA-0DA0-2A34-439F5BCA1B41}"/>
              </a:ext>
            </a:extLst>
          </p:cNvPr>
          <p:cNvSpPr>
            <a:spLocks noGrp="1"/>
          </p:cNvSpPr>
          <p:nvPr>
            <p:ph idx="1"/>
          </p:nvPr>
        </p:nvSpPr>
        <p:spPr>
          <a:xfrm>
            <a:off x="371094" y="2610104"/>
            <a:ext cx="6375695" cy="3775456"/>
          </a:xfrm>
        </p:spPr>
        <p:txBody>
          <a:bodyPr anchor="t">
            <a:noAutofit/>
          </a:bodyPr>
          <a:lstStyle/>
          <a:p>
            <a:r>
              <a:rPr lang="en-US" sz="1800" b="1" dirty="0"/>
              <a:t>Ignorance</a:t>
            </a:r>
            <a:r>
              <a:rPr lang="en-US" sz="1800" dirty="0"/>
              <a:t> is commonly defined as the lack of knowledge, experience, information, or education: the opposite of wisdom.</a:t>
            </a:r>
          </a:p>
          <a:p>
            <a:r>
              <a:rPr lang="en-US" sz="1800" i="1" dirty="0"/>
              <a:t>“It is certain, in any case, that ignorance, allied with power, is the most ferocious enemy justice can have”</a:t>
            </a:r>
          </a:p>
          <a:p>
            <a:pPr lvl="1"/>
            <a:r>
              <a:rPr lang="en-US" sz="1800" dirty="0"/>
              <a:t>James Baldwin</a:t>
            </a:r>
          </a:p>
          <a:p>
            <a:r>
              <a:rPr lang="en-US" sz="1800" dirty="0"/>
              <a:t>Often, we define our role and our goal as battling against ignorance. There are challenges here, to be sure –with new content, students sometimes don’t know what they don’t know. Further, it is hard to get students to let go of what “feels” right even when it is wrong. But consider this:</a:t>
            </a:r>
          </a:p>
          <a:p>
            <a:r>
              <a:rPr lang="en-US" sz="1800" i="1" dirty="0"/>
              <a:t>“The greatest enemy of knowledge is </a:t>
            </a:r>
            <a:r>
              <a:rPr lang="en-US" sz="1800" b="1" i="1" dirty="0"/>
              <a:t>not ignorance;</a:t>
            </a:r>
            <a:r>
              <a:rPr lang="en-US" sz="1800" i="1" dirty="0"/>
              <a:t> it is </a:t>
            </a:r>
            <a:r>
              <a:rPr lang="en-US" sz="1800" b="1" i="1" dirty="0"/>
              <a:t>the illusion of knowledge</a:t>
            </a:r>
            <a:r>
              <a:rPr lang="en-US" sz="1800" i="1" dirty="0"/>
              <a:t>”</a:t>
            </a:r>
          </a:p>
          <a:p>
            <a:pPr lvl="1"/>
            <a:r>
              <a:rPr lang="en-US" sz="1800" dirty="0"/>
              <a:t>Stephen Hawking</a:t>
            </a:r>
          </a:p>
        </p:txBody>
      </p:sp>
    </p:spTree>
    <p:extLst>
      <p:ext uri="{BB962C8B-B14F-4D97-AF65-F5344CB8AC3E}">
        <p14:creationId xmlns:p14="http://schemas.microsoft.com/office/powerpoint/2010/main" val="684264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Content Placeholder 11" descr="Diagram&#10;&#10;Description automatically generated">
            <a:extLst>
              <a:ext uri="{FF2B5EF4-FFF2-40B4-BE49-F238E27FC236}">
                <a16:creationId xmlns:a16="http://schemas.microsoft.com/office/drawing/2014/main" id="{02F231AB-3DB8-4957-9DB2-73E457480640}"/>
              </a:ext>
            </a:extLst>
          </p:cNvPr>
          <p:cNvPicPr>
            <a:picLocks noGrp="1" noChangeAspect="1"/>
          </p:cNvPicPr>
          <p:nvPr>
            <p:ph sz="half" idx="4294967295"/>
          </p:nvPr>
        </p:nvPicPr>
        <p:blipFill rotWithShape="1">
          <a:blip r:embed="rId2"/>
          <a:srcRect r="2137"/>
          <a:stretch/>
        </p:blipFill>
        <p:spPr>
          <a:xfrm>
            <a:off x="228600" y="889000"/>
            <a:ext cx="4051300" cy="3633788"/>
          </a:xfrm>
          <a:prstGeom prst="rect">
            <a:avLst/>
          </a:prstGeom>
        </p:spPr>
      </p:pic>
      <p:sp>
        <p:nvSpPr>
          <p:cNvPr id="14" name="TextBox 13">
            <a:extLst>
              <a:ext uri="{FF2B5EF4-FFF2-40B4-BE49-F238E27FC236}">
                <a16:creationId xmlns:a16="http://schemas.microsoft.com/office/drawing/2014/main" id="{E2FA1655-388A-470D-A044-A90BD514E41B}"/>
              </a:ext>
            </a:extLst>
          </p:cNvPr>
          <p:cNvSpPr txBox="1"/>
          <p:nvPr/>
        </p:nvSpPr>
        <p:spPr>
          <a:xfrm>
            <a:off x="228600" y="4521201"/>
            <a:ext cx="4051300" cy="725488"/>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a:solidFill>
                  <a:srgbClr val="FFFFFF"/>
                </a:solidFill>
                <a:hlinkClick r:id="rId3">
                  <a:extLst>
                    <a:ext uri="{A12FA001-AC4F-418D-AE19-62706E023703}">
                      <ahyp:hlinkClr xmlns:ahyp="http://schemas.microsoft.com/office/drawing/2018/hyperlinkcolor" val="tx"/>
                    </a:ext>
                  </a:extLst>
                </a:hlinkClick>
              </a:rPr>
              <a:t>https://www.zmescience.com/science/the-dunning-kruger-effect-feature/</a:t>
            </a:r>
            <a:endParaRPr lang="en-US" sz="800">
              <a:solidFill>
                <a:srgbClr val="FFFFFF"/>
              </a:solidFill>
            </a:endParaRPr>
          </a:p>
        </p:txBody>
      </p:sp>
      <p:pic>
        <p:nvPicPr>
          <p:cNvPr id="15" name="Content Placeholder 14">
            <a:extLst>
              <a:ext uri="{FF2B5EF4-FFF2-40B4-BE49-F238E27FC236}">
                <a16:creationId xmlns:a16="http://schemas.microsoft.com/office/drawing/2014/main" id="{39A4FB04-1678-4773-8B3D-B44DB7E334C3}"/>
              </a:ext>
            </a:extLst>
          </p:cNvPr>
          <p:cNvPicPr>
            <a:picLocks noGrp="1" noChangeAspect="1"/>
          </p:cNvPicPr>
          <p:nvPr>
            <p:ph sz="half" idx="4294967295"/>
          </p:nvPr>
        </p:nvPicPr>
        <p:blipFill>
          <a:blip r:embed="rId4"/>
          <a:stretch>
            <a:fillRect/>
          </a:stretch>
        </p:blipFill>
        <p:spPr>
          <a:xfrm>
            <a:off x="4359275" y="889000"/>
            <a:ext cx="2565400" cy="3633788"/>
          </a:xfrm>
          <a:prstGeom prst="rect">
            <a:avLst/>
          </a:prstGeom>
        </p:spPr>
      </p:pic>
      <p:sp>
        <p:nvSpPr>
          <p:cNvPr id="18" name="TextBox 17">
            <a:extLst>
              <a:ext uri="{FF2B5EF4-FFF2-40B4-BE49-F238E27FC236}">
                <a16:creationId xmlns:a16="http://schemas.microsoft.com/office/drawing/2014/main" id="{39380315-C15F-4C26-A11C-12417B5F8944}"/>
              </a:ext>
            </a:extLst>
          </p:cNvPr>
          <p:cNvSpPr txBox="1"/>
          <p:nvPr/>
        </p:nvSpPr>
        <p:spPr>
          <a:xfrm>
            <a:off x="4356227" y="4521201"/>
            <a:ext cx="2565400" cy="725488"/>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a:solidFill>
                  <a:srgbClr val="FFFFFF"/>
                </a:solidFill>
                <a:hlinkClick r:id="rId5">
                  <a:extLst>
                    <a:ext uri="{A12FA001-AC4F-418D-AE19-62706E023703}">
                      <ahyp:hlinkClr xmlns:ahyp="http://schemas.microsoft.com/office/drawing/2018/hyperlinkcolor" val="tx"/>
                    </a:ext>
                  </a:extLst>
                </a:hlinkClick>
              </a:rPr>
              <a:t>Why Facts Don’t Change Our Minds</a:t>
            </a:r>
            <a:endParaRPr lang="en-US" sz="800">
              <a:solidFill>
                <a:srgbClr val="FFFFFF"/>
              </a:solidFill>
            </a:endParaRPr>
          </a:p>
        </p:txBody>
      </p:sp>
      <p:pic>
        <p:nvPicPr>
          <p:cNvPr id="21" name="Picture 20" descr="Text&#10;&#10;Description automatically generated">
            <a:extLst>
              <a:ext uri="{FF2B5EF4-FFF2-40B4-BE49-F238E27FC236}">
                <a16:creationId xmlns:a16="http://schemas.microsoft.com/office/drawing/2014/main" id="{40227C34-9CB7-48FE-A60B-9BD0392DA44D}"/>
              </a:ext>
            </a:extLst>
          </p:cNvPr>
          <p:cNvPicPr>
            <a:picLocks noChangeAspect="1"/>
          </p:cNvPicPr>
          <p:nvPr/>
        </p:nvPicPr>
        <p:blipFill>
          <a:blip r:embed="rId6"/>
          <a:stretch>
            <a:fillRect/>
          </a:stretch>
        </p:blipFill>
        <p:spPr>
          <a:xfrm>
            <a:off x="7005638" y="889000"/>
            <a:ext cx="4881563" cy="3633788"/>
          </a:xfrm>
          <a:prstGeom prst="rect">
            <a:avLst/>
          </a:prstGeom>
        </p:spPr>
      </p:pic>
      <p:sp>
        <p:nvSpPr>
          <p:cNvPr id="19" name="Rectangle 18">
            <a:extLst>
              <a:ext uri="{FF2B5EF4-FFF2-40B4-BE49-F238E27FC236}">
                <a16:creationId xmlns:a16="http://schemas.microsoft.com/office/drawing/2014/main" id="{1BD4870F-3A55-4EED-9FD5-9CC74EEC63D0}"/>
              </a:ext>
            </a:extLst>
          </p:cNvPr>
          <p:cNvSpPr/>
          <p:nvPr/>
        </p:nvSpPr>
        <p:spPr>
          <a:xfrm>
            <a:off x="7005638" y="4521201"/>
            <a:ext cx="4881563" cy="725488"/>
          </a:xfrm>
          <a:prstGeom prst="rect">
            <a:avLst/>
          </a:prstGeom>
          <a:solidFill>
            <a:srgbClr val="000000">
              <a:alpha val="50000"/>
            </a:srgbClr>
          </a:solidFill>
          <a:ln>
            <a:noFill/>
          </a:ln>
        </p:spPr>
        <p:txBody>
          <a:bodyPr wrap="square" anchor="ctr">
            <a:noAutofit/>
          </a:bodyPr>
          <a:lstStyle/>
          <a:p>
            <a:pPr algn="ctr">
              <a:spcAft>
                <a:spcPts val="600"/>
              </a:spcAft>
            </a:pPr>
            <a:r>
              <a:rPr lang="en-US" sz="800" b="1" dirty="0">
                <a:solidFill>
                  <a:schemeClr val="bg1"/>
                </a:solidFill>
                <a:hlinkClick r:id="rId7">
                  <a:extLst>
                    <a:ext uri="{A12FA001-AC4F-418D-AE19-62706E023703}">
                      <ahyp:hlinkClr xmlns:ahyp="http://schemas.microsoft.com/office/drawing/2018/hyperlinkcolor" val="tx"/>
                    </a:ext>
                  </a:extLst>
                </a:hlinkClick>
              </a:rPr>
              <a:t>Intellectual humility: the importance of knowing you might be wrong</a:t>
            </a:r>
          </a:p>
          <a:p>
            <a:pPr algn="ctr">
              <a:spcAft>
                <a:spcPts val="600"/>
              </a:spcAft>
            </a:pPr>
            <a:r>
              <a:rPr lang="en-US" sz="800" dirty="0">
                <a:solidFill>
                  <a:schemeClr val="bg1"/>
                </a:solidFill>
                <a:hlinkClick r:id="rId7">
                  <a:extLst>
                    <a:ext uri="{A12FA001-AC4F-418D-AE19-62706E023703}">
                      <ahyp:hlinkClr xmlns:ahyp="http://schemas.microsoft.com/office/drawing/2018/hyperlinkcolor" val="tx"/>
                    </a:ext>
                  </a:extLst>
                </a:hlinkClick>
              </a:rPr>
              <a:t>Why it’s so hard to see our own ignorance, and what to do about it.</a:t>
            </a:r>
            <a:endParaRPr lang="en-US" sz="800" dirty="0">
              <a:solidFill>
                <a:schemeClr val="bg1"/>
              </a:solidFill>
            </a:endParaRPr>
          </a:p>
        </p:txBody>
      </p:sp>
    </p:spTree>
    <p:extLst>
      <p:ext uri="{BB962C8B-B14F-4D97-AF65-F5344CB8AC3E}">
        <p14:creationId xmlns:p14="http://schemas.microsoft.com/office/powerpoint/2010/main" val="113689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0C5EF-0A22-489D-AA55-ECA3035D67A2}"/>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kern="1200" dirty="0">
                <a:solidFill>
                  <a:schemeClr val="tx1"/>
                </a:solidFill>
                <a:latin typeface="+mj-lt"/>
                <a:ea typeface="+mj-ea"/>
                <a:cs typeface="+mj-cs"/>
              </a:rPr>
              <a:t> Incompetence </a:t>
            </a:r>
            <a:r>
              <a:rPr lang="en-US" kern="1200" dirty="0">
                <a:solidFill>
                  <a:schemeClr val="tx1"/>
                </a:solidFill>
                <a:latin typeface="+mj-lt"/>
                <a:ea typeface="+mj-ea"/>
                <a:cs typeface="+mj-cs"/>
                <a:sym typeface="Wingdings" panose="05000000000000000000" pitchFamily="2" charset="2"/>
              </a:rPr>
              <a:t></a:t>
            </a:r>
            <a:r>
              <a:rPr lang="en-US" kern="1200" dirty="0">
                <a:solidFill>
                  <a:schemeClr val="tx1"/>
                </a:solidFill>
                <a:latin typeface="+mj-lt"/>
                <a:ea typeface="+mj-ea"/>
                <a:cs typeface="+mj-cs"/>
              </a:rPr>
              <a:t> Competence</a:t>
            </a:r>
          </a:p>
        </p:txBody>
      </p:sp>
      <p:sp>
        <p:nvSpPr>
          <p:cNvPr id="19" name="Rectangle 1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1251799-51F1-ED28-8F64-22BB9F229D27}"/>
              </a:ext>
            </a:extLst>
          </p:cNvPr>
          <p:cNvSpPr>
            <a:spLocks/>
          </p:cNvSpPr>
          <p:nvPr/>
        </p:nvSpPr>
        <p:spPr>
          <a:xfrm>
            <a:off x="6419703" y="2185361"/>
            <a:ext cx="5181600" cy="4140067"/>
          </a:xfrm>
          <a:prstGeom prst="rect">
            <a:avLst/>
          </a:prstGeom>
        </p:spPr>
        <p:txBody>
          <a:bodyPr/>
          <a:lstStyle/>
          <a:p>
            <a:r>
              <a:rPr lang="en-US" dirty="0"/>
              <a:t>This can be imagined as moving from “oh no!” to “aha!” to “damn, this requires effort”, to “woohoo!”</a:t>
            </a:r>
          </a:p>
          <a:p>
            <a:r>
              <a:rPr lang="en-US" dirty="0"/>
              <a:t>What can we do at each stage?</a:t>
            </a:r>
          </a:p>
          <a:p>
            <a:r>
              <a:rPr lang="en-US" dirty="0"/>
              <a:t>Note the applicability to both the class and the curriculum.</a:t>
            </a:r>
          </a:p>
        </p:txBody>
      </p:sp>
      <p:sp>
        <p:nvSpPr>
          <p:cNvPr id="8" name="Content Placeholder 7">
            <a:extLst>
              <a:ext uri="{FF2B5EF4-FFF2-40B4-BE49-F238E27FC236}">
                <a16:creationId xmlns:a16="http://schemas.microsoft.com/office/drawing/2014/main" id="{7BBF01EE-DC09-46AB-B3BB-82979863F1A8}"/>
              </a:ext>
            </a:extLst>
          </p:cNvPr>
          <p:cNvSpPr>
            <a:spLocks/>
          </p:cNvSpPr>
          <p:nvPr/>
        </p:nvSpPr>
        <p:spPr>
          <a:xfrm>
            <a:off x="1347022" y="2020168"/>
            <a:ext cx="4779784" cy="4013906"/>
          </a:xfrm>
          <a:prstGeom prst="rect">
            <a:avLst/>
          </a:prstGeom>
        </p:spPr>
        <p:txBody>
          <a:bodyPr vert="horz" lIns="91440" tIns="45720" rIns="91440" bIns="45720" rtlCol="0">
            <a:normAutofit/>
          </a:bodyPr>
          <a:lstStyle/>
          <a:p>
            <a:pPr algn="ctr" defTabSz="841248">
              <a:spcAft>
                <a:spcPts val="600"/>
              </a:spcAft>
            </a:pPr>
            <a:r>
              <a:rPr lang="en-US" sz="1840" kern="1200" dirty="0">
                <a:solidFill>
                  <a:srgbClr val="665300"/>
                </a:solidFill>
                <a:latin typeface="+mn-lt"/>
                <a:ea typeface="+mn-ea"/>
                <a:cs typeface="+mn-cs"/>
              </a:rPr>
              <a:t>How do we guide the steps?</a:t>
            </a:r>
            <a:endParaRPr lang="en-US" sz="2000" dirty="0">
              <a:solidFill>
                <a:srgbClr val="FFEE56"/>
              </a:solidFill>
            </a:endParaRPr>
          </a:p>
        </p:txBody>
      </p:sp>
      <p:graphicFrame>
        <p:nvGraphicFramePr>
          <p:cNvPr id="4" name="Diagram 3">
            <a:extLst>
              <a:ext uri="{FF2B5EF4-FFF2-40B4-BE49-F238E27FC236}">
                <a16:creationId xmlns:a16="http://schemas.microsoft.com/office/drawing/2014/main" id="{AE19234A-55AE-2DCC-2369-3DF87DB50574}"/>
              </a:ext>
            </a:extLst>
          </p:cNvPr>
          <p:cNvGraphicFramePr/>
          <p:nvPr>
            <p:extLst>
              <p:ext uri="{D42A27DB-BD31-4B8C-83A1-F6EECF244321}">
                <p14:modId xmlns:p14="http://schemas.microsoft.com/office/powerpoint/2010/main" val="1761759800"/>
              </p:ext>
            </p:extLst>
          </p:nvPr>
        </p:nvGraphicFramePr>
        <p:xfrm>
          <a:off x="1556813" y="2650623"/>
          <a:ext cx="4360201" cy="292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1587F84-E02E-443A-C102-F63F7B6E5885}"/>
              </a:ext>
            </a:extLst>
          </p:cNvPr>
          <p:cNvSpPr txBox="1"/>
          <p:nvPr/>
        </p:nvSpPr>
        <p:spPr>
          <a:xfrm>
            <a:off x="182880" y="5576703"/>
            <a:ext cx="6150658" cy="338554"/>
          </a:xfrm>
          <a:prstGeom prst="rect">
            <a:avLst/>
          </a:prstGeom>
          <a:noFill/>
          <a:ln>
            <a:solidFill>
              <a:schemeClr val="tx1"/>
            </a:solidFill>
          </a:ln>
        </p:spPr>
        <p:txBody>
          <a:bodyPr wrap="none" rtlCol="0">
            <a:spAutoFit/>
          </a:bodyPr>
          <a:lstStyle/>
          <a:p>
            <a:r>
              <a:rPr lang="en-US" sz="1600" dirty="0"/>
              <a:t>How does critical thinking and existing knowledge come into play, here?</a:t>
            </a:r>
          </a:p>
        </p:txBody>
      </p:sp>
    </p:spTree>
    <p:extLst>
      <p:ext uri="{BB962C8B-B14F-4D97-AF65-F5344CB8AC3E}">
        <p14:creationId xmlns:p14="http://schemas.microsoft.com/office/powerpoint/2010/main" val="1203120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38" name="Rectangle 2">
            <a:extLst>
              <a:ext uri="{FF2B5EF4-FFF2-40B4-BE49-F238E27FC236}">
                <a16:creationId xmlns:a16="http://schemas.microsoft.com/office/drawing/2014/main" id="{5FD05120-E54A-489A-816E-83860228034B}"/>
              </a:ext>
            </a:extLst>
          </p:cNvPr>
          <p:cNvSpPr>
            <a:spLocks noGrp="1" noChangeArrowheads="1"/>
          </p:cNvSpPr>
          <p:nvPr>
            <p:ph type="title"/>
          </p:nvPr>
        </p:nvSpPr>
        <p:spPr>
          <a:xfrm>
            <a:off x="838200" y="304800"/>
            <a:ext cx="2899189" cy="5471532"/>
          </a:xfrm>
        </p:spPr>
        <p:txBody>
          <a:bodyPr anchor="t">
            <a:normAutofit/>
          </a:bodyPr>
          <a:lstStyle/>
          <a:p>
            <a:pPr eaLnBrk="1" hangingPunct="1"/>
            <a:r>
              <a:rPr lang="en-US" altLang="en-US" sz="4000" dirty="0">
                <a:solidFill>
                  <a:srgbClr val="FFFFFF"/>
                </a:solidFill>
              </a:rPr>
              <a:t>Ophelia </a:t>
            </a:r>
            <a:br>
              <a:rPr lang="en-US" altLang="en-US" sz="4000" dirty="0">
                <a:solidFill>
                  <a:srgbClr val="FFFFFF"/>
                </a:solidFill>
              </a:rPr>
            </a:br>
            <a:r>
              <a:rPr lang="en-US" altLang="en-US" sz="4000" dirty="0">
                <a:solidFill>
                  <a:srgbClr val="FFFFFF"/>
                </a:solidFill>
              </a:rPr>
              <a:t>&amp; Meno </a:t>
            </a:r>
          </a:p>
        </p:txBody>
      </p:sp>
      <p:sp>
        <p:nvSpPr>
          <p:cNvPr id="14339" name="Rectangle 6">
            <a:extLst>
              <a:ext uri="{FF2B5EF4-FFF2-40B4-BE49-F238E27FC236}">
                <a16:creationId xmlns:a16="http://schemas.microsoft.com/office/drawing/2014/main" id="{102E11C5-672F-4DD8-A4F8-82D62558F7D9}"/>
              </a:ext>
            </a:extLst>
          </p:cNvPr>
          <p:cNvSpPr>
            <a:spLocks noGrp="1" noChangeArrowheads="1"/>
          </p:cNvSpPr>
          <p:nvPr>
            <p:ph type="body" sz="half" idx="1"/>
          </p:nvPr>
        </p:nvSpPr>
        <p:spPr>
          <a:xfrm>
            <a:off x="4380855" y="1412489"/>
            <a:ext cx="3427283" cy="4363844"/>
          </a:xfrm>
        </p:spPr>
        <p:txBody>
          <a:bodyPr>
            <a:normAutofit/>
          </a:bodyPr>
          <a:lstStyle/>
          <a:p>
            <a:pPr eaLnBrk="1" hangingPunct="1"/>
            <a:r>
              <a:rPr lang="en-US" altLang="en-US" sz="2000"/>
              <a:t>Act 1, Scene 3, </a:t>
            </a:r>
            <a:r>
              <a:rPr lang="en-US" altLang="en-US" sz="2000" b="1" i="1"/>
              <a:t>Hamlet</a:t>
            </a:r>
            <a:r>
              <a:rPr lang="en-US" altLang="en-US" sz="2000"/>
              <a:t>.</a:t>
            </a:r>
          </a:p>
          <a:p>
            <a:pPr eaLnBrk="1" hangingPunct="1"/>
            <a:r>
              <a:rPr lang="en-US" altLang="en-US" sz="2000" i="1"/>
              <a:t>Ophelia</a:t>
            </a:r>
            <a:r>
              <a:rPr lang="en-US" altLang="en-US" sz="2000"/>
              <a:t>: “I do not know, my lord, what I should think.”</a:t>
            </a:r>
          </a:p>
          <a:p>
            <a:pPr eaLnBrk="1" hangingPunct="1"/>
            <a:r>
              <a:rPr lang="en-US" altLang="en-US" sz="2000" i="1"/>
              <a:t>Polonius</a:t>
            </a:r>
            <a:r>
              <a:rPr lang="en-US" altLang="en-US" sz="2000"/>
              <a:t>: “I’ll teach you. Think yourself a baby…”</a:t>
            </a:r>
          </a:p>
          <a:p>
            <a:pPr eaLnBrk="1" hangingPunct="1"/>
            <a:r>
              <a:rPr lang="en-US" altLang="en-US" sz="2000"/>
              <a:t>Problem: Teacher gives answers, not questions; does not allow or encourage independent thinking.</a:t>
            </a:r>
          </a:p>
          <a:p>
            <a:pPr eaLnBrk="1" hangingPunct="1"/>
            <a:r>
              <a:rPr lang="en-US" altLang="en-US" sz="2000"/>
              <a:t>Things do not end well for Ophelia.</a:t>
            </a:r>
          </a:p>
          <a:p>
            <a:pPr eaLnBrk="1" hangingPunct="1"/>
            <a:r>
              <a:rPr lang="en-US" altLang="en-US" sz="2000"/>
              <a:t>Don’t be a Polonius.</a:t>
            </a:r>
          </a:p>
        </p:txBody>
      </p:sp>
      <p:cxnSp>
        <p:nvCxnSpPr>
          <p:cNvPr id="75" name="Straight Connector 74">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219" name="Rectangle 3">
            <a:extLst>
              <a:ext uri="{FF2B5EF4-FFF2-40B4-BE49-F238E27FC236}">
                <a16:creationId xmlns:a16="http://schemas.microsoft.com/office/drawing/2014/main" id="{F0DA33B0-58C0-4792-848E-75D1D189D9B8}"/>
              </a:ext>
            </a:extLst>
          </p:cNvPr>
          <p:cNvSpPr>
            <a:spLocks noGrp="1" noChangeArrowheads="1"/>
          </p:cNvSpPr>
          <p:nvPr>
            <p:ph type="body" sz="half" idx="2"/>
          </p:nvPr>
        </p:nvSpPr>
        <p:spPr>
          <a:xfrm>
            <a:off x="8451604" y="1412489"/>
            <a:ext cx="3197701" cy="4363844"/>
          </a:xfrm>
        </p:spPr>
        <p:txBody>
          <a:bodyPr>
            <a:normAutofit lnSpcReduction="10000"/>
          </a:bodyPr>
          <a:lstStyle/>
          <a:p>
            <a:pPr eaLnBrk="1" hangingPunct="1"/>
            <a:r>
              <a:rPr lang="en-US" altLang="en-US" sz="2000" dirty="0"/>
              <a:t>Plato’s </a:t>
            </a:r>
            <a:r>
              <a:rPr lang="en-US" altLang="en-US" sz="2000" b="1" i="1" dirty="0"/>
              <a:t>Meno</a:t>
            </a:r>
            <a:r>
              <a:rPr lang="en-US" altLang="en-US" sz="2000" dirty="0"/>
              <a:t>.</a:t>
            </a:r>
          </a:p>
          <a:p>
            <a:pPr eaLnBrk="1" hangingPunct="1"/>
            <a:r>
              <a:rPr lang="en-US" altLang="en-US" sz="2000" dirty="0"/>
              <a:t>Context: An uneducated person can, with proper guidance/challenge, solve difficult problems. </a:t>
            </a:r>
          </a:p>
          <a:p>
            <a:pPr eaLnBrk="1" hangingPunct="1"/>
            <a:r>
              <a:rPr lang="en-US" altLang="en-US" sz="2000" dirty="0"/>
              <a:t>Teachers don’t give answers; students discover them. This requires effort. </a:t>
            </a:r>
          </a:p>
          <a:p>
            <a:pPr eaLnBrk="1" hangingPunct="1"/>
            <a:r>
              <a:rPr lang="en-US" altLang="en-US" sz="2000" dirty="0"/>
              <a:t>Teachers are patient facilitators.</a:t>
            </a:r>
          </a:p>
          <a:p>
            <a:pPr eaLnBrk="1" hangingPunct="1"/>
            <a:r>
              <a:rPr lang="en-US" altLang="en-US" sz="2000" dirty="0"/>
              <a:t>Students must set a lot aside and be curious.</a:t>
            </a:r>
          </a:p>
          <a:p>
            <a:pPr eaLnBrk="1" hangingPunct="1"/>
            <a:r>
              <a:rPr lang="en-US" altLang="en-US" sz="2000" dirty="0"/>
              <a:t>Students aren’t always curious.</a:t>
            </a:r>
          </a:p>
        </p:txBody>
      </p:sp>
      <p:pic>
        <p:nvPicPr>
          <p:cNvPr id="2" name="Picture 1">
            <a:extLst>
              <a:ext uri="{FF2B5EF4-FFF2-40B4-BE49-F238E27FC236}">
                <a16:creationId xmlns:a16="http://schemas.microsoft.com/office/drawing/2014/main" id="{957E574E-9F49-47B7-B2BC-6875F05A7298}"/>
              </a:ext>
            </a:extLst>
          </p:cNvPr>
          <p:cNvPicPr>
            <a:picLocks noChangeAspect="1"/>
          </p:cNvPicPr>
          <p:nvPr/>
        </p:nvPicPr>
        <p:blipFill>
          <a:blip r:embed="rId3"/>
          <a:stretch>
            <a:fillRect/>
          </a:stretch>
        </p:blipFill>
        <p:spPr>
          <a:xfrm>
            <a:off x="446194" y="1485900"/>
            <a:ext cx="2770820" cy="2651760"/>
          </a:xfrm>
          <a:prstGeom prst="rect">
            <a:avLst/>
          </a:prstGeom>
        </p:spPr>
      </p:pic>
      <p:pic>
        <p:nvPicPr>
          <p:cNvPr id="3" name="Picture 2">
            <a:extLst>
              <a:ext uri="{FF2B5EF4-FFF2-40B4-BE49-F238E27FC236}">
                <a16:creationId xmlns:a16="http://schemas.microsoft.com/office/drawing/2014/main" id="{4C4CCD48-9996-4B1E-AACA-9F7E8965373E}"/>
              </a:ext>
            </a:extLst>
          </p:cNvPr>
          <p:cNvPicPr>
            <a:picLocks noChangeAspect="1"/>
          </p:cNvPicPr>
          <p:nvPr/>
        </p:nvPicPr>
        <p:blipFill>
          <a:blip r:embed="rId4"/>
          <a:stretch>
            <a:fillRect/>
          </a:stretch>
        </p:blipFill>
        <p:spPr>
          <a:xfrm>
            <a:off x="1026627" y="3962400"/>
            <a:ext cx="2576946" cy="2834640"/>
          </a:xfrm>
          <a:prstGeom prst="rect">
            <a:avLst/>
          </a:prstGeom>
        </p:spPr>
      </p:pic>
      <p:sp>
        <p:nvSpPr>
          <p:cNvPr id="4" name="TextBox 3">
            <a:extLst>
              <a:ext uri="{FF2B5EF4-FFF2-40B4-BE49-F238E27FC236}">
                <a16:creationId xmlns:a16="http://schemas.microsoft.com/office/drawing/2014/main" id="{E7A134C7-2191-485F-BB23-8191EEA5AD91}"/>
              </a:ext>
            </a:extLst>
          </p:cNvPr>
          <p:cNvSpPr txBox="1"/>
          <p:nvPr/>
        </p:nvSpPr>
        <p:spPr>
          <a:xfrm>
            <a:off x="5173965" y="5830391"/>
            <a:ext cx="242374" cy="369332"/>
          </a:xfrm>
          <a:prstGeom prst="rect">
            <a:avLst/>
          </a:prstGeom>
          <a:noFill/>
        </p:spPr>
        <p:txBody>
          <a:bodyPr wrap="none" rtlCol="0">
            <a:spAutoFit/>
          </a:bodyPr>
          <a:lstStyle/>
          <a:p>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 calcmode="lin" valueType="num">
                                      <p:cBhvr additive="base">
                                        <p:cTn id="37"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BFE40-A087-418C-BA44-531543682AE6}"/>
              </a:ext>
            </a:extLst>
          </p:cNvPr>
          <p:cNvSpPr>
            <a:spLocks noGrp="1"/>
          </p:cNvSpPr>
          <p:nvPr>
            <p:ph type="title"/>
          </p:nvPr>
        </p:nvSpPr>
        <p:spPr>
          <a:xfrm>
            <a:off x="612648" y="1078992"/>
            <a:ext cx="6272784" cy="1536192"/>
          </a:xfrm>
        </p:spPr>
        <p:txBody>
          <a:bodyPr vert="horz" lIns="91440" tIns="45720" rIns="91440" bIns="45720" rtlCol="0" anchor="b">
            <a:normAutofit/>
          </a:bodyPr>
          <a:lstStyle/>
          <a:p>
            <a:r>
              <a:rPr lang="en-US" sz="5200" dirty="0"/>
              <a:t>So, what do we need to succeed?</a:t>
            </a:r>
          </a:p>
        </p:txBody>
      </p:sp>
      <p:sp>
        <p:nvSpPr>
          <p:cNvPr id="54" name="Rectangle 53">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5" name="Rectangle 54">
            <a:extLst>
              <a:ext uri="{FF2B5EF4-FFF2-40B4-BE49-F238E27FC236}">
                <a16:creationId xmlns:a16="http://schemas.microsoft.com/office/drawing/2014/main" id="{3A8AEACA-9535-4BE8-A91B-8BE82BA54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aper with text and a square&#10;&#10;Description automatically generated">
            <a:extLst>
              <a:ext uri="{FF2B5EF4-FFF2-40B4-BE49-F238E27FC236}">
                <a16:creationId xmlns:a16="http://schemas.microsoft.com/office/drawing/2014/main" id="{F3586AA8-3087-4389-9D94-0932B6F4AF11}"/>
              </a:ext>
            </a:extLst>
          </p:cNvPr>
          <p:cNvPicPr>
            <a:picLocks noChangeAspect="1"/>
          </p:cNvPicPr>
          <p:nvPr/>
        </p:nvPicPr>
        <p:blipFill>
          <a:blip r:embed="rId2"/>
          <a:stretch>
            <a:fillRect/>
          </a:stretch>
        </p:blipFill>
        <p:spPr>
          <a:xfrm>
            <a:off x="7981818" y="331311"/>
            <a:ext cx="3634153" cy="2834640"/>
          </a:xfrm>
          <a:prstGeom prst="rect">
            <a:avLst/>
          </a:prstGeom>
        </p:spPr>
      </p:pic>
      <p:sp>
        <p:nvSpPr>
          <p:cNvPr id="3" name="Content Placeholder 2">
            <a:extLst>
              <a:ext uri="{FF2B5EF4-FFF2-40B4-BE49-F238E27FC236}">
                <a16:creationId xmlns:a16="http://schemas.microsoft.com/office/drawing/2014/main" id="{E2C1221F-E4F1-445C-A5D9-3CCB61BB5188}"/>
              </a:ext>
            </a:extLst>
          </p:cNvPr>
          <p:cNvSpPr>
            <a:spLocks noGrp="1"/>
          </p:cNvSpPr>
          <p:nvPr>
            <p:ph sz="half" idx="1"/>
          </p:nvPr>
        </p:nvSpPr>
        <p:spPr>
          <a:xfrm>
            <a:off x="612648" y="3355848"/>
            <a:ext cx="6272784" cy="2825496"/>
          </a:xfrm>
        </p:spPr>
        <p:txBody>
          <a:bodyPr vert="horz" lIns="91440" tIns="45720" rIns="91440" bIns="45720" rtlCol="0">
            <a:normAutofit/>
          </a:bodyPr>
          <a:lstStyle/>
          <a:p>
            <a:r>
              <a:rPr lang="en-US" sz="2200"/>
              <a:t>Good questions</a:t>
            </a:r>
          </a:p>
          <a:p>
            <a:r>
              <a:rPr lang="en-US" sz="2200"/>
              <a:t>Good examples</a:t>
            </a:r>
          </a:p>
          <a:p>
            <a:r>
              <a:rPr lang="en-US" sz="2200"/>
              <a:t>Good experiences/assignments</a:t>
            </a:r>
          </a:p>
          <a:p>
            <a:r>
              <a:rPr lang="en-US" sz="2200"/>
              <a:t>Good feedback</a:t>
            </a:r>
          </a:p>
          <a:p>
            <a:pPr lvl="1"/>
            <a:r>
              <a:rPr lang="en-US" sz="2200"/>
              <a:t>Timely indicators of success and failure, insight and oversight</a:t>
            </a:r>
          </a:p>
        </p:txBody>
      </p:sp>
      <p:pic>
        <p:nvPicPr>
          <p:cNvPr id="5" name="Content Placeholder 4" descr="A person sitting on a bench&#10;&#10;Description automatically generated">
            <a:extLst>
              <a:ext uri="{FF2B5EF4-FFF2-40B4-BE49-F238E27FC236}">
                <a16:creationId xmlns:a16="http://schemas.microsoft.com/office/drawing/2014/main" id="{77D3351F-7C4F-47E3-A0DF-1BA74409676E}"/>
              </a:ext>
            </a:extLst>
          </p:cNvPr>
          <p:cNvPicPr>
            <a:picLocks noGrp="1" noChangeAspect="1"/>
          </p:cNvPicPr>
          <p:nvPr>
            <p:ph sz="half" idx="2"/>
          </p:nvPr>
        </p:nvPicPr>
        <p:blipFill>
          <a:blip r:embed="rId3"/>
          <a:stretch>
            <a:fillRect/>
          </a:stretch>
        </p:blipFill>
        <p:spPr>
          <a:xfrm>
            <a:off x="7684008" y="3353789"/>
            <a:ext cx="4229773" cy="2814721"/>
          </a:xfrm>
          <a:prstGeom prst="rect">
            <a:avLst/>
          </a:prstGeom>
        </p:spPr>
      </p:pic>
    </p:spTree>
    <p:extLst>
      <p:ext uri="{BB962C8B-B14F-4D97-AF65-F5344CB8AC3E}">
        <p14:creationId xmlns:p14="http://schemas.microsoft.com/office/powerpoint/2010/main" val="473804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6103CD17-DAC2-5796-8A22-94D994F8CF03}"/>
              </a:ext>
            </a:extLst>
          </p:cNvPr>
          <p:cNvPicPr>
            <a:picLocks noChangeAspect="1"/>
          </p:cNvPicPr>
          <p:nvPr/>
        </p:nvPicPr>
        <p:blipFill rotWithShape="1">
          <a:blip r:embed="rId2"/>
          <a:srcRect r="22075" b="-2"/>
          <a:stretch/>
        </p:blipFill>
        <p:spPr>
          <a:xfrm>
            <a:off x="20" y="1666568"/>
            <a:ext cx="6106195" cy="5191432"/>
          </a:xfrm>
          <a:prstGeom prst="rect">
            <a:avLst/>
          </a:prstGeom>
        </p:spPr>
      </p:pic>
      <p:sp useBgFill="1">
        <p:nvSpPr>
          <p:cNvPr id="24" name="Rectangle 23">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2B833B-B6D0-A300-E510-11C785FAD0BB}"/>
              </a:ext>
            </a:extLst>
          </p:cNvPr>
          <p:cNvSpPr>
            <a:spLocks noGrp="1"/>
          </p:cNvSpPr>
          <p:nvPr>
            <p:ph type="title"/>
          </p:nvPr>
        </p:nvSpPr>
        <p:spPr>
          <a:xfrm>
            <a:off x="761801" y="352766"/>
            <a:ext cx="10591999" cy="1023584"/>
          </a:xfrm>
        </p:spPr>
        <p:txBody>
          <a:bodyPr>
            <a:normAutofit/>
          </a:bodyPr>
          <a:lstStyle/>
          <a:p>
            <a:r>
              <a:rPr lang="en-US" sz="4000" dirty="0"/>
              <a:t>Seven things to add to your to-do list</a:t>
            </a:r>
          </a:p>
        </p:txBody>
      </p:sp>
      <p:sp>
        <p:nvSpPr>
          <p:cNvPr id="3" name="Content Placeholder 2">
            <a:extLst>
              <a:ext uri="{FF2B5EF4-FFF2-40B4-BE49-F238E27FC236}">
                <a16:creationId xmlns:a16="http://schemas.microsoft.com/office/drawing/2014/main" id="{3AD4A5E3-F0B1-418E-7929-C0BA6C6DCD93}"/>
              </a:ext>
            </a:extLst>
          </p:cNvPr>
          <p:cNvSpPr>
            <a:spLocks noGrp="1"/>
          </p:cNvSpPr>
          <p:nvPr>
            <p:ph idx="1"/>
          </p:nvPr>
        </p:nvSpPr>
        <p:spPr>
          <a:xfrm>
            <a:off x="6803408" y="1729116"/>
            <a:ext cx="4550391" cy="5128884"/>
          </a:xfrm>
        </p:spPr>
        <p:txBody>
          <a:bodyPr anchor="ctr">
            <a:normAutofit/>
          </a:bodyPr>
          <a:lstStyle/>
          <a:p>
            <a:pPr marL="514350" indent="-514350">
              <a:buFont typeface="+mj-lt"/>
              <a:buAutoNum type="arabicPeriod"/>
            </a:pPr>
            <a:r>
              <a:rPr lang="en-US" sz="1300" dirty="0">
                <a:highlight>
                  <a:srgbClr val="FFFF00"/>
                </a:highlight>
              </a:rPr>
              <a:t>Foster the development of reasoning skills</a:t>
            </a:r>
            <a:r>
              <a:rPr lang="en-US" sz="1300" dirty="0"/>
              <a:t>. This emphasizes the ability to think logically, identify assumptions, gather and evaluate evidence and arguments, and analyzing those data and arguments.</a:t>
            </a:r>
          </a:p>
          <a:p>
            <a:pPr marL="514350" indent="-514350">
              <a:buFont typeface="+mj-lt"/>
              <a:buAutoNum type="arabicPeriod"/>
            </a:pPr>
            <a:r>
              <a:rPr lang="en-US" sz="1300" dirty="0">
                <a:highlight>
                  <a:srgbClr val="FFFF00"/>
                </a:highlight>
              </a:rPr>
              <a:t>Avoid close-ended questions</a:t>
            </a:r>
            <a:r>
              <a:rPr lang="en-US" sz="1300" dirty="0"/>
              <a:t>. Open-ended questions open the floor and mind to curiosity, research, “what ifs”, and “what abouts”. Questions are more “How would you?” than “Tell me the answer”. </a:t>
            </a:r>
          </a:p>
          <a:p>
            <a:pPr marL="514350" indent="-514350">
              <a:buFont typeface="+mj-lt"/>
              <a:buAutoNum type="arabicPeriod"/>
            </a:pPr>
            <a:r>
              <a:rPr lang="en-US" sz="1300" dirty="0">
                <a:highlight>
                  <a:srgbClr val="FFFF00"/>
                </a:highlight>
              </a:rPr>
              <a:t>Think about learning through research</a:t>
            </a:r>
            <a:r>
              <a:rPr lang="en-US" sz="1300" dirty="0"/>
              <a:t>, requiring and helping students develop not only good answers based on extant literature, but good questions about topics and phenomena.</a:t>
            </a:r>
          </a:p>
          <a:p>
            <a:pPr marL="514350" indent="-514350">
              <a:buFont typeface="+mj-lt"/>
              <a:buAutoNum type="arabicPeriod"/>
            </a:pPr>
            <a:r>
              <a:rPr lang="en-US" sz="1300" dirty="0">
                <a:highlight>
                  <a:srgbClr val="FFFF00"/>
                </a:highlight>
              </a:rPr>
              <a:t>Learn through diversity</a:t>
            </a:r>
            <a:r>
              <a:rPr lang="en-US" sz="1300" dirty="0"/>
              <a:t>. Create assignments and activities that require the examination of phenomena through and from multiple different perspectives. </a:t>
            </a:r>
          </a:p>
          <a:p>
            <a:pPr marL="514350" indent="-514350">
              <a:buFont typeface="+mj-lt"/>
              <a:buAutoNum type="arabicPeriod"/>
            </a:pPr>
            <a:r>
              <a:rPr lang="en-US" sz="1300" dirty="0"/>
              <a:t>Empower students to </a:t>
            </a:r>
            <a:r>
              <a:rPr lang="en-US" sz="1300" dirty="0">
                <a:highlight>
                  <a:srgbClr val="FFFF00"/>
                </a:highlight>
              </a:rPr>
              <a:t>link prior learning and experiences to current actions</a:t>
            </a:r>
            <a:r>
              <a:rPr lang="en-US" sz="1300" dirty="0"/>
              <a:t> and assignments. </a:t>
            </a:r>
          </a:p>
          <a:p>
            <a:pPr marL="514350" indent="-514350">
              <a:buFont typeface="+mj-lt"/>
              <a:buAutoNum type="arabicPeriod"/>
            </a:pPr>
            <a:r>
              <a:rPr lang="en-US" sz="1300" dirty="0">
                <a:highlight>
                  <a:srgbClr val="FFFF00"/>
                </a:highlight>
              </a:rPr>
              <a:t>Work with the library </a:t>
            </a:r>
            <a:r>
              <a:rPr lang="en-US" sz="1300" dirty="0"/>
              <a:t>to help students understand and rely upon suitable forms of evidence and scholarship.</a:t>
            </a:r>
          </a:p>
          <a:p>
            <a:pPr marL="514350" indent="-514350">
              <a:buFont typeface="+mj-lt"/>
              <a:buAutoNum type="arabicPeriod"/>
            </a:pPr>
            <a:r>
              <a:rPr lang="en-US" sz="1300" dirty="0"/>
              <a:t>Provide opportunities for students to think about their thinking and learn about their learning. This is the heart of </a:t>
            </a:r>
            <a:r>
              <a:rPr lang="en-US" sz="1300" dirty="0">
                <a:highlight>
                  <a:srgbClr val="FFFF00"/>
                </a:highlight>
              </a:rPr>
              <a:t>metacognition and self-regulated learning</a:t>
            </a:r>
            <a:r>
              <a:rPr lang="en-US" sz="1300" dirty="0"/>
              <a:t>.</a:t>
            </a:r>
          </a:p>
          <a:p>
            <a:endParaRPr lang="en-US" sz="1100" dirty="0"/>
          </a:p>
        </p:txBody>
      </p:sp>
    </p:spTree>
    <p:extLst>
      <p:ext uri="{BB962C8B-B14F-4D97-AF65-F5344CB8AC3E}">
        <p14:creationId xmlns:p14="http://schemas.microsoft.com/office/powerpoint/2010/main" val="2825748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EF1CE23-6DD8-4F29-8FC0-07850C7E1036}"/>
              </a:ext>
            </a:extLst>
          </p:cNvPr>
          <p:cNvPicPr>
            <a:picLocks noChangeAspect="1"/>
          </p:cNvPicPr>
          <p:nvPr/>
        </p:nvPicPr>
        <p:blipFill rotWithShape="1">
          <a:blip r:embed="rId2">
            <a:alphaModFix amt="40000"/>
          </a:blip>
          <a:srcRect t="5020" b="10711"/>
          <a:stretch/>
        </p:blipFill>
        <p:spPr>
          <a:xfrm>
            <a:off x="20" y="10"/>
            <a:ext cx="12191979" cy="6857990"/>
          </a:xfrm>
          <a:prstGeom prst="rect">
            <a:avLst/>
          </a:prstGeom>
        </p:spPr>
      </p:pic>
      <p:sp>
        <p:nvSpPr>
          <p:cNvPr id="2" name="Title 1">
            <a:extLst>
              <a:ext uri="{FF2B5EF4-FFF2-40B4-BE49-F238E27FC236}">
                <a16:creationId xmlns:a16="http://schemas.microsoft.com/office/drawing/2014/main" id="{A436B0A5-649A-4988-AF4C-677E06EDCC40}"/>
              </a:ext>
            </a:extLst>
          </p:cNvPr>
          <p:cNvSpPr>
            <a:spLocks noGrp="1"/>
          </p:cNvSpPr>
          <p:nvPr>
            <p:ph type="title"/>
          </p:nvPr>
        </p:nvSpPr>
        <p:spPr>
          <a:xfrm>
            <a:off x="838200" y="365125"/>
            <a:ext cx="10515600" cy="1325563"/>
          </a:xfrm>
        </p:spPr>
        <p:txBody>
          <a:bodyPr>
            <a:normAutofit fontScale="90000"/>
          </a:bodyPr>
          <a:lstStyle/>
          <a:p>
            <a:r>
              <a:rPr lang="en-US" sz="5400" dirty="0">
                <a:solidFill>
                  <a:srgbClr val="FFFFFF"/>
                </a:solidFill>
              </a:rPr>
              <a:t>Strategies. Remember to set the rules!</a:t>
            </a:r>
          </a:p>
        </p:txBody>
      </p:sp>
      <p:sp>
        <p:nvSpPr>
          <p:cNvPr id="25"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99CA1327-BED9-4BC2-897B-0B0674BF99FC}"/>
              </a:ext>
            </a:extLst>
          </p:cNvPr>
          <p:cNvGraphicFramePr>
            <a:graphicFrameLocks noGrp="1"/>
          </p:cNvGraphicFramePr>
          <p:nvPr>
            <p:ph idx="1"/>
            <p:extLst>
              <p:ext uri="{D42A27DB-BD31-4B8C-83A1-F6EECF244321}">
                <p14:modId xmlns:p14="http://schemas.microsoft.com/office/powerpoint/2010/main" val="674613236"/>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863726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4A6055C-E134-4B87-89E8-3FDC5E2F75B1}"/>
              </a:ext>
            </a:extLst>
          </p:cNvPr>
          <p:cNvSpPr>
            <a:spLocks noGrp="1"/>
          </p:cNvSpPr>
          <p:nvPr>
            <p:ph type="title"/>
          </p:nvPr>
        </p:nvSpPr>
        <p:spPr>
          <a:xfrm>
            <a:off x="5209270" y="644508"/>
            <a:ext cx="6586491" cy="1286160"/>
          </a:xfrm>
        </p:spPr>
        <p:txBody>
          <a:bodyPr vert="horz" lIns="91440" tIns="45720" rIns="91440" bIns="45720" rtlCol="0" anchor="b">
            <a:normAutofit fontScale="90000"/>
          </a:bodyPr>
          <a:lstStyle/>
          <a:p>
            <a:r>
              <a:rPr lang="en-US" dirty="0" err="1"/>
              <a:t>DEALing</a:t>
            </a:r>
            <a:r>
              <a:rPr lang="en-US" dirty="0"/>
              <a:t> with critical thinking</a:t>
            </a:r>
          </a:p>
        </p:txBody>
      </p:sp>
      <p:cxnSp>
        <p:nvCxnSpPr>
          <p:cNvPr id="28" name="Straight Connector 2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9D01"/>
            </a:solidFill>
          </a:ln>
        </p:spPr>
        <p:style>
          <a:lnRef idx="1">
            <a:schemeClr val="accent1"/>
          </a:lnRef>
          <a:fillRef idx="0">
            <a:schemeClr val="accent1"/>
          </a:fillRef>
          <a:effectRef idx="0">
            <a:schemeClr val="accent1"/>
          </a:effectRef>
          <a:fontRef idx="minor">
            <a:schemeClr val="tx1"/>
          </a:fontRef>
        </p:style>
      </p:cxnSp>
      <p:sp>
        <p:nvSpPr>
          <p:cNvPr id="26" name="Content Placeholder 25">
            <a:extLst>
              <a:ext uri="{FF2B5EF4-FFF2-40B4-BE49-F238E27FC236}">
                <a16:creationId xmlns:a16="http://schemas.microsoft.com/office/drawing/2014/main" id="{DA8D40D6-B022-40EF-9984-B5D5DEE6F286}"/>
              </a:ext>
            </a:extLst>
          </p:cNvPr>
          <p:cNvSpPr>
            <a:spLocks noGrp="1"/>
          </p:cNvSpPr>
          <p:nvPr>
            <p:ph sz="half" idx="2"/>
          </p:nvPr>
        </p:nvSpPr>
        <p:spPr>
          <a:xfrm>
            <a:off x="6096000" y="2168525"/>
            <a:ext cx="5181600" cy="4351338"/>
          </a:xfrm>
        </p:spPr>
        <p:txBody>
          <a:bodyPr>
            <a:normAutofit fontScale="92500" lnSpcReduction="10000"/>
          </a:bodyPr>
          <a:lstStyle/>
          <a:p>
            <a:pPr marL="0" indent="0">
              <a:buNone/>
            </a:pPr>
            <a:r>
              <a:rPr lang="en-US" dirty="0"/>
              <a:t>Incorporate aspects of the </a:t>
            </a:r>
            <a:r>
              <a:rPr lang="en-US" b="1" dirty="0"/>
              <a:t>DEAL</a:t>
            </a:r>
            <a:r>
              <a:rPr lang="en-US" dirty="0"/>
              <a:t> model into your assignments:</a:t>
            </a:r>
          </a:p>
          <a:p>
            <a:r>
              <a:rPr lang="en-US" sz="3500" b="1" dirty="0"/>
              <a:t>D</a:t>
            </a:r>
            <a:r>
              <a:rPr lang="en-US" dirty="0"/>
              <a:t>escribe an experience</a:t>
            </a:r>
          </a:p>
          <a:p>
            <a:r>
              <a:rPr lang="en-US" sz="3500" b="1" dirty="0"/>
              <a:t>E</a:t>
            </a:r>
            <a:r>
              <a:rPr lang="en-US" dirty="0"/>
              <a:t>xamine it through the lens of academic concepts or strategies</a:t>
            </a:r>
          </a:p>
          <a:p>
            <a:r>
              <a:rPr lang="en-US" sz="3500" b="1" dirty="0"/>
              <a:t>A</a:t>
            </a:r>
            <a:r>
              <a:rPr lang="en-US" dirty="0"/>
              <a:t>rticulate </a:t>
            </a:r>
            <a:r>
              <a:rPr lang="en-US" sz="3500" b="1" dirty="0"/>
              <a:t>L</a:t>
            </a:r>
            <a:r>
              <a:rPr lang="en-US" dirty="0"/>
              <a:t>earning by explaining what was learned, how, when, and why it matters. </a:t>
            </a:r>
          </a:p>
          <a:p>
            <a:pPr marL="0" indent="0">
              <a:buNone/>
            </a:pPr>
            <a:r>
              <a:rPr lang="en-US" sz="2200" i="1" dirty="0"/>
              <a:t>Give students space to discuss how, when, and why their assumptions were either validated or challenged and what they did about it.</a:t>
            </a:r>
          </a:p>
        </p:txBody>
      </p:sp>
      <p:graphicFrame>
        <p:nvGraphicFramePr>
          <p:cNvPr id="4" name="Content Placeholder 3">
            <a:extLst>
              <a:ext uri="{FF2B5EF4-FFF2-40B4-BE49-F238E27FC236}">
                <a16:creationId xmlns:a16="http://schemas.microsoft.com/office/drawing/2014/main" id="{A66D24E3-7E8E-1B2A-B7B4-35E1F823C682}"/>
              </a:ext>
            </a:extLst>
          </p:cNvPr>
          <p:cNvGraphicFramePr>
            <a:graphicFrameLocks noGrp="1"/>
          </p:cNvGraphicFramePr>
          <p:nvPr>
            <p:ph sz="half" idx="1"/>
            <p:extLst>
              <p:ext uri="{D42A27DB-BD31-4B8C-83A1-F6EECF244321}">
                <p14:modId xmlns:p14="http://schemas.microsoft.com/office/powerpoint/2010/main" val="1715122433"/>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41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801C98-6260-1065-DF6F-9A70E05337CA}"/>
              </a:ext>
            </a:extLst>
          </p:cNvPr>
          <p:cNvSpPr>
            <a:spLocks noGrp="1"/>
          </p:cNvSpPr>
          <p:nvPr>
            <p:ph type="title"/>
          </p:nvPr>
        </p:nvSpPr>
        <p:spPr>
          <a:xfrm>
            <a:off x="6803409" y="762001"/>
            <a:ext cx="4156512" cy="1708244"/>
          </a:xfrm>
        </p:spPr>
        <p:txBody>
          <a:bodyPr anchor="ctr">
            <a:normAutofit/>
          </a:bodyPr>
          <a:lstStyle/>
          <a:p>
            <a:r>
              <a:rPr lang="en-US" sz="2800" dirty="0"/>
              <a:t>What about indifference?</a:t>
            </a:r>
            <a:br>
              <a:rPr lang="en-US" sz="2800" dirty="0"/>
            </a:br>
            <a:r>
              <a:rPr lang="en-US" sz="2800" dirty="0"/>
              <a:t>The value and limitations of attention</a:t>
            </a:r>
          </a:p>
        </p:txBody>
      </p:sp>
      <p:pic>
        <p:nvPicPr>
          <p:cNvPr id="15" name="Picture 14" descr="Question mark on green pastel background">
            <a:extLst>
              <a:ext uri="{FF2B5EF4-FFF2-40B4-BE49-F238E27FC236}">
                <a16:creationId xmlns:a16="http://schemas.microsoft.com/office/drawing/2014/main" id="{71BB14B0-8979-BE69-08C6-98EA3EA03AC0}"/>
              </a:ext>
            </a:extLst>
          </p:cNvPr>
          <p:cNvPicPr>
            <a:picLocks noChangeAspect="1"/>
          </p:cNvPicPr>
          <p:nvPr/>
        </p:nvPicPr>
        <p:blipFill rotWithShape="1">
          <a:blip r:embed="rId2"/>
          <a:srcRect l="33333"/>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DBCFE601-7E93-6CF9-2B23-0611EC345AA6}"/>
              </a:ext>
            </a:extLst>
          </p:cNvPr>
          <p:cNvSpPr>
            <a:spLocks noGrp="1"/>
          </p:cNvSpPr>
          <p:nvPr>
            <p:ph idx="1"/>
          </p:nvPr>
        </p:nvSpPr>
        <p:spPr>
          <a:xfrm>
            <a:off x="6803409" y="2470245"/>
            <a:ext cx="4156512" cy="3769835"/>
          </a:xfrm>
        </p:spPr>
        <p:txBody>
          <a:bodyPr anchor="ctr">
            <a:normAutofit/>
          </a:bodyPr>
          <a:lstStyle/>
          <a:p>
            <a:r>
              <a:rPr lang="en-US" sz="1100" b="1" dirty="0"/>
              <a:t>The average attention span </a:t>
            </a:r>
            <a:r>
              <a:rPr lang="en-US" sz="1100" dirty="0"/>
              <a:t>of a student?</a:t>
            </a:r>
          </a:p>
          <a:p>
            <a:pPr lvl="1"/>
            <a:r>
              <a:rPr lang="en-US" sz="1100" dirty="0"/>
              <a:t>8-15 minutes? </a:t>
            </a:r>
          </a:p>
          <a:p>
            <a:pPr lvl="2"/>
            <a:r>
              <a:rPr lang="en-US" sz="1100" dirty="0"/>
              <a:t>That’s a fair, research-based range, but do note that credible scholars of teaching and learning question some of the methods and therefore the results, and there is no uniformity of effect within and across learning environments and experiences. But we can agree, it’s pretty short. How short?</a:t>
            </a:r>
          </a:p>
          <a:p>
            <a:pPr lvl="1"/>
            <a:r>
              <a:rPr lang="en-US" sz="1100" dirty="0"/>
              <a:t>3-4 minutes? 30 seconds??</a:t>
            </a:r>
          </a:p>
          <a:p>
            <a:pPr lvl="2"/>
            <a:r>
              <a:rPr lang="en-US" sz="1100" dirty="0"/>
              <a:t>“Attention lapses” occur frequently, and in the 3-4 minute range, and even after about 30 seconds (</a:t>
            </a:r>
            <a:r>
              <a:rPr lang="en-US" sz="1100" i="1" dirty="0"/>
              <a:t>Imagine the scenarios in which this might occur</a:t>
            </a:r>
            <a:r>
              <a:rPr lang="en-US" sz="1100" dirty="0"/>
              <a:t>).</a:t>
            </a:r>
          </a:p>
          <a:p>
            <a:pPr lvl="2"/>
            <a:r>
              <a:rPr lang="en-US" sz="1100" dirty="0"/>
              <a:t>It gets worse the longer and larger a class is</a:t>
            </a:r>
          </a:p>
          <a:p>
            <a:pPr lvl="2"/>
            <a:r>
              <a:rPr lang="en-US" sz="1100" dirty="0"/>
              <a:t>Why?</a:t>
            </a:r>
          </a:p>
          <a:p>
            <a:pPr lvl="1"/>
            <a:r>
              <a:rPr lang="en-US" sz="1100" dirty="0"/>
              <a:t>What do we do?</a:t>
            </a:r>
          </a:p>
          <a:p>
            <a:pPr lvl="2"/>
            <a:r>
              <a:rPr lang="en-US" sz="1100" dirty="0"/>
              <a:t>How do we engage in deep learning knowing that attention wanes so rapidly?</a:t>
            </a:r>
          </a:p>
          <a:p>
            <a:endParaRPr lang="en-US" sz="1100" dirty="0"/>
          </a:p>
        </p:txBody>
      </p:sp>
    </p:spTree>
    <p:extLst>
      <p:ext uri="{BB962C8B-B14F-4D97-AF65-F5344CB8AC3E}">
        <p14:creationId xmlns:p14="http://schemas.microsoft.com/office/powerpoint/2010/main" val="1571101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8F6B0-0DDB-ECE3-3FD4-5F88A5BC01CA}"/>
              </a:ext>
            </a:extLst>
          </p:cNvPr>
          <p:cNvSpPr>
            <a:spLocks noGrp="1"/>
          </p:cNvSpPr>
          <p:nvPr>
            <p:ph type="title"/>
          </p:nvPr>
        </p:nvSpPr>
        <p:spPr/>
        <p:txBody>
          <a:bodyPr/>
          <a:lstStyle/>
          <a:p>
            <a:r>
              <a:rPr lang="en-US" dirty="0"/>
              <a:t>Re-think Our Value and Their Motivation</a:t>
            </a:r>
          </a:p>
        </p:txBody>
      </p:sp>
      <p:sp>
        <p:nvSpPr>
          <p:cNvPr id="3" name="Content Placeholder 2">
            <a:extLst>
              <a:ext uri="{FF2B5EF4-FFF2-40B4-BE49-F238E27FC236}">
                <a16:creationId xmlns:a16="http://schemas.microsoft.com/office/drawing/2014/main" id="{A5E3428B-9F15-1625-418F-87D6369A1B84}"/>
              </a:ext>
            </a:extLst>
          </p:cNvPr>
          <p:cNvSpPr>
            <a:spLocks noGrp="1"/>
          </p:cNvSpPr>
          <p:nvPr>
            <p:ph sz="half" idx="1"/>
          </p:nvPr>
        </p:nvSpPr>
        <p:spPr/>
        <p:txBody>
          <a:bodyPr>
            <a:normAutofit fontScale="77500" lnSpcReduction="20000"/>
          </a:bodyPr>
          <a:lstStyle/>
          <a:p>
            <a:r>
              <a:rPr lang="en-US" sz="2800" dirty="0"/>
              <a:t>“As faculty, </a:t>
            </a:r>
            <a:r>
              <a:rPr lang="en-US" sz="2800" i="1" dirty="0"/>
              <a:t>if we are primarily concerned with transmitting content, then our value will only decrease</a:t>
            </a:r>
            <a:r>
              <a:rPr lang="en-US" sz="2800" dirty="0"/>
              <a:t>. The Internet contains a much broader selection of lectures, demonstrations, animations, and examples on more subjects, in more languages, and with a greater variety of approaches, methods, and pedagogies than any professor, department, or even entire university can provide. </a:t>
            </a:r>
            <a:r>
              <a:rPr lang="en-US" sz="2800" i="1" dirty="0"/>
              <a:t>If, however, we are more concerned with faculty-student interaction; the design and sequence of learning experiences; the application, analysis, and synthesis of information; the motivation of students; and, especially, the increasing complexity of students’ mental models, then the value of what we do will increase</a:t>
            </a:r>
            <a:r>
              <a:rPr lang="en-US" sz="2800" dirty="0"/>
              <a:t>.”</a:t>
            </a:r>
          </a:p>
          <a:p>
            <a:endParaRPr lang="en-US" dirty="0"/>
          </a:p>
        </p:txBody>
      </p:sp>
      <p:sp>
        <p:nvSpPr>
          <p:cNvPr id="4" name="Content Placeholder 3">
            <a:extLst>
              <a:ext uri="{FF2B5EF4-FFF2-40B4-BE49-F238E27FC236}">
                <a16:creationId xmlns:a16="http://schemas.microsoft.com/office/drawing/2014/main" id="{00142B1E-1123-651C-BC17-0EB9ED8ED516}"/>
              </a:ext>
            </a:extLst>
          </p:cNvPr>
          <p:cNvSpPr>
            <a:spLocks noGrp="1"/>
          </p:cNvSpPr>
          <p:nvPr>
            <p:ph sz="half" idx="2"/>
          </p:nvPr>
        </p:nvSpPr>
        <p:spPr/>
        <p:txBody>
          <a:bodyPr>
            <a:normAutofit fontScale="77500" lnSpcReduction="20000"/>
          </a:bodyPr>
          <a:lstStyle/>
          <a:p>
            <a:r>
              <a:rPr lang="en-US" sz="2800" dirty="0"/>
              <a:t>“The good news is that the greatest value of a physical university will continue to be its provision of face-to-face (naked) </a:t>
            </a:r>
            <a:r>
              <a:rPr lang="en-US" sz="2800" i="1" dirty="0"/>
              <a:t>interaction</a:t>
            </a:r>
            <a:r>
              <a:rPr lang="en-US" sz="2800" dirty="0"/>
              <a:t> between faculty and students. </a:t>
            </a:r>
            <a:r>
              <a:rPr lang="en-US" sz="2800" i="1" dirty="0"/>
              <a:t>The first role of technology, therefore, is to create more time for such interaction</a:t>
            </a:r>
            <a:r>
              <a:rPr lang="en-US" sz="2800" dirty="0"/>
              <a:t>. At a very basic level</a:t>
            </a:r>
            <a:r>
              <a:rPr lang="en-US" sz="2800" b="1" dirty="0"/>
              <a:t>, </a:t>
            </a:r>
            <a:r>
              <a:rPr lang="en-US" sz="2800" i="1" dirty="0"/>
              <a:t>new technologies can increase student preparation and engagement between classes </a:t>
            </a:r>
            <a:r>
              <a:rPr lang="en-US" sz="2800" dirty="0"/>
              <a:t>and create more time for the (naked) in-class dialogue that makes the campus experience worth the extra money it will always cost to deliver. The most important benefits of using technology occur outside of the classroom.”</a:t>
            </a:r>
          </a:p>
          <a:p>
            <a:r>
              <a:rPr lang="en-US" sz="2800" dirty="0">
                <a:hlinkClick r:id="rId2"/>
              </a:rPr>
              <a:t>https://www.aacu.org/liberaleducation/2014/spring/bowen</a:t>
            </a:r>
            <a:endParaRPr lang="en-US" sz="2800" dirty="0"/>
          </a:p>
          <a:p>
            <a:endParaRPr lang="en-US" dirty="0"/>
          </a:p>
        </p:txBody>
      </p:sp>
    </p:spTree>
    <p:extLst>
      <p:ext uri="{BB962C8B-B14F-4D97-AF65-F5344CB8AC3E}">
        <p14:creationId xmlns:p14="http://schemas.microsoft.com/office/powerpoint/2010/main" val="2008725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9FA51-DA06-466D-8C84-93171EA18FAD}"/>
              </a:ext>
            </a:extLst>
          </p:cNvPr>
          <p:cNvSpPr>
            <a:spLocks noGrp="1"/>
          </p:cNvSpPr>
          <p:nvPr>
            <p:ph type="title"/>
          </p:nvPr>
        </p:nvSpPr>
        <p:spPr>
          <a:xfrm>
            <a:off x="761803" y="350196"/>
            <a:ext cx="4646904" cy="1624520"/>
          </a:xfrm>
        </p:spPr>
        <p:txBody>
          <a:bodyPr anchor="ctr">
            <a:normAutofit/>
          </a:bodyPr>
          <a:lstStyle/>
          <a:p>
            <a:r>
              <a:rPr lang="en-US" sz="4000"/>
              <a:t>Framework and goals</a:t>
            </a:r>
          </a:p>
        </p:txBody>
      </p:sp>
      <p:sp>
        <p:nvSpPr>
          <p:cNvPr id="3" name="Content Placeholder 2">
            <a:extLst>
              <a:ext uri="{FF2B5EF4-FFF2-40B4-BE49-F238E27FC236}">
                <a16:creationId xmlns:a16="http://schemas.microsoft.com/office/drawing/2014/main" id="{ADD8D022-D9D5-5836-47BC-ACC1514C3652}"/>
              </a:ext>
            </a:extLst>
          </p:cNvPr>
          <p:cNvSpPr>
            <a:spLocks noGrp="1"/>
          </p:cNvSpPr>
          <p:nvPr>
            <p:ph idx="1"/>
          </p:nvPr>
        </p:nvSpPr>
        <p:spPr>
          <a:xfrm>
            <a:off x="761802" y="2743200"/>
            <a:ext cx="4646905" cy="3613149"/>
          </a:xfrm>
        </p:spPr>
        <p:txBody>
          <a:bodyPr anchor="ctr">
            <a:noAutofit/>
          </a:bodyPr>
          <a:lstStyle/>
          <a:p>
            <a:r>
              <a:rPr lang="en-US" sz="1400" b="0" i="0" dirty="0">
                <a:effectLst/>
                <a:latin typeface="verdana" panose="020B0604030504040204" pitchFamily="34" charset="0"/>
              </a:rPr>
              <a:t>At the heart of the teaching and learning enterprise --and a liberal education itself-- is the development of independent, creative, and critical </a:t>
            </a:r>
            <a:r>
              <a:rPr lang="en-US" sz="1400" b="0" dirty="0">
                <a:effectLst/>
                <a:latin typeface="verdana" panose="020B0604030504040204" pitchFamily="34" charset="0"/>
              </a:rPr>
              <a:t>thinking </a:t>
            </a:r>
            <a:r>
              <a:rPr lang="en-US" sz="1400" b="0" i="0" dirty="0">
                <a:effectLst/>
                <a:latin typeface="verdana" panose="020B0604030504040204" pitchFamily="34" charset="0"/>
              </a:rPr>
              <a:t>and </a:t>
            </a:r>
            <a:r>
              <a:rPr lang="en-US" sz="1400" b="0" dirty="0">
                <a:effectLst/>
                <a:latin typeface="verdana" panose="020B0604030504040204" pitchFamily="34" charset="0"/>
              </a:rPr>
              <a:t>thinkers</a:t>
            </a:r>
            <a:r>
              <a:rPr lang="en-US" sz="1400" b="0" i="0" dirty="0">
                <a:effectLst/>
                <a:latin typeface="verdana" panose="020B0604030504040204" pitchFamily="34" charset="0"/>
              </a:rPr>
              <a:t>. </a:t>
            </a:r>
          </a:p>
          <a:p>
            <a:r>
              <a:rPr lang="en-US" sz="1400" dirty="0">
                <a:latin typeface="verdana" panose="020B0604030504040204" pitchFamily="34" charset="0"/>
              </a:rPr>
              <a:t>Indeed, t</a:t>
            </a:r>
            <a:r>
              <a:rPr lang="en-US" sz="1400" b="0" i="0" dirty="0">
                <a:effectLst/>
                <a:latin typeface="verdana" panose="020B0604030504040204" pitchFamily="34" charset="0"/>
              </a:rPr>
              <a:t>he fundamental mission of the university is to preserve, extend, and promote th</a:t>
            </a:r>
            <a:r>
              <a:rPr lang="en-US" sz="1400" dirty="0">
                <a:latin typeface="verdana" panose="020B0604030504040204" pitchFamily="34" charset="0"/>
              </a:rPr>
              <a:t>ese skills</a:t>
            </a:r>
            <a:r>
              <a:rPr lang="en-US" sz="1400" b="0" i="0" dirty="0">
                <a:effectLst/>
                <a:latin typeface="verdana" panose="020B0604030504040204" pitchFamily="34" charset="0"/>
              </a:rPr>
              <a:t>.</a:t>
            </a:r>
          </a:p>
          <a:p>
            <a:r>
              <a:rPr lang="en-US" sz="1400" dirty="0">
                <a:latin typeface="Verdana" panose="020B0604030504040204" pitchFamily="34" charset="0"/>
                <a:ea typeface="Verdana" panose="020B0604030504040204" pitchFamily="34" charset="0"/>
              </a:rPr>
              <a:t>Further, our general education program emphasizes the cultivation of independent learners who appreciate and respect diverse identities and perspectives in multiple contexts.</a:t>
            </a:r>
            <a:endParaRPr lang="en-US" sz="1400" b="0" i="0" dirty="0">
              <a:effectLst/>
              <a:latin typeface="Verdana" panose="020B0604030504040204" pitchFamily="34" charset="0"/>
              <a:ea typeface="Verdana" panose="020B0604030504040204" pitchFamily="34" charset="0"/>
            </a:endParaRPr>
          </a:p>
          <a:p>
            <a:r>
              <a:rPr lang="en-US" sz="1400" b="0" i="0" dirty="0">
                <a:effectLst/>
                <a:latin typeface="verdana" panose="020B0604030504040204" pitchFamily="34" charset="0"/>
              </a:rPr>
              <a:t>In this session, we will examine strategies to build these skills, to liberate learning and thought, and to challenge intellectual deference and indifference.</a:t>
            </a:r>
            <a:endParaRPr lang="en-US" sz="1400" dirty="0"/>
          </a:p>
        </p:txBody>
      </p:sp>
      <p:pic>
        <p:nvPicPr>
          <p:cNvPr id="5" name="Picture 4" descr="Light bulb on yellow background with sketched light beams and cord">
            <a:extLst>
              <a:ext uri="{FF2B5EF4-FFF2-40B4-BE49-F238E27FC236}">
                <a16:creationId xmlns:a16="http://schemas.microsoft.com/office/drawing/2014/main" id="{F211E9F0-B0A8-9C55-6ABA-5883BDD46352}"/>
              </a:ext>
            </a:extLst>
          </p:cNvPr>
          <p:cNvPicPr>
            <a:picLocks noChangeAspect="1"/>
          </p:cNvPicPr>
          <p:nvPr/>
        </p:nvPicPr>
        <p:blipFill rotWithShape="1">
          <a:blip r:embed="rId2"/>
          <a:srcRect l="45062" r="210"/>
          <a:stretch/>
        </p:blipFill>
        <p:spPr>
          <a:xfrm>
            <a:off x="6096000" y="1"/>
            <a:ext cx="6102825" cy="6858000"/>
          </a:xfrm>
          <a:prstGeom prst="rect">
            <a:avLst/>
          </a:prstGeom>
        </p:spPr>
      </p:pic>
    </p:spTree>
    <p:extLst>
      <p:ext uri="{BB962C8B-B14F-4D97-AF65-F5344CB8AC3E}">
        <p14:creationId xmlns:p14="http://schemas.microsoft.com/office/powerpoint/2010/main" val="357351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DD2845-B3C6-9E22-A6BC-95AF72214E1A}"/>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Bring it on home	</a:t>
            </a:r>
          </a:p>
        </p:txBody>
      </p:sp>
      <p:graphicFrame>
        <p:nvGraphicFramePr>
          <p:cNvPr id="5" name="Content Placeholder 2">
            <a:extLst>
              <a:ext uri="{FF2B5EF4-FFF2-40B4-BE49-F238E27FC236}">
                <a16:creationId xmlns:a16="http://schemas.microsoft.com/office/drawing/2014/main" id="{C2E95868-53E6-BB1A-E676-4C6B311CA5E2}"/>
              </a:ext>
            </a:extLst>
          </p:cNvPr>
          <p:cNvGraphicFramePr>
            <a:graphicFrameLocks noGrp="1"/>
          </p:cNvGraphicFramePr>
          <p:nvPr>
            <p:ph idx="1"/>
            <p:extLst>
              <p:ext uri="{D42A27DB-BD31-4B8C-83A1-F6EECF244321}">
                <p14:modId xmlns:p14="http://schemas.microsoft.com/office/powerpoint/2010/main" val="358775932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190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145E8-DFE1-49A0-A492-F344C00A86B0}"/>
              </a:ext>
            </a:extLst>
          </p:cNvPr>
          <p:cNvSpPr>
            <a:spLocks noGrp="1"/>
          </p:cNvSpPr>
          <p:nvPr>
            <p:ph type="title"/>
          </p:nvPr>
        </p:nvSpPr>
        <p:spPr>
          <a:xfrm>
            <a:off x="572493" y="238539"/>
            <a:ext cx="11018520" cy="1434415"/>
          </a:xfrm>
        </p:spPr>
        <p:txBody>
          <a:bodyPr anchor="b">
            <a:normAutofit/>
          </a:bodyPr>
          <a:lstStyle/>
          <a:p>
            <a:r>
              <a:rPr lang="en-US" sz="5400" b="1" dirty="0">
                <a:latin typeface="+mn-lt"/>
              </a:rPr>
              <a:t>Resources</a:t>
            </a: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474F84-C3E1-4AFF-8BD5-30E5C8B015DB}"/>
              </a:ext>
            </a:extLst>
          </p:cNvPr>
          <p:cNvSpPr>
            <a:spLocks noGrp="1"/>
          </p:cNvSpPr>
          <p:nvPr>
            <p:ph idx="1"/>
          </p:nvPr>
        </p:nvSpPr>
        <p:spPr>
          <a:xfrm>
            <a:off x="572493" y="2071316"/>
            <a:ext cx="6713552" cy="4119172"/>
          </a:xfrm>
        </p:spPr>
        <p:txBody>
          <a:bodyPr anchor="t">
            <a:normAutofit/>
          </a:bodyPr>
          <a:lstStyle/>
          <a:p>
            <a:r>
              <a:rPr lang="en-US" sz="1200" dirty="0"/>
              <a:t>On how to disagree: </a:t>
            </a:r>
            <a:r>
              <a:rPr lang="en-US" sz="1200" dirty="0">
                <a:hlinkClick r:id="rId2"/>
              </a:rPr>
              <a:t>https://www.nytimes.com/2017/09/24/opinion/dying-art-of-disagreement.html?mcubz=3</a:t>
            </a:r>
            <a:endParaRPr lang="en-US" sz="1200" dirty="0"/>
          </a:p>
          <a:p>
            <a:r>
              <a:rPr lang="en-US" sz="1200" dirty="0">
                <a:effectLst/>
              </a:rPr>
              <a:t>On how to argue constructively: </a:t>
            </a:r>
            <a:r>
              <a:rPr lang="en-US" sz="1200" dirty="0">
                <a:effectLst/>
                <a:hlinkClick r:id="rId3"/>
              </a:rPr>
              <a:t>https://www.theatlantic.com/.../</a:t>
            </a:r>
            <a:r>
              <a:rPr lang="en-US" sz="1200" dirty="0" err="1">
                <a:effectLst/>
                <a:hlinkClick r:id="rId3"/>
              </a:rPr>
              <a:t>erisology</a:t>
            </a:r>
            <a:r>
              <a:rPr lang="en-US" sz="1200" dirty="0">
                <a:effectLst/>
                <a:hlinkClick r:id="rId3"/>
              </a:rPr>
              <a:t>-the.../586534/</a:t>
            </a:r>
            <a:endParaRPr lang="en-US" sz="1200" dirty="0">
              <a:effectLst/>
            </a:endParaRPr>
          </a:p>
          <a:p>
            <a:r>
              <a:rPr lang="en-US" sz="1200" dirty="0"/>
              <a:t>On creativity: </a:t>
            </a:r>
            <a:r>
              <a:rPr lang="en-US" sz="1200" dirty="0">
                <a:hlinkClick r:id="rId4"/>
              </a:rPr>
              <a:t>https://www.podbean.com/media/share/pb-rq73v-e26fab?utm_campaign=au_share_ep&amp;utm_medium=dlink&amp;utm_source=au_share</a:t>
            </a:r>
            <a:r>
              <a:rPr lang="en-US" sz="1200" dirty="0"/>
              <a:t> and </a:t>
            </a:r>
            <a:r>
              <a:rPr lang="en-US" sz="1200" dirty="0">
                <a:hlinkClick r:id="rId5"/>
              </a:rPr>
              <a:t>https://qz.com/quartzy/1381916/drawing-is-the-best-way-to-learn-even-if-youre-no-leonardo-da-vinci/?fbclid=IwAR2YOYJh3UiIbqZ2q3i2pXo5ZPw1B1N6oBQJ8BVTks9dySJDI6Rq40yJmP0</a:t>
            </a:r>
            <a:r>
              <a:rPr lang="en-US" sz="1200" dirty="0"/>
              <a:t> </a:t>
            </a:r>
          </a:p>
          <a:p>
            <a:r>
              <a:rPr lang="en-US" sz="1200" dirty="0"/>
              <a:t>On intellectual humility: </a:t>
            </a:r>
            <a:r>
              <a:rPr lang="en-US" sz="1200" dirty="0">
                <a:hlinkClick r:id="rId6"/>
              </a:rPr>
              <a:t>https://www.vox.com/science-and-health/2019/1/4/17989224/intellectual-humility-explained-psychology-replication?fbclid=IwAR04E0yPnR3gGcmgOVtM7hB80OM9cdeS2cFYN52TdhQtaFkxvnFTWpWFQwU</a:t>
            </a:r>
            <a:endParaRPr lang="en-US" sz="1200" dirty="0"/>
          </a:p>
          <a:p>
            <a:r>
              <a:rPr lang="en-US" sz="1200" dirty="0"/>
              <a:t>On why facts don’t change our minds: </a:t>
            </a:r>
            <a:r>
              <a:rPr lang="en-US" sz="1200" dirty="0">
                <a:hlinkClick r:id="rId7"/>
              </a:rPr>
              <a:t>https://www.newyorker.com/magazine/2017/02/27/why-facts-dont-change-our-minds?utm_social-type=owned&amp;mbid=social_facebook&amp;utm_brand=tny&amp;utm_source=facebook&amp;utm_medium=social&amp;fbclid=IwAR2_iH9WGpKHVrLPz4VbwyAqPQi_blEV3GyPtKlyKJCzZ1aZN1kD8Icc9Nk</a:t>
            </a:r>
            <a:endParaRPr lang="en-US" sz="1200" dirty="0"/>
          </a:p>
          <a:p>
            <a:r>
              <a:rPr lang="en-US" sz="1200" dirty="0"/>
              <a:t>On teaching students how to learn: </a:t>
            </a:r>
            <a:r>
              <a:rPr lang="en-US" sz="1200" dirty="0">
                <a:hlinkClick r:id="rId8"/>
              </a:rPr>
              <a:t>https://www.insidehighered.com/advice/2019/02/19/advice-faculty-members-how-teach-students-how-learn-opinion#.YFomcVOQ3a8.link</a:t>
            </a:r>
            <a:r>
              <a:rPr lang="en-US" sz="1200" dirty="0"/>
              <a:t>   </a:t>
            </a:r>
          </a:p>
        </p:txBody>
      </p:sp>
      <p:pic>
        <p:nvPicPr>
          <p:cNvPr id="4" name="Picture 3">
            <a:extLst>
              <a:ext uri="{FF2B5EF4-FFF2-40B4-BE49-F238E27FC236}">
                <a16:creationId xmlns:a16="http://schemas.microsoft.com/office/drawing/2014/main" id="{E09F1A9A-9026-D92B-5369-0C3DA1C34898}"/>
              </a:ext>
            </a:extLst>
          </p:cNvPr>
          <p:cNvPicPr>
            <a:picLocks noChangeAspect="1"/>
          </p:cNvPicPr>
          <p:nvPr/>
        </p:nvPicPr>
        <p:blipFill rotWithShape="1">
          <a:blip r:embed="rId9"/>
          <a:srcRect l="155" r="9298"/>
          <a:stretch/>
        </p:blipFill>
        <p:spPr>
          <a:xfrm>
            <a:off x="7504970" y="2071316"/>
            <a:ext cx="3941064" cy="4096512"/>
          </a:xfrm>
          <a:prstGeom prst="rect">
            <a:avLst/>
          </a:prstGeom>
        </p:spPr>
      </p:pic>
    </p:spTree>
    <p:extLst>
      <p:ext uri="{BB962C8B-B14F-4D97-AF65-F5344CB8AC3E}">
        <p14:creationId xmlns:p14="http://schemas.microsoft.com/office/powerpoint/2010/main" val="16759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CEA9-F703-4829-B490-CC637BD69C76}"/>
              </a:ext>
            </a:extLst>
          </p:cNvPr>
          <p:cNvSpPr>
            <a:spLocks noGrp="1"/>
          </p:cNvSpPr>
          <p:nvPr>
            <p:ph type="title"/>
          </p:nvPr>
        </p:nvSpPr>
        <p:spPr>
          <a:xfrm>
            <a:off x="4965430" y="629268"/>
            <a:ext cx="6586491" cy="1286160"/>
          </a:xfrm>
        </p:spPr>
        <p:txBody>
          <a:bodyPr anchor="b">
            <a:normAutofit/>
          </a:bodyPr>
          <a:lstStyle/>
          <a:p>
            <a:br>
              <a:rPr lang="en-US" sz="3700" dirty="0"/>
            </a:br>
            <a:r>
              <a:rPr lang="en-US" sz="3700" dirty="0"/>
              <a:t>The big picture</a:t>
            </a:r>
          </a:p>
        </p:txBody>
      </p:sp>
      <p:sp>
        <p:nvSpPr>
          <p:cNvPr id="25" name="Content Placeholder 2">
            <a:extLst>
              <a:ext uri="{FF2B5EF4-FFF2-40B4-BE49-F238E27FC236}">
                <a16:creationId xmlns:a16="http://schemas.microsoft.com/office/drawing/2014/main" id="{91FCB68C-B4DE-49AA-9DD7-61BAF94706E6}"/>
              </a:ext>
            </a:extLst>
          </p:cNvPr>
          <p:cNvSpPr>
            <a:spLocks noGrp="1"/>
          </p:cNvSpPr>
          <p:nvPr>
            <p:ph idx="1"/>
          </p:nvPr>
        </p:nvSpPr>
        <p:spPr>
          <a:xfrm>
            <a:off x="4965431" y="2438400"/>
            <a:ext cx="6586489" cy="3785419"/>
          </a:xfrm>
        </p:spPr>
        <p:txBody>
          <a:bodyPr>
            <a:normAutofit/>
          </a:bodyPr>
          <a:lstStyle/>
          <a:p>
            <a:pPr marL="0" indent="0">
              <a:buNone/>
            </a:pPr>
            <a:r>
              <a:rPr lang="en-US" sz="1300" b="1" dirty="0"/>
              <a:t>Critical Thinking is…</a:t>
            </a:r>
          </a:p>
          <a:p>
            <a:pPr marL="0" indent="0">
              <a:buNone/>
            </a:pPr>
            <a:r>
              <a:rPr lang="en-US" sz="1300" dirty="0"/>
              <a:t>“the intellectually disciplined process of actively and skillfully conceptualizing, applying, analyzing, synthesizing, and/or evaluating information gathered from, or generated by, observation, experience, reflection, reasoning, or communication, as a guide to belief and action.” (</a:t>
            </a:r>
            <a:r>
              <a:rPr lang="en-US" sz="1300" dirty="0">
                <a:hlinkClick r:id="rId2"/>
              </a:rPr>
              <a:t>https://www.criticalthinking.org/pages/defining-critical-thinking/766</a:t>
            </a:r>
            <a:r>
              <a:rPr lang="en-US" sz="1300" dirty="0"/>
              <a:t>) </a:t>
            </a:r>
          </a:p>
          <a:p>
            <a:pPr marL="0" indent="0">
              <a:buNone/>
            </a:pPr>
            <a:r>
              <a:rPr lang="en-US" sz="1300" b="1" dirty="0"/>
              <a:t>Critical Reflection is…</a:t>
            </a:r>
          </a:p>
          <a:p>
            <a:pPr marL="0" indent="0">
              <a:buNone/>
            </a:pPr>
            <a:r>
              <a:rPr lang="en-US" sz="1300" dirty="0"/>
              <a:t>“the active, persistent and careful consideration of any belief or supposed form of knowledge in the light of the grounds that support it, and the further conclusions to which it tends”. Dewey, J. (1910). </a:t>
            </a:r>
            <a:r>
              <a:rPr lang="en-US" sz="1300" i="1" dirty="0"/>
              <a:t>How we think.</a:t>
            </a:r>
          </a:p>
          <a:p>
            <a:pPr marL="0" indent="0">
              <a:buNone/>
            </a:pPr>
            <a:r>
              <a:rPr lang="en-US" sz="1300" i="1" dirty="0">
                <a:highlight>
                  <a:srgbClr val="FFFF00"/>
                </a:highlight>
              </a:rPr>
              <a:t>The challenge is NOT to get students to simply accept what we say, but to question their own thoughts, assumptions, and conclusions in light of evidence, no matter how unsettling. This entails identifying and overcoming ignorance and occasionally arrogance.  </a:t>
            </a:r>
          </a:p>
          <a:p>
            <a:pPr marL="0" indent="0">
              <a:buNone/>
            </a:pPr>
            <a:endParaRPr lang="en-US" sz="1300" b="1" dirty="0"/>
          </a:p>
          <a:p>
            <a:pPr marL="0" indent="0">
              <a:buNone/>
            </a:pPr>
            <a:r>
              <a:rPr lang="en-US" sz="1300" b="1" dirty="0"/>
              <a:t>The question is: </a:t>
            </a:r>
            <a:r>
              <a:rPr lang="en-US" sz="1300" dirty="0"/>
              <a:t>How do we get students to accept this? What kind of assignments work?</a:t>
            </a:r>
          </a:p>
          <a:p>
            <a:pPr marL="0" indent="0">
              <a:buNone/>
            </a:pPr>
            <a:endParaRPr lang="en-US" sz="1300" dirty="0"/>
          </a:p>
        </p:txBody>
      </p:sp>
      <p:pic>
        <p:nvPicPr>
          <p:cNvPr id="27" name="Picture 26" descr="White bulbs with a yellow one standing out">
            <a:extLst>
              <a:ext uri="{FF2B5EF4-FFF2-40B4-BE49-F238E27FC236}">
                <a16:creationId xmlns:a16="http://schemas.microsoft.com/office/drawing/2014/main" id="{410C481D-1F40-47C7-B846-E5F90365F36E}"/>
              </a:ext>
            </a:extLst>
          </p:cNvPr>
          <p:cNvPicPr>
            <a:picLocks noChangeAspect="1"/>
          </p:cNvPicPr>
          <p:nvPr/>
        </p:nvPicPr>
        <p:blipFill rotWithShape="1">
          <a:blip r:embed="rId3"/>
          <a:srcRect l="38820" r="16061" b="-1"/>
          <a:stretch/>
        </p:blipFill>
        <p:spPr>
          <a:xfrm>
            <a:off x="20" y="10"/>
            <a:ext cx="4635571" cy="6857990"/>
          </a:xfrm>
          <a:prstGeom prst="rect">
            <a:avLst/>
          </a:prstGeom>
          <a:effectLst/>
        </p:spPr>
      </p:pic>
      <p:cxnSp>
        <p:nvCxnSpPr>
          <p:cNvPr id="36" name="Straight Connector 3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4BF0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256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luminous opened box among closed white square boxes">
            <a:extLst>
              <a:ext uri="{FF2B5EF4-FFF2-40B4-BE49-F238E27FC236}">
                <a16:creationId xmlns:a16="http://schemas.microsoft.com/office/drawing/2014/main" id="{41A37891-F4C9-4B0F-B34F-CA734E97BCE1}"/>
              </a:ext>
            </a:extLst>
          </p:cNvPr>
          <p:cNvPicPr>
            <a:picLocks noChangeAspect="1"/>
          </p:cNvPicPr>
          <p:nvPr/>
        </p:nvPicPr>
        <p:blipFill rotWithShape="1">
          <a:blip r:embed="rId2">
            <a:alphaModFix amt="50000"/>
          </a:blip>
          <a:srcRect t="21708" r="-1" b="3273"/>
          <a:stretch/>
        </p:blipFill>
        <p:spPr>
          <a:xfrm>
            <a:off x="20" y="10"/>
            <a:ext cx="12188930" cy="6857990"/>
          </a:xfrm>
          <a:prstGeom prst="rect">
            <a:avLst/>
          </a:prstGeom>
        </p:spPr>
      </p:pic>
      <p:sp>
        <p:nvSpPr>
          <p:cNvPr id="2" name="Title 1">
            <a:extLst>
              <a:ext uri="{FF2B5EF4-FFF2-40B4-BE49-F238E27FC236}">
                <a16:creationId xmlns:a16="http://schemas.microsoft.com/office/drawing/2014/main" id="{0DE2FE27-5B5F-472E-AD57-6BDAD4D8897B}"/>
              </a:ext>
            </a:extLst>
          </p:cNvPr>
          <p:cNvSpPr>
            <a:spLocks noGrp="1"/>
          </p:cNvSpPr>
          <p:nvPr>
            <p:ph type="ctrTitle"/>
          </p:nvPr>
        </p:nvSpPr>
        <p:spPr>
          <a:xfrm>
            <a:off x="1524000" y="1122363"/>
            <a:ext cx="9144000" cy="3063240"/>
          </a:xfrm>
        </p:spPr>
        <p:txBody>
          <a:bodyPr>
            <a:normAutofit/>
          </a:bodyPr>
          <a:lstStyle/>
          <a:p>
            <a:r>
              <a:rPr lang="en-US" sz="6600" dirty="0">
                <a:solidFill>
                  <a:srgbClr val="FFFFFF"/>
                </a:solidFill>
              </a:rPr>
              <a:t>Let’s unpack the problem</a:t>
            </a:r>
          </a:p>
        </p:txBody>
      </p:sp>
      <p:sp>
        <p:nvSpPr>
          <p:cNvPr id="3" name="Subtitle 2">
            <a:extLst>
              <a:ext uri="{FF2B5EF4-FFF2-40B4-BE49-F238E27FC236}">
                <a16:creationId xmlns:a16="http://schemas.microsoft.com/office/drawing/2014/main" id="{75F11F32-6E3C-4C21-A433-95AFED1940FE}"/>
              </a:ext>
            </a:extLst>
          </p:cNvPr>
          <p:cNvSpPr>
            <a:spLocks noGrp="1"/>
          </p:cNvSpPr>
          <p:nvPr>
            <p:ph type="subTitle" idx="1"/>
          </p:nvPr>
        </p:nvSpPr>
        <p:spPr>
          <a:xfrm>
            <a:off x="1527048" y="4599432"/>
            <a:ext cx="9144000" cy="1536192"/>
          </a:xfrm>
        </p:spPr>
        <p:txBody>
          <a:bodyPr>
            <a:normAutofit/>
          </a:bodyPr>
          <a:lstStyle/>
          <a:p>
            <a:r>
              <a:rPr lang="en-US" i="1" dirty="0">
                <a:solidFill>
                  <a:srgbClr val="FFFFFF"/>
                </a:solidFill>
              </a:rPr>
              <a:t>And consider strategies to overcome them</a:t>
            </a:r>
          </a:p>
        </p:txBody>
      </p:sp>
      <p:sp>
        <p:nvSpPr>
          <p:cNvPr id="1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61960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99D06-C676-EF75-3651-A8C1A6B8B358}"/>
              </a:ext>
            </a:extLst>
          </p:cNvPr>
          <p:cNvSpPr>
            <a:spLocks noGrp="1"/>
          </p:cNvSpPr>
          <p:nvPr>
            <p:ph type="title"/>
          </p:nvPr>
        </p:nvSpPr>
        <p:spPr>
          <a:xfrm>
            <a:off x="761800" y="762001"/>
            <a:ext cx="5334197" cy="1708242"/>
          </a:xfrm>
        </p:spPr>
        <p:txBody>
          <a:bodyPr anchor="ctr">
            <a:normAutofit/>
          </a:bodyPr>
          <a:lstStyle/>
          <a:p>
            <a:r>
              <a:rPr lang="en-US" sz="4000" dirty="0"/>
              <a:t>Imagine the student’s perspective: a quiz</a:t>
            </a:r>
          </a:p>
        </p:txBody>
      </p:sp>
      <p:sp>
        <p:nvSpPr>
          <p:cNvPr id="3" name="Content Placeholder 2">
            <a:extLst>
              <a:ext uri="{FF2B5EF4-FFF2-40B4-BE49-F238E27FC236}">
                <a16:creationId xmlns:a16="http://schemas.microsoft.com/office/drawing/2014/main" id="{0950DCEA-A106-125E-66F9-F9FFA101FBD7}"/>
              </a:ext>
            </a:extLst>
          </p:cNvPr>
          <p:cNvSpPr>
            <a:spLocks noGrp="1"/>
          </p:cNvSpPr>
          <p:nvPr>
            <p:ph idx="1"/>
          </p:nvPr>
        </p:nvSpPr>
        <p:spPr>
          <a:xfrm>
            <a:off x="761800" y="2470244"/>
            <a:ext cx="5334197" cy="3769835"/>
          </a:xfrm>
        </p:spPr>
        <p:txBody>
          <a:bodyPr anchor="ctr">
            <a:normAutofit/>
          </a:bodyPr>
          <a:lstStyle/>
          <a:p>
            <a:r>
              <a:rPr lang="en-US" sz="1600" dirty="0"/>
              <a:t>When you think about incoming students, what do you think their definition of learning is?</a:t>
            </a:r>
          </a:p>
          <a:p>
            <a:r>
              <a:rPr lang="en-US" sz="1600" dirty="0"/>
              <a:t>What do you think their impression of good teaching is? </a:t>
            </a:r>
          </a:p>
          <a:p>
            <a:r>
              <a:rPr lang="en-US" sz="1600" dirty="0"/>
              <a:t>Do our students come in with high strong thinking skills?</a:t>
            </a:r>
          </a:p>
          <a:p>
            <a:r>
              <a:rPr lang="en-US" sz="1600" dirty="0"/>
              <a:t>Is it wise to inquire about the impact and sources of their knowledge?</a:t>
            </a:r>
          </a:p>
          <a:p>
            <a:r>
              <a:rPr lang="en-US" sz="1600" dirty="0"/>
              <a:t>Are students averse to challenging their knowledge and ways of knowing?</a:t>
            </a:r>
          </a:p>
          <a:p>
            <a:pPr lvl="1"/>
            <a:r>
              <a:rPr lang="en-US" sz="1600" dirty="0"/>
              <a:t>Why?</a:t>
            </a:r>
          </a:p>
          <a:p>
            <a:pPr lvl="1"/>
            <a:r>
              <a:rPr lang="en-US" sz="1600" dirty="0"/>
              <a:t>What can we do?</a:t>
            </a:r>
          </a:p>
        </p:txBody>
      </p:sp>
      <p:pic>
        <p:nvPicPr>
          <p:cNvPr id="5" name="Picture 4" descr="Abstract blurred public library with bookshelves">
            <a:extLst>
              <a:ext uri="{FF2B5EF4-FFF2-40B4-BE49-F238E27FC236}">
                <a16:creationId xmlns:a16="http://schemas.microsoft.com/office/drawing/2014/main" id="{D8AEC482-42B4-4D0D-F0E2-E0AABEBAF0FC}"/>
              </a:ext>
            </a:extLst>
          </p:cNvPr>
          <p:cNvPicPr>
            <a:picLocks noChangeAspect="1"/>
          </p:cNvPicPr>
          <p:nvPr/>
        </p:nvPicPr>
        <p:blipFill rotWithShape="1">
          <a:blip r:embed="rId2"/>
          <a:srcRect l="12912" r="3525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81910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F903-8448-4E06-9D56-B69B8615D385}"/>
              </a:ext>
            </a:extLst>
          </p:cNvPr>
          <p:cNvSpPr>
            <a:spLocks noGrp="1"/>
          </p:cNvSpPr>
          <p:nvPr>
            <p:ph type="title"/>
          </p:nvPr>
        </p:nvSpPr>
        <p:spPr>
          <a:xfrm>
            <a:off x="4965430" y="629268"/>
            <a:ext cx="6586491" cy="1286160"/>
          </a:xfrm>
        </p:spPr>
        <p:txBody>
          <a:bodyPr anchor="b">
            <a:normAutofit/>
          </a:bodyPr>
          <a:lstStyle/>
          <a:p>
            <a:r>
              <a:rPr lang="en-US" dirty="0"/>
              <a:t>Complete this sentence:</a:t>
            </a:r>
          </a:p>
        </p:txBody>
      </p:sp>
      <p:sp>
        <p:nvSpPr>
          <p:cNvPr id="3" name="Content Placeholder 2">
            <a:extLst>
              <a:ext uri="{FF2B5EF4-FFF2-40B4-BE49-F238E27FC236}">
                <a16:creationId xmlns:a16="http://schemas.microsoft.com/office/drawing/2014/main" id="{87070F03-5D1B-4E17-BCD1-01FEAC2F06E0}"/>
              </a:ext>
            </a:extLst>
          </p:cNvPr>
          <p:cNvSpPr>
            <a:spLocks noGrp="1"/>
          </p:cNvSpPr>
          <p:nvPr>
            <p:ph idx="1"/>
          </p:nvPr>
        </p:nvSpPr>
        <p:spPr>
          <a:xfrm>
            <a:off x="4965431" y="2438400"/>
            <a:ext cx="6586489" cy="3785419"/>
          </a:xfrm>
        </p:spPr>
        <p:txBody>
          <a:bodyPr>
            <a:normAutofit/>
          </a:bodyPr>
          <a:lstStyle/>
          <a:p>
            <a:r>
              <a:rPr lang="en-US" sz="2000" i="1" dirty="0"/>
              <a:t>I want/need my students to ______________________, </a:t>
            </a:r>
          </a:p>
          <a:p>
            <a:pPr marL="0" indent="0">
              <a:buNone/>
            </a:pPr>
            <a:r>
              <a:rPr lang="en-US" sz="2000" i="1" dirty="0"/>
              <a:t>but they _____________________.</a:t>
            </a:r>
          </a:p>
          <a:p>
            <a:endParaRPr lang="en-US" sz="2000" dirty="0"/>
          </a:p>
          <a:p>
            <a:endParaRPr lang="en-US" sz="2000" dirty="0"/>
          </a:p>
          <a:p>
            <a:r>
              <a:rPr lang="en-US" sz="2000" dirty="0"/>
              <a:t>What are the tell-tale signs of </a:t>
            </a:r>
            <a:r>
              <a:rPr lang="en-US" sz="2000" b="1" i="1" dirty="0"/>
              <a:t>un</a:t>
            </a:r>
            <a:r>
              <a:rPr lang="en-US" sz="2000" dirty="0"/>
              <a:t>critical thinking?</a:t>
            </a:r>
          </a:p>
          <a:p>
            <a:endParaRPr lang="en-US" sz="2000" dirty="0"/>
          </a:p>
          <a:p>
            <a:endParaRPr lang="en-US" sz="2000" dirty="0"/>
          </a:p>
          <a:p>
            <a:r>
              <a:rPr lang="en-US" sz="2000" dirty="0"/>
              <a:t>What are the consequences of it?</a:t>
            </a:r>
          </a:p>
        </p:txBody>
      </p:sp>
      <p:pic>
        <p:nvPicPr>
          <p:cNvPr id="5" name="Picture 4" descr="Glasses on top of a book">
            <a:extLst>
              <a:ext uri="{FF2B5EF4-FFF2-40B4-BE49-F238E27FC236}">
                <a16:creationId xmlns:a16="http://schemas.microsoft.com/office/drawing/2014/main" id="{C597970E-216B-4BB5-921E-197F08637302}"/>
              </a:ext>
            </a:extLst>
          </p:cNvPr>
          <p:cNvPicPr>
            <a:picLocks noChangeAspect="1"/>
          </p:cNvPicPr>
          <p:nvPr/>
        </p:nvPicPr>
        <p:blipFill rotWithShape="1">
          <a:blip r:embed="rId2"/>
          <a:srcRect l="14943" r="4027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E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345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B48DF6B-441C-77C0-E15F-E028E98A02DA}"/>
              </a:ext>
            </a:extLst>
          </p:cNvPr>
          <p:cNvSpPr>
            <a:spLocks noGrp="1"/>
          </p:cNvSpPr>
          <p:nvPr>
            <p:ph type="title"/>
          </p:nvPr>
        </p:nvSpPr>
        <p:spPr/>
        <p:txBody>
          <a:bodyPr/>
          <a:lstStyle/>
          <a:p>
            <a:r>
              <a:rPr lang="en-US" dirty="0"/>
              <a:t>The basics of critical thinking and how to integrate them in non-threatening ways</a:t>
            </a:r>
          </a:p>
        </p:txBody>
      </p:sp>
      <p:graphicFrame>
        <p:nvGraphicFramePr>
          <p:cNvPr id="4" name="Content Placeholder 3">
            <a:extLst>
              <a:ext uri="{FF2B5EF4-FFF2-40B4-BE49-F238E27FC236}">
                <a16:creationId xmlns:a16="http://schemas.microsoft.com/office/drawing/2014/main" id="{F91F40CB-BCE8-6552-7683-29F63594D4BD}"/>
              </a:ext>
            </a:extLst>
          </p:cNvPr>
          <p:cNvGraphicFramePr>
            <a:graphicFrameLocks noGrp="1"/>
          </p:cNvGraphicFramePr>
          <p:nvPr>
            <p:ph sz="half" idx="1"/>
            <p:extLst>
              <p:ext uri="{D42A27DB-BD31-4B8C-83A1-F6EECF244321}">
                <p14:modId xmlns:p14="http://schemas.microsoft.com/office/powerpoint/2010/main" val="248098134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8">
            <a:extLst>
              <a:ext uri="{FF2B5EF4-FFF2-40B4-BE49-F238E27FC236}">
                <a16:creationId xmlns:a16="http://schemas.microsoft.com/office/drawing/2014/main" id="{705CEBE9-D05F-7C07-3B5D-7568AB1FEADB}"/>
              </a:ext>
            </a:extLst>
          </p:cNvPr>
          <p:cNvSpPr>
            <a:spLocks noGrp="1"/>
          </p:cNvSpPr>
          <p:nvPr>
            <p:ph sz="half" idx="2"/>
          </p:nvPr>
        </p:nvSpPr>
        <p:spPr/>
        <p:txBody>
          <a:bodyPr>
            <a:normAutofit fontScale="77500" lnSpcReduction="20000"/>
          </a:bodyPr>
          <a:lstStyle/>
          <a:p>
            <a:r>
              <a:rPr lang="en-US" sz="2800" dirty="0"/>
              <a:t>Ultimately, we want our students to think and reason with an open mind and a modicum of intellectual humility. </a:t>
            </a:r>
          </a:p>
          <a:p>
            <a:r>
              <a:rPr lang="en-US" sz="2800" dirty="0"/>
              <a:t>We want them to draw conclusions based on logic, reason, and evidence, not mere opinion. </a:t>
            </a:r>
            <a:r>
              <a:rPr lang="en-US" sz="2800" i="1" dirty="0"/>
              <a:t>We want them to learn</a:t>
            </a:r>
            <a:r>
              <a:rPr lang="en-US" sz="2800" dirty="0"/>
              <a:t>.</a:t>
            </a:r>
          </a:p>
          <a:p>
            <a:r>
              <a:rPr lang="en-US" dirty="0"/>
              <a:t>Missing from this diagram is logic and reasoning. It is implied but needs to be explicit. </a:t>
            </a:r>
          </a:p>
          <a:p>
            <a:pPr lvl="1"/>
            <a:r>
              <a:rPr lang="en-US" dirty="0"/>
              <a:t>This model isn’t very “human”</a:t>
            </a:r>
          </a:p>
          <a:p>
            <a:pPr lvl="1"/>
            <a:r>
              <a:rPr lang="en-US" dirty="0"/>
              <a:t>Is the goal always to solve a problem?</a:t>
            </a:r>
          </a:p>
          <a:p>
            <a:r>
              <a:rPr lang="en-US" dirty="0"/>
              <a:t>There are pros to it, though, and we should think about Bloom’s Taxonomy here as well.</a:t>
            </a:r>
          </a:p>
          <a:p>
            <a:endParaRPr lang="en-US" dirty="0"/>
          </a:p>
          <a:p>
            <a:endParaRPr lang="en-US" dirty="0"/>
          </a:p>
        </p:txBody>
      </p:sp>
    </p:spTree>
    <p:extLst>
      <p:ext uri="{BB962C8B-B14F-4D97-AF65-F5344CB8AC3E}">
        <p14:creationId xmlns:p14="http://schemas.microsoft.com/office/powerpoint/2010/main" val="1015370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C6DAB5BA-0BC7-4860-9347-048A4A875AD4}"/>
              </a:ext>
            </a:extLst>
          </p:cNvPr>
          <p:cNvSpPr>
            <a:spLocks noGrp="1"/>
          </p:cNvSpPr>
          <p:nvPr>
            <p:ph type="title"/>
          </p:nvPr>
        </p:nvSpPr>
        <p:spPr/>
        <p:txBody>
          <a:bodyPr>
            <a:normAutofit fontScale="90000"/>
          </a:bodyPr>
          <a:lstStyle/>
          <a:p>
            <a:r>
              <a:rPr lang="en-US" sz="3800" dirty="0"/>
              <a:t>Let’s walk through some instructional critical thinking steps.</a:t>
            </a:r>
            <a:br>
              <a:rPr lang="en-US" sz="3800" dirty="0"/>
            </a:br>
            <a:r>
              <a:rPr lang="en-US" sz="3800" dirty="0"/>
              <a:t>What can we do at each stage?</a:t>
            </a:r>
          </a:p>
        </p:txBody>
      </p:sp>
      <p:sp>
        <p:nvSpPr>
          <p:cNvPr id="31" name="Text Placeholder 30">
            <a:extLst>
              <a:ext uri="{FF2B5EF4-FFF2-40B4-BE49-F238E27FC236}">
                <a16:creationId xmlns:a16="http://schemas.microsoft.com/office/drawing/2014/main" id="{104FD6DC-D4B0-43A4-84D6-14646F0D3E77}"/>
              </a:ext>
            </a:extLst>
          </p:cNvPr>
          <p:cNvSpPr>
            <a:spLocks noGrp="1"/>
          </p:cNvSpPr>
          <p:nvPr>
            <p:ph type="body" idx="1"/>
          </p:nvPr>
        </p:nvSpPr>
        <p:spPr/>
        <p:txBody>
          <a:bodyPr/>
          <a:lstStyle/>
          <a:p>
            <a:r>
              <a:rPr lang="en-US" dirty="0"/>
              <a:t>Steps/stages</a:t>
            </a:r>
          </a:p>
        </p:txBody>
      </p:sp>
      <p:sp>
        <p:nvSpPr>
          <p:cNvPr id="3" name="Content Placeholder 2">
            <a:extLst>
              <a:ext uri="{FF2B5EF4-FFF2-40B4-BE49-F238E27FC236}">
                <a16:creationId xmlns:a16="http://schemas.microsoft.com/office/drawing/2014/main" id="{30399EB2-B212-4C08-8E66-4B493845F466}"/>
              </a:ext>
            </a:extLst>
          </p:cNvPr>
          <p:cNvSpPr>
            <a:spLocks noGrp="1"/>
          </p:cNvSpPr>
          <p:nvPr>
            <p:ph sz="half" idx="2"/>
          </p:nvPr>
        </p:nvSpPr>
        <p:spPr/>
        <p:txBody>
          <a:bodyPr>
            <a:normAutofit/>
          </a:bodyPr>
          <a:lstStyle/>
          <a:p>
            <a:pPr marL="457200" indent="-457200">
              <a:buFont typeface="+mj-lt"/>
              <a:buAutoNum type="arabicPeriod"/>
            </a:pPr>
            <a:r>
              <a:rPr lang="en-US" sz="2000" dirty="0"/>
              <a:t>Content exposure/phenomena observation</a:t>
            </a:r>
          </a:p>
          <a:p>
            <a:pPr marL="457200" indent="-457200">
              <a:buFont typeface="+mj-lt"/>
              <a:buAutoNum type="arabicPeriod"/>
            </a:pPr>
            <a:r>
              <a:rPr lang="en-US" sz="2000" dirty="0"/>
              <a:t>Consider possibilities </a:t>
            </a:r>
          </a:p>
          <a:p>
            <a:pPr marL="457200" indent="-457200">
              <a:buFont typeface="+mj-lt"/>
              <a:buAutoNum type="arabicPeriod"/>
            </a:pPr>
            <a:r>
              <a:rPr lang="en-US" sz="2000" dirty="0"/>
              <a:t>Challenge assumptions </a:t>
            </a:r>
          </a:p>
          <a:p>
            <a:pPr marL="457200" indent="-457200">
              <a:buFont typeface="+mj-lt"/>
              <a:buAutoNum type="arabicPeriod"/>
            </a:pPr>
            <a:r>
              <a:rPr lang="en-US" sz="2000" dirty="0"/>
              <a:t>Suspend judgment </a:t>
            </a:r>
          </a:p>
          <a:p>
            <a:pPr marL="457200" indent="-457200">
              <a:buFont typeface="+mj-lt"/>
              <a:buAutoNum type="arabicPeriod"/>
            </a:pPr>
            <a:r>
              <a:rPr lang="en-US" sz="2000" dirty="0"/>
              <a:t>Data over beliefs </a:t>
            </a:r>
          </a:p>
          <a:p>
            <a:pPr marL="457200" indent="-457200">
              <a:buFont typeface="+mj-lt"/>
              <a:buAutoNum type="arabicPeriod"/>
            </a:pPr>
            <a:r>
              <a:rPr lang="en-US" sz="2000" dirty="0"/>
              <a:t>Retest ideas</a:t>
            </a:r>
          </a:p>
          <a:p>
            <a:pPr marL="457200" indent="-457200">
              <a:buFont typeface="+mj-lt"/>
              <a:buAutoNum type="arabicPeriod"/>
            </a:pPr>
            <a:r>
              <a:rPr lang="en-US" sz="2000" dirty="0"/>
              <a:t>Defend conclusions</a:t>
            </a:r>
          </a:p>
          <a:p>
            <a:pPr marL="457200" indent="-457200">
              <a:buFont typeface="+mj-lt"/>
              <a:buAutoNum type="arabicPeriod"/>
            </a:pPr>
            <a:r>
              <a:rPr lang="en-US" sz="2000" dirty="0"/>
              <a:t>Revise conclusions?</a:t>
            </a:r>
          </a:p>
        </p:txBody>
      </p:sp>
      <p:sp>
        <p:nvSpPr>
          <p:cNvPr id="34" name="Text Placeholder 33">
            <a:extLst>
              <a:ext uri="{FF2B5EF4-FFF2-40B4-BE49-F238E27FC236}">
                <a16:creationId xmlns:a16="http://schemas.microsoft.com/office/drawing/2014/main" id="{141D254C-F2F5-4079-8D3E-2980D505FAA4}"/>
              </a:ext>
            </a:extLst>
          </p:cNvPr>
          <p:cNvSpPr>
            <a:spLocks noGrp="1"/>
          </p:cNvSpPr>
          <p:nvPr>
            <p:ph type="body" sz="quarter" idx="3"/>
          </p:nvPr>
        </p:nvSpPr>
        <p:spPr/>
        <p:txBody>
          <a:bodyPr/>
          <a:lstStyle/>
          <a:p>
            <a:r>
              <a:rPr lang="en-US" dirty="0"/>
              <a:t>Strategies</a:t>
            </a:r>
          </a:p>
        </p:txBody>
      </p:sp>
      <p:sp>
        <p:nvSpPr>
          <p:cNvPr id="35" name="Content Placeholder 34">
            <a:extLst>
              <a:ext uri="{FF2B5EF4-FFF2-40B4-BE49-F238E27FC236}">
                <a16:creationId xmlns:a16="http://schemas.microsoft.com/office/drawing/2014/main" id="{015C1B20-B40E-44A6-BCB2-500DCF3E4EB2}"/>
              </a:ext>
            </a:extLst>
          </p:cNvPr>
          <p:cNvSpPr>
            <a:spLocks noGrp="1"/>
          </p:cNvSpPr>
          <p:nvPr>
            <p:ph sz="quarter" idx="4"/>
          </p:nvPr>
        </p:nvSpPr>
        <p:spPr/>
        <p:txBody>
          <a:bodyPr>
            <a:normAutofit/>
          </a:bodyPr>
          <a:lstStyle/>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0" indent="0">
              <a:buNone/>
            </a:pPr>
            <a:endParaRPr lang="en-US" dirty="0"/>
          </a:p>
        </p:txBody>
      </p:sp>
      <p:pic>
        <p:nvPicPr>
          <p:cNvPr id="36" name="Picture 35">
            <a:extLst>
              <a:ext uri="{FF2B5EF4-FFF2-40B4-BE49-F238E27FC236}">
                <a16:creationId xmlns:a16="http://schemas.microsoft.com/office/drawing/2014/main" id="{16C1B1F1-E77F-4944-A758-643E91A46A96}"/>
              </a:ext>
            </a:extLst>
          </p:cNvPr>
          <p:cNvPicPr>
            <a:picLocks noChangeAspect="1"/>
          </p:cNvPicPr>
          <p:nvPr/>
        </p:nvPicPr>
        <p:blipFill>
          <a:blip r:embed="rId2"/>
          <a:stretch>
            <a:fillRect/>
          </a:stretch>
        </p:blipFill>
        <p:spPr>
          <a:xfrm>
            <a:off x="8345661" y="2743518"/>
            <a:ext cx="2475920" cy="2926080"/>
          </a:xfrm>
          <a:prstGeom prst="rect">
            <a:avLst/>
          </a:prstGeom>
        </p:spPr>
      </p:pic>
    </p:spTree>
    <p:extLst>
      <p:ext uri="{BB962C8B-B14F-4D97-AF65-F5344CB8AC3E}">
        <p14:creationId xmlns:p14="http://schemas.microsoft.com/office/powerpoint/2010/main" val="573016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luminous opened box among closed white square boxes">
            <a:extLst>
              <a:ext uri="{FF2B5EF4-FFF2-40B4-BE49-F238E27FC236}">
                <a16:creationId xmlns:a16="http://schemas.microsoft.com/office/drawing/2014/main" id="{41A37891-F4C9-4B0F-B34F-CA734E97BCE1}"/>
              </a:ext>
            </a:extLst>
          </p:cNvPr>
          <p:cNvPicPr>
            <a:picLocks noChangeAspect="1"/>
          </p:cNvPicPr>
          <p:nvPr/>
        </p:nvPicPr>
        <p:blipFill rotWithShape="1">
          <a:blip r:embed="rId2">
            <a:alphaModFix amt="50000"/>
          </a:blip>
          <a:srcRect t="21708" r="-1" b="3273"/>
          <a:stretch/>
        </p:blipFill>
        <p:spPr>
          <a:xfrm>
            <a:off x="20" y="10"/>
            <a:ext cx="12188930" cy="6857990"/>
          </a:xfrm>
          <a:prstGeom prst="rect">
            <a:avLst/>
          </a:prstGeom>
        </p:spPr>
      </p:pic>
      <p:sp>
        <p:nvSpPr>
          <p:cNvPr id="2" name="Title 1">
            <a:extLst>
              <a:ext uri="{FF2B5EF4-FFF2-40B4-BE49-F238E27FC236}">
                <a16:creationId xmlns:a16="http://schemas.microsoft.com/office/drawing/2014/main" id="{0DE2FE27-5B5F-472E-AD57-6BDAD4D8897B}"/>
              </a:ext>
            </a:extLst>
          </p:cNvPr>
          <p:cNvSpPr>
            <a:spLocks noGrp="1"/>
          </p:cNvSpPr>
          <p:nvPr>
            <p:ph type="ctrTitle"/>
          </p:nvPr>
        </p:nvSpPr>
        <p:spPr>
          <a:xfrm>
            <a:off x="1524000" y="1122363"/>
            <a:ext cx="9144000" cy="3063240"/>
          </a:xfrm>
        </p:spPr>
        <p:txBody>
          <a:bodyPr>
            <a:normAutofit/>
          </a:bodyPr>
          <a:lstStyle/>
          <a:p>
            <a:r>
              <a:rPr lang="en-US" sz="6600" dirty="0">
                <a:solidFill>
                  <a:srgbClr val="FFFFFF"/>
                </a:solidFill>
              </a:rPr>
              <a:t>Additional Challenges</a:t>
            </a:r>
          </a:p>
        </p:txBody>
      </p:sp>
      <p:sp>
        <p:nvSpPr>
          <p:cNvPr id="3" name="Subtitle 2">
            <a:extLst>
              <a:ext uri="{FF2B5EF4-FFF2-40B4-BE49-F238E27FC236}">
                <a16:creationId xmlns:a16="http://schemas.microsoft.com/office/drawing/2014/main" id="{75F11F32-6E3C-4C21-A433-95AFED1940FE}"/>
              </a:ext>
            </a:extLst>
          </p:cNvPr>
          <p:cNvSpPr>
            <a:spLocks noGrp="1"/>
          </p:cNvSpPr>
          <p:nvPr>
            <p:ph type="subTitle" idx="1"/>
          </p:nvPr>
        </p:nvSpPr>
        <p:spPr>
          <a:xfrm>
            <a:off x="1527048" y="4599432"/>
            <a:ext cx="9144000" cy="1536192"/>
          </a:xfrm>
        </p:spPr>
        <p:txBody>
          <a:bodyPr>
            <a:normAutofit/>
          </a:bodyPr>
          <a:lstStyle/>
          <a:p>
            <a:r>
              <a:rPr lang="en-US" i="1" dirty="0">
                <a:solidFill>
                  <a:srgbClr val="FFFFFF"/>
                </a:solidFill>
              </a:rPr>
              <a:t>And Solutions</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14531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8DD9ACCBB99548BED6D84AA45DCDB2" ma:contentTypeVersion="13" ma:contentTypeDescription="Create a new document." ma:contentTypeScope="" ma:versionID="53023817de37a2d28fafed89b10c3101">
  <xsd:schema xmlns:xsd="http://www.w3.org/2001/XMLSchema" xmlns:xs="http://www.w3.org/2001/XMLSchema" xmlns:p="http://schemas.microsoft.com/office/2006/metadata/properties" xmlns:ns3="7e367da9-47b3-4215-8b2a-e06bfe4880a8" xmlns:ns4="ff72588a-9f9b-4e2a-b02a-564b69cb8fe8" targetNamespace="http://schemas.microsoft.com/office/2006/metadata/properties" ma:root="true" ma:fieldsID="d6114b52c3d21fa4fbe6508e48b6c628" ns3:_="" ns4:_="">
    <xsd:import namespace="7e367da9-47b3-4215-8b2a-e06bfe4880a8"/>
    <xsd:import namespace="ff72588a-9f9b-4e2a-b02a-564b69cb8fe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67da9-47b3-4215-8b2a-e06bfe4880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72588a-9f9b-4e2a-b02a-564b69cb8fe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2DBE8D-0D37-4FB5-BFF4-370D492456E7}">
  <ds:schemaRefs>
    <ds:schemaRef ds:uri="http://schemas.microsoft.com/sharepoint/v3/contenttype/forms"/>
  </ds:schemaRefs>
</ds:datastoreItem>
</file>

<file path=customXml/itemProps2.xml><?xml version="1.0" encoding="utf-8"?>
<ds:datastoreItem xmlns:ds="http://schemas.openxmlformats.org/officeDocument/2006/customXml" ds:itemID="{60EDA8A4-C6CD-40B7-94DD-F7BE890127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367da9-47b3-4215-8b2a-e06bfe4880a8"/>
    <ds:schemaRef ds:uri="ff72588a-9f9b-4e2a-b02a-564b69cb8f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52793D-423C-4B00-B1DF-028C8C71C92F}">
  <ds:schemaRefs>
    <ds:schemaRef ds:uri="http://schemas.openxmlformats.org/package/2006/metadata/core-properties"/>
    <ds:schemaRef ds:uri="http://www.w3.org/XML/1998/namespace"/>
    <ds:schemaRef ds:uri="http://schemas.microsoft.com/office/2006/documentManagement/types"/>
    <ds:schemaRef ds:uri="http://purl.org/dc/elements/1.1/"/>
    <ds:schemaRef ds:uri="http://purl.org/dc/terms/"/>
    <ds:schemaRef ds:uri="7e367da9-47b3-4215-8b2a-e06bfe4880a8"/>
    <ds:schemaRef ds:uri="http://schemas.microsoft.com/office/2006/metadata/properties"/>
    <ds:schemaRef ds:uri="http://schemas.microsoft.com/office/infopath/2007/PartnerControls"/>
    <ds:schemaRef ds:uri="ff72588a-9f9b-4e2a-b02a-564b69cb8fe8"/>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2562</TotalTime>
  <Words>2028</Words>
  <Application>Microsoft Office PowerPoint</Application>
  <PresentationFormat>Widescreen</PresentationFormat>
  <Paragraphs>181</Paragraphs>
  <Slides>21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Narrow</vt:lpstr>
      <vt:lpstr>Calibri</vt:lpstr>
      <vt:lpstr>Calibri Light</vt:lpstr>
      <vt:lpstr>Verdana</vt:lpstr>
      <vt:lpstr>Verdana</vt:lpstr>
      <vt:lpstr>Office Theme</vt:lpstr>
      <vt:lpstr>Challenging Students’ Ways of Knowing and Thinking</vt:lpstr>
      <vt:lpstr>Framework and goals</vt:lpstr>
      <vt:lpstr> The big picture</vt:lpstr>
      <vt:lpstr>Let’s unpack the problem</vt:lpstr>
      <vt:lpstr>Imagine the student’s perspective: a quiz</vt:lpstr>
      <vt:lpstr>Complete this sentence:</vt:lpstr>
      <vt:lpstr>The basics of critical thinking and how to integrate them in non-threatening ways</vt:lpstr>
      <vt:lpstr>Let’s walk through some instructional critical thinking steps. What can we do at each stage?</vt:lpstr>
      <vt:lpstr>Additional Challenges</vt:lpstr>
      <vt:lpstr>This is important…</vt:lpstr>
      <vt:lpstr>PowerPoint Presentation</vt:lpstr>
      <vt:lpstr> Incompetence  Competence</vt:lpstr>
      <vt:lpstr>Ophelia  &amp; Meno </vt:lpstr>
      <vt:lpstr>So, what do we need to succeed?</vt:lpstr>
      <vt:lpstr>Seven things to add to your to-do list</vt:lpstr>
      <vt:lpstr>Strategies. Remember to set the rules!</vt:lpstr>
      <vt:lpstr>DEALing with critical thinking</vt:lpstr>
      <vt:lpstr>What about indifference? The value and limitations of attention</vt:lpstr>
      <vt:lpstr>Re-think Our Value and Their Motivation</vt:lpstr>
      <vt:lpstr>Bring it on home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2021 CETL Workshop </dc:title>
  <dc:creator>Smentkowski, Brian (bsmentkowski@uidaho.edu)</dc:creator>
  <cp:lastModifiedBy>Smentkowski, Brian (bsmentkowski@uidaho.edu)</cp:lastModifiedBy>
  <cp:revision>3</cp:revision>
  <dcterms:created xsi:type="dcterms:W3CDTF">2021-03-24T23:43:13Z</dcterms:created>
  <dcterms:modified xsi:type="dcterms:W3CDTF">2024-02-22T22:17:49Z</dcterms:modified>
</cp:coreProperties>
</file>