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0"/>
  </p:notesMasterIdLst>
  <p:handoutMasterIdLst>
    <p:handoutMasterId r:id="rId11"/>
  </p:handoutMasterIdLst>
  <p:sldIdLst>
    <p:sldId id="269" r:id="rId6"/>
    <p:sldId id="262" r:id="rId7"/>
    <p:sldId id="270" r:id="rId8"/>
    <p:sldId id="275" r:id="rId9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9"/>
            <p14:sldId id="262"/>
            <p14:sldId id="270"/>
            <p14:sldId id="275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0" autoAdjust="0"/>
    <p:restoredTop sz="86452" autoAdjust="0"/>
  </p:normalViewPr>
  <p:slideViewPr>
    <p:cSldViewPr>
      <p:cViewPr varScale="1">
        <p:scale>
          <a:sx n="52" d="100"/>
          <a:sy n="52" d="100"/>
        </p:scale>
        <p:origin x="256" y="10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14.08.2023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14.08.2023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22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870" y="4496594"/>
            <a:ext cx="3851324" cy="4239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181600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  <a:p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078039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951542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r>
              <a:rPr lang="en-US" dirty="0">
                <a:effectLst/>
                <a:latin typeface="Helvetica" charset="0"/>
              </a:rPr>
              <a:t>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BC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dirty="0"/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3762" y="4489815"/>
            <a:ext cx="3918523" cy="43131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</a:t>
            </a:r>
            <a:r>
              <a:rPr lang="en-US"/>
              <a:t>edit Headline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baseline="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/>
              <a:t>Click icon to </a:t>
            </a:r>
            <a:r>
              <a:rPr lang="en-US" dirty="0"/>
              <a:t>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Franklin Gothic Demi" panose="020B0703020102020204" pitchFamily="34" charset="0"/>
                <a:ea typeface="Franklin Gothic Demi" panose="020B0703020102020204" pitchFamily="34" charset="0"/>
                <a:cs typeface="Franklin Gothic Demi" panose="020B0703020102020204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594" y="4725194"/>
            <a:ext cx="3918523" cy="431319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3533" y="2926599"/>
            <a:ext cx="3918523" cy="43131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Franklin Gothic Book Regular"/>
                <a:ea typeface="Franklin Gothic Book Regular"/>
                <a:cs typeface="Franklin Gothic Book Regular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Franklin Gothic Demi" panose="020B0603020102020204" pitchFamily="34" charset="0"/>
                <a:ea typeface="Franklin Gothic Demi" panose="020B0603020102020204" pitchFamily="34" charset="0"/>
                <a:cs typeface="Franklin Gothic Demi" panose="020B06030201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1" i="0" cap="all" baseline="0">
                <a:latin typeface="Franklin Gothic Book" panose="020B0503020102020204" pitchFamily="34" charset="0"/>
                <a:ea typeface="Franklin Gothic Book" panose="020B0503020102020204" pitchFamily="34" charset="0"/>
                <a:cs typeface="Franklin Gothic Book" panose="020B0503020102020204" pitchFamily="34" charset="0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78039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+mn-lt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Franklin Gothic Demi" panose="020B0603020102020204" pitchFamily="34" charset="0"/>
          <a:ea typeface="Franklin Gothic Demi" panose="020B0603020102020204" pitchFamily="34" charset="0"/>
          <a:cs typeface="Franklin Gothic Demi" panose="020B0603020102020204" pitchFamily="34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1" i="0" kern="1200" cap="all" baseline="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kern="1200" cap="all" baseline="0">
          <a:solidFill>
            <a:schemeClr val="tx1"/>
          </a:solidFill>
          <a:latin typeface="Franklin Gothic Demi" panose="020B0703020102020204" pitchFamily="34" charset="0"/>
          <a:ea typeface="Franklin Gothic Demi" panose="020B0703020102020204" pitchFamily="34" charset="0"/>
          <a:cs typeface="Franklin Gothic Demi" panose="020B07030201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Franklin Gothic Book" panose="020B0503020102020204" pitchFamily="34" charset="0"/>
          <a:cs typeface="Franklin Gothic Book" panose="020B0503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Franklin Gothic Book Regular"/>
          <a:ea typeface="Franklin Gothic Book Regular"/>
          <a:cs typeface="Franklin Gothic Book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659394" y="2311872"/>
            <a:ext cx="12115800" cy="5244064"/>
          </a:xfrm>
        </p:spPr>
        <p:txBody>
          <a:bodyPr/>
          <a:lstStyle/>
          <a:p>
            <a:r>
              <a:rPr lang="en-US" sz="6600" dirty="0"/>
              <a:t>Toward Inclusive Teaching, Research, Outreach/Extension and Service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659394" y="8611394"/>
            <a:ext cx="14173200" cy="2575533"/>
          </a:xfrm>
        </p:spPr>
        <p:txBody>
          <a:bodyPr/>
          <a:lstStyle/>
          <a:p>
            <a:r>
              <a:rPr lang="en-US" sz="4000" dirty="0"/>
              <a:t>Day 2</a:t>
            </a:r>
          </a:p>
          <a:p>
            <a:r>
              <a:rPr lang="en-US" sz="4000" dirty="0"/>
              <a:t>New Faculty Orientation</a:t>
            </a:r>
          </a:p>
          <a:p>
            <a:r>
              <a:rPr lang="en-US" sz="4000" dirty="0"/>
              <a:t>August 15, 2023</a:t>
            </a:r>
          </a:p>
        </p:txBody>
      </p:sp>
    </p:spTree>
    <p:extLst>
      <p:ext uri="{BB962C8B-B14F-4D97-AF65-F5344CB8AC3E}">
        <p14:creationId xmlns:p14="http://schemas.microsoft.com/office/powerpoint/2010/main" val="19732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9874" y="762794"/>
            <a:ext cx="20653940" cy="2356123"/>
          </a:xfrm>
        </p:spPr>
        <p:txBody>
          <a:bodyPr/>
          <a:lstStyle/>
          <a:p>
            <a:r>
              <a:rPr lang="en-US" sz="7200" dirty="0"/>
              <a:t>WHAT DOES IT MEAN TO BE INCLUSIVE in your work as a faculty member?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44A56A9-35B7-E62C-FBE6-B2E3BC41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374" y="3543858"/>
            <a:ext cx="9030075" cy="830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E93AE3-2509-F09E-250E-134F77A551AA}"/>
              </a:ext>
            </a:extLst>
          </p:cNvPr>
          <p:cNvSpPr txBox="1"/>
          <p:nvPr/>
        </p:nvSpPr>
        <p:spPr>
          <a:xfrm>
            <a:off x="15880470" y="12274599"/>
            <a:ext cx="5377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uidaho.edu</a:t>
            </a:r>
            <a:r>
              <a:rPr lang="en-US" dirty="0"/>
              <a:t>/diversity</a:t>
            </a:r>
          </a:p>
        </p:txBody>
      </p:sp>
      <p:pic>
        <p:nvPicPr>
          <p:cNvPr id="8" name="Picture 7" descr="A document with signature on it&#10;&#10;Description automatically generated">
            <a:extLst>
              <a:ext uri="{FF2B5EF4-FFF2-40B4-BE49-F238E27FC236}">
                <a16:creationId xmlns:a16="http://schemas.microsoft.com/office/drawing/2014/main" id="{B0BD5E44-3462-7F44-57DF-344235143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36" y="3312439"/>
            <a:ext cx="7772400" cy="93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BAD6-CEE7-9C47-7ED3-5A6A480AD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35" y="2006530"/>
            <a:ext cx="21032788" cy="1218282"/>
          </a:xfrm>
        </p:spPr>
        <p:txBody>
          <a:bodyPr/>
          <a:lstStyle/>
          <a:p>
            <a:r>
              <a:rPr lang="en-US" dirty="0"/>
              <a:t>Focused Topics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01E14-2430-FD14-0F20-CC07978FD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794" y="6310485"/>
            <a:ext cx="16002000" cy="6967805"/>
          </a:xfrm>
        </p:spPr>
        <p:txBody>
          <a:bodyPr/>
          <a:lstStyle/>
          <a:p>
            <a:r>
              <a:rPr lang="en-US" sz="3600" dirty="0">
                <a:effectLst/>
                <a:ea typeface="Calibri" panose="020F0502020204030204" pitchFamily="34" charset="0"/>
              </a:rPr>
              <a:t>Dr. Katrina Eichner, Assistant Professor, Culture, Society and Justice</a:t>
            </a:r>
            <a:r>
              <a:rPr lang="en-US" sz="3600" dirty="0">
                <a:effectLst/>
              </a:rPr>
              <a:t> </a:t>
            </a:r>
          </a:p>
          <a:p>
            <a:r>
              <a:rPr lang="en-US" sz="3600" dirty="0"/>
              <a:t> </a:t>
            </a:r>
            <a:r>
              <a:rPr lang="en-US" sz="3600" dirty="0">
                <a:effectLst/>
                <a:ea typeface="Calibri" panose="020F0502020204030204" pitchFamily="34" charset="0"/>
              </a:rPr>
              <a:t>Jesse Martinez, Director, Office of Multicultural Affairs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en-US" sz="3600" dirty="0">
                <a:effectLst/>
                <a:ea typeface="Calibri" panose="020F0502020204030204" pitchFamily="34" charset="0"/>
              </a:rPr>
              <a:t>Kirsten Pomerantz, Senior Instructor, Elementary Education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Dr. Rebecca Scofield, Chair, Associate Professor, History</a:t>
            </a:r>
            <a:endParaRPr lang="en-US" sz="3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effectLst/>
                <a:ea typeface="Calibri" panose="020F0502020204030204" pitchFamily="34" charset="0"/>
              </a:rPr>
              <a:t>Dr. Philip Stevens, Associate Professor, Anthropology, Director of American Indian Studies</a:t>
            </a:r>
            <a:r>
              <a:rPr lang="en-US" sz="3600" dirty="0">
                <a:effectLst/>
              </a:rPr>
              <a:t> </a:t>
            </a:r>
          </a:p>
          <a:p>
            <a:r>
              <a:rPr lang="en-US" sz="3600" dirty="0"/>
              <a:t> Cory Voss, Director, Center for Disability Access and Resources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ADEA7-017F-97F9-2BFC-725D3798C7AB}"/>
              </a:ext>
            </a:extLst>
          </p:cNvPr>
          <p:cNvSpPr txBox="1"/>
          <p:nvPr/>
        </p:nvSpPr>
        <p:spPr>
          <a:xfrm>
            <a:off x="1289935" y="3626476"/>
            <a:ext cx="20427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Each session will last 20 minutes.  Each presenter will facilitate a discussion on a focused topic related to inclusive practices embedded within teaching, research, outreach, and/or service. </a:t>
            </a:r>
          </a:p>
          <a:p>
            <a:endParaRPr lang="en-US" sz="3600" dirty="0"/>
          </a:p>
          <a:p>
            <a:r>
              <a:rPr lang="en-US" sz="3600" dirty="0"/>
              <a:t>We’ll run two sessions.</a:t>
            </a:r>
          </a:p>
        </p:txBody>
      </p:sp>
    </p:spTree>
    <p:extLst>
      <p:ext uri="{BB962C8B-B14F-4D97-AF65-F5344CB8AC3E}">
        <p14:creationId xmlns:p14="http://schemas.microsoft.com/office/powerpoint/2010/main" val="37508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6C4894-C82B-C930-D013-9B03E2F8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860" y="2134394"/>
            <a:ext cx="21032788" cy="1218282"/>
          </a:xfrm>
        </p:spPr>
        <p:txBody>
          <a:bodyPr/>
          <a:lstStyle/>
          <a:p>
            <a:r>
              <a:rPr lang="en-US" dirty="0"/>
              <a:t>Before you Leave: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335FF-C962-18C7-2D66-0B91A22D2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6368" y="4115594"/>
            <a:ext cx="20593426" cy="746760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Write down three things you learned in this session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In your own words, tell me what you understand about inclusive work as a faculty member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What is still confusing about inclusive practices?</a:t>
            </a:r>
          </a:p>
        </p:txBody>
      </p:sp>
    </p:spTree>
    <p:extLst>
      <p:ext uri="{BB962C8B-B14F-4D97-AF65-F5344CB8AC3E}">
        <p14:creationId xmlns:p14="http://schemas.microsoft.com/office/powerpoint/2010/main" val="7556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32CA1603-E516-174A-9509-1E83DBDD4799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82B94B33-03D8-BC48-823C-868F08B6DAF8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E0B0EB35-83AB-4D44-913B-273BC395BCC6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6CAD7C4B-E846-4C4A-8F8F-9B9F2277FE71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1057</TotalTime>
  <Words>190</Words>
  <Application>Microsoft Macintosh PowerPoint</Application>
  <PresentationFormat>Custom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Archivo</vt:lpstr>
      <vt:lpstr>Archivo Black</vt:lpstr>
      <vt:lpstr>Archivo Regular</vt:lpstr>
      <vt:lpstr>Arial</vt:lpstr>
      <vt:lpstr>Calibri</vt:lpstr>
      <vt:lpstr>Franklin Gothic Book</vt:lpstr>
      <vt:lpstr>Franklin Gothic Book Regular</vt:lpstr>
      <vt:lpstr>Franklin Gothic Demi</vt:lpstr>
      <vt:lpstr>Helvetica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Toward Inclusive Teaching, Research, Outreach/Extension and Service</vt:lpstr>
      <vt:lpstr>WHAT DOES IT MEAN TO BE INCLUSIVE in your work as a faculty member?</vt:lpstr>
      <vt:lpstr>Focused Topics</vt:lpstr>
      <vt:lpstr>Before you Leave: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Faculty Orientation</dc:title>
  <dc:creator>Kelly-Riley, Diane (dkr@uidaho.edu)</dc:creator>
  <cp:lastModifiedBy>Kelly-Riley, Diane (dkr@uidaho.edu)</cp:lastModifiedBy>
  <cp:revision>5</cp:revision>
  <dcterms:created xsi:type="dcterms:W3CDTF">2022-08-15T00:08:55Z</dcterms:created>
  <dcterms:modified xsi:type="dcterms:W3CDTF">2023-08-14T23:22:00Z</dcterms:modified>
</cp:coreProperties>
</file>