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6" r:id="rId3"/>
    <p:sldId id="286" r:id="rId4"/>
    <p:sldId id="278" r:id="rId5"/>
    <p:sldId id="256" r:id="rId6"/>
    <p:sldId id="279" r:id="rId7"/>
    <p:sldId id="257" r:id="rId8"/>
    <p:sldId id="258" r:id="rId9"/>
    <p:sldId id="280" r:id="rId10"/>
    <p:sldId id="273" r:id="rId11"/>
    <p:sldId id="270" r:id="rId12"/>
    <p:sldId id="274" r:id="rId13"/>
    <p:sldId id="271" r:id="rId14"/>
    <p:sldId id="260" r:id="rId15"/>
    <p:sldId id="262" r:id="rId16"/>
    <p:sldId id="261" r:id="rId17"/>
    <p:sldId id="269" r:id="rId18"/>
    <p:sldId id="287" r:id="rId19"/>
    <p:sldId id="275" r:id="rId20"/>
    <p:sldId id="281" r:id="rId21"/>
    <p:sldId id="277" r:id="rId22"/>
    <p:sldId id="276" r:id="rId23"/>
    <p:sldId id="282" r:id="rId24"/>
    <p:sldId id="283" r:id="rId25"/>
    <p:sldId id="285" r:id="rId26"/>
    <p:sldId id="284" r:id="rId27"/>
    <p:sldId id="272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4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2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43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97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0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5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4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3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85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8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08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0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2/22/2012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8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-209861"/>
            <a:ext cx="6859459" cy="685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180" y="5726268"/>
            <a:ext cx="7474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Social Justice and Feminist Leadership: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Sharing </a:t>
            </a:r>
            <a:r>
              <a:rPr lang="en-US" sz="2400" b="1" dirty="0"/>
              <a:t>the Unique Perspectives and Universal Concepts</a:t>
            </a:r>
            <a:r>
              <a:rPr lang="en-US" b="1" dirty="0"/>
              <a:t> </a:t>
            </a:r>
            <a:endParaRPr lang="en-US" b="1" dirty="0" smtClean="0"/>
          </a:p>
          <a:p>
            <a:pPr algn="ctr"/>
            <a:r>
              <a:rPr lang="en-US" dirty="0" smtClean="0"/>
              <a:t>Heather </a:t>
            </a:r>
            <a:r>
              <a:rPr lang="en-US" dirty="0"/>
              <a:t>Shea Gasser, Director, Women’s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22236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66700"/>
            <a:ext cx="6235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07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1041400"/>
            <a:ext cx="7035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15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735" y="222798"/>
            <a:ext cx="6951499" cy="66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09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61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7624" y="1940111"/>
            <a:ext cx="418315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“Everyone’s </a:t>
            </a:r>
          </a:p>
          <a:p>
            <a:r>
              <a:rPr lang="en-US" sz="4800" b="1" dirty="0" smtClean="0"/>
              <a:t>presence </a:t>
            </a:r>
            <a:endParaRPr lang="en-US" sz="3200" b="1" dirty="0" smtClean="0"/>
          </a:p>
          <a:p>
            <a:r>
              <a:rPr lang="en-US" sz="3200" dirty="0" smtClean="0"/>
              <a:t>and </a:t>
            </a:r>
            <a:r>
              <a:rPr lang="en-US" sz="4800" b="1" dirty="0"/>
              <a:t>participation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3200" dirty="0" smtClean="0"/>
              <a:t>must </a:t>
            </a:r>
            <a:r>
              <a:rPr lang="en-US" sz="3200" dirty="0"/>
              <a:t>be </a:t>
            </a:r>
            <a:r>
              <a:rPr lang="en-US" sz="3600" b="1" dirty="0" smtClean="0"/>
              <a:t>valued.</a:t>
            </a:r>
            <a:r>
              <a:rPr lang="en-US" sz="3600" dirty="0" smtClean="0"/>
              <a:t>”</a:t>
            </a:r>
          </a:p>
          <a:p>
            <a:endParaRPr lang="en-US" sz="4000" b="1" dirty="0"/>
          </a:p>
          <a:p>
            <a:r>
              <a:rPr lang="en-US" sz="4000" b="1" dirty="0" smtClean="0"/>
              <a:t>~ bell hooks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2836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nses"/>
          <p:cNvPicPr>
            <a:picLocks noChangeAspect="1" noChangeArrowheads="1"/>
          </p:cNvPicPr>
          <p:nvPr/>
        </p:nvPicPr>
        <p:blipFill>
          <a:blip r:embed="rId2" cstate="print"/>
          <a:srcRect l="15071" t="1939" r="15855" b="36971"/>
          <a:stretch>
            <a:fillRect/>
          </a:stretch>
        </p:blipFill>
        <p:spPr bwMode="auto">
          <a:xfrm>
            <a:off x="1462521" y="-100056"/>
            <a:ext cx="6073049" cy="69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055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657" y="1022968"/>
            <a:ext cx="4638633" cy="5198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7746" y="411539"/>
            <a:ext cx="759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Social Change Model of Leadership Development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05038" y="6222858"/>
            <a:ext cx="645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Komives</a:t>
            </a:r>
            <a:r>
              <a:rPr lang="en-US" sz="1200" dirty="0"/>
              <a:t> </a:t>
            </a:r>
            <a:r>
              <a:rPr lang="en-US" sz="1200" dirty="0" smtClean="0"/>
              <a:t>S. R. &amp; Wagner, W. (2009). “Leadership for a Better World: Understanding the Social Change Model of Leadership Development”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791" y="5110212"/>
            <a:ext cx="1157910" cy="17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81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29000" r="25000" b="17000"/>
          <a:stretch>
            <a:fillRect/>
          </a:stretch>
        </p:blipFill>
        <p:spPr bwMode="auto">
          <a:xfrm>
            <a:off x="1811526" y="1039421"/>
            <a:ext cx="5369210" cy="508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87746" y="411539"/>
            <a:ext cx="759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Relational Leadership Model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705038" y="6222858"/>
            <a:ext cx="645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Komives</a:t>
            </a:r>
            <a:r>
              <a:rPr lang="en-US" sz="1200" dirty="0"/>
              <a:t> </a:t>
            </a:r>
            <a:r>
              <a:rPr lang="en-US" sz="1200" dirty="0" smtClean="0"/>
              <a:t>S. R., Lucas, N., &amp; McMahon, T. (2006) “Exploring Leadership : For College Students Who Want to Make a Difference”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76" y="5053789"/>
            <a:ext cx="1332340" cy="18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21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441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57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29000" r="25000" b="17000"/>
          <a:stretch>
            <a:fillRect/>
          </a:stretch>
        </p:blipFill>
        <p:spPr bwMode="auto">
          <a:xfrm>
            <a:off x="1811526" y="1039421"/>
            <a:ext cx="5369210" cy="508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87746" y="411539"/>
            <a:ext cx="759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Relational Leadership Model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705038" y="6222858"/>
            <a:ext cx="645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Komives</a:t>
            </a:r>
            <a:r>
              <a:rPr lang="en-US" sz="1200" dirty="0"/>
              <a:t> </a:t>
            </a:r>
            <a:r>
              <a:rPr lang="en-US" sz="1200" dirty="0" smtClean="0"/>
              <a:t>S. R., Lucas, N., &amp; McMahon, T. (2006) “Exploring Leadership : For College Students Who Want to Make a Difference”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76" y="5053789"/>
            <a:ext cx="1332340" cy="18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98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715" y="401036"/>
            <a:ext cx="8255557" cy="61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86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21" y="824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63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48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20 at 9.49.58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8" t="15294" r="36779" b="9119"/>
          <a:stretch/>
        </p:blipFill>
        <p:spPr>
          <a:xfrm>
            <a:off x="389817" y="0"/>
            <a:ext cx="8664522" cy="67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84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679" y="25459"/>
            <a:ext cx="6963143" cy="67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31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1" y="0"/>
            <a:ext cx="9099050" cy="68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278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0 at 11.05.44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2" t="14319" r="42517" b="7499"/>
          <a:stretch/>
        </p:blipFill>
        <p:spPr>
          <a:xfrm>
            <a:off x="1263023" y="0"/>
            <a:ext cx="6627186" cy="69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38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0 at 11.45.3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45" t="23006" r="41360" b="31045"/>
          <a:stretch/>
        </p:blipFill>
        <p:spPr>
          <a:xfrm>
            <a:off x="0" y="1034726"/>
            <a:ext cx="9122783" cy="5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755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9931" y="0"/>
            <a:ext cx="4554940" cy="6858000"/>
          </a:xfrm>
          <a:prstGeom prst="rect">
            <a:avLst/>
          </a:prstGeom>
        </p:spPr>
      </p:pic>
      <p:pic>
        <p:nvPicPr>
          <p:cNvPr id="3" name="Picture 2" descr="DSC_064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258"/>
          <a:stretch/>
        </p:blipFill>
        <p:spPr>
          <a:xfrm>
            <a:off x="152867" y="1646156"/>
            <a:ext cx="4524332" cy="45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510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800" y="0"/>
            <a:ext cx="673640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84742" y="56560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03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0" y="88900"/>
            <a:ext cx="444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76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901" y="5301"/>
            <a:ext cx="10313313" cy="68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612768"/>
            <a:ext cx="83058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“Am I a feminist?”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374768"/>
            <a:ext cx="83820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US" sz="2400" dirty="0" smtClean="0"/>
              <a:t>	</a:t>
            </a:r>
            <a:r>
              <a:rPr lang="en-US" sz="2800" dirty="0" smtClean="0"/>
              <a:t>“It’s a question I’ve dodged many times. This avoidance only adds to the reasons I should become more aware. I know the stereotype that goes along with the ‘feminist’ label. I’m not an extreme person, but I realize that gender seems to play an unnecessary role in too many facets of my life. It angers and then confuses me when I think of this and all the cues that are so ingrained into our culture for me to notice.”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1400" b="1" dirty="0" smtClean="0"/>
              <a:t>College Student quoted in </a:t>
            </a:r>
            <a:r>
              <a:rPr lang="en-US" sz="1400" b="1" dirty="0" err="1" smtClean="0"/>
              <a:t>Gmelch</a:t>
            </a:r>
            <a:r>
              <a:rPr lang="en-US" sz="1400" b="1" dirty="0" smtClean="0"/>
              <a:t> (1998) “Gender on Campus”</a:t>
            </a:r>
          </a:p>
          <a:p>
            <a:pPr>
              <a:defRPr/>
            </a:pP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3428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41" y="799561"/>
            <a:ext cx="7925780" cy="52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46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83" y="858352"/>
            <a:ext cx="8806898" cy="47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41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727200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78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5096" r="5424"/>
          <a:stretch/>
        </p:blipFill>
        <p:spPr>
          <a:xfrm>
            <a:off x="1494041" y="0"/>
            <a:ext cx="6162922" cy="68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4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5500"/>
            <a:ext cx="9144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14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65" y="288520"/>
            <a:ext cx="8905777" cy="59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24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134</Words>
  <Application>Microsoft Office PowerPoint</Application>
  <PresentationFormat>On-screen Show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Shea Gasser</dc:creator>
  <cp:lastModifiedBy>rfrey</cp:lastModifiedBy>
  <cp:revision>28</cp:revision>
  <dcterms:created xsi:type="dcterms:W3CDTF">2012-02-19T17:37:21Z</dcterms:created>
  <dcterms:modified xsi:type="dcterms:W3CDTF">2012-02-22T23:52:18Z</dcterms:modified>
</cp:coreProperties>
</file>