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90" r:id="rId6"/>
    <p:sldId id="291" r:id="rId7"/>
    <p:sldId id="281" r:id="rId8"/>
    <p:sldId id="269" r:id="rId9"/>
    <p:sldId id="266" r:id="rId10"/>
    <p:sldId id="267" r:id="rId11"/>
    <p:sldId id="284" r:id="rId12"/>
    <p:sldId id="274" r:id="rId13"/>
    <p:sldId id="278" r:id="rId14"/>
    <p:sldId id="276" r:id="rId15"/>
    <p:sldId id="277" r:id="rId16"/>
    <p:sldId id="289" r:id="rId17"/>
    <p:sldId id="279" r:id="rId18"/>
    <p:sldId id="272" r:id="rId19"/>
    <p:sldId id="287" r:id="rId20"/>
    <p:sldId id="286" r:id="rId21"/>
    <p:sldId id="285" r:id="rId22"/>
    <p:sldId id="282" r:id="rId23"/>
    <p:sldId id="260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4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07AC6-2F91-46E2-BF43-BB9ECD164392}" type="doc">
      <dgm:prSet loTypeId="urn:microsoft.com/office/officeart/2005/8/layout/hierarchy2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0497FF5-837B-4BF7-A447-859950B09DB8}">
      <dgm:prSet phldrT="[Text]"/>
      <dgm:spPr/>
      <dgm:t>
        <a:bodyPr/>
        <a:lstStyle/>
        <a:p>
          <a:r>
            <a:rPr lang="en-US" dirty="0" smtClean="0"/>
            <a:t>Mayor</a:t>
          </a:r>
        </a:p>
        <a:p>
          <a:r>
            <a:rPr lang="en-US" dirty="0" smtClean="0"/>
            <a:t>(Executive Branch)</a:t>
          </a:r>
          <a:endParaRPr lang="en-US" dirty="0"/>
        </a:p>
      </dgm:t>
    </dgm:pt>
    <dgm:pt modelId="{580DE0B0-441A-4140-BA01-25BA18E62FA8}" type="parTrans" cxnId="{C2878A55-60D7-4072-87EE-C94ADF1DBC71}">
      <dgm:prSet/>
      <dgm:spPr/>
      <dgm:t>
        <a:bodyPr/>
        <a:lstStyle/>
        <a:p>
          <a:endParaRPr lang="en-US"/>
        </a:p>
      </dgm:t>
    </dgm:pt>
    <dgm:pt modelId="{4853EF3F-1A0B-48F8-A69D-29D156172EF0}" type="sibTrans" cxnId="{C2878A55-60D7-4072-87EE-C94ADF1DBC71}">
      <dgm:prSet/>
      <dgm:spPr/>
      <dgm:t>
        <a:bodyPr/>
        <a:lstStyle/>
        <a:p>
          <a:endParaRPr lang="en-US"/>
        </a:p>
      </dgm:t>
    </dgm:pt>
    <dgm:pt modelId="{8F59D884-6118-4C0C-A86D-0E817909A975}" type="asst">
      <dgm:prSet phldrT="[Text]"/>
      <dgm:spPr/>
      <dgm:t>
        <a:bodyPr/>
        <a:lstStyle/>
        <a:p>
          <a:r>
            <a:rPr lang="en-US" dirty="0" smtClean="0"/>
            <a:t>City Supervisor, (Admin Assistant under direction &amp; authority of Mayor)</a:t>
          </a:r>
          <a:endParaRPr lang="en-US" dirty="0"/>
        </a:p>
      </dgm:t>
    </dgm:pt>
    <dgm:pt modelId="{38E3D871-A519-466F-9A2D-C8AE894C9068}" type="parTrans" cxnId="{78B4D593-B5F3-40C6-B317-B05C295190EB}">
      <dgm:prSet/>
      <dgm:spPr/>
      <dgm:t>
        <a:bodyPr/>
        <a:lstStyle/>
        <a:p>
          <a:endParaRPr lang="en-US"/>
        </a:p>
      </dgm:t>
    </dgm:pt>
    <dgm:pt modelId="{1F6A2A4F-D1D3-4842-90D5-3A4DB7C7BF24}" type="sibTrans" cxnId="{78B4D593-B5F3-40C6-B317-B05C295190EB}">
      <dgm:prSet/>
      <dgm:spPr/>
      <dgm:t>
        <a:bodyPr/>
        <a:lstStyle/>
        <a:p>
          <a:endParaRPr lang="en-US"/>
        </a:p>
      </dgm:t>
    </dgm:pt>
    <dgm:pt modelId="{A6A035FB-285E-4292-A909-3D67FF3683D4}">
      <dgm:prSet/>
      <dgm:spPr/>
      <dgm:t>
        <a:bodyPr/>
        <a:lstStyle/>
        <a:p>
          <a:r>
            <a:rPr lang="en-US" dirty="0" smtClean="0"/>
            <a:t>6-member</a:t>
          </a:r>
        </a:p>
        <a:p>
          <a:r>
            <a:rPr lang="en-US" dirty="0" smtClean="0"/>
            <a:t>City Council</a:t>
          </a:r>
        </a:p>
        <a:p>
          <a:r>
            <a:rPr lang="en-US" dirty="0" smtClean="0"/>
            <a:t>(Legislative Branch, Quasi-Judicial) functions</a:t>
          </a:r>
          <a:endParaRPr lang="en-US" dirty="0"/>
        </a:p>
      </dgm:t>
    </dgm:pt>
    <dgm:pt modelId="{00A09D34-6259-41FA-84E9-27FC6348EFB8}" type="parTrans" cxnId="{BC54A068-BB71-4CA4-98FA-915F8C1DAA64}">
      <dgm:prSet/>
      <dgm:spPr/>
      <dgm:t>
        <a:bodyPr/>
        <a:lstStyle/>
        <a:p>
          <a:endParaRPr lang="en-US"/>
        </a:p>
      </dgm:t>
    </dgm:pt>
    <dgm:pt modelId="{4D00A913-91A4-4B88-985A-07922BA6CEA8}" type="sibTrans" cxnId="{BC54A068-BB71-4CA4-98FA-915F8C1DAA64}">
      <dgm:prSet/>
      <dgm:spPr/>
      <dgm:t>
        <a:bodyPr/>
        <a:lstStyle/>
        <a:p>
          <a:endParaRPr lang="en-US"/>
        </a:p>
      </dgm:t>
    </dgm:pt>
    <dgm:pt modelId="{C6D73A17-946C-45A6-AE92-9F2AA6FC0D73}">
      <dgm:prSet/>
      <dgm:spPr/>
      <dgm:t>
        <a:bodyPr/>
        <a:lstStyle/>
        <a:p>
          <a:r>
            <a:rPr lang="en-US" dirty="0" smtClean="0"/>
            <a:t>Arts Director</a:t>
          </a:r>
          <a:endParaRPr lang="en-US" dirty="0"/>
        </a:p>
      </dgm:t>
    </dgm:pt>
    <dgm:pt modelId="{929862FA-3FF0-418B-AC1B-05868DF99DDB}" type="parTrans" cxnId="{5D1B5633-B37F-4A00-9762-F1C9D9A814DF}">
      <dgm:prSet/>
      <dgm:spPr/>
      <dgm:t>
        <a:bodyPr/>
        <a:lstStyle/>
        <a:p>
          <a:endParaRPr lang="en-US"/>
        </a:p>
      </dgm:t>
    </dgm:pt>
    <dgm:pt modelId="{C56732C3-AD7B-4DBA-9CD8-33C7DB85F4D3}" type="sibTrans" cxnId="{5D1B5633-B37F-4A00-9762-F1C9D9A814DF}">
      <dgm:prSet/>
      <dgm:spPr/>
      <dgm:t>
        <a:bodyPr/>
        <a:lstStyle/>
        <a:p>
          <a:endParaRPr lang="en-US"/>
        </a:p>
      </dgm:t>
    </dgm:pt>
    <dgm:pt modelId="{4B4D8559-1DFB-4D21-9862-4824E178D036}">
      <dgm:prSet/>
      <dgm:spPr/>
      <dgm:t>
        <a:bodyPr/>
        <a:lstStyle/>
        <a:p>
          <a:r>
            <a:rPr lang="en-US" dirty="0" smtClean="0"/>
            <a:t>HR Director</a:t>
          </a:r>
          <a:endParaRPr lang="en-US" dirty="0"/>
        </a:p>
      </dgm:t>
    </dgm:pt>
    <dgm:pt modelId="{B329EB29-2235-4CF8-8AAB-07AE47424C7C}" type="parTrans" cxnId="{EB19E4D6-30F6-4E90-8519-640A7A5B5FD3}">
      <dgm:prSet/>
      <dgm:spPr/>
      <dgm:t>
        <a:bodyPr/>
        <a:lstStyle/>
        <a:p>
          <a:endParaRPr lang="en-US"/>
        </a:p>
      </dgm:t>
    </dgm:pt>
    <dgm:pt modelId="{B329A7D4-F04D-4F6A-AAE5-14CCF435B962}" type="sibTrans" cxnId="{EB19E4D6-30F6-4E90-8519-640A7A5B5FD3}">
      <dgm:prSet/>
      <dgm:spPr/>
      <dgm:t>
        <a:bodyPr/>
        <a:lstStyle/>
        <a:p>
          <a:endParaRPr lang="en-US"/>
        </a:p>
      </dgm:t>
    </dgm:pt>
    <dgm:pt modelId="{41D569BF-228E-4A6F-83F2-E0AD28CB8B1A}">
      <dgm:prSet/>
      <dgm:spPr/>
      <dgm:t>
        <a:bodyPr/>
        <a:lstStyle/>
        <a:p>
          <a:r>
            <a:rPr lang="en-US" dirty="0" smtClean="0"/>
            <a:t>City Attorney</a:t>
          </a:r>
          <a:endParaRPr lang="en-US" dirty="0"/>
        </a:p>
      </dgm:t>
    </dgm:pt>
    <dgm:pt modelId="{5D2510EB-990F-4BCB-ACE4-0EF1827FB4B2}" type="parTrans" cxnId="{B6011B84-E0D1-4BC7-BC06-A479386235A8}">
      <dgm:prSet/>
      <dgm:spPr/>
      <dgm:t>
        <a:bodyPr/>
        <a:lstStyle/>
        <a:p>
          <a:endParaRPr lang="en-US"/>
        </a:p>
      </dgm:t>
    </dgm:pt>
    <dgm:pt modelId="{BEA03344-2EFD-40D4-B89E-48C5B4DFE9A1}" type="sibTrans" cxnId="{B6011B84-E0D1-4BC7-BC06-A479386235A8}">
      <dgm:prSet/>
      <dgm:spPr/>
      <dgm:t>
        <a:bodyPr/>
        <a:lstStyle/>
        <a:p>
          <a:endParaRPr lang="en-US"/>
        </a:p>
      </dgm:t>
    </dgm:pt>
    <dgm:pt modelId="{329F3EDC-FD0B-4034-98BD-E6E7BC7DA31F}">
      <dgm:prSet/>
      <dgm:spPr/>
      <dgm:t>
        <a:bodyPr/>
        <a:lstStyle/>
        <a:p>
          <a:r>
            <a:rPr lang="en-US" dirty="0" smtClean="0"/>
            <a:t>Info Systems Director</a:t>
          </a:r>
          <a:endParaRPr lang="en-US" dirty="0"/>
        </a:p>
      </dgm:t>
    </dgm:pt>
    <dgm:pt modelId="{FA7356CB-8F63-44AE-AEF6-E0EB3F1D4203}" type="parTrans" cxnId="{E2A24972-E729-40FF-ACD0-C2E7A0E29E10}">
      <dgm:prSet/>
      <dgm:spPr/>
      <dgm:t>
        <a:bodyPr/>
        <a:lstStyle/>
        <a:p>
          <a:endParaRPr lang="en-US"/>
        </a:p>
      </dgm:t>
    </dgm:pt>
    <dgm:pt modelId="{6F11F748-D242-4F7B-9040-BF156B62A877}" type="sibTrans" cxnId="{E2A24972-E729-40FF-ACD0-C2E7A0E29E10}">
      <dgm:prSet/>
      <dgm:spPr/>
      <dgm:t>
        <a:bodyPr/>
        <a:lstStyle/>
        <a:p>
          <a:endParaRPr lang="en-US"/>
        </a:p>
      </dgm:t>
    </dgm:pt>
    <dgm:pt modelId="{4E650CCB-49AA-4CC9-8D8F-6AE45F3AB70D}">
      <dgm:prSet/>
      <dgm:spPr/>
      <dgm:t>
        <a:bodyPr/>
        <a:lstStyle/>
        <a:p>
          <a:r>
            <a:rPr lang="en-US" dirty="0" smtClean="0"/>
            <a:t>Community </a:t>
          </a:r>
          <a:r>
            <a:rPr lang="en-US" dirty="0" err="1" smtClean="0"/>
            <a:t>Devel</a:t>
          </a:r>
          <a:r>
            <a:rPr lang="en-US" dirty="0" smtClean="0"/>
            <a:t> Director</a:t>
          </a:r>
          <a:endParaRPr lang="en-US" dirty="0"/>
        </a:p>
      </dgm:t>
    </dgm:pt>
    <dgm:pt modelId="{C8D17271-5108-4043-85F4-29AAD5F74CAE}" type="parTrans" cxnId="{ADF929F3-0D96-477D-958B-C7B73EE1C143}">
      <dgm:prSet/>
      <dgm:spPr/>
      <dgm:t>
        <a:bodyPr/>
        <a:lstStyle/>
        <a:p>
          <a:endParaRPr lang="en-US"/>
        </a:p>
      </dgm:t>
    </dgm:pt>
    <dgm:pt modelId="{A9ECFB8E-7DA5-451B-BAC8-7CBC50E3C077}" type="sibTrans" cxnId="{ADF929F3-0D96-477D-958B-C7B73EE1C143}">
      <dgm:prSet/>
      <dgm:spPr/>
      <dgm:t>
        <a:bodyPr/>
        <a:lstStyle/>
        <a:p>
          <a:endParaRPr lang="en-US"/>
        </a:p>
      </dgm:t>
    </dgm:pt>
    <dgm:pt modelId="{7000464F-0227-457A-8E6C-9350E9340F5E}">
      <dgm:prSet/>
      <dgm:spPr/>
      <dgm:t>
        <a:bodyPr/>
        <a:lstStyle/>
        <a:p>
          <a:r>
            <a:rPr lang="en-US" dirty="0" smtClean="0"/>
            <a:t>Parks &amp; </a:t>
          </a:r>
          <a:r>
            <a:rPr lang="en-US" dirty="0" err="1" smtClean="0"/>
            <a:t>Rec</a:t>
          </a:r>
          <a:r>
            <a:rPr lang="en-US" dirty="0" smtClean="0"/>
            <a:t> Director</a:t>
          </a:r>
          <a:endParaRPr lang="en-US" dirty="0"/>
        </a:p>
      </dgm:t>
    </dgm:pt>
    <dgm:pt modelId="{E31FEB34-095C-44A8-AC91-E6AFB040D03B}" type="parTrans" cxnId="{ECCBCC6B-FAE5-4258-A377-2BC3E0DB686C}">
      <dgm:prSet/>
      <dgm:spPr/>
      <dgm:t>
        <a:bodyPr/>
        <a:lstStyle/>
        <a:p>
          <a:endParaRPr lang="en-US"/>
        </a:p>
      </dgm:t>
    </dgm:pt>
    <dgm:pt modelId="{AF2646BE-E496-47AC-9838-4B075B5FBE18}" type="sibTrans" cxnId="{ECCBCC6B-FAE5-4258-A377-2BC3E0DB686C}">
      <dgm:prSet/>
      <dgm:spPr/>
      <dgm:t>
        <a:bodyPr/>
        <a:lstStyle/>
        <a:p>
          <a:endParaRPr lang="en-US"/>
        </a:p>
      </dgm:t>
    </dgm:pt>
    <dgm:pt modelId="{E1B7BFF8-85D3-49F7-A4EA-14E5835031F7}">
      <dgm:prSet/>
      <dgm:spPr/>
      <dgm:t>
        <a:bodyPr/>
        <a:lstStyle/>
        <a:p>
          <a:r>
            <a:rPr lang="en-US" dirty="0" smtClean="0"/>
            <a:t>Finance Director</a:t>
          </a:r>
          <a:endParaRPr lang="en-US" dirty="0"/>
        </a:p>
      </dgm:t>
    </dgm:pt>
    <dgm:pt modelId="{9DC57AB9-4324-4FED-BEC5-EB2EFC27B2E6}" type="parTrans" cxnId="{37232316-EC5E-404B-9FA8-CC0A24D32101}">
      <dgm:prSet/>
      <dgm:spPr/>
      <dgm:t>
        <a:bodyPr/>
        <a:lstStyle/>
        <a:p>
          <a:endParaRPr lang="en-US"/>
        </a:p>
      </dgm:t>
    </dgm:pt>
    <dgm:pt modelId="{12219703-E67D-40D7-BE0A-58E698DBE110}" type="sibTrans" cxnId="{37232316-EC5E-404B-9FA8-CC0A24D32101}">
      <dgm:prSet/>
      <dgm:spPr/>
      <dgm:t>
        <a:bodyPr/>
        <a:lstStyle/>
        <a:p>
          <a:endParaRPr lang="en-US"/>
        </a:p>
      </dgm:t>
    </dgm:pt>
    <dgm:pt modelId="{CB664C21-80D6-4F61-89D6-7C057BAEA02D}">
      <dgm:prSet/>
      <dgm:spPr/>
      <dgm:t>
        <a:bodyPr/>
        <a:lstStyle/>
        <a:p>
          <a:r>
            <a:rPr lang="en-US" dirty="0" smtClean="0"/>
            <a:t>Police Chief</a:t>
          </a:r>
          <a:endParaRPr lang="en-US" dirty="0"/>
        </a:p>
      </dgm:t>
    </dgm:pt>
    <dgm:pt modelId="{190C6647-3292-418B-8AAF-9728CB4DAF98}" type="parTrans" cxnId="{5C64D197-166F-4ED8-8DDC-5CE736402056}">
      <dgm:prSet/>
      <dgm:spPr/>
      <dgm:t>
        <a:bodyPr/>
        <a:lstStyle/>
        <a:p>
          <a:endParaRPr lang="en-US"/>
        </a:p>
      </dgm:t>
    </dgm:pt>
    <dgm:pt modelId="{4413A516-5343-4C58-91A0-638AE369905B}" type="sibTrans" cxnId="{5C64D197-166F-4ED8-8DDC-5CE736402056}">
      <dgm:prSet/>
      <dgm:spPr/>
      <dgm:t>
        <a:bodyPr/>
        <a:lstStyle/>
        <a:p>
          <a:endParaRPr lang="en-US"/>
        </a:p>
      </dgm:t>
    </dgm:pt>
    <dgm:pt modelId="{AE83C84D-B047-4571-B423-11452B0C8E29}">
      <dgm:prSet/>
      <dgm:spPr/>
      <dgm:t>
        <a:bodyPr/>
        <a:lstStyle/>
        <a:p>
          <a:r>
            <a:rPr lang="en-US" dirty="0" smtClean="0"/>
            <a:t>Fire Chief</a:t>
          </a:r>
          <a:endParaRPr lang="en-US" dirty="0"/>
        </a:p>
      </dgm:t>
    </dgm:pt>
    <dgm:pt modelId="{F2D3D02D-1A64-4520-BCC9-6999B4FF5A70}" type="parTrans" cxnId="{F5C75171-070D-4E6C-8835-8093A0B1655C}">
      <dgm:prSet/>
      <dgm:spPr/>
      <dgm:t>
        <a:bodyPr/>
        <a:lstStyle/>
        <a:p>
          <a:endParaRPr lang="en-US"/>
        </a:p>
      </dgm:t>
    </dgm:pt>
    <dgm:pt modelId="{51CE4111-59EB-42B0-9BFB-AB0F3C49CBD8}" type="sibTrans" cxnId="{F5C75171-070D-4E6C-8835-8093A0B1655C}">
      <dgm:prSet/>
      <dgm:spPr/>
      <dgm:t>
        <a:bodyPr/>
        <a:lstStyle/>
        <a:p>
          <a:endParaRPr lang="en-US"/>
        </a:p>
      </dgm:t>
    </dgm:pt>
    <dgm:pt modelId="{BE77AE42-D87B-4009-9E02-4B742F4419CA}">
      <dgm:prSet/>
      <dgm:spPr/>
      <dgm:t>
        <a:bodyPr/>
        <a:lstStyle/>
        <a:p>
          <a:r>
            <a:rPr lang="en-US" dirty="0" smtClean="0"/>
            <a:t>Public Works Director</a:t>
          </a:r>
          <a:endParaRPr lang="en-US" dirty="0"/>
        </a:p>
      </dgm:t>
    </dgm:pt>
    <dgm:pt modelId="{362A6291-9948-421D-B246-D984509F2C9E}" type="parTrans" cxnId="{974B6472-67C3-4D3F-8A7A-E6E88EDBDA9B}">
      <dgm:prSet/>
      <dgm:spPr/>
      <dgm:t>
        <a:bodyPr/>
        <a:lstStyle/>
        <a:p>
          <a:endParaRPr lang="en-US"/>
        </a:p>
      </dgm:t>
    </dgm:pt>
    <dgm:pt modelId="{A29EA982-2DF3-44B3-AEF7-C300573034FF}" type="sibTrans" cxnId="{974B6472-67C3-4D3F-8A7A-E6E88EDBDA9B}">
      <dgm:prSet/>
      <dgm:spPr/>
      <dgm:t>
        <a:bodyPr/>
        <a:lstStyle/>
        <a:p>
          <a:endParaRPr lang="en-US"/>
        </a:p>
      </dgm:t>
    </dgm:pt>
    <dgm:pt modelId="{5D60CD2B-2C82-4ED0-B8BF-D6C43D86F4C4}" type="pres">
      <dgm:prSet presAssocID="{32807AC6-2F91-46E2-BF43-BB9ECD16439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DB1E6E-14F7-4289-81C7-82E4F0E4FB9E}" type="pres">
      <dgm:prSet presAssocID="{00497FF5-837B-4BF7-A447-859950B09DB8}" presName="root1" presStyleCnt="0"/>
      <dgm:spPr/>
    </dgm:pt>
    <dgm:pt modelId="{CF25397B-D609-44B9-B793-77DF9F899524}" type="pres">
      <dgm:prSet presAssocID="{00497FF5-837B-4BF7-A447-859950B09DB8}" presName="LevelOneTextNode" presStyleLbl="node0" presStyleIdx="0" presStyleCnt="2" custScaleY="247917" custLinFactY="-86516" custLinFactNeighborX="140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CE80A8-29DD-4966-BCBB-23DE64E6EB4F}" type="pres">
      <dgm:prSet presAssocID="{00497FF5-837B-4BF7-A447-859950B09DB8}" presName="level2hierChild" presStyleCnt="0"/>
      <dgm:spPr/>
    </dgm:pt>
    <dgm:pt modelId="{9FF108E0-4C36-4900-B58F-C2B32945D25B}" type="pres">
      <dgm:prSet presAssocID="{38E3D871-A519-466F-9A2D-C8AE894C906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91014165-10CB-41FE-B199-FCAB8420B3AA}" type="pres">
      <dgm:prSet presAssocID="{38E3D871-A519-466F-9A2D-C8AE894C906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84DC0821-AA24-44D7-842E-E0DAADCDDF84}" type="pres">
      <dgm:prSet presAssocID="{8F59D884-6118-4C0C-A86D-0E817909A975}" presName="root2" presStyleCnt="0"/>
      <dgm:spPr/>
    </dgm:pt>
    <dgm:pt modelId="{DCF76D80-C675-44BF-9C8D-42EA27BBA5A5}" type="pres">
      <dgm:prSet presAssocID="{8F59D884-6118-4C0C-A86D-0E817909A975}" presName="LevelTwoTextNode" presStyleLbl="asst1" presStyleIdx="0" presStyleCnt="1" custScaleY="248710" custLinFactNeighborX="4000" custLinFactNeighborY="-58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4F03E4-86BA-4EE3-9DB6-138871CDCDFC}" type="pres">
      <dgm:prSet presAssocID="{8F59D884-6118-4C0C-A86D-0E817909A975}" presName="level3hierChild" presStyleCnt="0"/>
      <dgm:spPr/>
    </dgm:pt>
    <dgm:pt modelId="{E7C8B609-B7DD-4DD7-B193-979B4E3CB371}" type="pres">
      <dgm:prSet presAssocID="{929862FA-3FF0-418B-AC1B-05868DF99DDB}" presName="conn2-1" presStyleLbl="parChTrans1D3" presStyleIdx="0" presStyleCnt="10"/>
      <dgm:spPr/>
      <dgm:t>
        <a:bodyPr/>
        <a:lstStyle/>
        <a:p>
          <a:endParaRPr lang="en-US"/>
        </a:p>
      </dgm:t>
    </dgm:pt>
    <dgm:pt modelId="{34ED46BF-5958-48D2-A44F-87E21162D105}" type="pres">
      <dgm:prSet presAssocID="{929862FA-3FF0-418B-AC1B-05868DF99DDB}" presName="connTx" presStyleLbl="parChTrans1D3" presStyleIdx="0" presStyleCnt="10"/>
      <dgm:spPr/>
      <dgm:t>
        <a:bodyPr/>
        <a:lstStyle/>
        <a:p>
          <a:endParaRPr lang="en-US"/>
        </a:p>
      </dgm:t>
    </dgm:pt>
    <dgm:pt modelId="{750C1E87-56E2-443E-A4AA-5B645233AB3D}" type="pres">
      <dgm:prSet presAssocID="{C6D73A17-946C-45A6-AE92-9F2AA6FC0D73}" presName="root2" presStyleCnt="0"/>
      <dgm:spPr/>
    </dgm:pt>
    <dgm:pt modelId="{3A561446-C749-4051-904D-7904A5D81C23}" type="pres">
      <dgm:prSet presAssocID="{C6D73A17-946C-45A6-AE92-9F2AA6FC0D73}" presName="LevelTwoTextNode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59691A-2A20-48A7-ADD1-801A7823E89F}" type="pres">
      <dgm:prSet presAssocID="{C6D73A17-946C-45A6-AE92-9F2AA6FC0D73}" presName="level3hierChild" presStyleCnt="0"/>
      <dgm:spPr/>
    </dgm:pt>
    <dgm:pt modelId="{9A14E5A8-089E-4D86-85DC-97A576AB46EE}" type="pres">
      <dgm:prSet presAssocID="{B329EB29-2235-4CF8-8AAB-07AE47424C7C}" presName="conn2-1" presStyleLbl="parChTrans1D3" presStyleIdx="1" presStyleCnt="10"/>
      <dgm:spPr/>
      <dgm:t>
        <a:bodyPr/>
        <a:lstStyle/>
        <a:p>
          <a:endParaRPr lang="en-US"/>
        </a:p>
      </dgm:t>
    </dgm:pt>
    <dgm:pt modelId="{E94125F2-CD1B-4622-B004-F5730EFEFA61}" type="pres">
      <dgm:prSet presAssocID="{B329EB29-2235-4CF8-8AAB-07AE47424C7C}" presName="connTx" presStyleLbl="parChTrans1D3" presStyleIdx="1" presStyleCnt="10"/>
      <dgm:spPr/>
      <dgm:t>
        <a:bodyPr/>
        <a:lstStyle/>
        <a:p>
          <a:endParaRPr lang="en-US"/>
        </a:p>
      </dgm:t>
    </dgm:pt>
    <dgm:pt modelId="{17A9B276-01D3-4A07-A397-3B469C22BA16}" type="pres">
      <dgm:prSet presAssocID="{4B4D8559-1DFB-4D21-9862-4824E178D036}" presName="root2" presStyleCnt="0"/>
      <dgm:spPr/>
    </dgm:pt>
    <dgm:pt modelId="{A42FF548-82D9-4B90-BFFE-A359490FC28A}" type="pres">
      <dgm:prSet presAssocID="{4B4D8559-1DFB-4D21-9862-4824E178D036}" presName="LevelTwoTextNode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1CB7B6-C011-4810-B7F9-D4E34A7A12B9}" type="pres">
      <dgm:prSet presAssocID="{4B4D8559-1DFB-4D21-9862-4824E178D036}" presName="level3hierChild" presStyleCnt="0"/>
      <dgm:spPr/>
    </dgm:pt>
    <dgm:pt modelId="{5D1D2AE4-867D-449A-AF73-79428B74BCE0}" type="pres">
      <dgm:prSet presAssocID="{5D2510EB-990F-4BCB-ACE4-0EF1827FB4B2}" presName="conn2-1" presStyleLbl="parChTrans1D3" presStyleIdx="2" presStyleCnt="10"/>
      <dgm:spPr/>
      <dgm:t>
        <a:bodyPr/>
        <a:lstStyle/>
        <a:p>
          <a:endParaRPr lang="en-US"/>
        </a:p>
      </dgm:t>
    </dgm:pt>
    <dgm:pt modelId="{F8EED86D-6428-46D0-A07D-E4C2F757B675}" type="pres">
      <dgm:prSet presAssocID="{5D2510EB-990F-4BCB-ACE4-0EF1827FB4B2}" presName="connTx" presStyleLbl="parChTrans1D3" presStyleIdx="2" presStyleCnt="10"/>
      <dgm:spPr/>
      <dgm:t>
        <a:bodyPr/>
        <a:lstStyle/>
        <a:p>
          <a:endParaRPr lang="en-US"/>
        </a:p>
      </dgm:t>
    </dgm:pt>
    <dgm:pt modelId="{BC8F1A67-6036-44BF-83C0-BBEC02A4AD2E}" type="pres">
      <dgm:prSet presAssocID="{41D569BF-228E-4A6F-83F2-E0AD28CB8B1A}" presName="root2" presStyleCnt="0"/>
      <dgm:spPr/>
    </dgm:pt>
    <dgm:pt modelId="{3BCADC68-1261-428D-8297-CD0DE630F9B4}" type="pres">
      <dgm:prSet presAssocID="{41D569BF-228E-4A6F-83F2-E0AD28CB8B1A}" presName="LevelTwoTextNode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4B8DE5-DA08-49AE-947E-FFF34B985A4C}" type="pres">
      <dgm:prSet presAssocID="{41D569BF-228E-4A6F-83F2-E0AD28CB8B1A}" presName="level3hierChild" presStyleCnt="0"/>
      <dgm:spPr/>
    </dgm:pt>
    <dgm:pt modelId="{346EB2C8-E657-4DBB-921B-0B74B6332361}" type="pres">
      <dgm:prSet presAssocID="{FA7356CB-8F63-44AE-AEF6-E0EB3F1D4203}" presName="conn2-1" presStyleLbl="parChTrans1D3" presStyleIdx="3" presStyleCnt="10"/>
      <dgm:spPr/>
      <dgm:t>
        <a:bodyPr/>
        <a:lstStyle/>
        <a:p>
          <a:endParaRPr lang="en-US"/>
        </a:p>
      </dgm:t>
    </dgm:pt>
    <dgm:pt modelId="{81112FC7-9A24-4E77-A460-613FDE0DD07B}" type="pres">
      <dgm:prSet presAssocID="{FA7356CB-8F63-44AE-AEF6-E0EB3F1D4203}" presName="connTx" presStyleLbl="parChTrans1D3" presStyleIdx="3" presStyleCnt="10"/>
      <dgm:spPr/>
      <dgm:t>
        <a:bodyPr/>
        <a:lstStyle/>
        <a:p>
          <a:endParaRPr lang="en-US"/>
        </a:p>
      </dgm:t>
    </dgm:pt>
    <dgm:pt modelId="{BF47BCAE-505A-405A-8BEE-E68540CA2351}" type="pres">
      <dgm:prSet presAssocID="{329F3EDC-FD0B-4034-98BD-E6E7BC7DA31F}" presName="root2" presStyleCnt="0"/>
      <dgm:spPr/>
    </dgm:pt>
    <dgm:pt modelId="{9A63FA3B-2BC2-407A-BBE4-F68656C9BC76}" type="pres">
      <dgm:prSet presAssocID="{329F3EDC-FD0B-4034-98BD-E6E7BC7DA31F}" presName="LevelTwoTextNode" presStyleLbl="node3" presStyleIdx="3" presStyleCnt="10" custLinFactNeighborX="3370" custLinFactNeighborY="21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66C0F6-F31A-4468-9E2B-455857945FEA}" type="pres">
      <dgm:prSet presAssocID="{329F3EDC-FD0B-4034-98BD-E6E7BC7DA31F}" presName="level3hierChild" presStyleCnt="0"/>
      <dgm:spPr/>
    </dgm:pt>
    <dgm:pt modelId="{5DDC7AED-CDCC-4DD0-8E1C-E90530179B09}" type="pres">
      <dgm:prSet presAssocID="{C8D17271-5108-4043-85F4-29AAD5F74CAE}" presName="conn2-1" presStyleLbl="parChTrans1D3" presStyleIdx="4" presStyleCnt="10"/>
      <dgm:spPr/>
      <dgm:t>
        <a:bodyPr/>
        <a:lstStyle/>
        <a:p>
          <a:endParaRPr lang="en-US"/>
        </a:p>
      </dgm:t>
    </dgm:pt>
    <dgm:pt modelId="{79625CBD-5FB9-4E1D-8E5C-D3BFA361C6D6}" type="pres">
      <dgm:prSet presAssocID="{C8D17271-5108-4043-85F4-29AAD5F74CAE}" presName="connTx" presStyleLbl="parChTrans1D3" presStyleIdx="4" presStyleCnt="10"/>
      <dgm:spPr/>
      <dgm:t>
        <a:bodyPr/>
        <a:lstStyle/>
        <a:p>
          <a:endParaRPr lang="en-US"/>
        </a:p>
      </dgm:t>
    </dgm:pt>
    <dgm:pt modelId="{908CF1B2-A0BE-4331-B271-3FE755930EF7}" type="pres">
      <dgm:prSet presAssocID="{4E650CCB-49AA-4CC9-8D8F-6AE45F3AB70D}" presName="root2" presStyleCnt="0"/>
      <dgm:spPr/>
    </dgm:pt>
    <dgm:pt modelId="{10F99253-938C-49F9-8186-BBB9BBABDDA4}" type="pres">
      <dgm:prSet presAssocID="{4E650CCB-49AA-4CC9-8D8F-6AE45F3AB70D}" presName="LevelTwoTextNode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BD5E05-C519-49CB-B3C1-C8116AEFA6EA}" type="pres">
      <dgm:prSet presAssocID="{4E650CCB-49AA-4CC9-8D8F-6AE45F3AB70D}" presName="level3hierChild" presStyleCnt="0"/>
      <dgm:spPr/>
    </dgm:pt>
    <dgm:pt modelId="{CD094CB3-4AA6-45A9-BE65-E0D74CFBCBE5}" type="pres">
      <dgm:prSet presAssocID="{E31FEB34-095C-44A8-AC91-E6AFB040D03B}" presName="conn2-1" presStyleLbl="parChTrans1D3" presStyleIdx="5" presStyleCnt="10"/>
      <dgm:spPr/>
      <dgm:t>
        <a:bodyPr/>
        <a:lstStyle/>
        <a:p>
          <a:endParaRPr lang="en-US"/>
        </a:p>
      </dgm:t>
    </dgm:pt>
    <dgm:pt modelId="{199E5F70-90F2-41C8-ABD0-76E28188C7ED}" type="pres">
      <dgm:prSet presAssocID="{E31FEB34-095C-44A8-AC91-E6AFB040D03B}" presName="connTx" presStyleLbl="parChTrans1D3" presStyleIdx="5" presStyleCnt="10"/>
      <dgm:spPr/>
      <dgm:t>
        <a:bodyPr/>
        <a:lstStyle/>
        <a:p>
          <a:endParaRPr lang="en-US"/>
        </a:p>
      </dgm:t>
    </dgm:pt>
    <dgm:pt modelId="{52E2C9F0-13B7-492B-92E9-DF0532080FF0}" type="pres">
      <dgm:prSet presAssocID="{7000464F-0227-457A-8E6C-9350E9340F5E}" presName="root2" presStyleCnt="0"/>
      <dgm:spPr/>
    </dgm:pt>
    <dgm:pt modelId="{7ACEAD20-FFD2-401D-B2DC-CA29F34F10F8}" type="pres">
      <dgm:prSet presAssocID="{7000464F-0227-457A-8E6C-9350E9340F5E}" presName="LevelTwoTextNode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19B349-0F9E-4CEE-AA08-2AACB6BEF584}" type="pres">
      <dgm:prSet presAssocID="{7000464F-0227-457A-8E6C-9350E9340F5E}" presName="level3hierChild" presStyleCnt="0"/>
      <dgm:spPr/>
    </dgm:pt>
    <dgm:pt modelId="{3491DB3E-8BF2-4110-BD1B-4DFCCDBC9C96}" type="pres">
      <dgm:prSet presAssocID="{9DC57AB9-4324-4FED-BEC5-EB2EFC27B2E6}" presName="conn2-1" presStyleLbl="parChTrans1D3" presStyleIdx="6" presStyleCnt="10"/>
      <dgm:spPr/>
      <dgm:t>
        <a:bodyPr/>
        <a:lstStyle/>
        <a:p>
          <a:endParaRPr lang="en-US"/>
        </a:p>
      </dgm:t>
    </dgm:pt>
    <dgm:pt modelId="{6C9A53AD-1085-4860-BD5B-7E7CF7F3C586}" type="pres">
      <dgm:prSet presAssocID="{9DC57AB9-4324-4FED-BEC5-EB2EFC27B2E6}" presName="connTx" presStyleLbl="parChTrans1D3" presStyleIdx="6" presStyleCnt="10"/>
      <dgm:spPr/>
      <dgm:t>
        <a:bodyPr/>
        <a:lstStyle/>
        <a:p>
          <a:endParaRPr lang="en-US"/>
        </a:p>
      </dgm:t>
    </dgm:pt>
    <dgm:pt modelId="{F5392037-D23A-47C9-8BEF-87BA72B18CA3}" type="pres">
      <dgm:prSet presAssocID="{E1B7BFF8-85D3-49F7-A4EA-14E5835031F7}" presName="root2" presStyleCnt="0"/>
      <dgm:spPr/>
    </dgm:pt>
    <dgm:pt modelId="{C0963586-BAE4-4F68-ACD2-F723D25F1A76}" type="pres">
      <dgm:prSet presAssocID="{E1B7BFF8-85D3-49F7-A4EA-14E5835031F7}" presName="LevelTwoTextNode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15633C-4024-45F9-993A-B3E2E4C10B34}" type="pres">
      <dgm:prSet presAssocID="{E1B7BFF8-85D3-49F7-A4EA-14E5835031F7}" presName="level3hierChild" presStyleCnt="0"/>
      <dgm:spPr/>
    </dgm:pt>
    <dgm:pt modelId="{36A46A04-50D0-45A5-9CF2-45B4D42C1E4E}" type="pres">
      <dgm:prSet presAssocID="{190C6647-3292-418B-8AAF-9728CB4DAF98}" presName="conn2-1" presStyleLbl="parChTrans1D3" presStyleIdx="7" presStyleCnt="10"/>
      <dgm:spPr/>
      <dgm:t>
        <a:bodyPr/>
        <a:lstStyle/>
        <a:p>
          <a:endParaRPr lang="en-US"/>
        </a:p>
      </dgm:t>
    </dgm:pt>
    <dgm:pt modelId="{7D55AB16-7C88-443D-A85B-B9682955EF9D}" type="pres">
      <dgm:prSet presAssocID="{190C6647-3292-418B-8AAF-9728CB4DAF98}" presName="connTx" presStyleLbl="parChTrans1D3" presStyleIdx="7" presStyleCnt="10"/>
      <dgm:spPr/>
      <dgm:t>
        <a:bodyPr/>
        <a:lstStyle/>
        <a:p>
          <a:endParaRPr lang="en-US"/>
        </a:p>
      </dgm:t>
    </dgm:pt>
    <dgm:pt modelId="{FB44AC4D-49C0-4028-9B7A-92F640003647}" type="pres">
      <dgm:prSet presAssocID="{CB664C21-80D6-4F61-89D6-7C057BAEA02D}" presName="root2" presStyleCnt="0"/>
      <dgm:spPr/>
    </dgm:pt>
    <dgm:pt modelId="{27139294-9501-4C18-ABD6-3F2678462353}" type="pres">
      <dgm:prSet presAssocID="{CB664C21-80D6-4F61-89D6-7C057BAEA02D}" presName="LevelTwoTextNode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E6B799-B3C1-4EFE-9698-FB0AAD898A74}" type="pres">
      <dgm:prSet presAssocID="{CB664C21-80D6-4F61-89D6-7C057BAEA02D}" presName="level3hierChild" presStyleCnt="0"/>
      <dgm:spPr/>
    </dgm:pt>
    <dgm:pt modelId="{B051880D-40AC-4BED-BA32-79472BCBF4B1}" type="pres">
      <dgm:prSet presAssocID="{F2D3D02D-1A64-4520-BCC9-6999B4FF5A70}" presName="conn2-1" presStyleLbl="parChTrans1D3" presStyleIdx="8" presStyleCnt="10"/>
      <dgm:spPr/>
      <dgm:t>
        <a:bodyPr/>
        <a:lstStyle/>
        <a:p>
          <a:endParaRPr lang="en-US"/>
        </a:p>
      </dgm:t>
    </dgm:pt>
    <dgm:pt modelId="{4318B6BD-A306-4D1A-AA1D-C52578E117BB}" type="pres">
      <dgm:prSet presAssocID="{F2D3D02D-1A64-4520-BCC9-6999B4FF5A70}" presName="connTx" presStyleLbl="parChTrans1D3" presStyleIdx="8" presStyleCnt="10"/>
      <dgm:spPr/>
      <dgm:t>
        <a:bodyPr/>
        <a:lstStyle/>
        <a:p>
          <a:endParaRPr lang="en-US"/>
        </a:p>
      </dgm:t>
    </dgm:pt>
    <dgm:pt modelId="{F66C99EA-E55B-4507-AE67-203AB9224DEE}" type="pres">
      <dgm:prSet presAssocID="{AE83C84D-B047-4571-B423-11452B0C8E29}" presName="root2" presStyleCnt="0"/>
      <dgm:spPr/>
    </dgm:pt>
    <dgm:pt modelId="{5DE80855-0553-47E9-BFED-70FACFACCDB3}" type="pres">
      <dgm:prSet presAssocID="{AE83C84D-B047-4571-B423-11452B0C8E29}" presName="LevelTwoTextNode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661BD3-1FCB-486D-BEC7-130B5FC73493}" type="pres">
      <dgm:prSet presAssocID="{AE83C84D-B047-4571-B423-11452B0C8E29}" presName="level3hierChild" presStyleCnt="0"/>
      <dgm:spPr/>
    </dgm:pt>
    <dgm:pt modelId="{7152F432-E3DC-4287-9341-F92592326AD4}" type="pres">
      <dgm:prSet presAssocID="{362A6291-9948-421D-B246-D984509F2C9E}" presName="conn2-1" presStyleLbl="parChTrans1D3" presStyleIdx="9" presStyleCnt="10"/>
      <dgm:spPr/>
      <dgm:t>
        <a:bodyPr/>
        <a:lstStyle/>
        <a:p>
          <a:endParaRPr lang="en-US"/>
        </a:p>
      </dgm:t>
    </dgm:pt>
    <dgm:pt modelId="{0995EDDF-48CE-4F40-8E28-962EAE2EAC9E}" type="pres">
      <dgm:prSet presAssocID="{362A6291-9948-421D-B246-D984509F2C9E}" presName="connTx" presStyleLbl="parChTrans1D3" presStyleIdx="9" presStyleCnt="10"/>
      <dgm:spPr/>
      <dgm:t>
        <a:bodyPr/>
        <a:lstStyle/>
        <a:p>
          <a:endParaRPr lang="en-US"/>
        </a:p>
      </dgm:t>
    </dgm:pt>
    <dgm:pt modelId="{1FFCE040-944B-4BD6-8A4D-0140073EE169}" type="pres">
      <dgm:prSet presAssocID="{BE77AE42-D87B-4009-9E02-4B742F4419CA}" presName="root2" presStyleCnt="0"/>
      <dgm:spPr/>
    </dgm:pt>
    <dgm:pt modelId="{A87973E9-9ED1-48FB-AF21-2A9FC70C4C83}" type="pres">
      <dgm:prSet presAssocID="{BE77AE42-D87B-4009-9E02-4B742F4419CA}" presName="LevelTwoTextNode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FF28AB-42F1-43FD-A74B-0F08A07CDC0E}" type="pres">
      <dgm:prSet presAssocID="{BE77AE42-D87B-4009-9E02-4B742F4419CA}" presName="level3hierChild" presStyleCnt="0"/>
      <dgm:spPr/>
    </dgm:pt>
    <dgm:pt modelId="{D38829C9-848A-44F6-AB85-59B382176A72}" type="pres">
      <dgm:prSet presAssocID="{A6A035FB-285E-4292-A909-3D67FF3683D4}" presName="root1" presStyleCnt="0"/>
      <dgm:spPr/>
    </dgm:pt>
    <dgm:pt modelId="{F375CD49-E9DD-4E01-8DA2-8600461490D7}" type="pres">
      <dgm:prSet presAssocID="{A6A035FB-285E-4292-A909-3D67FF3683D4}" presName="LevelOneTextNode" presStyleLbl="node0" presStyleIdx="1" presStyleCnt="2" custScaleX="107086" custScaleY="255005" custLinFactNeighborX="1404" custLinFactNeighborY="-796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2427A2-90D2-48E1-9C71-729771FC67CF}" type="pres">
      <dgm:prSet presAssocID="{A6A035FB-285E-4292-A909-3D67FF3683D4}" presName="level2hierChild" presStyleCnt="0"/>
      <dgm:spPr/>
    </dgm:pt>
  </dgm:ptLst>
  <dgm:cxnLst>
    <dgm:cxn modelId="{08F3C9A8-DA91-4303-80F5-CA422DA51176}" type="presOf" srcId="{190C6647-3292-418B-8AAF-9728CB4DAF98}" destId="{7D55AB16-7C88-443D-A85B-B9682955EF9D}" srcOrd="1" destOrd="0" presId="urn:microsoft.com/office/officeart/2005/8/layout/hierarchy2"/>
    <dgm:cxn modelId="{7CAB4EE5-72D3-4747-9370-2AAD84BCF7BB}" type="presOf" srcId="{362A6291-9948-421D-B246-D984509F2C9E}" destId="{7152F432-E3DC-4287-9341-F92592326AD4}" srcOrd="0" destOrd="0" presId="urn:microsoft.com/office/officeart/2005/8/layout/hierarchy2"/>
    <dgm:cxn modelId="{ECCBCC6B-FAE5-4258-A377-2BC3E0DB686C}" srcId="{8F59D884-6118-4C0C-A86D-0E817909A975}" destId="{7000464F-0227-457A-8E6C-9350E9340F5E}" srcOrd="5" destOrd="0" parTransId="{E31FEB34-095C-44A8-AC91-E6AFB040D03B}" sibTransId="{AF2646BE-E496-47AC-9838-4B075B5FBE18}"/>
    <dgm:cxn modelId="{CD433816-14F8-402D-91CC-94353032AB95}" type="presOf" srcId="{C8D17271-5108-4043-85F4-29AAD5F74CAE}" destId="{79625CBD-5FB9-4E1D-8E5C-D3BFA361C6D6}" srcOrd="1" destOrd="0" presId="urn:microsoft.com/office/officeart/2005/8/layout/hierarchy2"/>
    <dgm:cxn modelId="{D831A27A-CE6E-4F0E-9844-CD76C04774EA}" type="presOf" srcId="{E1B7BFF8-85D3-49F7-A4EA-14E5835031F7}" destId="{C0963586-BAE4-4F68-ACD2-F723D25F1A76}" srcOrd="0" destOrd="0" presId="urn:microsoft.com/office/officeart/2005/8/layout/hierarchy2"/>
    <dgm:cxn modelId="{06FB83AF-10EF-47B2-A331-EE9AC987F12C}" type="presOf" srcId="{00497FF5-837B-4BF7-A447-859950B09DB8}" destId="{CF25397B-D609-44B9-B793-77DF9F899524}" srcOrd="0" destOrd="0" presId="urn:microsoft.com/office/officeart/2005/8/layout/hierarchy2"/>
    <dgm:cxn modelId="{9738F8D3-D5B9-4916-96B5-D663E6D5D859}" type="presOf" srcId="{B329EB29-2235-4CF8-8AAB-07AE47424C7C}" destId="{9A14E5A8-089E-4D86-85DC-97A576AB46EE}" srcOrd="0" destOrd="0" presId="urn:microsoft.com/office/officeart/2005/8/layout/hierarchy2"/>
    <dgm:cxn modelId="{5F7FF6C6-A7B7-476E-8251-70B0B1373FEC}" type="presOf" srcId="{E31FEB34-095C-44A8-AC91-E6AFB040D03B}" destId="{199E5F70-90F2-41C8-ABD0-76E28188C7ED}" srcOrd="1" destOrd="0" presId="urn:microsoft.com/office/officeart/2005/8/layout/hierarchy2"/>
    <dgm:cxn modelId="{C552C46D-E591-4D83-A076-4986083A4E42}" type="presOf" srcId="{F2D3D02D-1A64-4520-BCC9-6999B4FF5A70}" destId="{4318B6BD-A306-4D1A-AA1D-C52578E117BB}" srcOrd="1" destOrd="0" presId="urn:microsoft.com/office/officeart/2005/8/layout/hierarchy2"/>
    <dgm:cxn modelId="{F4EBA3AB-DA24-4E35-B81C-EBD6F8DD6158}" type="presOf" srcId="{38E3D871-A519-466F-9A2D-C8AE894C9068}" destId="{9FF108E0-4C36-4900-B58F-C2B32945D25B}" srcOrd="0" destOrd="0" presId="urn:microsoft.com/office/officeart/2005/8/layout/hierarchy2"/>
    <dgm:cxn modelId="{AEFA36CB-9729-45E9-A9DC-779B768098D1}" type="presOf" srcId="{FA7356CB-8F63-44AE-AEF6-E0EB3F1D4203}" destId="{81112FC7-9A24-4E77-A460-613FDE0DD07B}" srcOrd="1" destOrd="0" presId="urn:microsoft.com/office/officeart/2005/8/layout/hierarchy2"/>
    <dgm:cxn modelId="{CD9840F8-9E8C-4E90-96F9-339B73753870}" type="presOf" srcId="{329F3EDC-FD0B-4034-98BD-E6E7BC7DA31F}" destId="{9A63FA3B-2BC2-407A-BBE4-F68656C9BC76}" srcOrd="0" destOrd="0" presId="urn:microsoft.com/office/officeart/2005/8/layout/hierarchy2"/>
    <dgm:cxn modelId="{71B037B6-24F5-4B12-BC9D-7C1A0F3CF964}" type="presOf" srcId="{4E650CCB-49AA-4CC9-8D8F-6AE45F3AB70D}" destId="{10F99253-938C-49F9-8186-BBB9BBABDDA4}" srcOrd="0" destOrd="0" presId="urn:microsoft.com/office/officeart/2005/8/layout/hierarchy2"/>
    <dgm:cxn modelId="{23473533-9108-4B83-9BD0-AF9DD8454F12}" type="presOf" srcId="{A6A035FB-285E-4292-A909-3D67FF3683D4}" destId="{F375CD49-E9DD-4E01-8DA2-8600461490D7}" srcOrd="0" destOrd="0" presId="urn:microsoft.com/office/officeart/2005/8/layout/hierarchy2"/>
    <dgm:cxn modelId="{25E6B6FF-DEE4-430A-9DAA-933C565C69DD}" type="presOf" srcId="{362A6291-9948-421D-B246-D984509F2C9E}" destId="{0995EDDF-48CE-4F40-8E28-962EAE2EAC9E}" srcOrd="1" destOrd="0" presId="urn:microsoft.com/office/officeart/2005/8/layout/hierarchy2"/>
    <dgm:cxn modelId="{EE17D1A6-FEB9-47DF-A2B7-F6F2B891F505}" type="presOf" srcId="{FA7356CB-8F63-44AE-AEF6-E0EB3F1D4203}" destId="{346EB2C8-E657-4DBB-921B-0B74B6332361}" srcOrd="0" destOrd="0" presId="urn:microsoft.com/office/officeart/2005/8/layout/hierarchy2"/>
    <dgm:cxn modelId="{37232316-EC5E-404B-9FA8-CC0A24D32101}" srcId="{8F59D884-6118-4C0C-A86D-0E817909A975}" destId="{E1B7BFF8-85D3-49F7-A4EA-14E5835031F7}" srcOrd="6" destOrd="0" parTransId="{9DC57AB9-4324-4FED-BEC5-EB2EFC27B2E6}" sibTransId="{12219703-E67D-40D7-BE0A-58E698DBE110}"/>
    <dgm:cxn modelId="{6EF02563-4710-4CBC-B7AD-00A773E6D714}" type="presOf" srcId="{32807AC6-2F91-46E2-BF43-BB9ECD164392}" destId="{5D60CD2B-2C82-4ED0-B8BF-D6C43D86F4C4}" srcOrd="0" destOrd="0" presId="urn:microsoft.com/office/officeart/2005/8/layout/hierarchy2"/>
    <dgm:cxn modelId="{63BD1CB5-89B1-4564-ABC2-598A8571FA9D}" type="presOf" srcId="{F2D3D02D-1A64-4520-BCC9-6999B4FF5A70}" destId="{B051880D-40AC-4BED-BA32-79472BCBF4B1}" srcOrd="0" destOrd="0" presId="urn:microsoft.com/office/officeart/2005/8/layout/hierarchy2"/>
    <dgm:cxn modelId="{04341E89-127F-49C5-8DCC-F9154A59F687}" type="presOf" srcId="{929862FA-3FF0-418B-AC1B-05868DF99DDB}" destId="{E7C8B609-B7DD-4DD7-B193-979B4E3CB371}" srcOrd="0" destOrd="0" presId="urn:microsoft.com/office/officeart/2005/8/layout/hierarchy2"/>
    <dgm:cxn modelId="{ADF929F3-0D96-477D-958B-C7B73EE1C143}" srcId="{8F59D884-6118-4C0C-A86D-0E817909A975}" destId="{4E650CCB-49AA-4CC9-8D8F-6AE45F3AB70D}" srcOrd="4" destOrd="0" parTransId="{C8D17271-5108-4043-85F4-29AAD5F74CAE}" sibTransId="{A9ECFB8E-7DA5-451B-BAC8-7CBC50E3C077}"/>
    <dgm:cxn modelId="{C2878A55-60D7-4072-87EE-C94ADF1DBC71}" srcId="{32807AC6-2F91-46E2-BF43-BB9ECD164392}" destId="{00497FF5-837B-4BF7-A447-859950B09DB8}" srcOrd="0" destOrd="0" parTransId="{580DE0B0-441A-4140-BA01-25BA18E62FA8}" sibTransId="{4853EF3F-1A0B-48F8-A69D-29D156172EF0}"/>
    <dgm:cxn modelId="{95BDB6FC-C716-495D-8827-63A0D446D8E6}" type="presOf" srcId="{5D2510EB-990F-4BCB-ACE4-0EF1827FB4B2}" destId="{F8EED86D-6428-46D0-A07D-E4C2F757B675}" srcOrd="1" destOrd="0" presId="urn:microsoft.com/office/officeart/2005/8/layout/hierarchy2"/>
    <dgm:cxn modelId="{E2A24972-E729-40FF-ACD0-C2E7A0E29E10}" srcId="{8F59D884-6118-4C0C-A86D-0E817909A975}" destId="{329F3EDC-FD0B-4034-98BD-E6E7BC7DA31F}" srcOrd="3" destOrd="0" parTransId="{FA7356CB-8F63-44AE-AEF6-E0EB3F1D4203}" sibTransId="{6F11F748-D242-4F7B-9040-BF156B62A877}"/>
    <dgm:cxn modelId="{B6011B84-E0D1-4BC7-BC06-A479386235A8}" srcId="{8F59D884-6118-4C0C-A86D-0E817909A975}" destId="{41D569BF-228E-4A6F-83F2-E0AD28CB8B1A}" srcOrd="2" destOrd="0" parTransId="{5D2510EB-990F-4BCB-ACE4-0EF1827FB4B2}" sibTransId="{BEA03344-2EFD-40D4-B89E-48C5B4DFE9A1}"/>
    <dgm:cxn modelId="{AB613307-2ACF-4842-A2CB-20EB4EA198B2}" type="presOf" srcId="{8F59D884-6118-4C0C-A86D-0E817909A975}" destId="{DCF76D80-C675-44BF-9C8D-42EA27BBA5A5}" srcOrd="0" destOrd="0" presId="urn:microsoft.com/office/officeart/2005/8/layout/hierarchy2"/>
    <dgm:cxn modelId="{974B6472-67C3-4D3F-8A7A-E6E88EDBDA9B}" srcId="{8F59D884-6118-4C0C-A86D-0E817909A975}" destId="{BE77AE42-D87B-4009-9E02-4B742F4419CA}" srcOrd="9" destOrd="0" parTransId="{362A6291-9948-421D-B246-D984509F2C9E}" sibTransId="{A29EA982-2DF3-44B3-AEF7-C300573034FF}"/>
    <dgm:cxn modelId="{F422C8AB-FB81-4F64-AA53-ED73ECAA0B53}" type="presOf" srcId="{41D569BF-228E-4A6F-83F2-E0AD28CB8B1A}" destId="{3BCADC68-1261-428D-8297-CD0DE630F9B4}" srcOrd="0" destOrd="0" presId="urn:microsoft.com/office/officeart/2005/8/layout/hierarchy2"/>
    <dgm:cxn modelId="{E644A142-275D-4C20-82C2-270C32E4E219}" type="presOf" srcId="{190C6647-3292-418B-8AAF-9728CB4DAF98}" destId="{36A46A04-50D0-45A5-9CF2-45B4D42C1E4E}" srcOrd="0" destOrd="0" presId="urn:microsoft.com/office/officeart/2005/8/layout/hierarchy2"/>
    <dgm:cxn modelId="{EA84E691-7D14-42AF-BA8C-4E191190E2B8}" type="presOf" srcId="{AE83C84D-B047-4571-B423-11452B0C8E29}" destId="{5DE80855-0553-47E9-BFED-70FACFACCDB3}" srcOrd="0" destOrd="0" presId="urn:microsoft.com/office/officeart/2005/8/layout/hierarchy2"/>
    <dgm:cxn modelId="{33F9D6B5-C564-4F81-B25A-5A89E66E6961}" type="presOf" srcId="{5D2510EB-990F-4BCB-ACE4-0EF1827FB4B2}" destId="{5D1D2AE4-867D-449A-AF73-79428B74BCE0}" srcOrd="0" destOrd="0" presId="urn:microsoft.com/office/officeart/2005/8/layout/hierarchy2"/>
    <dgm:cxn modelId="{C5AF4F64-D1CA-47FB-B0C8-0FEFF6C1E68F}" type="presOf" srcId="{929862FA-3FF0-418B-AC1B-05868DF99DDB}" destId="{34ED46BF-5958-48D2-A44F-87E21162D105}" srcOrd="1" destOrd="0" presId="urn:microsoft.com/office/officeart/2005/8/layout/hierarchy2"/>
    <dgm:cxn modelId="{5C64D197-166F-4ED8-8DDC-5CE736402056}" srcId="{8F59D884-6118-4C0C-A86D-0E817909A975}" destId="{CB664C21-80D6-4F61-89D6-7C057BAEA02D}" srcOrd="7" destOrd="0" parTransId="{190C6647-3292-418B-8AAF-9728CB4DAF98}" sibTransId="{4413A516-5343-4C58-91A0-638AE369905B}"/>
    <dgm:cxn modelId="{F5C75171-070D-4E6C-8835-8093A0B1655C}" srcId="{8F59D884-6118-4C0C-A86D-0E817909A975}" destId="{AE83C84D-B047-4571-B423-11452B0C8E29}" srcOrd="8" destOrd="0" parTransId="{F2D3D02D-1A64-4520-BCC9-6999B4FF5A70}" sibTransId="{51CE4111-59EB-42B0-9BFB-AB0F3C49CBD8}"/>
    <dgm:cxn modelId="{70F5BF63-6643-418C-BC39-5A49DA8F1536}" type="presOf" srcId="{B329EB29-2235-4CF8-8AAB-07AE47424C7C}" destId="{E94125F2-CD1B-4622-B004-F5730EFEFA61}" srcOrd="1" destOrd="0" presId="urn:microsoft.com/office/officeart/2005/8/layout/hierarchy2"/>
    <dgm:cxn modelId="{5D1B5633-B37F-4A00-9762-F1C9D9A814DF}" srcId="{8F59D884-6118-4C0C-A86D-0E817909A975}" destId="{C6D73A17-946C-45A6-AE92-9F2AA6FC0D73}" srcOrd="0" destOrd="0" parTransId="{929862FA-3FF0-418B-AC1B-05868DF99DDB}" sibTransId="{C56732C3-AD7B-4DBA-9CD8-33C7DB85F4D3}"/>
    <dgm:cxn modelId="{6A3DAF24-E7BE-4ADA-973D-F1F3F97E9ADA}" type="presOf" srcId="{9DC57AB9-4324-4FED-BEC5-EB2EFC27B2E6}" destId="{6C9A53AD-1085-4860-BD5B-7E7CF7F3C586}" srcOrd="1" destOrd="0" presId="urn:microsoft.com/office/officeart/2005/8/layout/hierarchy2"/>
    <dgm:cxn modelId="{EED3F934-B617-4834-B2B4-1C5D71CC6B1C}" type="presOf" srcId="{4B4D8559-1DFB-4D21-9862-4824E178D036}" destId="{A42FF548-82D9-4B90-BFFE-A359490FC28A}" srcOrd="0" destOrd="0" presId="urn:microsoft.com/office/officeart/2005/8/layout/hierarchy2"/>
    <dgm:cxn modelId="{EB19E4D6-30F6-4E90-8519-640A7A5B5FD3}" srcId="{8F59D884-6118-4C0C-A86D-0E817909A975}" destId="{4B4D8559-1DFB-4D21-9862-4824E178D036}" srcOrd="1" destOrd="0" parTransId="{B329EB29-2235-4CF8-8AAB-07AE47424C7C}" sibTransId="{B329A7D4-F04D-4F6A-AAE5-14CCF435B962}"/>
    <dgm:cxn modelId="{291A428D-AAD1-415C-889D-0A93177BB7B9}" type="presOf" srcId="{7000464F-0227-457A-8E6C-9350E9340F5E}" destId="{7ACEAD20-FFD2-401D-B2DC-CA29F34F10F8}" srcOrd="0" destOrd="0" presId="urn:microsoft.com/office/officeart/2005/8/layout/hierarchy2"/>
    <dgm:cxn modelId="{E85A4FA4-CF4F-4E09-BAC4-FCD6DB53089F}" type="presOf" srcId="{E31FEB34-095C-44A8-AC91-E6AFB040D03B}" destId="{CD094CB3-4AA6-45A9-BE65-E0D74CFBCBE5}" srcOrd="0" destOrd="0" presId="urn:microsoft.com/office/officeart/2005/8/layout/hierarchy2"/>
    <dgm:cxn modelId="{A160BF42-2BA8-4EC8-A2A1-0E1731929595}" type="presOf" srcId="{9DC57AB9-4324-4FED-BEC5-EB2EFC27B2E6}" destId="{3491DB3E-8BF2-4110-BD1B-4DFCCDBC9C96}" srcOrd="0" destOrd="0" presId="urn:microsoft.com/office/officeart/2005/8/layout/hierarchy2"/>
    <dgm:cxn modelId="{3FB76950-496D-430E-8DB3-8D0EC7BCC2C1}" type="presOf" srcId="{C6D73A17-946C-45A6-AE92-9F2AA6FC0D73}" destId="{3A561446-C749-4051-904D-7904A5D81C23}" srcOrd="0" destOrd="0" presId="urn:microsoft.com/office/officeart/2005/8/layout/hierarchy2"/>
    <dgm:cxn modelId="{78B4D593-B5F3-40C6-B317-B05C295190EB}" srcId="{00497FF5-837B-4BF7-A447-859950B09DB8}" destId="{8F59D884-6118-4C0C-A86D-0E817909A975}" srcOrd="0" destOrd="0" parTransId="{38E3D871-A519-466F-9A2D-C8AE894C9068}" sibTransId="{1F6A2A4F-D1D3-4842-90D5-3A4DB7C7BF24}"/>
    <dgm:cxn modelId="{BC54A068-BB71-4CA4-98FA-915F8C1DAA64}" srcId="{32807AC6-2F91-46E2-BF43-BB9ECD164392}" destId="{A6A035FB-285E-4292-A909-3D67FF3683D4}" srcOrd="1" destOrd="0" parTransId="{00A09D34-6259-41FA-84E9-27FC6348EFB8}" sibTransId="{4D00A913-91A4-4B88-985A-07922BA6CEA8}"/>
    <dgm:cxn modelId="{E6D40470-057E-4DDC-AF7E-F5304EE73096}" type="presOf" srcId="{C8D17271-5108-4043-85F4-29AAD5F74CAE}" destId="{5DDC7AED-CDCC-4DD0-8E1C-E90530179B09}" srcOrd="0" destOrd="0" presId="urn:microsoft.com/office/officeart/2005/8/layout/hierarchy2"/>
    <dgm:cxn modelId="{32E7489D-F817-45E2-A3F6-F25D31347AE3}" type="presOf" srcId="{CB664C21-80D6-4F61-89D6-7C057BAEA02D}" destId="{27139294-9501-4C18-ABD6-3F2678462353}" srcOrd="0" destOrd="0" presId="urn:microsoft.com/office/officeart/2005/8/layout/hierarchy2"/>
    <dgm:cxn modelId="{5D366640-0DC6-44F1-9E50-4936AA25FE58}" type="presOf" srcId="{38E3D871-A519-466F-9A2D-C8AE894C9068}" destId="{91014165-10CB-41FE-B199-FCAB8420B3AA}" srcOrd="1" destOrd="0" presId="urn:microsoft.com/office/officeart/2005/8/layout/hierarchy2"/>
    <dgm:cxn modelId="{2CFE31D7-B350-4D97-A15C-192B1518599C}" type="presOf" srcId="{BE77AE42-D87B-4009-9E02-4B742F4419CA}" destId="{A87973E9-9ED1-48FB-AF21-2A9FC70C4C83}" srcOrd="0" destOrd="0" presId="urn:microsoft.com/office/officeart/2005/8/layout/hierarchy2"/>
    <dgm:cxn modelId="{06CEC9EC-76C4-4214-BE7B-5B27F8FA9B6D}" type="presParOf" srcId="{5D60CD2B-2C82-4ED0-B8BF-D6C43D86F4C4}" destId="{ACDB1E6E-14F7-4289-81C7-82E4F0E4FB9E}" srcOrd="0" destOrd="0" presId="urn:microsoft.com/office/officeart/2005/8/layout/hierarchy2"/>
    <dgm:cxn modelId="{C5752934-88E6-4B1D-9455-3A2D490BADFC}" type="presParOf" srcId="{ACDB1E6E-14F7-4289-81C7-82E4F0E4FB9E}" destId="{CF25397B-D609-44B9-B793-77DF9F899524}" srcOrd="0" destOrd="0" presId="urn:microsoft.com/office/officeart/2005/8/layout/hierarchy2"/>
    <dgm:cxn modelId="{DD99A9B9-44A4-4936-8B4A-74754A69C78C}" type="presParOf" srcId="{ACDB1E6E-14F7-4289-81C7-82E4F0E4FB9E}" destId="{67CE80A8-29DD-4966-BCBB-23DE64E6EB4F}" srcOrd="1" destOrd="0" presId="urn:microsoft.com/office/officeart/2005/8/layout/hierarchy2"/>
    <dgm:cxn modelId="{EABAA445-5C82-4CEA-8FD3-4CE6C271E03A}" type="presParOf" srcId="{67CE80A8-29DD-4966-BCBB-23DE64E6EB4F}" destId="{9FF108E0-4C36-4900-B58F-C2B32945D25B}" srcOrd="0" destOrd="0" presId="urn:microsoft.com/office/officeart/2005/8/layout/hierarchy2"/>
    <dgm:cxn modelId="{B6F0D144-7D67-41FE-B95A-4BB6E6578F90}" type="presParOf" srcId="{9FF108E0-4C36-4900-B58F-C2B32945D25B}" destId="{91014165-10CB-41FE-B199-FCAB8420B3AA}" srcOrd="0" destOrd="0" presId="urn:microsoft.com/office/officeart/2005/8/layout/hierarchy2"/>
    <dgm:cxn modelId="{1D248DDD-C555-4B4F-9735-665B3549F0DC}" type="presParOf" srcId="{67CE80A8-29DD-4966-BCBB-23DE64E6EB4F}" destId="{84DC0821-AA24-44D7-842E-E0DAADCDDF84}" srcOrd="1" destOrd="0" presId="urn:microsoft.com/office/officeart/2005/8/layout/hierarchy2"/>
    <dgm:cxn modelId="{58CECD76-33B8-4D6C-8E77-C8F6533AA830}" type="presParOf" srcId="{84DC0821-AA24-44D7-842E-E0DAADCDDF84}" destId="{DCF76D80-C675-44BF-9C8D-42EA27BBA5A5}" srcOrd="0" destOrd="0" presId="urn:microsoft.com/office/officeart/2005/8/layout/hierarchy2"/>
    <dgm:cxn modelId="{9927CEF9-6BBB-43F1-AECC-CE6B19132D59}" type="presParOf" srcId="{84DC0821-AA24-44D7-842E-E0DAADCDDF84}" destId="{D34F03E4-86BA-4EE3-9DB6-138871CDCDFC}" srcOrd="1" destOrd="0" presId="urn:microsoft.com/office/officeart/2005/8/layout/hierarchy2"/>
    <dgm:cxn modelId="{C04AFB7D-DB20-43B5-9B64-23084CFD4A07}" type="presParOf" srcId="{D34F03E4-86BA-4EE3-9DB6-138871CDCDFC}" destId="{E7C8B609-B7DD-4DD7-B193-979B4E3CB371}" srcOrd="0" destOrd="0" presId="urn:microsoft.com/office/officeart/2005/8/layout/hierarchy2"/>
    <dgm:cxn modelId="{CF319B0D-0C88-4B80-B86E-2D6A7EA08DC6}" type="presParOf" srcId="{E7C8B609-B7DD-4DD7-B193-979B4E3CB371}" destId="{34ED46BF-5958-48D2-A44F-87E21162D105}" srcOrd="0" destOrd="0" presId="urn:microsoft.com/office/officeart/2005/8/layout/hierarchy2"/>
    <dgm:cxn modelId="{8EAA8058-3A56-466E-9D68-D2D69834B868}" type="presParOf" srcId="{D34F03E4-86BA-4EE3-9DB6-138871CDCDFC}" destId="{750C1E87-56E2-443E-A4AA-5B645233AB3D}" srcOrd="1" destOrd="0" presId="urn:microsoft.com/office/officeart/2005/8/layout/hierarchy2"/>
    <dgm:cxn modelId="{1A109EE0-25B7-4149-ACE9-04BCA3177421}" type="presParOf" srcId="{750C1E87-56E2-443E-A4AA-5B645233AB3D}" destId="{3A561446-C749-4051-904D-7904A5D81C23}" srcOrd="0" destOrd="0" presId="urn:microsoft.com/office/officeart/2005/8/layout/hierarchy2"/>
    <dgm:cxn modelId="{DD00313A-003D-47C2-B893-5E2B46878B25}" type="presParOf" srcId="{750C1E87-56E2-443E-A4AA-5B645233AB3D}" destId="{BB59691A-2A20-48A7-ADD1-801A7823E89F}" srcOrd="1" destOrd="0" presId="urn:microsoft.com/office/officeart/2005/8/layout/hierarchy2"/>
    <dgm:cxn modelId="{29310AFB-22AA-41DC-A53F-6EACB2652D41}" type="presParOf" srcId="{D34F03E4-86BA-4EE3-9DB6-138871CDCDFC}" destId="{9A14E5A8-089E-4D86-85DC-97A576AB46EE}" srcOrd="2" destOrd="0" presId="urn:microsoft.com/office/officeart/2005/8/layout/hierarchy2"/>
    <dgm:cxn modelId="{047BC469-FE18-4AE2-A929-C51E90C50FDB}" type="presParOf" srcId="{9A14E5A8-089E-4D86-85DC-97A576AB46EE}" destId="{E94125F2-CD1B-4622-B004-F5730EFEFA61}" srcOrd="0" destOrd="0" presId="urn:microsoft.com/office/officeart/2005/8/layout/hierarchy2"/>
    <dgm:cxn modelId="{A33BA1E2-4029-41E7-BC67-52933FE38D5A}" type="presParOf" srcId="{D34F03E4-86BA-4EE3-9DB6-138871CDCDFC}" destId="{17A9B276-01D3-4A07-A397-3B469C22BA16}" srcOrd="3" destOrd="0" presId="urn:microsoft.com/office/officeart/2005/8/layout/hierarchy2"/>
    <dgm:cxn modelId="{0343162C-369E-4774-9887-BB4D61E8B6FE}" type="presParOf" srcId="{17A9B276-01D3-4A07-A397-3B469C22BA16}" destId="{A42FF548-82D9-4B90-BFFE-A359490FC28A}" srcOrd="0" destOrd="0" presId="urn:microsoft.com/office/officeart/2005/8/layout/hierarchy2"/>
    <dgm:cxn modelId="{E8D9865F-15BF-40E9-8D7F-853CFE8CE875}" type="presParOf" srcId="{17A9B276-01D3-4A07-A397-3B469C22BA16}" destId="{A71CB7B6-C011-4810-B7F9-D4E34A7A12B9}" srcOrd="1" destOrd="0" presId="urn:microsoft.com/office/officeart/2005/8/layout/hierarchy2"/>
    <dgm:cxn modelId="{77778584-1C89-46F0-8AB1-F276A48B71C5}" type="presParOf" srcId="{D34F03E4-86BA-4EE3-9DB6-138871CDCDFC}" destId="{5D1D2AE4-867D-449A-AF73-79428B74BCE0}" srcOrd="4" destOrd="0" presId="urn:microsoft.com/office/officeart/2005/8/layout/hierarchy2"/>
    <dgm:cxn modelId="{293A81A2-6B70-4A2A-837E-FC0B23C55754}" type="presParOf" srcId="{5D1D2AE4-867D-449A-AF73-79428B74BCE0}" destId="{F8EED86D-6428-46D0-A07D-E4C2F757B675}" srcOrd="0" destOrd="0" presId="urn:microsoft.com/office/officeart/2005/8/layout/hierarchy2"/>
    <dgm:cxn modelId="{4AC1D3EB-4AF8-44D2-A293-FF08DEBE7785}" type="presParOf" srcId="{D34F03E4-86BA-4EE3-9DB6-138871CDCDFC}" destId="{BC8F1A67-6036-44BF-83C0-BBEC02A4AD2E}" srcOrd="5" destOrd="0" presId="urn:microsoft.com/office/officeart/2005/8/layout/hierarchy2"/>
    <dgm:cxn modelId="{127AF1AA-DADC-48F8-B680-B940A9E51884}" type="presParOf" srcId="{BC8F1A67-6036-44BF-83C0-BBEC02A4AD2E}" destId="{3BCADC68-1261-428D-8297-CD0DE630F9B4}" srcOrd="0" destOrd="0" presId="urn:microsoft.com/office/officeart/2005/8/layout/hierarchy2"/>
    <dgm:cxn modelId="{DCC10702-7943-4A18-A2AE-143C274AB90E}" type="presParOf" srcId="{BC8F1A67-6036-44BF-83C0-BBEC02A4AD2E}" destId="{3E4B8DE5-DA08-49AE-947E-FFF34B985A4C}" srcOrd="1" destOrd="0" presId="urn:microsoft.com/office/officeart/2005/8/layout/hierarchy2"/>
    <dgm:cxn modelId="{10284FAF-A1A3-44B1-B87D-B483EDC3940D}" type="presParOf" srcId="{D34F03E4-86BA-4EE3-9DB6-138871CDCDFC}" destId="{346EB2C8-E657-4DBB-921B-0B74B6332361}" srcOrd="6" destOrd="0" presId="urn:microsoft.com/office/officeart/2005/8/layout/hierarchy2"/>
    <dgm:cxn modelId="{7EDC7856-3D89-4B21-AA2E-71B96D72148D}" type="presParOf" srcId="{346EB2C8-E657-4DBB-921B-0B74B6332361}" destId="{81112FC7-9A24-4E77-A460-613FDE0DD07B}" srcOrd="0" destOrd="0" presId="urn:microsoft.com/office/officeart/2005/8/layout/hierarchy2"/>
    <dgm:cxn modelId="{91D246FB-61DB-49BE-A0F9-1DD4A0AD7CF2}" type="presParOf" srcId="{D34F03E4-86BA-4EE3-9DB6-138871CDCDFC}" destId="{BF47BCAE-505A-405A-8BEE-E68540CA2351}" srcOrd="7" destOrd="0" presId="urn:microsoft.com/office/officeart/2005/8/layout/hierarchy2"/>
    <dgm:cxn modelId="{42255977-77C8-40AF-A41B-49357EE3B791}" type="presParOf" srcId="{BF47BCAE-505A-405A-8BEE-E68540CA2351}" destId="{9A63FA3B-2BC2-407A-BBE4-F68656C9BC76}" srcOrd="0" destOrd="0" presId="urn:microsoft.com/office/officeart/2005/8/layout/hierarchy2"/>
    <dgm:cxn modelId="{BB0BB66F-9EDC-4548-A195-6CFF034FDAB7}" type="presParOf" srcId="{BF47BCAE-505A-405A-8BEE-E68540CA2351}" destId="{F166C0F6-F31A-4468-9E2B-455857945FEA}" srcOrd="1" destOrd="0" presId="urn:microsoft.com/office/officeart/2005/8/layout/hierarchy2"/>
    <dgm:cxn modelId="{71B77C1D-5DF7-4FF5-859E-39C25AFB87DD}" type="presParOf" srcId="{D34F03E4-86BA-4EE3-9DB6-138871CDCDFC}" destId="{5DDC7AED-CDCC-4DD0-8E1C-E90530179B09}" srcOrd="8" destOrd="0" presId="urn:microsoft.com/office/officeart/2005/8/layout/hierarchy2"/>
    <dgm:cxn modelId="{02F5C4D3-A2ED-44E0-91C2-2C7990D48482}" type="presParOf" srcId="{5DDC7AED-CDCC-4DD0-8E1C-E90530179B09}" destId="{79625CBD-5FB9-4E1D-8E5C-D3BFA361C6D6}" srcOrd="0" destOrd="0" presId="urn:microsoft.com/office/officeart/2005/8/layout/hierarchy2"/>
    <dgm:cxn modelId="{EC78DDE2-21AF-4108-A258-37B4702A25C8}" type="presParOf" srcId="{D34F03E4-86BA-4EE3-9DB6-138871CDCDFC}" destId="{908CF1B2-A0BE-4331-B271-3FE755930EF7}" srcOrd="9" destOrd="0" presId="urn:microsoft.com/office/officeart/2005/8/layout/hierarchy2"/>
    <dgm:cxn modelId="{A2010910-6A0F-4204-9C3E-03F96E61BCFD}" type="presParOf" srcId="{908CF1B2-A0BE-4331-B271-3FE755930EF7}" destId="{10F99253-938C-49F9-8186-BBB9BBABDDA4}" srcOrd="0" destOrd="0" presId="urn:microsoft.com/office/officeart/2005/8/layout/hierarchy2"/>
    <dgm:cxn modelId="{CBDB2396-23D6-46AF-A4BB-3083ADB826F1}" type="presParOf" srcId="{908CF1B2-A0BE-4331-B271-3FE755930EF7}" destId="{E4BD5E05-C519-49CB-B3C1-C8116AEFA6EA}" srcOrd="1" destOrd="0" presId="urn:microsoft.com/office/officeart/2005/8/layout/hierarchy2"/>
    <dgm:cxn modelId="{EA481B9A-22A4-4A03-872D-3A863A62FB79}" type="presParOf" srcId="{D34F03E4-86BA-4EE3-9DB6-138871CDCDFC}" destId="{CD094CB3-4AA6-45A9-BE65-E0D74CFBCBE5}" srcOrd="10" destOrd="0" presId="urn:microsoft.com/office/officeart/2005/8/layout/hierarchy2"/>
    <dgm:cxn modelId="{430B9D97-8CC6-4F35-99D0-480C522295A4}" type="presParOf" srcId="{CD094CB3-4AA6-45A9-BE65-E0D74CFBCBE5}" destId="{199E5F70-90F2-41C8-ABD0-76E28188C7ED}" srcOrd="0" destOrd="0" presId="urn:microsoft.com/office/officeart/2005/8/layout/hierarchy2"/>
    <dgm:cxn modelId="{D86ED152-2131-4B1E-AE3F-646F42EA0FC5}" type="presParOf" srcId="{D34F03E4-86BA-4EE3-9DB6-138871CDCDFC}" destId="{52E2C9F0-13B7-492B-92E9-DF0532080FF0}" srcOrd="11" destOrd="0" presId="urn:microsoft.com/office/officeart/2005/8/layout/hierarchy2"/>
    <dgm:cxn modelId="{B6CBD2EC-281C-4F77-BD32-A63B7C1C77F5}" type="presParOf" srcId="{52E2C9F0-13B7-492B-92E9-DF0532080FF0}" destId="{7ACEAD20-FFD2-401D-B2DC-CA29F34F10F8}" srcOrd="0" destOrd="0" presId="urn:microsoft.com/office/officeart/2005/8/layout/hierarchy2"/>
    <dgm:cxn modelId="{96CDCC4B-013C-44F4-A388-98F6A89372E9}" type="presParOf" srcId="{52E2C9F0-13B7-492B-92E9-DF0532080FF0}" destId="{1119B349-0F9E-4CEE-AA08-2AACB6BEF584}" srcOrd="1" destOrd="0" presId="urn:microsoft.com/office/officeart/2005/8/layout/hierarchy2"/>
    <dgm:cxn modelId="{DEACC281-A4E1-4776-A6C4-7CBB6D7BD6F7}" type="presParOf" srcId="{D34F03E4-86BA-4EE3-9DB6-138871CDCDFC}" destId="{3491DB3E-8BF2-4110-BD1B-4DFCCDBC9C96}" srcOrd="12" destOrd="0" presId="urn:microsoft.com/office/officeart/2005/8/layout/hierarchy2"/>
    <dgm:cxn modelId="{555A94B2-AE10-4841-8885-B6611284EEF8}" type="presParOf" srcId="{3491DB3E-8BF2-4110-BD1B-4DFCCDBC9C96}" destId="{6C9A53AD-1085-4860-BD5B-7E7CF7F3C586}" srcOrd="0" destOrd="0" presId="urn:microsoft.com/office/officeart/2005/8/layout/hierarchy2"/>
    <dgm:cxn modelId="{C4106941-56DF-4309-887C-39DC24F197F6}" type="presParOf" srcId="{D34F03E4-86BA-4EE3-9DB6-138871CDCDFC}" destId="{F5392037-D23A-47C9-8BEF-87BA72B18CA3}" srcOrd="13" destOrd="0" presId="urn:microsoft.com/office/officeart/2005/8/layout/hierarchy2"/>
    <dgm:cxn modelId="{20AE7195-9A90-4689-8482-B1E823344909}" type="presParOf" srcId="{F5392037-D23A-47C9-8BEF-87BA72B18CA3}" destId="{C0963586-BAE4-4F68-ACD2-F723D25F1A76}" srcOrd="0" destOrd="0" presId="urn:microsoft.com/office/officeart/2005/8/layout/hierarchy2"/>
    <dgm:cxn modelId="{B3F18209-8794-4CC9-8DAC-D78ADF716AD7}" type="presParOf" srcId="{F5392037-D23A-47C9-8BEF-87BA72B18CA3}" destId="{DD15633C-4024-45F9-993A-B3E2E4C10B34}" srcOrd="1" destOrd="0" presId="urn:microsoft.com/office/officeart/2005/8/layout/hierarchy2"/>
    <dgm:cxn modelId="{977A0B9B-37EE-4018-A832-B8ABAA32B5F6}" type="presParOf" srcId="{D34F03E4-86BA-4EE3-9DB6-138871CDCDFC}" destId="{36A46A04-50D0-45A5-9CF2-45B4D42C1E4E}" srcOrd="14" destOrd="0" presId="urn:microsoft.com/office/officeart/2005/8/layout/hierarchy2"/>
    <dgm:cxn modelId="{D88A0F46-9E85-4E86-AE58-1CB5B05C0857}" type="presParOf" srcId="{36A46A04-50D0-45A5-9CF2-45B4D42C1E4E}" destId="{7D55AB16-7C88-443D-A85B-B9682955EF9D}" srcOrd="0" destOrd="0" presId="urn:microsoft.com/office/officeart/2005/8/layout/hierarchy2"/>
    <dgm:cxn modelId="{B54048A6-1129-4924-8C35-3472B86AF57D}" type="presParOf" srcId="{D34F03E4-86BA-4EE3-9DB6-138871CDCDFC}" destId="{FB44AC4D-49C0-4028-9B7A-92F640003647}" srcOrd="15" destOrd="0" presId="urn:microsoft.com/office/officeart/2005/8/layout/hierarchy2"/>
    <dgm:cxn modelId="{BC0FB572-243E-42D7-8F8A-4DBBADB9DD70}" type="presParOf" srcId="{FB44AC4D-49C0-4028-9B7A-92F640003647}" destId="{27139294-9501-4C18-ABD6-3F2678462353}" srcOrd="0" destOrd="0" presId="urn:microsoft.com/office/officeart/2005/8/layout/hierarchy2"/>
    <dgm:cxn modelId="{C512E149-9F93-47CF-8639-C65E3021F907}" type="presParOf" srcId="{FB44AC4D-49C0-4028-9B7A-92F640003647}" destId="{8EE6B799-B3C1-4EFE-9698-FB0AAD898A74}" srcOrd="1" destOrd="0" presId="urn:microsoft.com/office/officeart/2005/8/layout/hierarchy2"/>
    <dgm:cxn modelId="{AD514737-5E14-42ED-BAEC-8F7E58A8F837}" type="presParOf" srcId="{D34F03E4-86BA-4EE3-9DB6-138871CDCDFC}" destId="{B051880D-40AC-4BED-BA32-79472BCBF4B1}" srcOrd="16" destOrd="0" presId="urn:microsoft.com/office/officeart/2005/8/layout/hierarchy2"/>
    <dgm:cxn modelId="{B47C2EDB-AAAF-499B-9B04-6CE539491785}" type="presParOf" srcId="{B051880D-40AC-4BED-BA32-79472BCBF4B1}" destId="{4318B6BD-A306-4D1A-AA1D-C52578E117BB}" srcOrd="0" destOrd="0" presId="urn:microsoft.com/office/officeart/2005/8/layout/hierarchy2"/>
    <dgm:cxn modelId="{8C2CAA94-A6E3-446D-8F27-A5D34FB50352}" type="presParOf" srcId="{D34F03E4-86BA-4EE3-9DB6-138871CDCDFC}" destId="{F66C99EA-E55B-4507-AE67-203AB9224DEE}" srcOrd="17" destOrd="0" presId="urn:microsoft.com/office/officeart/2005/8/layout/hierarchy2"/>
    <dgm:cxn modelId="{9DF078AD-FB8B-401A-ADF4-F6F43DE36756}" type="presParOf" srcId="{F66C99EA-E55B-4507-AE67-203AB9224DEE}" destId="{5DE80855-0553-47E9-BFED-70FACFACCDB3}" srcOrd="0" destOrd="0" presId="urn:microsoft.com/office/officeart/2005/8/layout/hierarchy2"/>
    <dgm:cxn modelId="{1F8358CD-BC2A-4DCB-9C22-A01A16EBE0D8}" type="presParOf" srcId="{F66C99EA-E55B-4507-AE67-203AB9224DEE}" destId="{43661BD3-1FCB-486D-BEC7-130B5FC73493}" srcOrd="1" destOrd="0" presId="urn:microsoft.com/office/officeart/2005/8/layout/hierarchy2"/>
    <dgm:cxn modelId="{DC0E038A-0BBF-4334-99A1-ACB522728678}" type="presParOf" srcId="{D34F03E4-86BA-4EE3-9DB6-138871CDCDFC}" destId="{7152F432-E3DC-4287-9341-F92592326AD4}" srcOrd="18" destOrd="0" presId="urn:microsoft.com/office/officeart/2005/8/layout/hierarchy2"/>
    <dgm:cxn modelId="{C37DF545-2E45-485C-8978-FC83035F90C8}" type="presParOf" srcId="{7152F432-E3DC-4287-9341-F92592326AD4}" destId="{0995EDDF-48CE-4F40-8E28-962EAE2EAC9E}" srcOrd="0" destOrd="0" presId="urn:microsoft.com/office/officeart/2005/8/layout/hierarchy2"/>
    <dgm:cxn modelId="{B755F448-0899-4E31-BB1C-B8DF72773413}" type="presParOf" srcId="{D34F03E4-86BA-4EE3-9DB6-138871CDCDFC}" destId="{1FFCE040-944B-4BD6-8A4D-0140073EE169}" srcOrd="19" destOrd="0" presId="urn:microsoft.com/office/officeart/2005/8/layout/hierarchy2"/>
    <dgm:cxn modelId="{5626A783-0B30-46E8-8334-4CCEDBEA6461}" type="presParOf" srcId="{1FFCE040-944B-4BD6-8A4D-0140073EE169}" destId="{A87973E9-9ED1-48FB-AF21-2A9FC70C4C83}" srcOrd="0" destOrd="0" presId="urn:microsoft.com/office/officeart/2005/8/layout/hierarchy2"/>
    <dgm:cxn modelId="{1E21D8D2-1688-4FFA-A0DE-1D6E48B32799}" type="presParOf" srcId="{1FFCE040-944B-4BD6-8A4D-0140073EE169}" destId="{41FF28AB-42F1-43FD-A74B-0F08A07CDC0E}" srcOrd="1" destOrd="0" presId="urn:microsoft.com/office/officeart/2005/8/layout/hierarchy2"/>
    <dgm:cxn modelId="{73197A06-AE7B-4A23-946C-BD821C247120}" type="presParOf" srcId="{5D60CD2B-2C82-4ED0-B8BF-D6C43D86F4C4}" destId="{D38829C9-848A-44F6-AB85-59B382176A72}" srcOrd="1" destOrd="0" presId="urn:microsoft.com/office/officeart/2005/8/layout/hierarchy2"/>
    <dgm:cxn modelId="{A2477515-9045-4471-803B-931450DE3177}" type="presParOf" srcId="{D38829C9-848A-44F6-AB85-59B382176A72}" destId="{F375CD49-E9DD-4E01-8DA2-8600461490D7}" srcOrd="0" destOrd="0" presId="urn:microsoft.com/office/officeart/2005/8/layout/hierarchy2"/>
    <dgm:cxn modelId="{B0F6CE0E-0A69-4463-A77B-DCE1ED8F167D}" type="presParOf" srcId="{D38829C9-848A-44F6-AB85-59B382176A72}" destId="{AE2427A2-90D2-48E1-9C71-729771FC67C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25397B-D609-44B9-B793-77DF9F899524}">
      <dsp:nvSpPr>
        <dsp:cNvPr id="0" name=""/>
        <dsp:cNvSpPr/>
      </dsp:nvSpPr>
      <dsp:spPr>
        <a:xfrm>
          <a:off x="152402" y="1327152"/>
          <a:ext cx="1030296" cy="1277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Mayor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(Executive Branch)</a:t>
          </a:r>
          <a:endParaRPr lang="en-US" sz="900" kern="1200" dirty="0"/>
        </a:p>
      </dsp:txBody>
      <dsp:txXfrm>
        <a:off x="152402" y="1327152"/>
        <a:ext cx="1030296" cy="1277140"/>
      </dsp:txXfrm>
    </dsp:sp>
    <dsp:sp modelId="{9FF108E0-4C36-4900-B58F-C2B32945D25B}">
      <dsp:nvSpPr>
        <dsp:cNvPr id="0" name=""/>
        <dsp:cNvSpPr/>
      </dsp:nvSpPr>
      <dsp:spPr>
        <a:xfrm rot="3885126">
          <a:off x="887678" y="2423109"/>
          <a:ext cx="102890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028905" y="792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885126">
        <a:off x="1376408" y="2405307"/>
        <a:ext cx="51445" cy="51445"/>
      </dsp:txXfrm>
    </dsp:sp>
    <dsp:sp modelId="{DCF76D80-C675-44BF-9C8D-42EA27BBA5A5}">
      <dsp:nvSpPr>
        <dsp:cNvPr id="0" name=""/>
        <dsp:cNvSpPr/>
      </dsp:nvSpPr>
      <dsp:spPr>
        <a:xfrm>
          <a:off x="1621563" y="2255725"/>
          <a:ext cx="1030296" cy="1281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City Supervisor, (Admin Assistant under direction &amp; authority of Mayor)</a:t>
          </a:r>
          <a:endParaRPr lang="en-US" sz="900" kern="1200" dirty="0"/>
        </a:p>
      </dsp:txBody>
      <dsp:txXfrm>
        <a:off x="1621563" y="2255725"/>
        <a:ext cx="1030296" cy="1281225"/>
      </dsp:txXfrm>
    </dsp:sp>
    <dsp:sp modelId="{E7C8B609-B7DD-4DD7-B193-979B4E3CB371}">
      <dsp:nvSpPr>
        <dsp:cNvPr id="0" name=""/>
        <dsp:cNvSpPr/>
      </dsp:nvSpPr>
      <dsp:spPr>
        <a:xfrm rot="16680623">
          <a:off x="1506491" y="1570579"/>
          <a:ext cx="2661643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661643" y="792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6680623">
        <a:off x="2770772" y="1511960"/>
        <a:ext cx="133082" cy="133082"/>
      </dsp:txXfrm>
    </dsp:sp>
    <dsp:sp modelId="{3A561446-C749-4051-904D-7904A5D81C23}">
      <dsp:nvSpPr>
        <dsp:cNvPr id="0" name=""/>
        <dsp:cNvSpPr/>
      </dsp:nvSpPr>
      <dsp:spPr>
        <a:xfrm>
          <a:off x="3022766" y="3090"/>
          <a:ext cx="1030296" cy="51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Arts Director</a:t>
          </a:r>
          <a:endParaRPr lang="en-US" sz="900" kern="1200" dirty="0"/>
        </a:p>
      </dsp:txBody>
      <dsp:txXfrm>
        <a:off x="3022766" y="3090"/>
        <a:ext cx="1030296" cy="515148"/>
      </dsp:txXfrm>
    </dsp:sp>
    <dsp:sp modelId="{9A14E5A8-089E-4D86-85DC-97A576AB46EE}">
      <dsp:nvSpPr>
        <dsp:cNvPr id="0" name=""/>
        <dsp:cNvSpPr/>
      </dsp:nvSpPr>
      <dsp:spPr>
        <a:xfrm rot="16817324">
          <a:off x="1798990" y="1866790"/>
          <a:ext cx="2076645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076645" y="792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6817324">
        <a:off x="2785397" y="1822795"/>
        <a:ext cx="103832" cy="103832"/>
      </dsp:txXfrm>
    </dsp:sp>
    <dsp:sp modelId="{A42FF548-82D9-4B90-BFFE-A359490FC28A}">
      <dsp:nvSpPr>
        <dsp:cNvPr id="0" name=""/>
        <dsp:cNvSpPr/>
      </dsp:nvSpPr>
      <dsp:spPr>
        <a:xfrm>
          <a:off x="3022766" y="595510"/>
          <a:ext cx="1030296" cy="51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HR Director</a:t>
          </a:r>
          <a:endParaRPr lang="en-US" sz="900" kern="1200" dirty="0"/>
        </a:p>
      </dsp:txBody>
      <dsp:txXfrm>
        <a:off x="3022766" y="595510"/>
        <a:ext cx="1030296" cy="515148"/>
      </dsp:txXfrm>
    </dsp:sp>
    <dsp:sp modelId="{5D1D2AE4-867D-449A-AF73-79428B74BCE0}">
      <dsp:nvSpPr>
        <dsp:cNvPr id="0" name=""/>
        <dsp:cNvSpPr/>
      </dsp:nvSpPr>
      <dsp:spPr>
        <a:xfrm rot="17060434">
          <a:off x="2088566" y="2163000"/>
          <a:ext cx="1497493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497493" y="792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060434">
        <a:off x="2799876" y="2133484"/>
        <a:ext cx="74874" cy="74874"/>
      </dsp:txXfrm>
    </dsp:sp>
    <dsp:sp modelId="{3BCADC68-1261-428D-8297-CD0DE630F9B4}">
      <dsp:nvSpPr>
        <dsp:cNvPr id="0" name=""/>
        <dsp:cNvSpPr/>
      </dsp:nvSpPr>
      <dsp:spPr>
        <a:xfrm>
          <a:off x="3022766" y="1187931"/>
          <a:ext cx="1030296" cy="51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City Attorney</a:t>
          </a:r>
          <a:endParaRPr lang="en-US" sz="900" kern="1200" dirty="0"/>
        </a:p>
      </dsp:txBody>
      <dsp:txXfrm>
        <a:off x="3022766" y="1187931"/>
        <a:ext cx="1030296" cy="515148"/>
      </dsp:txXfrm>
    </dsp:sp>
    <dsp:sp modelId="{346EB2C8-E657-4DBB-921B-0B74B6332361}">
      <dsp:nvSpPr>
        <dsp:cNvPr id="0" name=""/>
        <dsp:cNvSpPr/>
      </dsp:nvSpPr>
      <dsp:spPr>
        <a:xfrm rot="17734754">
          <a:off x="2384935" y="2464717"/>
          <a:ext cx="93947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939477" y="792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734754">
        <a:off x="2831187" y="2449151"/>
        <a:ext cx="46973" cy="46973"/>
      </dsp:txXfrm>
    </dsp:sp>
    <dsp:sp modelId="{9A63FA3B-2BC2-407A-BBE4-F68656C9BC76}">
      <dsp:nvSpPr>
        <dsp:cNvPr id="0" name=""/>
        <dsp:cNvSpPr/>
      </dsp:nvSpPr>
      <dsp:spPr>
        <a:xfrm>
          <a:off x="3057487" y="1791365"/>
          <a:ext cx="1030296" cy="51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Info Systems Director</a:t>
          </a:r>
          <a:endParaRPr lang="en-US" sz="900" kern="1200" dirty="0"/>
        </a:p>
      </dsp:txBody>
      <dsp:txXfrm>
        <a:off x="3057487" y="1791365"/>
        <a:ext cx="1030296" cy="515148"/>
      </dsp:txXfrm>
    </dsp:sp>
    <dsp:sp modelId="{5DDC7AED-CDCC-4DD0-8E1C-E90530179B09}">
      <dsp:nvSpPr>
        <dsp:cNvPr id="0" name=""/>
        <dsp:cNvSpPr/>
      </dsp:nvSpPr>
      <dsp:spPr>
        <a:xfrm rot="19461253">
          <a:off x="2609101" y="2755420"/>
          <a:ext cx="456424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56424" y="792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61253">
        <a:off x="2825902" y="2751931"/>
        <a:ext cx="22821" cy="22821"/>
      </dsp:txXfrm>
    </dsp:sp>
    <dsp:sp modelId="{10F99253-938C-49F9-8186-BBB9BBABDDA4}">
      <dsp:nvSpPr>
        <dsp:cNvPr id="0" name=""/>
        <dsp:cNvSpPr/>
      </dsp:nvSpPr>
      <dsp:spPr>
        <a:xfrm>
          <a:off x="3022766" y="2372772"/>
          <a:ext cx="1030296" cy="51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Community </a:t>
          </a:r>
          <a:r>
            <a:rPr lang="en-US" sz="900" kern="1200" dirty="0" err="1" smtClean="0"/>
            <a:t>Devel</a:t>
          </a:r>
          <a:r>
            <a:rPr lang="en-US" sz="900" kern="1200" dirty="0" smtClean="0"/>
            <a:t> Director</a:t>
          </a:r>
          <a:endParaRPr lang="en-US" sz="900" kern="1200" dirty="0"/>
        </a:p>
      </dsp:txBody>
      <dsp:txXfrm>
        <a:off x="3022766" y="2372772"/>
        <a:ext cx="1030296" cy="515148"/>
      </dsp:txXfrm>
    </dsp:sp>
    <dsp:sp modelId="{CD094CB3-4AA6-45A9-BE65-E0D74CFBCBE5}">
      <dsp:nvSpPr>
        <dsp:cNvPr id="0" name=""/>
        <dsp:cNvSpPr/>
      </dsp:nvSpPr>
      <dsp:spPr>
        <a:xfrm rot="2481028">
          <a:off x="2590267" y="3051631"/>
          <a:ext cx="494092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94092" y="792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481028">
        <a:off x="2824961" y="3047200"/>
        <a:ext cx="24704" cy="24704"/>
      </dsp:txXfrm>
    </dsp:sp>
    <dsp:sp modelId="{7ACEAD20-FFD2-401D-B2DC-CA29F34F10F8}">
      <dsp:nvSpPr>
        <dsp:cNvPr id="0" name=""/>
        <dsp:cNvSpPr/>
      </dsp:nvSpPr>
      <dsp:spPr>
        <a:xfrm>
          <a:off x="3022766" y="2965192"/>
          <a:ext cx="1030296" cy="51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Parks &amp; </a:t>
          </a:r>
          <a:r>
            <a:rPr lang="en-US" sz="900" kern="1200" dirty="0" err="1" smtClean="0"/>
            <a:t>Rec</a:t>
          </a:r>
          <a:r>
            <a:rPr lang="en-US" sz="900" kern="1200" dirty="0" smtClean="0"/>
            <a:t> Director</a:t>
          </a:r>
          <a:endParaRPr lang="en-US" sz="900" kern="1200" dirty="0"/>
        </a:p>
      </dsp:txBody>
      <dsp:txXfrm>
        <a:off x="3022766" y="2965192"/>
        <a:ext cx="1030296" cy="515148"/>
      </dsp:txXfrm>
    </dsp:sp>
    <dsp:sp modelId="{3491DB3E-8BF2-4110-BD1B-4DFCCDBC9C96}">
      <dsp:nvSpPr>
        <dsp:cNvPr id="0" name=""/>
        <dsp:cNvSpPr/>
      </dsp:nvSpPr>
      <dsp:spPr>
        <a:xfrm rot="4081070">
          <a:off x="2341870" y="3347841"/>
          <a:ext cx="990886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990886" y="792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4081070">
        <a:off x="2812541" y="3330990"/>
        <a:ext cx="49544" cy="49544"/>
      </dsp:txXfrm>
    </dsp:sp>
    <dsp:sp modelId="{C0963586-BAE4-4F68-ACD2-F723D25F1A76}">
      <dsp:nvSpPr>
        <dsp:cNvPr id="0" name=""/>
        <dsp:cNvSpPr/>
      </dsp:nvSpPr>
      <dsp:spPr>
        <a:xfrm>
          <a:off x="3022766" y="3557613"/>
          <a:ext cx="1030296" cy="51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Finance Director</a:t>
          </a:r>
          <a:endParaRPr lang="en-US" sz="900" kern="1200" dirty="0"/>
        </a:p>
      </dsp:txBody>
      <dsp:txXfrm>
        <a:off x="3022766" y="3557613"/>
        <a:ext cx="1030296" cy="515148"/>
      </dsp:txXfrm>
    </dsp:sp>
    <dsp:sp modelId="{36A46A04-50D0-45A5-9CF2-45B4D42C1E4E}">
      <dsp:nvSpPr>
        <dsp:cNvPr id="0" name=""/>
        <dsp:cNvSpPr/>
      </dsp:nvSpPr>
      <dsp:spPr>
        <a:xfrm rot="4572637">
          <a:off x="2059253" y="3644051"/>
          <a:ext cx="1556119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1556119" y="792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4572637">
        <a:off x="2798410" y="3613069"/>
        <a:ext cx="77805" cy="77805"/>
      </dsp:txXfrm>
    </dsp:sp>
    <dsp:sp modelId="{27139294-9501-4C18-ABD6-3F2678462353}">
      <dsp:nvSpPr>
        <dsp:cNvPr id="0" name=""/>
        <dsp:cNvSpPr/>
      </dsp:nvSpPr>
      <dsp:spPr>
        <a:xfrm>
          <a:off x="3022766" y="4150033"/>
          <a:ext cx="1030296" cy="51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Police Chief</a:t>
          </a:r>
          <a:endParaRPr lang="en-US" sz="900" kern="1200" dirty="0"/>
        </a:p>
      </dsp:txBody>
      <dsp:txXfrm>
        <a:off x="3022766" y="4150033"/>
        <a:ext cx="1030296" cy="515148"/>
      </dsp:txXfrm>
    </dsp:sp>
    <dsp:sp modelId="{B051880D-40AC-4BED-BA32-79472BCBF4B1}">
      <dsp:nvSpPr>
        <dsp:cNvPr id="0" name=""/>
        <dsp:cNvSpPr/>
      </dsp:nvSpPr>
      <dsp:spPr>
        <a:xfrm rot="4800049">
          <a:off x="1769244" y="3940261"/>
          <a:ext cx="2136137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136137" y="792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4800049">
        <a:off x="2783910" y="3894779"/>
        <a:ext cx="106806" cy="106806"/>
      </dsp:txXfrm>
    </dsp:sp>
    <dsp:sp modelId="{5DE80855-0553-47E9-BFED-70FACFACCDB3}">
      <dsp:nvSpPr>
        <dsp:cNvPr id="0" name=""/>
        <dsp:cNvSpPr/>
      </dsp:nvSpPr>
      <dsp:spPr>
        <a:xfrm>
          <a:off x="3022766" y="4742454"/>
          <a:ext cx="1030296" cy="51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Fire Chief</a:t>
          </a:r>
          <a:endParaRPr lang="en-US" sz="900" kern="1200" dirty="0"/>
        </a:p>
      </dsp:txBody>
      <dsp:txXfrm>
        <a:off x="3022766" y="4742454"/>
        <a:ext cx="1030296" cy="515148"/>
      </dsp:txXfrm>
    </dsp:sp>
    <dsp:sp modelId="{7152F432-E3DC-4287-9341-F92592326AD4}">
      <dsp:nvSpPr>
        <dsp:cNvPr id="0" name=""/>
        <dsp:cNvSpPr/>
      </dsp:nvSpPr>
      <dsp:spPr>
        <a:xfrm rot="4930016">
          <a:off x="1476561" y="4236472"/>
          <a:ext cx="2721504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721504" y="792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4930016">
        <a:off x="2769275" y="4176355"/>
        <a:ext cx="136075" cy="136075"/>
      </dsp:txXfrm>
    </dsp:sp>
    <dsp:sp modelId="{A87973E9-9ED1-48FB-AF21-2A9FC70C4C83}">
      <dsp:nvSpPr>
        <dsp:cNvPr id="0" name=""/>
        <dsp:cNvSpPr/>
      </dsp:nvSpPr>
      <dsp:spPr>
        <a:xfrm>
          <a:off x="3022766" y="5334874"/>
          <a:ext cx="1030296" cy="51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Public Works Director</a:t>
          </a:r>
          <a:endParaRPr lang="en-US" sz="900" kern="1200" dirty="0"/>
        </a:p>
      </dsp:txBody>
      <dsp:txXfrm>
        <a:off x="3022766" y="5334874"/>
        <a:ext cx="1030296" cy="515148"/>
      </dsp:txXfrm>
    </dsp:sp>
    <dsp:sp modelId="{F375CD49-E9DD-4E01-8DA2-8600461490D7}">
      <dsp:nvSpPr>
        <dsp:cNvPr id="0" name=""/>
        <dsp:cNvSpPr/>
      </dsp:nvSpPr>
      <dsp:spPr>
        <a:xfrm>
          <a:off x="152402" y="3232150"/>
          <a:ext cx="1103303" cy="13136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6-member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City Council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(Legislative Branch, Quasi-Judicial) functions</a:t>
          </a:r>
          <a:endParaRPr lang="en-US" sz="900" kern="1200" dirty="0"/>
        </a:p>
      </dsp:txBody>
      <dsp:txXfrm>
        <a:off x="152402" y="3232150"/>
        <a:ext cx="1103303" cy="1313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2D31-2AA8-4709-B1D6-C023E7269FF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C02C-08BF-45FA-8CD0-5FF9DB60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2D31-2AA8-4709-B1D6-C023E7269FF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C02C-08BF-45FA-8CD0-5FF9DB60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2D31-2AA8-4709-B1D6-C023E7269FF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C02C-08BF-45FA-8CD0-5FF9DB60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2D31-2AA8-4709-B1D6-C023E7269FF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C02C-08BF-45FA-8CD0-5FF9DB60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2D31-2AA8-4709-B1D6-C023E7269FF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C02C-08BF-45FA-8CD0-5FF9DB60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2D31-2AA8-4709-B1D6-C023E7269FF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C02C-08BF-45FA-8CD0-5FF9DB60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2D31-2AA8-4709-B1D6-C023E7269FF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C02C-08BF-45FA-8CD0-5FF9DB60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2D31-2AA8-4709-B1D6-C023E7269FF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C02C-08BF-45FA-8CD0-5FF9DB60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2D31-2AA8-4709-B1D6-C023E7269FF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C02C-08BF-45FA-8CD0-5FF9DB60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2D31-2AA8-4709-B1D6-C023E7269FF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C02C-08BF-45FA-8CD0-5FF9DB60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2D31-2AA8-4709-B1D6-C023E7269FF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C02C-08BF-45FA-8CD0-5FF9DB60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2D31-2AA8-4709-B1D6-C023E7269FF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C02C-08BF-45FA-8CD0-5FF9DB60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10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E2D31-2AA8-4709-B1D6-C023E7269FF8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DC02C-08BF-45FA-8CD0-5FF9DB60C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mpedelakestudio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4.bp.blogspot.com/_peja6pota_Y/TCPnjozs6kI/AAAAAAAAGwA/eQPiOl9LAHE/s1600/IMGP4181.jpg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.moscow.id.us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wheel as political metaphor</a:t>
            </a:r>
            <a:endParaRPr lang="en-US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A06132"/>
                </a:solidFill>
              </a:rPr>
              <a:t>Humanities Exploration</a:t>
            </a:r>
          </a:p>
          <a:p>
            <a:r>
              <a:rPr lang="en-US" sz="2800" b="1" dirty="0" smtClean="0">
                <a:solidFill>
                  <a:srgbClr val="A06132"/>
                </a:solidFill>
              </a:rPr>
              <a:t>University of Idaho</a:t>
            </a:r>
          </a:p>
          <a:p>
            <a:r>
              <a:rPr lang="en-US" sz="2800" b="1" dirty="0" smtClean="0">
                <a:solidFill>
                  <a:srgbClr val="A06132"/>
                </a:solidFill>
              </a:rPr>
              <a:t>April 10, 2012</a:t>
            </a:r>
          </a:p>
          <a:p>
            <a:r>
              <a:rPr lang="en-US" sz="2800" b="1" dirty="0" smtClean="0">
                <a:solidFill>
                  <a:srgbClr val="A06132"/>
                </a:solidFill>
              </a:rPr>
              <a:t>Nancy Chaney, Mayor, City of Moscow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4102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…and recently (Anderson’s silos in Legacy Crossing) 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99" r="5599"/>
          <a:stretch>
            <a:fillRect/>
          </a:stretch>
        </p:blipFill>
        <p:spPr>
          <a:xfrm>
            <a:off x="1219200" y="609600"/>
            <a:ext cx="5486400" cy="4114800"/>
          </a:xfrm>
        </p:spPr>
      </p:pic>
      <p:pic>
        <p:nvPicPr>
          <p:cNvPr id="4" name="Picture 3" descr="http://moscowura.com/content/WYSIWYG/Legacy-Collage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258" b="285"/>
          <a:stretch/>
        </p:blipFill>
        <p:spPr bwMode="auto">
          <a:xfrm>
            <a:off x="4876800" y="33528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60198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(From City archives)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98502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3505200" cy="2849562"/>
          </a:xfrm>
        </p:spPr>
        <p:txBody>
          <a:bodyPr>
            <a:normAutofit/>
          </a:bodyPr>
          <a:lstStyle/>
          <a:p>
            <a:r>
              <a:rPr lang="en-US" dirty="0" smtClean="0"/>
              <a:t>Tomorrow?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Images courtesy of Professor D. Nels Reese</a:t>
            </a:r>
            <a:endParaRPr lang="en-US" sz="2400" dirty="0"/>
          </a:p>
        </p:txBody>
      </p:sp>
      <p:pic>
        <p:nvPicPr>
          <p:cNvPr id="5" name="Picture 2" descr="C:\Users\Nancy J. Chaney\Documents\Campaign 2009\Web\Materials for posting\Photos\Student Model Legacy Crossing-UI Hello Walk in Red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2985349" cy="2229683"/>
          </a:xfrm>
          <a:prstGeom prst="rect">
            <a:avLst/>
          </a:prstGeom>
          <a:noFill/>
        </p:spPr>
      </p:pic>
      <p:pic>
        <p:nvPicPr>
          <p:cNvPr id="4098" name="Picture 2" descr="C:\Users\Nancy J. Chaney\Documents\Campaign 2009\Web\Materials for posting\Photos\Public Plaza in legacy Crossing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429000"/>
            <a:ext cx="3048000" cy="2286000"/>
          </a:xfrm>
          <a:prstGeom prst="rect">
            <a:avLst/>
          </a:prstGeom>
          <a:noFill/>
        </p:spPr>
      </p:pic>
      <p:pic>
        <p:nvPicPr>
          <p:cNvPr id="4099" name="Picture 3" descr="C:\Users\Nancy J. Chaney\Documents\Campaign 2009\Web\Materials for posting\Photos\Bob Barker Digital Model-Provided by Professor Nels Rees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962400"/>
            <a:ext cx="2969846" cy="1689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halk art wheel from </a:t>
            </a:r>
            <a:r>
              <a:rPr lang="en-US" dirty="0"/>
              <a:t>Safe Routes to School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" b="2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Photo courtesy of Helen Brown and Brooke Lowry, UI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32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Moscow </a:t>
            </a:r>
            <a:r>
              <a:rPr lang="en-US" dirty="0" err="1" smtClean="0"/>
              <a:t>CommUNITY</a:t>
            </a:r>
            <a:r>
              <a:rPr lang="en-US" dirty="0" smtClean="0"/>
              <a:t> Walk</a:t>
            </a:r>
            <a:endParaRPr lang="en-US" dirty="0"/>
          </a:p>
        </p:txBody>
      </p:sp>
      <p:pic>
        <p:nvPicPr>
          <p:cNvPr id="1026" name="Picture 2" descr="C:\Users\Nancy J. Chaney\AppData\Local\Microsoft\Windows\Temporary Internet Files\Content.IE5\FK8N67P3\2011WA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1485" y="1064384"/>
            <a:ext cx="4971315" cy="36600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43400" y="44958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 by S.M. ‘Ghazi’ Ghazanfar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3978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Neil Armstrong  steps on lunar surface, July 21, 1969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pic>
        <p:nvPicPr>
          <p:cNvPr id="4100" name="Picture 4" descr="http://upload.wikimedia.org/wikipedia/commons/1/1e/Apollo_11_first_step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6" b="586"/>
          <a:stretch>
            <a:fillRect/>
          </a:stretch>
        </p:blipFill>
        <p:spPr bwMode="auto">
          <a:xfrm>
            <a:off x="1752600" y="6096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0" y="533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Source: Wiki television image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16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93" b="959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74487981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5257800"/>
            <a:ext cx="4038600" cy="762000"/>
          </a:xfrm>
        </p:spPr>
        <p:txBody>
          <a:bodyPr>
            <a:normAutofit/>
          </a:bodyPr>
          <a:lstStyle/>
          <a:p>
            <a:r>
              <a:rPr lang="en-US" sz="1400" i="1" dirty="0" smtClean="0"/>
              <a:t>“Two inches of snow on Palouse farmland”</a:t>
            </a:r>
            <a:br>
              <a:rPr lang="en-US" sz="1400" i="1" dirty="0" smtClean="0"/>
            </a:br>
            <a:r>
              <a:rPr lang="en-US" sz="1400" i="1" dirty="0" smtClean="0"/>
              <a:t>Photo by T. Alan Place, Moscow ID</a:t>
            </a:r>
            <a:endParaRPr lang="en-US" sz="1400" i="1" dirty="0"/>
          </a:p>
        </p:txBody>
      </p:sp>
      <p:pic>
        <p:nvPicPr>
          <p:cNvPr id="12" name="Content Placeholder 11" descr="Two inches of snow on Palouse farmland-Alan Place-with permis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399" y="1361330"/>
            <a:ext cx="7397145" cy="3864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Renaissance Fair May Pole Dance, </a:t>
            </a:r>
            <a:br>
              <a:rPr lang="en-US" dirty="0" smtClean="0"/>
            </a:br>
            <a:r>
              <a:rPr lang="en-US" dirty="0" smtClean="0"/>
              <a:t>East City Park, Moscow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r>
              <a:rPr lang="en-US" dirty="0" smtClean="0"/>
              <a:t>www.wikipedia.com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03" y="838200"/>
            <a:ext cx="550333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907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Olympics Law Enforcement Torch Run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en-US" dirty="0" smtClean="0"/>
              <a:t>Jan. 2009, Moscow</a:t>
            </a:r>
          </a:p>
          <a:p>
            <a:pPr algn="r"/>
            <a:r>
              <a:rPr lang="en-US" dirty="0" smtClean="0"/>
              <a:t>Provided by Andrea Kramer,</a:t>
            </a:r>
            <a:br>
              <a:rPr lang="en-US" dirty="0" smtClean="0"/>
            </a:br>
            <a:r>
              <a:rPr lang="en-US" dirty="0" smtClean="0"/>
              <a:t>Photographer, Naples, ID </a:t>
            </a:r>
            <a:br>
              <a:rPr lang="en-US" dirty="0" smtClean="0"/>
            </a:br>
            <a:r>
              <a:rPr lang="en-US" u="sng" dirty="0" smtClean="0">
                <a:hlinkClick r:id="rId3"/>
              </a:rPr>
              <a:t>www.stampedelakestudio.com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36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Own Home, Moscow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 smtClean="0"/>
              <a:t>Pictured (L-R): Nancy Lyle, Barbara Wells, Cathy Porter</a:t>
            </a:r>
          </a:p>
          <a:p>
            <a:pPr algn="r"/>
            <a:r>
              <a:rPr lang="en-US" dirty="0" smtClean="0"/>
              <a:t>Senior Fair, Palouse Mall, June 2010</a:t>
            </a:r>
          </a:p>
          <a:p>
            <a:pPr algn="r"/>
            <a:r>
              <a:rPr lang="en-US" dirty="0" smtClean="0"/>
              <a:t>Photo used with permission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</p:txBody>
      </p:sp>
      <p:pic>
        <p:nvPicPr>
          <p:cNvPr id="36866" name="Picture 2" descr="http://4.bp.blogspot.com/_peja6pota_Y/TCPnjozs6kI/AAAAAAAAGwA/eQPiOl9LAHE/s320/IMGP418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320" y="813991"/>
            <a:ext cx="4909079" cy="3681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8950"/>
          </a:xfrm>
        </p:spPr>
        <p:txBody>
          <a:bodyPr/>
          <a:lstStyle/>
          <a:p>
            <a:r>
              <a:rPr lang="en-US" dirty="0" smtClean="0"/>
              <a:t>Mayor’s job description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95800" y="273050"/>
          <a:ext cx="419100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657600" cy="50593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Superintending and administrative </a:t>
            </a:r>
            <a:r>
              <a:rPr lang="en-US" b="1" dirty="0"/>
              <a:t>officer </a:t>
            </a:r>
            <a:endParaRPr lang="en-US" b="1" dirty="0" smtClean="0"/>
          </a:p>
          <a:p>
            <a:r>
              <a:rPr lang="en-US" b="1" dirty="0" smtClean="0"/>
              <a:t>of </a:t>
            </a:r>
            <a:r>
              <a:rPr lang="en-US" b="1" dirty="0"/>
              <a:t>the </a:t>
            </a:r>
            <a:r>
              <a:rPr lang="en-US" b="1" dirty="0" smtClean="0"/>
              <a:t>City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/>
              <a:t>E</a:t>
            </a:r>
            <a:r>
              <a:rPr lang="en-US" b="1" dirty="0" smtClean="0"/>
              <a:t>mpowered to call meetings </a:t>
            </a:r>
            <a:r>
              <a:rPr lang="en-US" b="1" dirty="0"/>
              <a:t>of the </a:t>
            </a:r>
            <a:r>
              <a:rPr lang="en-US" b="1" dirty="0" smtClean="0"/>
              <a:t>Council; sign contracts; offer rewards;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/>
              <a:t>V</a:t>
            </a:r>
            <a:r>
              <a:rPr lang="en-US" b="1" dirty="0" smtClean="0"/>
              <a:t>eto Council decisions; require reports from departments;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/>
              <a:t>P</a:t>
            </a:r>
            <a:r>
              <a:rPr lang="en-US" b="1" dirty="0" smtClean="0"/>
              <a:t>olice power within 5 miles for health issues &amp; within one mile for other matters except taxation; call citizens to aid; subpoena witnesses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Term of office: Four years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Elected directly by voters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No term limits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181600" y="2895600"/>
            <a:ext cx="0" cy="685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SYNC: Serving Your New Community, UI 2011</a:t>
            </a:r>
            <a:endParaRPr lang="en-US" dirty="0"/>
          </a:p>
        </p:txBody>
      </p:sp>
      <p:pic>
        <p:nvPicPr>
          <p:cNvPr id="5" name="Picture Placeholder 4" descr="Mayor,%20Nellis%20Tree-we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63" r="2263"/>
          <a:stretch>
            <a:fillRect/>
          </a:stretch>
        </p:blipFill>
        <p:spPr>
          <a:xfrm>
            <a:off x="2311399" y="1066800"/>
            <a:ext cx="4571999" cy="3429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Photo courtesy University of Idaho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914400"/>
            <a:ext cx="4114800" cy="2057400"/>
          </a:xfrm>
        </p:spPr>
        <p:txBody>
          <a:bodyPr/>
          <a:lstStyle/>
          <a:p>
            <a:r>
              <a:rPr lang="en-US" dirty="0" smtClean="0"/>
              <a:t>John Dickinson had a vision…</a:t>
            </a:r>
            <a:endParaRPr lang="en-US" dirty="0"/>
          </a:p>
        </p:txBody>
      </p:sp>
      <p:pic>
        <p:nvPicPr>
          <p:cNvPr id="6" name="Content Placeholder 5" descr="John.Su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352800"/>
            <a:ext cx="3827489" cy="2553325"/>
          </a:xfrm>
        </p:spPr>
      </p:pic>
      <p:pic>
        <p:nvPicPr>
          <p:cNvPr id="40962" name="Picture 2" descr="C:\Users\Nancy J. Chaney\Documents\City Govt\Invitations\Invitations 2012\Humanities Exploration\Images\pic-Dickinson,John for retreat 0105 revis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7" y="1815306"/>
            <a:ext cx="3362325" cy="4095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72200" y="58674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Used with permission from family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Itty-bitty Bike Races at Latah Trail Benefit Function</a:t>
            </a:r>
            <a:endParaRPr lang="en-US" dirty="0"/>
          </a:p>
        </p:txBody>
      </p:sp>
      <p:pic>
        <p:nvPicPr>
          <p:cNvPr id="5" name="Picture Placeholder 4" descr="itty bitty bik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Pictured: Nancy Chaney, Mayor &amp; Tom Lamar, City Council Member</a:t>
            </a:r>
          </a:p>
          <a:p>
            <a:pPr algn="r"/>
            <a:r>
              <a:rPr lang="en-US" sz="1100" dirty="0" smtClean="0"/>
              <a:t>Photo by Aly Lamar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through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Where did you come from?</a:t>
            </a:r>
          </a:p>
          <a:p>
            <a:pPr lvl="1"/>
            <a:r>
              <a:rPr lang="en-US" dirty="0" smtClean="0"/>
              <a:t>What memories are fondest?</a:t>
            </a:r>
          </a:p>
          <a:p>
            <a:pPr lvl="1"/>
            <a:r>
              <a:rPr lang="en-US" dirty="0" smtClean="0"/>
              <a:t>Which relationships are most vivid?</a:t>
            </a:r>
          </a:p>
          <a:p>
            <a:r>
              <a:rPr lang="en-US" dirty="0" smtClean="0"/>
              <a:t>Where are you now?</a:t>
            </a:r>
          </a:p>
          <a:p>
            <a:pPr lvl="1"/>
            <a:r>
              <a:rPr lang="en-US" dirty="0" smtClean="0"/>
              <a:t>What knowledge have you gained?</a:t>
            </a:r>
          </a:p>
          <a:p>
            <a:pPr lvl="1"/>
            <a:r>
              <a:rPr lang="en-US" dirty="0" smtClean="0"/>
              <a:t>What relationships have you forged?</a:t>
            </a:r>
          </a:p>
          <a:p>
            <a:r>
              <a:rPr lang="en-US" dirty="0" smtClean="0"/>
              <a:t>What are your aspirations?</a:t>
            </a:r>
          </a:p>
          <a:p>
            <a:pPr lvl="1"/>
            <a:r>
              <a:rPr lang="en-US" dirty="0" smtClean="0"/>
              <a:t>How can you accomplish them?</a:t>
            </a:r>
          </a:p>
          <a:p>
            <a:pPr lvl="1"/>
            <a:r>
              <a:rPr lang="en-US" dirty="0" smtClean="0"/>
              <a:t>What path shall you take?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Thank you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pic>
        <p:nvPicPr>
          <p:cNvPr id="4" name="Content Placeholder 3" descr="Hawk in tree tops, Dahmen Barn-Alan Place-awaiting permis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524000"/>
            <a:ext cx="4572000" cy="3429000"/>
          </a:xfrm>
        </p:spPr>
      </p:pic>
      <p:sp>
        <p:nvSpPr>
          <p:cNvPr id="5" name="Rectangle 4"/>
          <p:cNvSpPr/>
          <p:nvPr/>
        </p:nvSpPr>
        <p:spPr>
          <a:xfrm>
            <a:off x="2209800" y="52578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smtClean="0"/>
              <a:t>Nancy Chaney, Mayor, City of Moscow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www.ci.moscow.id.us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nchaney@ci.moscow.id.us</a:t>
            </a:r>
          </a:p>
          <a:p>
            <a:pPr algn="ctr">
              <a:buNone/>
            </a:pPr>
            <a:r>
              <a:rPr lang="en-US" dirty="0" smtClean="0"/>
              <a:t>W: 883-7080	H: 882-9350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572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Photo by T. Alan Place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traits for elected leaders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 Characteristics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Determined</a:t>
            </a:r>
          </a:p>
          <a:p>
            <a:r>
              <a:rPr lang="en-US" dirty="0" smtClean="0"/>
              <a:t>Hard-working</a:t>
            </a:r>
          </a:p>
          <a:p>
            <a:r>
              <a:rPr lang="en-US" dirty="0" smtClean="0"/>
              <a:t>Compassionate</a:t>
            </a:r>
          </a:p>
          <a:p>
            <a:r>
              <a:rPr lang="en-US" dirty="0" smtClean="0"/>
              <a:t>Good-humored</a:t>
            </a:r>
          </a:p>
          <a:p>
            <a:r>
              <a:rPr lang="en-US" dirty="0" smtClean="0"/>
              <a:t>Curious</a:t>
            </a:r>
          </a:p>
          <a:p>
            <a:r>
              <a:rPr lang="en-US" dirty="0" smtClean="0"/>
              <a:t>Likes variety</a:t>
            </a:r>
          </a:p>
          <a:p>
            <a:r>
              <a:rPr lang="en-US" dirty="0" smtClean="0"/>
              <a:t>Patient</a:t>
            </a:r>
          </a:p>
          <a:p>
            <a:r>
              <a:rPr lang="en-US" dirty="0" smtClean="0"/>
              <a:t>Envisions connections</a:t>
            </a:r>
          </a:p>
          <a:p>
            <a:r>
              <a:rPr lang="en-US" dirty="0" smtClean="0"/>
              <a:t>Trustworthy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Practiced Skills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Organized</a:t>
            </a:r>
          </a:p>
          <a:p>
            <a:r>
              <a:rPr lang="en-US" dirty="0" smtClean="0"/>
              <a:t>Communicates effectively in a variety of ways</a:t>
            </a:r>
          </a:p>
          <a:p>
            <a:r>
              <a:rPr lang="en-US" dirty="0" smtClean="0"/>
              <a:t>Capable of shifting and refocusing attention</a:t>
            </a:r>
          </a:p>
          <a:p>
            <a:r>
              <a:rPr lang="en-US" dirty="0" smtClean="0"/>
              <a:t>Knows how to delegate</a:t>
            </a:r>
          </a:p>
          <a:p>
            <a:r>
              <a:rPr lang="en-US" dirty="0" smtClean="0"/>
              <a:t>Inspires others</a:t>
            </a:r>
          </a:p>
          <a:p>
            <a:r>
              <a:rPr lang="en-US" dirty="0" smtClean="0"/>
              <a:t>Balances ego with humility</a:t>
            </a:r>
          </a:p>
          <a:p>
            <a:r>
              <a:rPr lang="en-US" dirty="0" smtClean="0"/>
              <a:t>Understands teamwork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a wheel out of traits and skills</a:t>
            </a:r>
            <a:endParaRPr lang="en-US" dirty="0"/>
          </a:p>
        </p:txBody>
      </p:sp>
      <p:pic>
        <p:nvPicPr>
          <p:cNvPr id="1026" name="Picture 2" descr="C:\Users\Nancy J. Chaney\AppData\Local\Microsoft\Windows\Temporary Internet Files\Content.IE5\KYXPZ61N\MC90019832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5517448" cy="4055897"/>
          </a:xfrm>
          <a:prstGeom prst="rect">
            <a:avLst/>
          </a:prstGeom>
          <a:noFill/>
        </p:spPr>
      </p:pic>
      <p:sp>
        <p:nvSpPr>
          <p:cNvPr id="8" name="Right Arrow Callout 7"/>
          <p:cNvSpPr/>
          <p:nvPr/>
        </p:nvSpPr>
        <p:spPr>
          <a:xfrm>
            <a:off x="228600" y="4572000"/>
            <a:ext cx="2133600" cy="1905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itchFamily="34" charset="0"/>
              </a:rPr>
              <a:t>Strength of relationships, chance meetings, kaleidoscopic interaction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" name="Left Arrow Callout 8"/>
          <p:cNvSpPr/>
          <p:nvPr/>
        </p:nvSpPr>
        <p:spPr>
          <a:xfrm>
            <a:off x="6781800" y="2743200"/>
            <a:ext cx="1981200" cy="19050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Learned, taught, practiced and evolving techniques</a:t>
            </a:r>
            <a:endParaRPr lang="en-US" dirty="0"/>
          </a:p>
        </p:txBody>
      </p:sp>
      <p:sp>
        <p:nvSpPr>
          <p:cNvPr id="10" name="Up Arrow Callout 9"/>
          <p:cNvSpPr/>
          <p:nvPr/>
        </p:nvSpPr>
        <p:spPr>
          <a:xfrm>
            <a:off x="3200400" y="5334000"/>
            <a:ext cx="2514600" cy="1219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road traveled: Life lessons, experiences</a:t>
            </a:r>
            <a:endParaRPr lang="en-US" dirty="0"/>
          </a:p>
        </p:txBody>
      </p:sp>
      <p:sp>
        <p:nvSpPr>
          <p:cNvPr id="17" name="Circular Arrow 16"/>
          <p:cNvSpPr/>
          <p:nvPr/>
        </p:nvSpPr>
        <p:spPr>
          <a:xfrm rot="11838254">
            <a:off x="5974055" y="5524961"/>
            <a:ext cx="1470407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4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7391400" y="5257800"/>
            <a:ext cx="1295400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Going with the flow</a:t>
            </a:r>
            <a:endParaRPr lang="en-US" dirty="0"/>
          </a:p>
        </p:txBody>
      </p:sp>
      <p:sp>
        <p:nvSpPr>
          <p:cNvPr id="19" name="Left-Right Arrow 18"/>
          <p:cNvSpPr/>
          <p:nvPr/>
        </p:nvSpPr>
        <p:spPr>
          <a:xfrm rot="20367359">
            <a:off x="5108051" y="1505980"/>
            <a:ext cx="25908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Binary choices</a:t>
            </a:r>
            <a:endParaRPr lang="en-US" dirty="0"/>
          </a:p>
        </p:txBody>
      </p:sp>
      <p:sp>
        <p:nvSpPr>
          <p:cNvPr id="20" name="Lightning Bolt 19"/>
          <p:cNvSpPr/>
          <p:nvPr/>
        </p:nvSpPr>
        <p:spPr>
          <a:xfrm rot="20303610">
            <a:off x="2793905" y="1024942"/>
            <a:ext cx="759583" cy="83421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 rot="20811642">
            <a:off x="142556" y="1195579"/>
            <a:ext cx="2644225" cy="11823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Luck, happenstance, spiritual intervention</a:t>
            </a:r>
            <a:endParaRPr lang="en-US" dirty="0"/>
          </a:p>
        </p:txBody>
      </p:sp>
      <p:sp>
        <p:nvSpPr>
          <p:cNvPr id="23" name="Left-Right Arrow 22"/>
          <p:cNvSpPr/>
          <p:nvPr/>
        </p:nvSpPr>
        <p:spPr>
          <a:xfrm rot="20861544">
            <a:off x="6897505" y="1514843"/>
            <a:ext cx="2165778" cy="9908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Connecting the spokes</a:t>
            </a:r>
            <a:endParaRPr lang="en-US" dirty="0"/>
          </a:p>
        </p:txBody>
      </p:sp>
      <p:cxnSp>
        <p:nvCxnSpPr>
          <p:cNvPr id="25" name="Curved Connector 24"/>
          <p:cNvCxnSpPr/>
          <p:nvPr/>
        </p:nvCxnSpPr>
        <p:spPr>
          <a:xfrm rot="10800000" flipV="1">
            <a:off x="4953000" y="2209800"/>
            <a:ext cx="1925196" cy="669432"/>
          </a:xfrm>
          <a:prstGeom prst="curvedConnector3">
            <a:avLst>
              <a:gd name="adj1" fmla="val 50000"/>
            </a:avLst>
          </a:prstGeom>
          <a:ln w="603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2000" t="3000" r="12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Coyote in mythology. (</a:t>
            </a:r>
            <a:r>
              <a:rPr lang="en-US" sz="1600" dirty="0" err="1" smtClean="0"/>
              <a:t>n.d</a:t>
            </a:r>
            <a:r>
              <a:rPr lang="en-US" sz="1600" dirty="0" smtClean="0"/>
              <a:t>.). In </a:t>
            </a:r>
            <a:r>
              <a:rPr lang="en-US" sz="1600" i="1" dirty="0" smtClean="0"/>
              <a:t>Wikipedia</a:t>
            </a:r>
            <a:r>
              <a:rPr lang="en-US" sz="1600" dirty="0" smtClean="0"/>
              <a:t>. Retrieved April 5, 2012, from http://en.wikipedia.org/wiki/Coyote_in_mythology</a:t>
            </a:r>
            <a:endParaRPr lang="en-US" sz="1600" dirty="0"/>
          </a:p>
        </p:txBody>
      </p:sp>
      <p:pic>
        <p:nvPicPr>
          <p:cNvPr id="4" name="Content Placeholder 3" descr="220px-Coyoteinacano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552291"/>
            <a:ext cx="3276600" cy="47510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343400"/>
            <a:ext cx="5486400" cy="566738"/>
          </a:xfrm>
        </p:spPr>
        <p:txBody>
          <a:bodyPr/>
          <a:lstStyle/>
          <a:p>
            <a:r>
              <a:rPr lang="en-US" dirty="0" smtClean="0"/>
              <a:t>‘Duck &amp; Cover’ Classroom Exercise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http://apps.detnews.com/apps/history/index.php?id=48</a:t>
            </a:r>
          </a:p>
          <a:p>
            <a:r>
              <a:rPr lang="en-US" dirty="0" smtClean="0"/>
              <a:t>The Detroit News Photo Archives, with permission</a:t>
            </a:r>
          </a:p>
          <a:p>
            <a:r>
              <a:rPr lang="en-US" dirty="0" smtClean="0"/>
              <a:t>Article: “When bomb shelters were all the rage” by Pat Zacharias, 4-01-99</a:t>
            </a:r>
            <a:endParaRPr lang="en-US" dirty="0"/>
          </a:p>
        </p:txBody>
      </p:sp>
      <p:pic>
        <p:nvPicPr>
          <p:cNvPr id="2050" name="Picture 2" descr="C:\Users\Nancy J. Chaney\Documents\City Govt\Invitations\Invitations 2012\Humanities Exploration\Images\Duck &amp; Cover, Detroit Ne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3429000" cy="296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 1903</a:t>
            </a:r>
            <a:endParaRPr lang="en-U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59" r="6459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4495800" y="5791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Photo from City archives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7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 then (1944)…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54" r="8854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4343400" y="5638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Photo from City archives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03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6633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557</Words>
  <Application>Microsoft Office PowerPoint</Application>
  <PresentationFormat>On-screen Show (4:3)</PresentationFormat>
  <Paragraphs>118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wheel as political metaphor</vt:lpstr>
      <vt:lpstr>Mayor’s job description</vt:lpstr>
      <vt:lpstr>Desirable traits for elected leaders</vt:lpstr>
      <vt:lpstr>Building a wheel out of traits and skills</vt:lpstr>
      <vt:lpstr>Slide 5</vt:lpstr>
      <vt:lpstr>Coyote in mythology. (n.d.). In Wikipedia. Retrieved April 5, 2012, from http://en.wikipedia.org/wiki/Coyote_in_mythology</vt:lpstr>
      <vt:lpstr>‘Duck &amp; Cover’ Classroom Exercise</vt:lpstr>
      <vt:lpstr>Moscow 1903</vt:lpstr>
      <vt:lpstr>Moscow then (1944)…</vt:lpstr>
      <vt:lpstr>…and recently (Anderson’s silos in Legacy Crossing) </vt:lpstr>
      <vt:lpstr>Tomorrow?   Images courtesy of Professor D. Nels Reese</vt:lpstr>
      <vt:lpstr>Chalk art wheel from Safe Routes to School </vt:lpstr>
      <vt:lpstr>Moscow CommUNITY Walk</vt:lpstr>
      <vt:lpstr>Neil Armstrong  steps on lunar surface, July 21, 1969  </vt:lpstr>
      <vt:lpstr>Slide 15</vt:lpstr>
      <vt:lpstr>“Two inches of snow on Palouse farmland” Photo by T. Alan Place, Moscow ID</vt:lpstr>
      <vt:lpstr>Renaissance Fair May Pole Dance,  East City Park, Moscow</vt:lpstr>
      <vt:lpstr>Special Olympics Law Enforcement Torch Run</vt:lpstr>
      <vt:lpstr>My Own Home, Moscow</vt:lpstr>
      <vt:lpstr>SYNC: Serving Your New Community, UI 2011</vt:lpstr>
      <vt:lpstr>John Dickinson had a vision…</vt:lpstr>
      <vt:lpstr>Itty-bitty Bike Races at Latah Trail Benefit Function</vt:lpstr>
      <vt:lpstr>Travel through time…</vt:lpstr>
      <vt:lpstr>  Thank you 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wheel as political metaphor</dc:title>
  <dc:creator>Nancy J. Chaney</dc:creator>
  <cp:lastModifiedBy>rfrey</cp:lastModifiedBy>
  <cp:revision>106</cp:revision>
  <dcterms:created xsi:type="dcterms:W3CDTF">2011-12-24T17:54:27Z</dcterms:created>
  <dcterms:modified xsi:type="dcterms:W3CDTF">2012-04-11T01:07:59Z</dcterms:modified>
</cp:coreProperties>
</file>