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36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26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68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26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19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77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0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1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49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6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96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353"/>
            </a:gs>
            <a:gs pos="100000">
              <a:schemeClr val="bg1">
                <a:shade val="30000"/>
                <a:satMod val="200000"/>
                <a:lumMod val="31000"/>
                <a:lumOff val="69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A3B58-86ED-41E9-9A88-6C7E541FABE6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2AB05-A9E2-469F-AC25-CC369C04A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8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Historian Looks at Valentine’s Day – </a:t>
            </a:r>
            <a:r>
              <a:rPr lang="en-US" strike="sngStrike" dirty="0" smtClean="0"/>
              <a:t>the Interplay of Dollars and Cupids</a:t>
            </a:r>
            <a:endParaRPr lang="en-US" strike="sngStri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14, 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Katherine G. Aiken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Professor of History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64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Esther Allen Howard</a:t>
            </a:r>
            <a:br>
              <a:rPr lang="en-US" dirty="0" smtClean="0"/>
            </a:br>
            <a:r>
              <a:rPr lang="en-US" dirty="0" smtClean="0"/>
              <a:t>1828-1904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2057400"/>
            <a:ext cx="2967037" cy="3475672"/>
          </a:xfrm>
        </p:spPr>
      </p:pic>
    </p:spTree>
    <p:extLst>
      <p:ext uri="{BB962C8B-B14F-4D97-AF65-F5344CB8AC3E}">
        <p14:creationId xmlns:p14="http://schemas.microsoft.com/office/powerpoint/2010/main" xmlns="" val="397098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 on Assembly Line</a:t>
            </a:r>
            <a:br>
              <a:rPr lang="en-US" dirty="0" smtClean="0"/>
            </a:br>
            <a:r>
              <a:rPr lang="en-US" dirty="0" smtClean="0"/>
              <a:t>Worcester, Massachusetts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828800"/>
            <a:ext cx="6172200" cy="4011930"/>
          </a:xfrm>
        </p:spPr>
      </p:pic>
    </p:spTree>
    <p:extLst>
      <p:ext uri="{BB962C8B-B14F-4D97-AF65-F5344CB8AC3E}">
        <p14:creationId xmlns:p14="http://schemas.microsoft.com/office/powerpoint/2010/main" xmlns="" val="217501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Howland Valentines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781676"/>
            <a:ext cx="2667000" cy="405664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2286000"/>
            <a:ext cx="2533650" cy="298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319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Historian Looks at Valentine’s Day – the Interplay of Dollars and Cupids</vt:lpstr>
      <vt:lpstr>Esther Allen Howard 1828-1904</vt:lpstr>
      <vt:lpstr>Women on Assembly Line Worcester, Massachusetts</vt:lpstr>
      <vt:lpstr>Howland Valentines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Historian Looks at Valentine’s Day – the Interplay of Dollars and Cupids</dc:title>
  <dc:creator>Hall, Jennie</dc:creator>
  <cp:lastModifiedBy>rfrey</cp:lastModifiedBy>
  <cp:revision>4</cp:revision>
  <dcterms:created xsi:type="dcterms:W3CDTF">2012-02-13T17:10:54Z</dcterms:created>
  <dcterms:modified xsi:type="dcterms:W3CDTF">2012-02-16T18:48:25Z</dcterms:modified>
</cp:coreProperties>
</file>