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Default Extension="pdf" ContentType="application/pdf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Default Extension="docx" ContentType="application/vnd.openxmlformats-officedocument.wordprocessingml.document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7" r:id="rId2"/>
    <p:sldId id="258" r:id="rId3"/>
    <p:sldId id="259" r:id="rId4"/>
    <p:sldId id="279" r:id="rId5"/>
    <p:sldId id="280" r:id="rId6"/>
    <p:sldId id="331" r:id="rId7"/>
    <p:sldId id="283" r:id="rId8"/>
    <p:sldId id="335" r:id="rId9"/>
    <p:sldId id="260" r:id="rId10"/>
    <p:sldId id="261" r:id="rId11"/>
    <p:sldId id="262" r:id="rId12"/>
    <p:sldId id="338" r:id="rId13"/>
    <p:sldId id="273" r:id="rId14"/>
    <p:sldId id="274" r:id="rId15"/>
    <p:sldId id="276" r:id="rId16"/>
    <p:sldId id="277" r:id="rId17"/>
    <p:sldId id="278" r:id="rId18"/>
    <p:sldId id="285" r:id="rId19"/>
    <p:sldId id="286" r:id="rId20"/>
    <p:sldId id="287" r:id="rId21"/>
    <p:sldId id="353" r:id="rId22"/>
    <p:sldId id="304" r:id="rId23"/>
    <p:sldId id="302" r:id="rId24"/>
    <p:sldId id="289" r:id="rId25"/>
    <p:sldId id="313" r:id="rId26"/>
    <p:sldId id="290" r:id="rId27"/>
    <p:sldId id="291" r:id="rId28"/>
    <p:sldId id="292" r:id="rId29"/>
    <p:sldId id="293" r:id="rId30"/>
    <p:sldId id="295" r:id="rId31"/>
    <p:sldId id="296" r:id="rId32"/>
    <p:sldId id="298" r:id="rId33"/>
    <p:sldId id="299" r:id="rId34"/>
    <p:sldId id="314" r:id="rId35"/>
    <p:sldId id="315" r:id="rId36"/>
    <p:sldId id="316" r:id="rId37"/>
    <p:sldId id="317" r:id="rId38"/>
    <p:sldId id="318" r:id="rId39"/>
    <p:sldId id="319" r:id="rId40"/>
    <p:sldId id="330" r:id="rId41"/>
    <p:sldId id="321" r:id="rId42"/>
    <p:sldId id="348" r:id="rId43"/>
    <p:sldId id="349" r:id="rId44"/>
    <p:sldId id="322" r:id="rId45"/>
    <p:sldId id="323" r:id="rId46"/>
    <p:sldId id="324" r:id="rId47"/>
    <p:sldId id="329" r:id="rId48"/>
    <p:sldId id="351" r:id="rId49"/>
    <p:sldId id="325" r:id="rId50"/>
    <p:sldId id="326" r:id="rId51"/>
    <p:sldId id="327" r:id="rId52"/>
    <p:sldId id="328" r:id="rId53"/>
    <p:sldId id="332" r:id="rId54"/>
    <p:sldId id="333" r:id="rId55"/>
    <p:sldId id="334" r:id="rId56"/>
    <p:sldId id="336" r:id="rId57"/>
    <p:sldId id="337" r:id="rId58"/>
    <p:sldId id="339" r:id="rId59"/>
    <p:sldId id="346" r:id="rId60"/>
    <p:sldId id="345" r:id="rId61"/>
    <p:sldId id="340" r:id="rId62"/>
    <p:sldId id="341" r:id="rId63"/>
    <p:sldId id="347" r:id="rId64"/>
    <p:sldId id="342" r:id="rId65"/>
    <p:sldId id="343" r:id="rId66"/>
    <p:sldId id="344" r:id="rId67"/>
    <p:sldId id="350" r:id="rId68"/>
    <p:sldId id="352" r:id="rId69"/>
    <p:sldId id="297" r:id="rId7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7" autoAdjust="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94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yuqunxie08182011\yuqunxie08042011\research\Graphene\electrochemisty%20graphene\CV50\03062011potential%20window\03062011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yuqunxie08182011\yuqunxie08042011\research\Graphene\electrochemisty%20graphene\CV50\03062011potential%20window\03062011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8048198520643"/>
          <c:y val="4.0690288713910824E-2"/>
          <c:w val="0.68826552930883755"/>
          <c:h val="0.79898063417748666"/>
        </c:manualLayout>
      </c:layout>
      <c:scatterChart>
        <c:scatterStyle val="smoothMarker"/>
        <c:ser>
          <c:idx val="0"/>
          <c:order val="0"/>
          <c:tx>
            <c:v> H2SO4</c:v>
          </c:tx>
          <c:spPr>
            <a:ln w="34925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Sheet2!$S$3:$S$7992</c:f>
              <c:numCache>
                <c:formatCode>General</c:formatCode>
                <c:ptCount val="7990"/>
                <c:pt idx="0">
                  <c:v>-999</c:v>
                </c:pt>
                <c:pt idx="1">
                  <c:v>-998</c:v>
                </c:pt>
                <c:pt idx="2">
                  <c:v>-997</c:v>
                </c:pt>
                <c:pt idx="3">
                  <c:v>-996</c:v>
                </c:pt>
                <c:pt idx="4">
                  <c:v>-995</c:v>
                </c:pt>
                <c:pt idx="5">
                  <c:v>-994</c:v>
                </c:pt>
                <c:pt idx="6">
                  <c:v>-993</c:v>
                </c:pt>
                <c:pt idx="7">
                  <c:v>-992</c:v>
                </c:pt>
                <c:pt idx="8">
                  <c:v>-991</c:v>
                </c:pt>
                <c:pt idx="9">
                  <c:v>-990</c:v>
                </c:pt>
                <c:pt idx="10">
                  <c:v>-989</c:v>
                </c:pt>
                <c:pt idx="11">
                  <c:v>-988</c:v>
                </c:pt>
                <c:pt idx="12">
                  <c:v>-987</c:v>
                </c:pt>
                <c:pt idx="13">
                  <c:v>-986</c:v>
                </c:pt>
                <c:pt idx="14">
                  <c:v>-985</c:v>
                </c:pt>
                <c:pt idx="15">
                  <c:v>-984</c:v>
                </c:pt>
                <c:pt idx="16">
                  <c:v>-983</c:v>
                </c:pt>
                <c:pt idx="17">
                  <c:v>-982</c:v>
                </c:pt>
                <c:pt idx="18">
                  <c:v>-981</c:v>
                </c:pt>
                <c:pt idx="19">
                  <c:v>-980</c:v>
                </c:pt>
                <c:pt idx="20">
                  <c:v>-979</c:v>
                </c:pt>
                <c:pt idx="21">
                  <c:v>-978</c:v>
                </c:pt>
                <c:pt idx="22">
                  <c:v>-977</c:v>
                </c:pt>
                <c:pt idx="23">
                  <c:v>-976</c:v>
                </c:pt>
                <c:pt idx="24">
                  <c:v>-975</c:v>
                </c:pt>
                <c:pt idx="25">
                  <c:v>-974</c:v>
                </c:pt>
                <c:pt idx="26">
                  <c:v>-973</c:v>
                </c:pt>
                <c:pt idx="27">
                  <c:v>-972</c:v>
                </c:pt>
                <c:pt idx="28">
                  <c:v>-971</c:v>
                </c:pt>
                <c:pt idx="29">
                  <c:v>-970</c:v>
                </c:pt>
                <c:pt idx="30">
                  <c:v>-969</c:v>
                </c:pt>
                <c:pt idx="31">
                  <c:v>-968</c:v>
                </c:pt>
                <c:pt idx="32">
                  <c:v>-967</c:v>
                </c:pt>
                <c:pt idx="33">
                  <c:v>-966</c:v>
                </c:pt>
                <c:pt idx="34">
                  <c:v>-965</c:v>
                </c:pt>
                <c:pt idx="35">
                  <c:v>-964</c:v>
                </c:pt>
                <c:pt idx="36">
                  <c:v>-963</c:v>
                </c:pt>
                <c:pt idx="37">
                  <c:v>-962</c:v>
                </c:pt>
                <c:pt idx="38">
                  <c:v>-961</c:v>
                </c:pt>
                <c:pt idx="39">
                  <c:v>-960</c:v>
                </c:pt>
                <c:pt idx="40">
                  <c:v>-959</c:v>
                </c:pt>
                <c:pt idx="41">
                  <c:v>-958</c:v>
                </c:pt>
                <c:pt idx="42">
                  <c:v>-957</c:v>
                </c:pt>
                <c:pt idx="43">
                  <c:v>-956</c:v>
                </c:pt>
                <c:pt idx="44">
                  <c:v>-955</c:v>
                </c:pt>
                <c:pt idx="45">
                  <c:v>-954</c:v>
                </c:pt>
                <c:pt idx="46">
                  <c:v>-953</c:v>
                </c:pt>
                <c:pt idx="47">
                  <c:v>-952</c:v>
                </c:pt>
                <c:pt idx="48">
                  <c:v>-951</c:v>
                </c:pt>
                <c:pt idx="49">
                  <c:v>-950</c:v>
                </c:pt>
                <c:pt idx="50">
                  <c:v>-949</c:v>
                </c:pt>
                <c:pt idx="51">
                  <c:v>-948</c:v>
                </c:pt>
                <c:pt idx="52">
                  <c:v>-947</c:v>
                </c:pt>
                <c:pt idx="53">
                  <c:v>-946</c:v>
                </c:pt>
                <c:pt idx="54">
                  <c:v>-945</c:v>
                </c:pt>
                <c:pt idx="55">
                  <c:v>-944</c:v>
                </c:pt>
                <c:pt idx="56">
                  <c:v>-943</c:v>
                </c:pt>
                <c:pt idx="57">
                  <c:v>-942</c:v>
                </c:pt>
                <c:pt idx="58">
                  <c:v>-941</c:v>
                </c:pt>
                <c:pt idx="59">
                  <c:v>-940</c:v>
                </c:pt>
                <c:pt idx="60">
                  <c:v>-939</c:v>
                </c:pt>
                <c:pt idx="61">
                  <c:v>-938</c:v>
                </c:pt>
                <c:pt idx="62">
                  <c:v>-937</c:v>
                </c:pt>
                <c:pt idx="63">
                  <c:v>-936</c:v>
                </c:pt>
                <c:pt idx="64">
                  <c:v>-935</c:v>
                </c:pt>
                <c:pt idx="65">
                  <c:v>-934</c:v>
                </c:pt>
                <c:pt idx="66">
                  <c:v>-933</c:v>
                </c:pt>
                <c:pt idx="67">
                  <c:v>-932</c:v>
                </c:pt>
                <c:pt idx="68">
                  <c:v>-931</c:v>
                </c:pt>
                <c:pt idx="69">
                  <c:v>-930</c:v>
                </c:pt>
                <c:pt idx="70">
                  <c:v>-929</c:v>
                </c:pt>
                <c:pt idx="71">
                  <c:v>-928</c:v>
                </c:pt>
                <c:pt idx="72">
                  <c:v>-927</c:v>
                </c:pt>
                <c:pt idx="73">
                  <c:v>-926</c:v>
                </c:pt>
                <c:pt idx="74">
                  <c:v>-925</c:v>
                </c:pt>
                <c:pt idx="75">
                  <c:v>-924</c:v>
                </c:pt>
                <c:pt idx="76">
                  <c:v>-923</c:v>
                </c:pt>
                <c:pt idx="77">
                  <c:v>-922</c:v>
                </c:pt>
                <c:pt idx="78">
                  <c:v>-921</c:v>
                </c:pt>
                <c:pt idx="79">
                  <c:v>-920</c:v>
                </c:pt>
                <c:pt idx="80">
                  <c:v>-919</c:v>
                </c:pt>
                <c:pt idx="81">
                  <c:v>-918</c:v>
                </c:pt>
                <c:pt idx="82">
                  <c:v>-917</c:v>
                </c:pt>
                <c:pt idx="83">
                  <c:v>-916</c:v>
                </c:pt>
                <c:pt idx="84">
                  <c:v>-915</c:v>
                </c:pt>
                <c:pt idx="85">
                  <c:v>-914</c:v>
                </c:pt>
                <c:pt idx="86">
                  <c:v>-913</c:v>
                </c:pt>
                <c:pt idx="87">
                  <c:v>-912</c:v>
                </c:pt>
                <c:pt idx="88">
                  <c:v>-911</c:v>
                </c:pt>
                <c:pt idx="89">
                  <c:v>-910</c:v>
                </c:pt>
                <c:pt idx="90">
                  <c:v>-909</c:v>
                </c:pt>
                <c:pt idx="91">
                  <c:v>-908</c:v>
                </c:pt>
                <c:pt idx="92">
                  <c:v>-907</c:v>
                </c:pt>
                <c:pt idx="93">
                  <c:v>-906</c:v>
                </c:pt>
                <c:pt idx="94">
                  <c:v>-905</c:v>
                </c:pt>
                <c:pt idx="95">
                  <c:v>-904</c:v>
                </c:pt>
                <c:pt idx="96">
                  <c:v>-903</c:v>
                </c:pt>
                <c:pt idx="97">
                  <c:v>-902</c:v>
                </c:pt>
                <c:pt idx="98">
                  <c:v>-901</c:v>
                </c:pt>
                <c:pt idx="99">
                  <c:v>-900</c:v>
                </c:pt>
                <c:pt idx="100">
                  <c:v>-899</c:v>
                </c:pt>
                <c:pt idx="101">
                  <c:v>-898</c:v>
                </c:pt>
                <c:pt idx="102">
                  <c:v>-897</c:v>
                </c:pt>
                <c:pt idx="103">
                  <c:v>-896</c:v>
                </c:pt>
                <c:pt idx="104">
                  <c:v>-895</c:v>
                </c:pt>
                <c:pt idx="105">
                  <c:v>-894</c:v>
                </c:pt>
                <c:pt idx="106">
                  <c:v>-893</c:v>
                </c:pt>
                <c:pt idx="107">
                  <c:v>-892</c:v>
                </c:pt>
                <c:pt idx="108">
                  <c:v>-891</c:v>
                </c:pt>
                <c:pt idx="109">
                  <c:v>-890</c:v>
                </c:pt>
                <c:pt idx="110">
                  <c:v>-889</c:v>
                </c:pt>
                <c:pt idx="111">
                  <c:v>-888</c:v>
                </c:pt>
                <c:pt idx="112">
                  <c:v>-887</c:v>
                </c:pt>
                <c:pt idx="113">
                  <c:v>-886</c:v>
                </c:pt>
                <c:pt idx="114">
                  <c:v>-885</c:v>
                </c:pt>
                <c:pt idx="115">
                  <c:v>-884</c:v>
                </c:pt>
                <c:pt idx="116">
                  <c:v>-883</c:v>
                </c:pt>
                <c:pt idx="117">
                  <c:v>-882</c:v>
                </c:pt>
                <c:pt idx="118">
                  <c:v>-881</c:v>
                </c:pt>
                <c:pt idx="119">
                  <c:v>-880</c:v>
                </c:pt>
                <c:pt idx="120">
                  <c:v>-879</c:v>
                </c:pt>
                <c:pt idx="121">
                  <c:v>-878</c:v>
                </c:pt>
                <c:pt idx="122">
                  <c:v>-877</c:v>
                </c:pt>
                <c:pt idx="123">
                  <c:v>-876</c:v>
                </c:pt>
                <c:pt idx="124">
                  <c:v>-875</c:v>
                </c:pt>
                <c:pt idx="125">
                  <c:v>-874</c:v>
                </c:pt>
                <c:pt idx="126">
                  <c:v>-873</c:v>
                </c:pt>
                <c:pt idx="127">
                  <c:v>-872</c:v>
                </c:pt>
                <c:pt idx="128">
                  <c:v>-871</c:v>
                </c:pt>
                <c:pt idx="129">
                  <c:v>-870</c:v>
                </c:pt>
                <c:pt idx="130">
                  <c:v>-869</c:v>
                </c:pt>
                <c:pt idx="131">
                  <c:v>-868</c:v>
                </c:pt>
                <c:pt idx="132">
                  <c:v>-867</c:v>
                </c:pt>
                <c:pt idx="133">
                  <c:v>-866</c:v>
                </c:pt>
                <c:pt idx="134">
                  <c:v>-865</c:v>
                </c:pt>
                <c:pt idx="135">
                  <c:v>-864</c:v>
                </c:pt>
                <c:pt idx="136">
                  <c:v>-863</c:v>
                </c:pt>
                <c:pt idx="137">
                  <c:v>-862</c:v>
                </c:pt>
                <c:pt idx="138">
                  <c:v>-861</c:v>
                </c:pt>
                <c:pt idx="139">
                  <c:v>-860</c:v>
                </c:pt>
                <c:pt idx="140">
                  <c:v>-859</c:v>
                </c:pt>
                <c:pt idx="141">
                  <c:v>-858</c:v>
                </c:pt>
                <c:pt idx="142">
                  <c:v>-857</c:v>
                </c:pt>
                <c:pt idx="143">
                  <c:v>-856</c:v>
                </c:pt>
                <c:pt idx="144">
                  <c:v>-855</c:v>
                </c:pt>
                <c:pt idx="145">
                  <c:v>-854</c:v>
                </c:pt>
                <c:pt idx="146">
                  <c:v>-853</c:v>
                </c:pt>
                <c:pt idx="147">
                  <c:v>-852</c:v>
                </c:pt>
                <c:pt idx="148">
                  <c:v>-851</c:v>
                </c:pt>
                <c:pt idx="149">
                  <c:v>-850</c:v>
                </c:pt>
                <c:pt idx="150">
                  <c:v>-849</c:v>
                </c:pt>
                <c:pt idx="151">
                  <c:v>-848</c:v>
                </c:pt>
                <c:pt idx="152">
                  <c:v>-847</c:v>
                </c:pt>
                <c:pt idx="153">
                  <c:v>-846</c:v>
                </c:pt>
                <c:pt idx="154">
                  <c:v>-845</c:v>
                </c:pt>
                <c:pt idx="155">
                  <c:v>-844</c:v>
                </c:pt>
                <c:pt idx="156">
                  <c:v>-843</c:v>
                </c:pt>
                <c:pt idx="157">
                  <c:v>-842</c:v>
                </c:pt>
                <c:pt idx="158">
                  <c:v>-841</c:v>
                </c:pt>
                <c:pt idx="159">
                  <c:v>-840</c:v>
                </c:pt>
                <c:pt idx="160">
                  <c:v>-839</c:v>
                </c:pt>
                <c:pt idx="161">
                  <c:v>-838</c:v>
                </c:pt>
                <c:pt idx="162">
                  <c:v>-837</c:v>
                </c:pt>
                <c:pt idx="163">
                  <c:v>-836</c:v>
                </c:pt>
                <c:pt idx="164">
                  <c:v>-835</c:v>
                </c:pt>
                <c:pt idx="165">
                  <c:v>-834</c:v>
                </c:pt>
                <c:pt idx="166">
                  <c:v>-833</c:v>
                </c:pt>
                <c:pt idx="167">
                  <c:v>-832</c:v>
                </c:pt>
                <c:pt idx="168">
                  <c:v>-831</c:v>
                </c:pt>
                <c:pt idx="169">
                  <c:v>-830</c:v>
                </c:pt>
                <c:pt idx="170">
                  <c:v>-829</c:v>
                </c:pt>
                <c:pt idx="171">
                  <c:v>-828</c:v>
                </c:pt>
                <c:pt idx="172">
                  <c:v>-827</c:v>
                </c:pt>
                <c:pt idx="173">
                  <c:v>-826</c:v>
                </c:pt>
                <c:pt idx="174">
                  <c:v>-825</c:v>
                </c:pt>
                <c:pt idx="175">
                  <c:v>-824</c:v>
                </c:pt>
                <c:pt idx="176">
                  <c:v>-823</c:v>
                </c:pt>
                <c:pt idx="177">
                  <c:v>-822</c:v>
                </c:pt>
                <c:pt idx="178">
                  <c:v>-821</c:v>
                </c:pt>
                <c:pt idx="179">
                  <c:v>-820</c:v>
                </c:pt>
                <c:pt idx="180">
                  <c:v>-819</c:v>
                </c:pt>
                <c:pt idx="181">
                  <c:v>-818</c:v>
                </c:pt>
                <c:pt idx="182">
                  <c:v>-817</c:v>
                </c:pt>
                <c:pt idx="183">
                  <c:v>-816</c:v>
                </c:pt>
                <c:pt idx="184">
                  <c:v>-815</c:v>
                </c:pt>
                <c:pt idx="185">
                  <c:v>-814</c:v>
                </c:pt>
                <c:pt idx="186">
                  <c:v>-813</c:v>
                </c:pt>
                <c:pt idx="187">
                  <c:v>-812</c:v>
                </c:pt>
                <c:pt idx="188">
                  <c:v>-811</c:v>
                </c:pt>
                <c:pt idx="189">
                  <c:v>-810</c:v>
                </c:pt>
                <c:pt idx="190">
                  <c:v>-809</c:v>
                </c:pt>
                <c:pt idx="191">
                  <c:v>-808</c:v>
                </c:pt>
                <c:pt idx="192">
                  <c:v>-807</c:v>
                </c:pt>
                <c:pt idx="193">
                  <c:v>-806</c:v>
                </c:pt>
                <c:pt idx="194">
                  <c:v>-805</c:v>
                </c:pt>
                <c:pt idx="195">
                  <c:v>-804</c:v>
                </c:pt>
                <c:pt idx="196">
                  <c:v>-803</c:v>
                </c:pt>
                <c:pt idx="197">
                  <c:v>-802</c:v>
                </c:pt>
                <c:pt idx="198">
                  <c:v>-801</c:v>
                </c:pt>
                <c:pt idx="199">
                  <c:v>-800</c:v>
                </c:pt>
                <c:pt idx="200">
                  <c:v>-799</c:v>
                </c:pt>
                <c:pt idx="201">
                  <c:v>-798</c:v>
                </c:pt>
                <c:pt idx="202">
                  <c:v>-797</c:v>
                </c:pt>
                <c:pt idx="203">
                  <c:v>-796</c:v>
                </c:pt>
                <c:pt idx="204">
                  <c:v>-795</c:v>
                </c:pt>
                <c:pt idx="205">
                  <c:v>-794</c:v>
                </c:pt>
                <c:pt idx="206">
                  <c:v>-793</c:v>
                </c:pt>
                <c:pt idx="207">
                  <c:v>-792</c:v>
                </c:pt>
                <c:pt idx="208">
                  <c:v>-791</c:v>
                </c:pt>
                <c:pt idx="209">
                  <c:v>-790</c:v>
                </c:pt>
                <c:pt idx="210">
                  <c:v>-789</c:v>
                </c:pt>
                <c:pt idx="211">
                  <c:v>-788</c:v>
                </c:pt>
                <c:pt idx="212">
                  <c:v>-787</c:v>
                </c:pt>
                <c:pt idx="213">
                  <c:v>-786</c:v>
                </c:pt>
                <c:pt idx="214">
                  <c:v>-785</c:v>
                </c:pt>
                <c:pt idx="215">
                  <c:v>-784</c:v>
                </c:pt>
                <c:pt idx="216">
                  <c:v>-783</c:v>
                </c:pt>
                <c:pt idx="217">
                  <c:v>-782</c:v>
                </c:pt>
                <c:pt idx="218">
                  <c:v>-781</c:v>
                </c:pt>
                <c:pt idx="219">
                  <c:v>-780</c:v>
                </c:pt>
                <c:pt idx="220">
                  <c:v>-779</c:v>
                </c:pt>
                <c:pt idx="221">
                  <c:v>-778</c:v>
                </c:pt>
                <c:pt idx="222">
                  <c:v>-777</c:v>
                </c:pt>
                <c:pt idx="223">
                  <c:v>-776</c:v>
                </c:pt>
                <c:pt idx="224">
                  <c:v>-775</c:v>
                </c:pt>
                <c:pt idx="225">
                  <c:v>-774</c:v>
                </c:pt>
                <c:pt idx="226">
                  <c:v>-773</c:v>
                </c:pt>
                <c:pt idx="227">
                  <c:v>-772</c:v>
                </c:pt>
                <c:pt idx="228">
                  <c:v>-771</c:v>
                </c:pt>
                <c:pt idx="229">
                  <c:v>-770</c:v>
                </c:pt>
                <c:pt idx="230">
                  <c:v>-769</c:v>
                </c:pt>
                <c:pt idx="231">
                  <c:v>-768</c:v>
                </c:pt>
                <c:pt idx="232">
                  <c:v>-767</c:v>
                </c:pt>
                <c:pt idx="233">
                  <c:v>-766</c:v>
                </c:pt>
                <c:pt idx="234">
                  <c:v>-765</c:v>
                </c:pt>
                <c:pt idx="235">
                  <c:v>-764</c:v>
                </c:pt>
                <c:pt idx="236">
                  <c:v>-763</c:v>
                </c:pt>
                <c:pt idx="237">
                  <c:v>-762</c:v>
                </c:pt>
                <c:pt idx="238">
                  <c:v>-761</c:v>
                </c:pt>
                <c:pt idx="239">
                  <c:v>-760</c:v>
                </c:pt>
                <c:pt idx="240">
                  <c:v>-759</c:v>
                </c:pt>
                <c:pt idx="241">
                  <c:v>-758</c:v>
                </c:pt>
                <c:pt idx="242">
                  <c:v>-757</c:v>
                </c:pt>
                <c:pt idx="243">
                  <c:v>-756</c:v>
                </c:pt>
                <c:pt idx="244">
                  <c:v>-755</c:v>
                </c:pt>
                <c:pt idx="245">
                  <c:v>-754</c:v>
                </c:pt>
                <c:pt idx="246">
                  <c:v>-753</c:v>
                </c:pt>
                <c:pt idx="247">
                  <c:v>-752</c:v>
                </c:pt>
                <c:pt idx="248">
                  <c:v>-751</c:v>
                </c:pt>
                <c:pt idx="249">
                  <c:v>-750</c:v>
                </c:pt>
                <c:pt idx="250">
                  <c:v>-749</c:v>
                </c:pt>
                <c:pt idx="251">
                  <c:v>-748</c:v>
                </c:pt>
                <c:pt idx="252">
                  <c:v>-747</c:v>
                </c:pt>
                <c:pt idx="253">
                  <c:v>-746</c:v>
                </c:pt>
                <c:pt idx="254">
                  <c:v>-745</c:v>
                </c:pt>
                <c:pt idx="255">
                  <c:v>-744</c:v>
                </c:pt>
                <c:pt idx="256">
                  <c:v>-743</c:v>
                </c:pt>
                <c:pt idx="257">
                  <c:v>-742</c:v>
                </c:pt>
                <c:pt idx="258">
                  <c:v>-741</c:v>
                </c:pt>
                <c:pt idx="259">
                  <c:v>-740</c:v>
                </c:pt>
                <c:pt idx="260">
                  <c:v>-739</c:v>
                </c:pt>
                <c:pt idx="261">
                  <c:v>-738</c:v>
                </c:pt>
                <c:pt idx="262">
                  <c:v>-737</c:v>
                </c:pt>
                <c:pt idx="263">
                  <c:v>-736</c:v>
                </c:pt>
                <c:pt idx="264">
                  <c:v>-735</c:v>
                </c:pt>
                <c:pt idx="265">
                  <c:v>-734</c:v>
                </c:pt>
                <c:pt idx="266">
                  <c:v>-733</c:v>
                </c:pt>
                <c:pt idx="267">
                  <c:v>-732</c:v>
                </c:pt>
                <c:pt idx="268">
                  <c:v>-731</c:v>
                </c:pt>
                <c:pt idx="269">
                  <c:v>-730</c:v>
                </c:pt>
                <c:pt idx="270">
                  <c:v>-729</c:v>
                </c:pt>
                <c:pt idx="271">
                  <c:v>-728</c:v>
                </c:pt>
                <c:pt idx="272">
                  <c:v>-727</c:v>
                </c:pt>
                <c:pt idx="273">
                  <c:v>-726</c:v>
                </c:pt>
                <c:pt idx="274">
                  <c:v>-725</c:v>
                </c:pt>
                <c:pt idx="275">
                  <c:v>-724</c:v>
                </c:pt>
                <c:pt idx="276">
                  <c:v>-723</c:v>
                </c:pt>
                <c:pt idx="277">
                  <c:v>-722</c:v>
                </c:pt>
                <c:pt idx="278">
                  <c:v>-721</c:v>
                </c:pt>
                <c:pt idx="279">
                  <c:v>-720</c:v>
                </c:pt>
                <c:pt idx="280">
                  <c:v>-719</c:v>
                </c:pt>
                <c:pt idx="281">
                  <c:v>-718</c:v>
                </c:pt>
                <c:pt idx="282">
                  <c:v>-717</c:v>
                </c:pt>
                <c:pt idx="283">
                  <c:v>-716</c:v>
                </c:pt>
                <c:pt idx="284">
                  <c:v>-715</c:v>
                </c:pt>
                <c:pt idx="285">
                  <c:v>-714</c:v>
                </c:pt>
                <c:pt idx="286">
                  <c:v>-713</c:v>
                </c:pt>
                <c:pt idx="287">
                  <c:v>-712</c:v>
                </c:pt>
                <c:pt idx="288">
                  <c:v>-711</c:v>
                </c:pt>
                <c:pt idx="289">
                  <c:v>-710</c:v>
                </c:pt>
                <c:pt idx="290">
                  <c:v>-709</c:v>
                </c:pt>
                <c:pt idx="291">
                  <c:v>-708</c:v>
                </c:pt>
                <c:pt idx="292">
                  <c:v>-707</c:v>
                </c:pt>
                <c:pt idx="293">
                  <c:v>-706</c:v>
                </c:pt>
                <c:pt idx="294">
                  <c:v>-705</c:v>
                </c:pt>
                <c:pt idx="295">
                  <c:v>-704</c:v>
                </c:pt>
                <c:pt idx="296">
                  <c:v>-703</c:v>
                </c:pt>
                <c:pt idx="297">
                  <c:v>-702</c:v>
                </c:pt>
                <c:pt idx="298">
                  <c:v>-701</c:v>
                </c:pt>
                <c:pt idx="299">
                  <c:v>-700</c:v>
                </c:pt>
                <c:pt idx="300">
                  <c:v>-699</c:v>
                </c:pt>
                <c:pt idx="301">
                  <c:v>-698</c:v>
                </c:pt>
                <c:pt idx="302">
                  <c:v>-697</c:v>
                </c:pt>
                <c:pt idx="303">
                  <c:v>-696</c:v>
                </c:pt>
                <c:pt idx="304">
                  <c:v>-695</c:v>
                </c:pt>
                <c:pt idx="305">
                  <c:v>-694</c:v>
                </c:pt>
                <c:pt idx="306">
                  <c:v>-693</c:v>
                </c:pt>
                <c:pt idx="307">
                  <c:v>-692</c:v>
                </c:pt>
                <c:pt idx="308">
                  <c:v>-691</c:v>
                </c:pt>
                <c:pt idx="309">
                  <c:v>-690</c:v>
                </c:pt>
                <c:pt idx="310">
                  <c:v>-689</c:v>
                </c:pt>
                <c:pt idx="311">
                  <c:v>-688</c:v>
                </c:pt>
                <c:pt idx="312">
                  <c:v>-687</c:v>
                </c:pt>
                <c:pt idx="313">
                  <c:v>-686</c:v>
                </c:pt>
                <c:pt idx="314">
                  <c:v>-685</c:v>
                </c:pt>
                <c:pt idx="315">
                  <c:v>-684</c:v>
                </c:pt>
                <c:pt idx="316">
                  <c:v>-683</c:v>
                </c:pt>
                <c:pt idx="317">
                  <c:v>-682</c:v>
                </c:pt>
                <c:pt idx="318">
                  <c:v>-681</c:v>
                </c:pt>
                <c:pt idx="319">
                  <c:v>-680</c:v>
                </c:pt>
                <c:pt idx="320">
                  <c:v>-679</c:v>
                </c:pt>
                <c:pt idx="321">
                  <c:v>-678</c:v>
                </c:pt>
                <c:pt idx="322">
                  <c:v>-677</c:v>
                </c:pt>
                <c:pt idx="323">
                  <c:v>-676</c:v>
                </c:pt>
                <c:pt idx="324">
                  <c:v>-675</c:v>
                </c:pt>
                <c:pt idx="325">
                  <c:v>-674</c:v>
                </c:pt>
                <c:pt idx="326">
                  <c:v>-673</c:v>
                </c:pt>
                <c:pt idx="327">
                  <c:v>-672</c:v>
                </c:pt>
                <c:pt idx="328">
                  <c:v>-671</c:v>
                </c:pt>
                <c:pt idx="329">
                  <c:v>-670</c:v>
                </c:pt>
                <c:pt idx="330">
                  <c:v>-669</c:v>
                </c:pt>
                <c:pt idx="331">
                  <c:v>-668</c:v>
                </c:pt>
                <c:pt idx="332">
                  <c:v>-667</c:v>
                </c:pt>
                <c:pt idx="333">
                  <c:v>-666</c:v>
                </c:pt>
                <c:pt idx="334">
                  <c:v>-665</c:v>
                </c:pt>
                <c:pt idx="335">
                  <c:v>-664</c:v>
                </c:pt>
                <c:pt idx="336">
                  <c:v>-663</c:v>
                </c:pt>
                <c:pt idx="337">
                  <c:v>-662</c:v>
                </c:pt>
                <c:pt idx="338">
                  <c:v>-661</c:v>
                </c:pt>
                <c:pt idx="339">
                  <c:v>-660</c:v>
                </c:pt>
                <c:pt idx="340">
                  <c:v>-659</c:v>
                </c:pt>
                <c:pt idx="341">
                  <c:v>-658</c:v>
                </c:pt>
                <c:pt idx="342">
                  <c:v>-657</c:v>
                </c:pt>
                <c:pt idx="343">
                  <c:v>-656</c:v>
                </c:pt>
                <c:pt idx="344">
                  <c:v>-655</c:v>
                </c:pt>
                <c:pt idx="345">
                  <c:v>-654</c:v>
                </c:pt>
                <c:pt idx="346">
                  <c:v>-653</c:v>
                </c:pt>
                <c:pt idx="347">
                  <c:v>-652</c:v>
                </c:pt>
                <c:pt idx="348">
                  <c:v>-651</c:v>
                </c:pt>
                <c:pt idx="349">
                  <c:v>-650</c:v>
                </c:pt>
                <c:pt idx="350">
                  <c:v>-649</c:v>
                </c:pt>
                <c:pt idx="351">
                  <c:v>-648</c:v>
                </c:pt>
                <c:pt idx="352">
                  <c:v>-647</c:v>
                </c:pt>
                <c:pt idx="353">
                  <c:v>-646</c:v>
                </c:pt>
                <c:pt idx="354">
                  <c:v>-645</c:v>
                </c:pt>
                <c:pt idx="355">
                  <c:v>-644</c:v>
                </c:pt>
                <c:pt idx="356">
                  <c:v>-643</c:v>
                </c:pt>
                <c:pt idx="357">
                  <c:v>-642</c:v>
                </c:pt>
                <c:pt idx="358">
                  <c:v>-641</c:v>
                </c:pt>
                <c:pt idx="359">
                  <c:v>-640</c:v>
                </c:pt>
                <c:pt idx="360">
                  <c:v>-639</c:v>
                </c:pt>
                <c:pt idx="361">
                  <c:v>-638</c:v>
                </c:pt>
                <c:pt idx="362">
                  <c:v>-637</c:v>
                </c:pt>
                <c:pt idx="363">
                  <c:v>-636</c:v>
                </c:pt>
                <c:pt idx="364">
                  <c:v>-635</c:v>
                </c:pt>
                <c:pt idx="365">
                  <c:v>-634</c:v>
                </c:pt>
                <c:pt idx="366">
                  <c:v>-633</c:v>
                </c:pt>
                <c:pt idx="367">
                  <c:v>-632</c:v>
                </c:pt>
                <c:pt idx="368">
                  <c:v>-631</c:v>
                </c:pt>
                <c:pt idx="369">
                  <c:v>-630</c:v>
                </c:pt>
                <c:pt idx="370">
                  <c:v>-629</c:v>
                </c:pt>
                <c:pt idx="371">
                  <c:v>-628</c:v>
                </c:pt>
                <c:pt idx="372">
                  <c:v>-627</c:v>
                </c:pt>
                <c:pt idx="373">
                  <c:v>-626</c:v>
                </c:pt>
                <c:pt idx="374">
                  <c:v>-625</c:v>
                </c:pt>
                <c:pt idx="375">
                  <c:v>-624</c:v>
                </c:pt>
                <c:pt idx="376">
                  <c:v>-623</c:v>
                </c:pt>
                <c:pt idx="377">
                  <c:v>-622</c:v>
                </c:pt>
                <c:pt idx="378">
                  <c:v>-621</c:v>
                </c:pt>
                <c:pt idx="379">
                  <c:v>-620</c:v>
                </c:pt>
                <c:pt idx="380">
                  <c:v>-619</c:v>
                </c:pt>
                <c:pt idx="381">
                  <c:v>-618</c:v>
                </c:pt>
                <c:pt idx="382">
                  <c:v>-617</c:v>
                </c:pt>
                <c:pt idx="383">
                  <c:v>-616</c:v>
                </c:pt>
                <c:pt idx="384">
                  <c:v>-615</c:v>
                </c:pt>
                <c:pt idx="385">
                  <c:v>-614</c:v>
                </c:pt>
                <c:pt idx="386">
                  <c:v>-613</c:v>
                </c:pt>
                <c:pt idx="387">
                  <c:v>-612</c:v>
                </c:pt>
                <c:pt idx="388">
                  <c:v>-611</c:v>
                </c:pt>
                <c:pt idx="389">
                  <c:v>-610</c:v>
                </c:pt>
                <c:pt idx="390">
                  <c:v>-609</c:v>
                </c:pt>
                <c:pt idx="391">
                  <c:v>-608</c:v>
                </c:pt>
                <c:pt idx="392">
                  <c:v>-607</c:v>
                </c:pt>
                <c:pt idx="393">
                  <c:v>-606</c:v>
                </c:pt>
                <c:pt idx="394">
                  <c:v>-605</c:v>
                </c:pt>
                <c:pt idx="395">
                  <c:v>-604</c:v>
                </c:pt>
                <c:pt idx="396">
                  <c:v>-603</c:v>
                </c:pt>
                <c:pt idx="397">
                  <c:v>-602</c:v>
                </c:pt>
                <c:pt idx="398">
                  <c:v>-601</c:v>
                </c:pt>
                <c:pt idx="399">
                  <c:v>-600</c:v>
                </c:pt>
                <c:pt idx="400">
                  <c:v>-599</c:v>
                </c:pt>
                <c:pt idx="401">
                  <c:v>-598</c:v>
                </c:pt>
                <c:pt idx="402">
                  <c:v>-597</c:v>
                </c:pt>
                <c:pt idx="403">
                  <c:v>-596</c:v>
                </c:pt>
                <c:pt idx="404">
                  <c:v>-595</c:v>
                </c:pt>
                <c:pt idx="405">
                  <c:v>-594</c:v>
                </c:pt>
                <c:pt idx="406">
                  <c:v>-593</c:v>
                </c:pt>
                <c:pt idx="407">
                  <c:v>-592</c:v>
                </c:pt>
                <c:pt idx="408">
                  <c:v>-591</c:v>
                </c:pt>
                <c:pt idx="409">
                  <c:v>-590</c:v>
                </c:pt>
                <c:pt idx="410">
                  <c:v>-589</c:v>
                </c:pt>
                <c:pt idx="411">
                  <c:v>-588</c:v>
                </c:pt>
                <c:pt idx="412">
                  <c:v>-587</c:v>
                </c:pt>
                <c:pt idx="413">
                  <c:v>-586</c:v>
                </c:pt>
                <c:pt idx="414">
                  <c:v>-585</c:v>
                </c:pt>
                <c:pt idx="415">
                  <c:v>-584</c:v>
                </c:pt>
                <c:pt idx="416">
                  <c:v>-583</c:v>
                </c:pt>
                <c:pt idx="417">
                  <c:v>-582</c:v>
                </c:pt>
                <c:pt idx="418">
                  <c:v>-581</c:v>
                </c:pt>
                <c:pt idx="419">
                  <c:v>-580</c:v>
                </c:pt>
                <c:pt idx="420">
                  <c:v>-579</c:v>
                </c:pt>
                <c:pt idx="421">
                  <c:v>-578</c:v>
                </c:pt>
                <c:pt idx="422">
                  <c:v>-577</c:v>
                </c:pt>
                <c:pt idx="423">
                  <c:v>-576</c:v>
                </c:pt>
                <c:pt idx="424">
                  <c:v>-575</c:v>
                </c:pt>
                <c:pt idx="425">
                  <c:v>-574</c:v>
                </c:pt>
                <c:pt idx="426">
                  <c:v>-573</c:v>
                </c:pt>
                <c:pt idx="427">
                  <c:v>-572</c:v>
                </c:pt>
                <c:pt idx="428">
                  <c:v>-571</c:v>
                </c:pt>
                <c:pt idx="429">
                  <c:v>-570</c:v>
                </c:pt>
                <c:pt idx="430">
                  <c:v>-569</c:v>
                </c:pt>
                <c:pt idx="431">
                  <c:v>-568</c:v>
                </c:pt>
                <c:pt idx="432">
                  <c:v>-567</c:v>
                </c:pt>
                <c:pt idx="433">
                  <c:v>-566</c:v>
                </c:pt>
                <c:pt idx="434">
                  <c:v>-565</c:v>
                </c:pt>
                <c:pt idx="435">
                  <c:v>-564</c:v>
                </c:pt>
                <c:pt idx="436">
                  <c:v>-563</c:v>
                </c:pt>
                <c:pt idx="437">
                  <c:v>-562</c:v>
                </c:pt>
                <c:pt idx="438">
                  <c:v>-561</c:v>
                </c:pt>
                <c:pt idx="439">
                  <c:v>-560</c:v>
                </c:pt>
                <c:pt idx="440">
                  <c:v>-559</c:v>
                </c:pt>
                <c:pt idx="441">
                  <c:v>-558</c:v>
                </c:pt>
                <c:pt idx="442">
                  <c:v>-557</c:v>
                </c:pt>
                <c:pt idx="443">
                  <c:v>-556</c:v>
                </c:pt>
                <c:pt idx="444">
                  <c:v>-555</c:v>
                </c:pt>
                <c:pt idx="445">
                  <c:v>-554</c:v>
                </c:pt>
                <c:pt idx="446">
                  <c:v>-553</c:v>
                </c:pt>
                <c:pt idx="447">
                  <c:v>-552</c:v>
                </c:pt>
                <c:pt idx="448">
                  <c:v>-551</c:v>
                </c:pt>
                <c:pt idx="449">
                  <c:v>-550</c:v>
                </c:pt>
                <c:pt idx="450">
                  <c:v>-549</c:v>
                </c:pt>
                <c:pt idx="451">
                  <c:v>-548</c:v>
                </c:pt>
                <c:pt idx="452">
                  <c:v>-547</c:v>
                </c:pt>
                <c:pt idx="453">
                  <c:v>-546</c:v>
                </c:pt>
                <c:pt idx="454">
                  <c:v>-545</c:v>
                </c:pt>
                <c:pt idx="455">
                  <c:v>-544</c:v>
                </c:pt>
                <c:pt idx="456">
                  <c:v>-543</c:v>
                </c:pt>
                <c:pt idx="457">
                  <c:v>-542</c:v>
                </c:pt>
                <c:pt idx="458">
                  <c:v>-541</c:v>
                </c:pt>
                <c:pt idx="459">
                  <c:v>-540</c:v>
                </c:pt>
                <c:pt idx="460">
                  <c:v>-539</c:v>
                </c:pt>
                <c:pt idx="461">
                  <c:v>-538</c:v>
                </c:pt>
                <c:pt idx="462">
                  <c:v>-537</c:v>
                </c:pt>
                <c:pt idx="463">
                  <c:v>-536</c:v>
                </c:pt>
                <c:pt idx="464">
                  <c:v>-535</c:v>
                </c:pt>
                <c:pt idx="465">
                  <c:v>-534</c:v>
                </c:pt>
                <c:pt idx="466">
                  <c:v>-533</c:v>
                </c:pt>
                <c:pt idx="467">
                  <c:v>-532</c:v>
                </c:pt>
                <c:pt idx="468">
                  <c:v>-531</c:v>
                </c:pt>
                <c:pt idx="469">
                  <c:v>-530</c:v>
                </c:pt>
                <c:pt idx="470">
                  <c:v>-529</c:v>
                </c:pt>
                <c:pt idx="471">
                  <c:v>-528</c:v>
                </c:pt>
                <c:pt idx="472">
                  <c:v>-527</c:v>
                </c:pt>
                <c:pt idx="473">
                  <c:v>-526</c:v>
                </c:pt>
                <c:pt idx="474">
                  <c:v>-525</c:v>
                </c:pt>
                <c:pt idx="475">
                  <c:v>-524</c:v>
                </c:pt>
                <c:pt idx="476">
                  <c:v>-523</c:v>
                </c:pt>
                <c:pt idx="477">
                  <c:v>-522</c:v>
                </c:pt>
                <c:pt idx="478">
                  <c:v>-521</c:v>
                </c:pt>
                <c:pt idx="479">
                  <c:v>-520</c:v>
                </c:pt>
                <c:pt idx="480">
                  <c:v>-519</c:v>
                </c:pt>
                <c:pt idx="481">
                  <c:v>-518</c:v>
                </c:pt>
                <c:pt idx="482">
                  <c:v>-517</c:v>
                </c:pt>
                <c:pt idx="483">
                  <c:v>-516</c:v>
                </c:pt>
                <c:pt idx="484">
                  <c:v>-515</c:v>
                </c:pt>
                <c:pt idx="485">
                  <c:v>-514</c:v>
                </c:pt>
                <c:pt idx="486">
                  <c:v>-513</c:v>
                </c:pt>
                <c:pt idx="487">
                  <c:v>-512</c:v>
                </c:pt>
                <c:pt idx="488">
                  <c:v>-511</c:v>
                </c:pt>
                <c:pt idx="489">
                  <c:v>-510</c:v>
                </c:pt>
                <c:pt idx="490">
                  <c:v>-509</c:v>
                </c:pt>
                <c:pt idx="491">
                  <c:v>-508</c:v>
                </c:pt>
                <c:pt idx="492">
                  <c:v>-507</c:v>
                </c:pt>
                <c:pt idx="493">
                  <c:v>-506</c:v>
                </c:pt>
                <c:pt idx="494">
                  <c:v>-505</c:v>
                </c:pt>
                <c:pt idx="495">
                  <c:v>-504</c:v>
                </c:pt>
                <c:pt idx="496">
                  <c:v>-503</c:v>
                </c:pt>
                <c:pt idx="497">
                  <c:v>-502</c:v>
                </c:pt>
                <c:pt idx="498">
                  <c:v>-501</c:v>
                </c:pt>
                <c:pt idx="499">
                  <c:v>-500</c:v>
                </c:pt>
                <c:pt idx="500">
                  <c:v>-499</c:v>
                </c:pt>
                <c:pt idx="501">
                  <c:v>-498</c:v>
                </c:pt>
                <c:pt idx="502">
                  <c:v>-497</c:v>
                </c:pt>
                <c:pt idx="503">
                  <c:v>-496</c:v>
                </c:pt>
                <c:pt idx="504">
                  <c:v>-495</c:v>
                </c:pt>
                <c:pt idx="505">
                  <c:v>-494</c:v>
                </c:pt>
                <c:pt idx="506">
                  <c:v>-493</c:v>
                </c:pt>
                <c:pt idx="507">
                  <c:v>-492</c:v>
                </c:pt>
                <c:pt idx="508">
                  <c:v>-491</c:v>
                </c:pt>
                <c:pt idx="509">
                  <c:v>-490</c:v>
                </c:pt>
                <c:pt idx="510">
                  <c:v>-489</c:v>
                </c:pt>
                <c:pt idx="511">
                  <c:v>-488</c:v>
                </c:pt>
                <c:pt idx="512">
                  <c:v>-487</c:v>
                </c:pt>
                <c:pt idx="513">
                  <c:v>-486</c:v>
                </c:pt>
                <c:pt idx="514">
                  <c:v>-485</c:v>
                </c:pt>
                <c:pt idx="515">
                  <c:v>-484</c:v>
                </c:pt>
                <c:pt idx="516">
                  <c:v>-483</c:v>
                </c:pt>
                <c:pt idx="517">
                  <c:v>-482</c:v>
                </c:pt>
                <c:pt idx="518">
                  <c:v>-481</c:v>
                </c:pt>
                <c:pt idx="519">
                  <c:v>-480</c:v>
                </c:pt>
                <c:pt idx="520">
                  <c:v>-479</c:v>
                </c:pt>
                <c:pt idx="521">
                  <c:v>-478</c:v>
                </c:pt>
                <c:pt idx="522">
                  <c:v>-477</c:v>
                </c:pt>
                <c:pt idx="523">
                  <c:v>-476</c:v>
                </c:pt>
                <c:pt idx="524">
                  <c:v>-475</c:v>
                </c:pt>
                <c:pt idx="525">
                  <c:v>-474</c:v>
                </c:pt>
                <c:pt idx="526">
                  <c:v>-473</c:v>
                </c:pt>
                <c:pt idx="527">
                  <c:v>-472</c:v>
                </c:pt>
                <c:pt idx="528">
                  <c:v>-471</c:v>
                </c:pt>
                <c:pt idx="529">
                  <c:v>-470</c:v>
                </c:pt>
                <c:pt idx="530">
                  <c:v>-469</c:v>
                </c:pt>
                <c:pt idx="531">
                  <c:v>-468</c:v>
                </c:pt>
                <c:pt idx="532">
                  <c:v>-467</c:v>
                </c:pt>
                <c:pt idx="533">
                  <c:v>-466</c:v>
                </c:pt>
                <c:pt idx="534">
                  <c:v>-465</c:v>
                </c:pt>
                <c:pt idx="535">
                  <c:v>-464</c:v>
                </c:pt>
                <c:pt idx="536">
                  <c:v>-463</c:v>
                </c:pt>
                <c:pt idx="537">
                  <c:v>-462</c:v>
                </c:pt>
                <c:pt idx="538">
                  <c:v>-461</c:v>
                </c:pt>
                <c:pt idx="539">
                  <c:v>-460</c:v>
                </c:pt>
                <c:pt idx="540">
                  <c:v>-459</c:v>
                </c:pt>
                <c:pt idx="541">
                  <c:v>-458</c:v>
                </c:pt>
                <c:pt idx="542">
                  <c:v>-457</c:v>
                </c:pt>
                <c:pt idx="543">
                  <c:v>-456</c:v>
                </c:pt>
                <c:pt idx="544">
                  <c:v>-455</c:v>
                </c:pt>
                <c:pt idx="545">
                  <c:v>-454</c:v>
                </c:pt>
                <c:pt idx="546">
                  <c:v>-453</c:v>
                </c:pt>
                <c:pt idx="547">
                  <c:v>-452</c:v>
                </c:pt>
                <c:pt idx="548">
                  <c:v>-451</c:v>
                </c:pt>
                <c:pt idx="549">
                  <c:v>-450</c:v>
                </c:pt>
                <c:pt idx="550">
                  <c:v>-449</c:v>
                </c:pt>
                <c:pt idx="551">
                  <c:v>-448</c:v>
                </c:pt>
                <c:pt idx="552">
                  <c:v>-447</c:v>
                </c:pt>
                <c:pt idx="553">
                  <c:v>-446</c:v>
                </c:pt>
                <c:pt idx="554">
                  <c:v>-445</c:v>
                </c:pt>
                <c:pt idx="555">
                  <c:v>-444</c:v>
                </c:pt>
                <c:pt idx="556">
                  <c:v>-443</c:v>
                </c:pt>
                <c:pt idx="557">
                  <c:v>-442</c:v>
                </c:pt>
                <c:pt idx="558">
                  <c:v>-441</c:v>
                </c:pt>
                <c:pt idx="559">
                  <c:v>-440</c:v>
                </c:pt>
                <c:pt idx="560">
                  <c:v>-439</c:v>
                </c:pt>
                <c:pt idx="561">
                  <c:v>-438</c:v>
                </c:pt>
                <c:pt idx="562">
                  <c:v>-437</c:v>
                </c:pt>
                <c:pt idx="563">
                  <c:v>-436</c:v>
                </c:pt>
                <c:pt idx="564">
                  <c:v>-435</c:v>
                </c:pt>
                <c:pt idx="565">
                  <c:v>-434</c:v>
                </c:pt>
                <c:pt idx="566">
                  <c:v>-433</c:v>
                </c:pt>
                <c:pt idx="567">
                  <c:v>-432</c:v>
                </c:pt>
                <c:pt idx="568">
                  <c:v>-431</c:v>
                </c:pt>
                <c:pt idx="569">
                  <c:v>-430</c:v>
                </c:pt>
                <c:pt idx="570">
                  <c:v>-429</c:v>
                </c:pt>
                <c:pt idx="571">
                  <c:v>-428</c:v>
                </c:pt>
                <c:pt idx="572">
                  <c:v>-427</c:v>
                </c:pt>
                <c:pt idx="573">
                  <c:v>-426</c:v>
                </c:pt>
                <c:pt idx="574">
                  <c:v>-425</c:v>
                </c:pt>
                <c:pt idx="575">
                  <c:v>-424</c:v>
                </c:pt>
                <c:pt idx="576">
                  <c:v>-423</c:v>
                </c:pt>
                <c:pt idx="577">
                  <c:v>-422</c:v>
                </c:pt>
                <c:pt idx="578">
                  <c:v>-421</c:v>
                </c:pt>
                <c:pt idx="579">
                  <c:v>-420</c:v>
                </c:pt>
                <c:pt idx="580">
                  <c:v>-419</c:v>
                </c:pt>
                <c:pt idx="581">
                  <c:v>-418</c:v>
                </c:pt>
                <c:pt idx="582">
                  <c:v>-417</c:v>
                </c:pt>
                <c:pt idx="583">
                  <c:v>-416</c:v>
                </c:pt>
                <c:pt idx="584">
                  <c:v>-415</c:v>
                </c:pt>
                <c:pt idx="585">
                  <c:v>-414</c:v>
                </c:pt>
                <c:pt idx="586">
                  <c:v>-413</c:v>
                </c:pt>
                <c:pt idx="587">
                  <c:v>-412</c:v>
                </c:pt>
                <c:pt idx="588">
                  <c:v>-411</c:v>
                </c:pt>
                <c:pt idx="589">
                  <c:v>-410</c:v>
                </c:pt>
                <c:pt idx="590">
                  <c:v>-409</c:v>
                </c:pt>
                <c:pt idx="591">
                  <c:v>-408</c:v>
                </c:pt>
                <c:pt idx="592">
                  <c:v>-407</c:v>
                </c:pt>
                <c:pt idx="593">
                  <c:v>-406</c:v>
                </c:pt>
                <c:pt idx="594">
                  <c:v>-405</c:v>
                </c:pt>
                <c:pt idx="595">
                  <c:v>-404</c:v>
                </c:pt>
                <c:pt idx="596">
                  <c:v>-403</c:v>
                </c:pt>
                <c:pt idx="597">
                  <c:v>-402</c:v>
                </c:pt>
                <c:pt idx="598">
                  <c:v>-401</c:v>
                </c:pt>
                <c:pt idx="599">
                  <c:v>-400</c:v>
                </c:pt>
                <c:pt idx="600">
                  <c:v>-399</c:v>
                </c:pt>
                <c:pt idx="601">
                  <c:v>-398</c:v>
                </c:pt>
                <c:pt idx="602">
                  <c:v>-397</c:v>
                </c:pt>
                <c:pt idx="603">
                  <c:v>-396</c:v>
                </c:pt>
                <c:pt idx="604">
                  <c:v>-395</c:v>
                </c:pt>
                <c:pt idx="605">
                  <c:v>-394</c:v>
                </c:pt>
                <c:pt idx="606">
                  <c:v>-393</c:v>
                </c:pt>
                <c:pt idx="607">
                  <c:v>-392</c:v>
                </c:pt>
                <c:pt idx="608">
                  <c:v>-391</c:v>
                </c:pt>
                <c:pt idx="609">
                  <c:v>-390</c:v>
                </c:pt>
                <c:pt idx="610">
                  <c:v>-389</c:v>
                </c:pt>
                <c:pt idx="611">
                  <c:v>-388</c:v>
                </c:pt>
                <c:pt idx="612">
                  <c:v>-387</c:v>
                </c:pt>
                <c:pt idx="613">
                  <c:v>-386</c:v>
                </c:pt>
                <c:pt idx="614">
                  <c:v>-385</c:v>
                </c:pt>
                <c:pt idx="615">
                  <c:v>-384</c:v>
                </c:pt>
                <c:pt idx="616">
                  <c:v>-383</c:v>
                </c:pt>
                <c:pt idx="617">
                  <c:v>-382</c:v>
                </c:pt>
                <c:pt idx="618">
                  <c:v>-381</c:v>
                </c:pt>
                <c:pt idx="619">
                  <c:v>-380</c:v>
                </c:pt>
                <c:pt idx="620">
                  <c:v>-379</c:v>
                </c:pt>
                <c:pt idx="621">
                  <c:v>-378</c:v>
                </c:pt>
                <c:pt idx="622">
                  <c:v>-377</c:v>
                </c:pt>
                <c:pt idx="623">
                  <c:v>-376</c:v>
                </c:pt>
                <c:pt idx="624">
                  <c:v>-375</c:v>
                </c:pt>
                <c:pt idx="625">
                  <c:v>-374</c:v>
                </c:pt>
                <c:pt idx="626">
                  <c:v>-373</c:v>
                </c:pt>
                <c:pt idx="627">
                  <c:v>-372</c:v>
                </c:pt>
                <c:pt idx="628">
                  <c:v>-371</c:v>
                </c:pt>
                <c:pt idx="629">
                  <c:v>-370</c:v>
                </c:pt>
                <c:pt idx="630">
                  <c:v>-369</c:v>
                </c:pt>
                <c:pt idx="631">
                  <c:v>-368</c:v>
                </c:pt>
                <c:pt idx="632">
                  <c:v>-367</c:v>
                </c:pt>
                <c:pt idx="633">
                  <c:v>-366</c:v>
                </c:pt>
                <c:pt idx="634">
                  <c:v>-365</c:v>
                </c:pt>
                <c:pt idx="635">
                  <c:v>-364</c:v>
                </c:pt>
                <c:pt idx="636">
                  <c:v>-363</c:v>
                </c:pt>
                <c:pt idx="637">
                  <c:v>-362</c:v>
                </c:pt>
                <c:pt idx="638">
                  <c:v>-361</c:v>
                </c:pt>
                <c:pt idx="639">
                  <c:v>-360</c:v>
                </c:pt>
                <c:pt idx="640">
                  <c:v>-359</c:v>
                </c:pt>
                <c:pt idx="641">
                  <c:v>-358</c:v>
                </c:pt>
                <c:pt idx="642">
                  <c:v>-357</c:v>
                </c:pt>
                <c:pt idx="643">
                  <c:v>-356</c:v>
                </c:pt>
                <c:pt idx="644">
                  <c:v>-355</c:v>
                </c:pt>
                <c:pt idx="645">
                  <c:v>-354</c:v>
                </c:pt>
                <c:pt idx="646">
                  <c:v>-353</c:v>
                </c:pt>
                <c:pt idx="647">
                  <c:v>-352</c:v>
                </c:pt>
                <c:pt idx="648">
                  <c:v>-351</c:v>
                </c:pt>
                <c:pt idx="649">
                  <c:v>-350</c:v>
                </c:pt>
                <c:pt idx="650">
                  <c:v>-349</c:v>
                </c:pt>
                <c:pt idx="651">
                  <c:v>-348</c:v>
                </c:pt>
                <c:pt idx="652">
                  <c:v>-347</c:v>
                </c:pt>
                <c:pt idx="653">
                  <c:v>-346</c:v>
                </c:pt>
                <c:pt idx="654">
                  <c:v>-345</c:v>
                </c:pt>
                <c:pt idx="655">
                  <c:v>-344</c:v>
                </c:pt>
                <c:pt idx="656">
                  <c:v>-343</c:v>
                </c:pt>
                <c:pt idx="657">
                  <c:v>-342</c:v>
                </c:pt>
                <c:pt idx="658">
                  <c:v>-341</c:v>
                </c:pt>
                <c:pt idx="659">
                  <c:v>-340</c:v>
                </c:pt>
                <c:pt idx="660">
                  <c:v>-339</c:v>
                </c:pt>
                <c:pt idx="661">
                  <c:v>-338</c:v>
                </c:pt>
                <c:pt idx="662">
                  <c:v>-337</c:v>
                </c:pt>
                <c:pt idx="663">
                  <c:v>-336</c:v>
                </c:pt>
                <c:pt idx="664">
                  <c:v>-335</c:v>
                </c:pt>
                <c:pt idx="665">
                  <c:v>-334</c:v>
                </c:pt>
                <c:pt idx="666">
                  <c:v>-333</c:v>
                </c:pt>
                <c:pt idx="667">
                  <c:v>-332</c:v>
                </c:pt>
                <c:pt idx="668">
                  <c:v>-331</c:v>
                </c:pt>
                <c:pt idx="669">
                  <c:v>-330</c:v>
                </c:pt>
                <c:pt idx="670">
                  <c:v>-329</c:v>
                </c:pt>
                <c:pt idx="671">
                  <c:v>-328</c:v>
                </c:pt>
                <c:pt idx="672">
                  <c:v>-327</c:v>
                </c:pt>
                <c:pt idx="673">
                  <c:v>-326</c:v>
                </c:pt>
                <c:pt idx="674">
                  <c:v>-325</c:v>
                </c:pt>
                <c:pt idx="675">
                  <c:v>-324</c:v>
                </c:pt>
                <c:pt idx="676">
                  <c:v>-323</c:v>
                </c:pt>
                <c:pt idx="677">
                  <c:v>-322</c:v>
                </c:pt>
                <c:pt idx="678">
                  <c:v>-321</c:v>
                </c:pt>
                <c:pt idx="679">
                  <c:v>-320</c:v>
                </c:pt>
                <c:pt idx="680">
                  <c:v>-319</c:v>
                </c:pt>
                <c:pt idx="681">
                  <c:v>-318</c:v>
                </c:pt>
                <c:pt idx="682">
                  <c:v>-317</c:v>
                </c:pt>
                <c:pt idx="683">
                  <c:v>-316</c:v>
                </c:pt>
                <c:pt idx="684">
                  <c:v>-315</c:v>
                </c:pt>
                <c:pt idx="685">
                  <c:v>-314</c:v>
                </c:pt>
                <c:pt idx="686">
                  <c:v>-313</c:v>
                </c:pt>
                <c:pt idx="687">
                  <c:v>-312</c:v>
                </c:pt>
                <c:pt idx="688">
                  <c:v>-311</c:v>
                </c:pt>
                <c:pt idx="689">
                  <c:v>-310</c:v>
                </c:pt>
                <c:pt idx="690">
                  <c:v>-309</c:v>
                </c:pt>
                <c:pt idx="691">
                  <c:v>-308</c:v>
                </c:pt>
                <c:pt idx="692">
                  <c:v>-307</c:v>
                </c:pt>
                <c:pt idx="693">
                  <c:v>-306</c:v>
                </c:pt>
                <c:pt idx="694">
                  <c:v>-305</c:v>
                </c:pt>
                <c:pt idx="695">
                  <c:v>-304</c:v>
                </c:pt>
                <c:pt idx="696">
                  <c:v>-303</c:v>
                </c:pt>
                <c:pt idx="697">
                  <c:v>-302</c:v>
                </c:pt>
                <c:pt idx="698">
                  <c:v>-301</c:v>
                </c:pt>
                <c:pt idx="699">
                  <c:v>-300</c:v>
                </c:pt>
                <c:pt idx="700">
                  <c:v>-299</c:v>
                </c:pt>
                <c:pt idx="701">
                  <c:v>-298</c:v>
                </c:pt>
                <c:pt idx="702">
                  <c:v>-297</c:v>
                </c:pt>
                <c:pt idx="703">
                  <c:v>-296</c:v>
                </c:pt>
                <c:pt idx="704">
                  <c:v>-295</c:v>
                </c:pt>
                <c:pt idx="705">
                  <c:v>-294</c:v>
                </c:pt>
                <c:pt idx="706">
                  <c:v>-293</c:v>
                </c:pt>
                <c:pt idx="707">
                  <c:v>-292</c:v>
                </c:pt>
                <c:pt idx="708">
                  <c:v>-291</c:v>
                </c:pt>
                <c:pt idx="709">
                  <c:v>-290</c:v>
                </c:pt>
                <c:pt idx="710">
                  <c:v>-289</c:v>
                </c:pt>
                <c:pt idx="711">
                  <c:v>-288</c:v>
                </c:pt>
                <c:pt idx="712">
                  <c:v>-287</c:v>
                </c:pt>
                <c:pt idx="713">
                  <c:v>-286</c:v>
                </c:pt>
                <c:pt idx="714">
                  <c:v>-285</c:v>
                </c:pt>
                <c:pt idx="715">
                  <c:v>-284</c:v>
                </c:pt>
                <c:pt idx="716">
                  <c:v>-283</c:v>
                </c:pt>
                <c:pt idx="717">
                  <c:v>-282</c:v>
                </c:pt>
                <c:pt idx="718">
                  <c:v>-281</c:v>
                </c:pt>
                <c:pt idx="719">
                  <c:v>-280</c:v>
                </c:pt>
                <c:pt idx="720">
                  <c:v>-279</c:v>
                </c:pt>
                <c:pt idx="721">
                  <c:v>-278</c:v>
                </c:pt>
                <c:pt idx="722">
                  <c:v>-277</c:v>
                </c:pt>
                <c:pt idx="723">
                  <c:v>-276</c:v>
                </c:pt>
                <c:pt idx="724">
                  <c:v>-275</c:v>
                </c:pt>
                <c:pt idx="725">
                  <c:v>-274</c:v>
                </c:pt>
                <c:pt idx="726">
                  <c:v>-273</c:v>
                </c:pt>
                <c:pt idx="727">
                  <c:v>-272</c:v>
                </c:pt>
                <c:pt idx="728">
                  <c:v>-271</c:v>
                </c:pt>
                <c:pt idx="729">
                  <c:v>-270</c:v>
                </c:pt>
                <c:pt idx="730">
                  <c:v>-269</c:v>
                </c:pt>
                <c:pt idx="731">
                  <c:v>-268</c:v>
                </c:pt>
                <c:pt idx="732">
                  <c:v>-267</c:v>
                </c:pt>
                <c:pt idx="733">
                  <c:v>-266</c:v>
                </c:pt>
                <c:pt idx="734">
                  <c:v>-265</c:v>
                </c:pt>
                <c:pt idx="735">
                  <c:v>-264</c:v>
                </c:pt>
                <c:pt idx="736">
                  <c:v>-263</c:v>
                </c:pt>
                <c:pt idx="737">
                  <c:v>-262</c:v>
                </c:pt>
                <c:pt idx="738">
                  <c:v>-261</c:v>
                </c:pt>
                <c:pt idx="739">
                  <c:v>-260</c:v>
                </c:pt>
                <c:pt idx="740">
                  <c:v>-259</c:v>
                </c:pt>
                <c:pt idx="741">
                  <c:v>-258</c:v>
                </c:pt>
                <c:pt idx="742">
                  <c:v>-257</c:v>
                </c:pt>
                <c:pt idx="743">
                  <c:v>-256</c:v>
                </c:pt>
                <c:pt idx="744">
                  <c:v>-255</c:v>
                </c:pt>
                <c:pt idx="745">
                  <c:v>-254</c:v>
                </c:pt>
                <c:pt idx="746">
                  <c:v>-253</c:v>
                </c:pt>
                <c:pt idx="747">
                  <c:v>-252</c:v>
                </c:pt>
                <c:pt idx="748">
                  <c:v>-251</c:v>
                </c:pt>
                <c:pt idx="749">
                  <c:v>-250</c:v>
                </c:pt>
                <c:pt idx="750">
                  <c:v>-249</c:v>
                </c:pt>
                <c:pt idx="751">
                  <c:v>-248</c:v>
                </c:pt>
                <c:pt idx="752">
                  <c:v>-247</c:v>
                </c:pt>
                <c:pt idx="753">
                  <c:v>-246</c:v>
                </c:pt>
                <c:pt idx="754">
                  <c:v>-245</c:v>
                </c:pt>
                <c:pt idx="755">
                  <c:v>-244</c:v>
                </c:pt>
                <c:pt idx="756">
                  <c:v>-243</c:v>
                </c:pt>
                <c:pt idx="757">
                  <c:v>-242</c:v>
                </c:pt>
                <c:pt idx="758">
                  <c:v>-241</c:v>
                </c:pt>
                <c:pt idx="759">
                  <c:v>-240</c:v>
                </c:pt>
                <c:pt idx="760">
                  <c:v>-239</c:v>
                </c:pt>
                <c:pt idx="761">
                  <c:v>-238</c:v>
                </c:pt>
                <c:pt idx="762">
                  <c:v>-237</c:v>
                </c:pt>
                <c:pt idx="763">
                  <c:v>-236</c:v>
                </c:pt>
                <c:pt idx="764">
                  <c:v>-235</c:v>
                </c:pt>
                <c:pt idx="765">
                  <c:v>-234</c:v>
                </c:pt>
                <c:pt idx="766">
                  <c:v>-233</c:v>
                </c:pt>
                <c:pt idx="767">
                  <c:v>-232</c:v>
                </c:pt>
                <c:pt idx="768">
                  <c:v>-231</c:v>
                </c:pt>
                <c:pt idx="769">
                  <c:v>-230</c:v>
                </c:pt>
                <c:pt idx="770">
                  <c:v>-229</c:v>
                </c:pt>
                <c:pt idx="771">
                  <c:v>-228</c:v>
                </c:pt>
                <c:pt idx="772">
                  <c:v>-227</c:v>
                </c:pt>
                <c:pt idx="773">
                  <c:v>-226</c:v>
                </c:pt>
                <c:pt idx="774">
                  <c:v>-225</c:v>
                </c:pt>
                <c:pt idx="775">
                  <c:v>-224</c:v>
                </c:pt>
                <c:pt idx="776">
                  <c:v>-223</c:v>
                </c:pt>
                <c:pt idx="777">
                  <c:v>-222</c:v>
                </c:pt>
                <c:pt idx="778">
                  <c:v>-221</c:v>
                </c:pt>
                <c:pt idx="779">
                  <c:v>-220</c:v>
                </c:pt>
                <c:pt idx="780">
                  <c:v>-219</c:v>
                </c:pt>
                <c:pt idx="781">
                  <c:v>-218</c:v>
                </c:pt>
                <c:pt idx="782">
                  <c:v>-217</c:v>
                </c:pt>
                <c:pt idx="783">
                  <c:v>-216</c:v>
                </c:pt>
                <c:pt idx="784">
                  <c:v>-215</c:v>
                </c:pt>
                <c:pt idx="785">
                  <c:v>-214</c:v>
                </c:pt>
                <c:pt idx="786">
                  <c:v>-213</c:v>
                </c:pt>
                <c:pt idx="787">
                  <c:v>-212</c:v>
                </c:pt>
                <c:pt idx="788">
                  <c:v>-211</c:v>
                </c:pt>
                <c:pt idx="789">
                  <c:v>-210</c:v>
                </c:pt>
                <c:pt idx="790">
                  <c:v>-209</c:v>
                </c:pt>
                <c:pt idx="791">
                  <c:v>-208</c:v>
                </c:pt>
                <c:pt idx="792">
                  <c:v>-207</c:v>
                </c:pt>
                <c:pt idx="793">
                  <c:v>-206</c:v>
                </c:pt>
                <c:pt idx="794">
                  <c:v>-205</c:v>
                </c:pt>
                <c:pt idx="795">
                  <c:v>-204</c:v>
                </c:pt>
                <c:pt idx="796">
                  <c:v>-203</c:v>
                </c:pt>
                <c:pt idx="797">
                  <c:v>-202</c:v>
                </c:pt>
                <c:pt idx="798">
                  <c:v>-201</c:v>
                </c:pt>
                <c:pt idx="799">
                  <c:v>-200</c:v>
                </c:pt>
                <c:pt idx="800">
                  <c:v>-199</c:v>
                </c:pt>
                <c:pt idx="801">
                  <c:v>-198</c:v>
                </c:pt>
                <c:pt idx="802">
                  <c:v>-197</c:v>
                </c:pt>
                <c:pt idx="803">
                  <c:v>-196</c:v>
                </c:pt>
                <c:pt idx="804">
                  <c:v>-195</c:v>
                </c:pt>
                <c:pt idx="805">
                  <c:v>-194</c:v>
                </c:pt>
                <c:pt idx="806">
                  <c:v>-193</c:v>
                </c:pt>
                <c:pt idx="807">
                  <c:v>-192</c:v>
                </c:pt>
                <c:pt idx="808">
                  <c:v>-191</c:v>
                </c:pt>
                <c:pt idx="809">
                  <c:v>-190</c:v>
                </c:pt>
                <c:pt idx="810">
                  <c:v>-189</c:v>
                </c:pt>
                <c:pt idx="811">
                  <c:v>-188</c:v>
                </c:pt>
                <c:pt idx="812">
                  <c:v>-187</c:v>
                </c:pt>
                <c:pt idx="813">
                  <c:v>-186</c:v>
                </c:pt>
                <c:pt idx="814">
                  <c:v>-185</c:v>
                </c:pt>
                <c:pt idx="815">
                  <c:v>-184</c:v>
                </c:pt>
                <c:pt idx="816">
                  <c:v>-183</c:v>
                </c:pt>
                <c:pt idx="817">
                  <c:v>-182</c:v>
                </c:pt>
                <c:pt idx="818">
                  <c:v>-181</c:v>
                </c:pt>
                <c:pt idx="819">
                  <c:v>-180</c:v>
                </c:pt>
                <c:pt idx="820">
                  <c:v>-179</c:v>
                </c:pt>
                <c:pt idx="821">
                  <c:v>-178</c:v>
                </c:pt>
                <c:pt idx="822">
                  <c:v>-177</c:v>
                </c:pt>
                <c:pt idx="823">
                  <c:v>-176</c:v>
                </c:pt>
                <c:pt idx="824">
                  <c:v>-175</c:v>
                </c:pt>
                <c:pt idx="825">
                  <c:v>-174</c:v>
                </c:pt>
                <c:pt idx="826">
                  <c:v>-173</c:v>
                </c:pt>
                <c:pt idx="827">
                  <c:v>-172</c:v>
                </c:pt>
                <c:pt idx="828">
                  <c:v>-171</c:v>
                </c:pt>
                <c:pt idx="829">
                  <c:v>-170</c:v>
                </c:pt>
                <c:pt idx="830">
                  <c:v>-169</c:v>
                </c:pt>
                <c:pt idx="831">
                  <c:v>-168</c:v>
                </c:pt>
                <c:pt idx="832">
                  <c:v>-167</c:v>
                </c:pt>
                <c:pt idx="833">
                  <c:v>-166</c:v>
                </c:pt>
                <c:pt idx="834">
                  <c:v>-165</c:v>
                </c:pt>
                <c:pt idx="835">
                  <c:v>-164</c:v>
                </c:pt>
                <c:pt idx="836">
                  <c:v>-163</c:v>
                </c:pt>
                <c:pt idx="837">
                  <c:v>-162</c:v>
                </c:pt>
                <c:pt idx="838">
                  <c:v>-161</c:v>
                </c:pt>
                <c:pt idx="839">
                  <c:v>-160</c:v>
                </c:pt>
                <c:pt idx="840">
                  <c:v>-159</c:v>
                </c:pt>
                <c:pt idx="841">
                  <c:v>-158</c:v>
                </c:pt>
                <c:pt idx="842">
                  <c:v>-157</c:v>
                </c:pt>
                <c:pt idx="843">
                  <c:v>-156</c:v>
                </c:pt>
                <c:pt idx="844">
                  <c:v>-155</c:v>
                </c:pt>
                <c:pt idx="845">
                  <c:v>-154</c:v>
                </c:pt>
                <c:pt idx="846">
                  <c:v>-153</c:v>
                </c:pt>
                <c:pt idx="847">
                  <c:v>-152</c:v>
                </c:pt>
                <c:pt idx="848">
                  <c:v>-151</c:v>
                </c:pt>
                <c:pt idx="849">
                  <c:v>-150</c:v>
                </c:pt>
                <c:pt idx="850">
                  <c:v>-149</c:v>
                </c:pt>
                <c:pt idx="851">
                  <c:v>-148</c:v>
                </c:pt>
                <c:pt idx="852">
                  <c:v>-147</c:v>
                </c:pt>
                <c:pt idx="853">
                  <c:v>-146</c:v>
                </c:pt>
                <c:pt idx="854">
                  <c:v>-145</c:v>
                </c:pt>
                <c:pt idx="855">
                  <c:v>-144</c:v>
                </c:pt>
                <c:pt idx="856">
                  <c:v>-143</c:v>
                </c:pt>
                <c:pt idx="857">
                  <c:v>-142</c:v>
                </c:pt>
                <c:pt idx="858">
                  <c:v>-141</c:v>
                </c:pt>
                <c:pt idx="859">
                  <c:v>-140</c:v>
                </c:pt>
                <c:pt idx="860">
                  <c:v>-139</c:v>
                </c:pt>
                <c:pt idx="861">
                  <c:v>-138</c:v>
                </c:pt>
                <c:pt idx="862">
                  <c:v>-137</c:v>
                </c:pt>
                <c:pt idx="863">
                  <c:v>-136</c:v>
                </c:pt>
                <c:pt idx="864">
                  <c:v>-135</c:v>
                </c:pt>
                <c:pt idx="865">
                  <c:v>-134</c:v>
                </c:pt>
                <c:pt idx="866">
                  <c:v>-133</c:v>
                </c:pt>
                <c:pt idx="867">
                  <c:v>-132</c:v>
                </c:pt>
                <c:pt idx="868">
                  <c:v>-131</c:v>
                </c:pt>
                <c:pt idx="869">
                  <c:v>-130</c:v>
                </c:pt>
                <c:pt idx="870">
                  <c:v>-129</c:v>
                </c:pt>
                <c:pt idx="871">
                  <c:v>-128</c:v>
                </c:pt>
                <c:pt idx="872">
                  <c:v>-127</c:v>
                </c:pt>
                <c:pt idx="873">
                  <c:v>-126</c:v>
                </c:pt>
                <c:pt idx="874">
                  <c:v>-125</c:v>
                </c:pt>
                <c:pt idx="875">
                  <c:v>-124</c:v>
                </c:pt>
                <c:pt idx="876">
                  <c:v>-123</c:v>
                </c:pt>
                <c:pt idx="877">
                  <c:v>-122</c:v>
                </c:pt>
                <c:pt idx="878">
                  <c:v>-121</c:v>
                </c:pt>
                <c:pt idx="879">
                  <c:v>-120</c:v>
                </c:pt>
                <c:pt idx="880">
                  <c:v>-119</c:v>
                </c:pt>
                <c:pt idx="881">
                  <c:v>-118</c:v>
                </c:pt>
                <c:pt idx="882">
                  <c:v>-117</c:v>
                </c:pt>
                <c:pt idx="883">
                  <c:v>-116</c:v>
                </c:pt>
                <c:pt idx="884">
                  <c:v>-115</c:v>
                </c:pt>
                <c:pt idx="885">
                  <c:v>-114</c:v>
                </c:pt>
                <c:pt idx="886">
                  <c:v>-113</c:v>
                </c:pt>
                <c:pt idx="887">
                  <c:v>-112</c:v>
                </c:pt>
                <c:pt idx="888">
                  <c:v>-111</c:v>
                </c:pt>
                <c:pt idx="889">
                  <c:v>-110</c:v>
                </c:pt>
                <c:pt idx="890">
                  <c:v>-109</c:v>
                </c:pt>
                <c:pt idx="891">
                  <c:v>-108</c:v>
                </c:pt>
                <c:pt idx="892">
                  <c:v>-107</c:v>
                </c:pt>
                <c:pt idx="893">
                  <c:v>-106</c:v>
                </c:pt>
                <c:pt idx="894">
                  <c:v>-105</c:v>
                </c:pt>
                <c:pt idx="895">
                  <c:v>-104</c:v>
                </c:pt>
                <c:pt idx="896">
                  <c:v>-103</c:v>
                </c:pt>
                <c:pt idx="897">
                  <c:v>-102</c:v>
                </c:pt>
                <c:pt idx="898">
                  <c:v>-101</c:v>
                </c:pt>
                <c:pt idx="899">
                  <c:v>-100</c:v>
                </c:pt>
                <c:pt idx="900">
                  <c:v>-99</c:v>
                </c:pt>
                <c:pt idx="901">
                  <c:v>-98</c:v>
                </c:pt>
                <c:pt idx="902">
                  <c:v>-97</c:v>
                </c:pt>
                <c:pt idx="903">
                  <c:v>-96</c:v>
                </c:pt>
                <c:pt idx="904">
                  <c:v>-95</c:v>
                </c:pt>
                <c:pt idx="905">
                  <c:v>-94</c:v>
                </c:pt>
                <c:pt idx="906">
                  <c:v>-93</c:v>
                </c:pt>
                <c:pt idx="907">
                  <c:v>-92</c:v>
                </c:pt>
                <c:pt idx="908">
                  <c:v>-91</c:v>
                </c:pt>
                <c:pt idx="909">
                  <c:v>-90</c:v>
                </c:pt>
                <c:pt idx="910">
                  <c:v>-89</c:v>
                </c:pt>
                <c:pt idx="911">
                  <c:v>-88</c:v>
                </c:pt>
                <c:pt idx="912">
                  <c:v>-87</c:v>
                </c:pt>
                <c:pt idx="913">
                  <c:v>-86</c:v>
                </c:pt>
                <c:pt idx="914">
                  <c:v>-85</c:v>
                </c:pt>
                <c:pt idx="915">
                  <c:v>-84</c:v>
                </c:pt>
                <c:pt idx="916">
                  <c:v>-83</c:v>
                </c:pt>
                <c:pt idx="917">
                  <c:v>-82</c:v>
                </c:pt>
                <c:pt idx="918">
                  <c:v>-81</c:v>
                </c:pt>
                <c:pt idx="919">
                  <c:v>-80</c:v>
                </c:pt>
                <c:pt idx="920">
                  <c:v>-79</c:v>
                </c:pt>
                <c:pt idx="921">
                  <c:v>-78</c:v>
                </c:pt>
                <c:pt idx="922">
                  <c:v>-77</c:v>
                </c:pt>
                <c:pt idx="923">
                  <c:v>-76</c:v>
                </c:pt>
                <c:pt idx="924">
                  <c:v>-75</c:v>
                </c:pt>
                <c:pt idx="925">
                  <c:v>-74</c:v>
                </c:pt>
                <c:pt idx="926">
                  <c:v>-73</c:v>
                </c:pt>
                <c:pt idx="927">
                  <c:v>-72</c:v>
                </c:pt>
                <c:pt idx="928">
                  <c:v>-71</c:v>
                </c:pt>
                <c:pt idx="929">
                  <c:v>-70</c:v>
                </c:pt>
                <c:pt idx="930">
                  <c:v>-69</c:v>
                </c:pt>
                <c:pt idx="931">
                  <c:v>-68</c:v>
                </c:pt>
                <c:pt idx="932">
                  <c:v>-67</c:v>
                </c:pt>
                <c:pt idx="933">
                  <c:v>-66</c:v>
                </c:pt>
                <c:pt idx="934">
                  <c:v>-65</c:v>
                </c:pt>
                <c:pt idx="935">
                  <c:v>-64</c:v>
                </c:pt>
                <c:pt idx="936">
                  <c:v>-63</c:v>
                </c:pt>
                <c:pt idx="937">
                  <c:v>-62</c:v>
                </c:pt>
                <c:pt idx="938">
                  <c:v>-61</c:v>
                </c:pt>
                <c:pt idx="939">
                  <c:v>-60</c:v>
                </c:pt>
                <c:pt idx="940">
                  <c:v>-59</c:v>
                </c:pt>
                <c:pt idx="941">
                  <c:v>-58</c:v>
                </c:pt>
                <c:pt idx="942">
                  <c:v>-57</c:v>
                </c:pt>
                <c:pt idx="943">
                  <c:v>-56</c:v>
                </c:pt>
                <c:pt idx="944">
                  <c:v>-55</c:v>
                </c:pt>
                <c:pt idx="945">
                  <c:v>-54</c:v>
                </c:pt>
                <c:pt idx="946">
                  <c:v>-53</c:v>
                </c:pt>
                <c:pt idx="947">
                  <c:v>-52</c:v>
                </c:pt>
                <c:pt idx="948">
                  <c:v>-51</c:v>
                </c:pt>
                <c:pt idx="949">
                  <c:v>-50</c:v>
                </c:pt>
                <c:pt idx="950">
                  <c:v>-49</c:v>
                </c:pt>
                <c:pt idx="951">
                  <c:v>-48</c:v>
                </c:pt>
                <c:pt idx="952">
                  <c:v>-47</c:v>
                </c:pt>
                <c:pt idx="953">
                  <c:v>-46</c:v>
                </c:pt>
                <c:pt idx="954">
                  <c:v>-45</c:v>
                </c:pt>
                <c:pt idx="955">
                  <c:v>-44</c:v>
                </c:pt>
                <c:pt idx="956">
                  <c:v>-43</c:v>
                </c:pt>
                <c:pt idx="957">
                  <c:v>-42</c:v>
                </c:pt>
                <c:pt idx="958">
                  <c:v>-41</c:v>
                </c:pt>
                <c:pt idx="959">
                  <c:v>-40</c:v>
                </c:pt>
                <c:pt idx="960">
                  <c:v>-39</c:v>
                </c:pt>
                <c:pt idx="961">
                  <c:v>-38</c:v>
                </c:pt>
                <c:pt idx="962">
                  <c:v>-37</c:v>
                </c:pt>
                <c:pt idx="963">
                  <c:v>-36</c:v>
                </c:pt>
                <c:pt idx="964">
                  <c:v>-35</c:v>
                </c:pt>
                <c:pt idx="965">
                  <c:v>-34</c:v>
                </c:pt>
                <c:pt idx="966">
                  <c:v>-33</c:v>
                </c:pt>
                <c:pt idx="967">
                  <c:v>-32</c:v>
                </c:pt>
                <c:pt idx="968">
                  <c:v>-31</c:v>
                </c:pt>
                <c:pt idx="969">
                  <c:v>-30</c:v>
                </c:pt>
                <c:pt idx="970">
                  <c:v>-29</c:v>
                </c:pt>
                <c:pt idx="971">
                  <c:v>-28</c:v>
                </c:pt>
                <c:pt idx="972">
                  <c:v>-27</c:v>
                </c:pt>
                <c:pt idx="973">
                  <c:v>-26</c:v>
                </c:pt>
                <c:pt idx="974">
                  <c:v>-25</c:v>
                </c:pt>
                <c:pt idx="975">
                  <c:v>-24</c:v>
                </c:pt>
                <c:pt idx="976">
                  <c:v>-23</c:v>
                </c:pt>
                <c:pt idx="977">
                  <c:v>-22</c:v>
                </c:pt>
                <c:pt idx="978">
                  <c:v>-21</c:v>
                </c:pt>
                <c:pt idx="979">
                  <c:v>-20</c:v>
                </c:pt>
                <c:pt idx="980">
                  <c:v>-19</c:v>
                </c:pt>
                <c:pt idx="981">
                  <c:v>-18</c:v>
                </c:pt>
                <c:pt idx="982">
                  <c:v>-17</c:v>
                </c:pt>
                <c:pt idx="983">
                  <c:v>-16</c:v>
                </c:pt>
                <c:pt idx="984">
                  <c:v>-15</c:v>
                </c:pt>
                <c:pt idx="985">
                  <c:v>-14</c:v>
                </c:pt>
                <c:pt idx="986">
                  <c:v>-13</c:v>
                </c:pt>
                <c:pt idx="987">
                  <c:v>-12</c:v>
                </c:pt>
                <c:pt idx="988">
                  <c:v>-11</c:v>
                </c:pt>
                <c:pt idx="989">
                  <c:v>-10</c:v>
                </c:pt>
                <c:pt idx="990">
                  <c:v>-9</c:v>
                </c:pt>
                <c:pt idx="991">
                  <c:v>-8</c:v>
                </c:pt>
                <c:pt idx="992">
                  <c:v>-7</c:v>
                </c:pt>
                <c:pt idx="993">
                  <c:v>-6</c:v>
                </c:pt>
                <c:pt idx="994">
                  <c:v>-5</c:v>
                </c:pt>
                <c:pt idx="995">
                  <c:v>-4</c:v>
                </c:pt>
                <c:pt idx="996">
                  <c:v>-3</c:v>
                </c:pt>
                <c:pt idx="997">
                  <c:v>-2</c:v>
                </c:pt>
                <c:pt idx="998">
                  <c:v>-1</c:v>
                </c:pt>
                <c:pt idx="999">
                  <c:v>0</c:v>
                </c:pt>
                <c:pt idx="1000">
                  <c:v>1</c:v>
                </c:pt>
                <c:pt idx="1001">
                  <c:v>2</c:v>
                </c:pt>
                <c:pt idx="1002">
                  <c:v>3</c:v>
                </c:pt>
                <c:pt idx="1003">
                  <c:v>4</c:v>
                </c:pt>
                <c:pt idx="1004">
                  <c:v>5</c:v>
                </c:pt>
                <c:pt idx="1005">
                  <c:v>6</c:v>
                </c:pt>
                <c:pt idx="1006">
                  <c:v>7</c:v>
                </c:pt>
                <c:pt idx="1007">
                  <c:v>8</c:v>
                </c:pt>
                <c:pt idx="1008">
                  <c:v>9</c:v>
                </c:pt>
                <c:pt idx="1009">
                  <c:v>10</c:v>
                </c:pt>
                <c:pt idx="1010">
                  <c:v>11</c:v>
                </c:pt>
                <c:pt idx="1011">
                  <c:v>12</c:v>
                </c:pt>
                <c:pt idx="1012">
                  <c:v>13</c:v>
                </c:pt>
                <c:pt idx="1013">
                  <c:v>14</c:v>
                </c:pt>
                <c:pt idx="1014">
                  <c:v>15</c:v>
                </c:pt>
                <c:pt idx="1015">
                  <c:v>16</c:v>
                </c:pt>
                <c:pt idx="1016">
                  <c:v>17</c:v>
                </c:pt>
                <c:pt idx="1017">
                  <c:v>18</c:v>
                </c:pt>
                <c:pt idx="1018">
                  <c:v>19</c:v>
                </c:pt>
                <c:pt idx="1019">
                  <c:v>20</c:v>
                </c:pt>
                <c:pt idx="1020">
                  <c:v>21</c:v>
                </c:pt>
                <c:pt idx="1021">
                  <c:v>22</c:v>
                </c:pt>
                <c:pt idx="1022">
                  <c:v>23</c:v>
                </c:pt>
                <c:pt idx="1023">
                  <c:v>24</c:v>
                </c:pt>
                <c:pt idx="1024">
                  <c:v>25</c:v>
                </c:pt>
                <c:pt idx="1025">
                  <c:v>26</c:v>
                </c:pt>
                <c:pt idx="1026">
                  <c:v>27</c:v>
                </c:pt>
                <c:pt idx="1027">
                  <c:v>28</c:v>
                </c:pt>
                <c:pt idx="1028">
                  <c:v>29</c:v>
                </c:pt>
                <c:pt idx="1029">
                  <c:v>30</c:v>
                </c:pt>
                <c:pt idx="1030">
                  <c:v>31</c:v>
                </c:pt>
                <c:pt idx="1031">
                  <c:v>32</c:v>
                </c:pt>
                <c:pt idx="1032">
                  <c:v>33</c:v>
                </c:pt>
                <c:pt idx="1033">
                  <c:v>34</c:v>
                </c:pt>
                <c:pt idx="1034">
                  <c:v>35</c:v>
                </c:pt>
                <c:pt idx="1035">
                  <c:v>36</c:v>
                </c:pt>
                <c:pt idx="1036">
                  <c:v>37</c:v>
                </c:pt>
                <c:pt idx="1037">
                  <c:v>38</c:v>
                </c:pt>
                <c:pt idx="1038">
                  <c:v>39</c:v>
                </c:pt>
                <c:pt idx="1039">
                  <c:v>40</c:v>
                </c:pt>
                <c:pt idx="1040">
                  <c:v>41</c:v>
                </c:pt>
                <c:pt idx="1041">
                  <c:v>42</c:v>
                </c:pt>
                <c:pt idx="1042">
                  <c:v>43</c:v>
                </c:pt>
                <c:pt idx="1043">
                  <c:v>44</c:v>
                </c:pt>
                <c:pt idx="1044">
                  <c:v>45</c:v>
                </c:pt>
                <c:pt idx="1045">
                  <c:v>46</c:v>
                </c:pt>
                <c:pt idx="1046">
                  <c:v>47</c:v>
                </c:pt>
                <c:pt idx="1047">
                  <c:v>48</c:v>
                </c:pt>
                <c:pt idx="1048">
                  <c:v>49</c:v>
                </c:pt>
                <c:pt idx="1049">
                  <c:v>50</c:v>
                </c:pt>
                <c:pt idx="1050">
                  <c:v>51</c:v>
                </c:pt>
                <c:pt idx="1051">
                  <c:v>52</c:v>
                </c:pt>
                <c:pt idx="1052">
                  <c:v>53</c:v>
                </c:pt>
                <c:pt idx="1053">
                  <c:v>54</c:v>
                </c:pt>
                <c:pt idx="1054">
                  <c:v>55</c:v>
                </c:pt>
                <c:pt idx="1055">
                  <c:v>56</c:v>
                </c:pt>
                <c:pt idx="1056">
                  <c:v>57</c:v>
                </c:pt>
                <c:pt idx="1057">
                  <c:v>58</c:v>
                </c:pt>
                <c:pt idx="1058">
                  <c:v>59</c:v>
                </c:pt>
                <c:pt idx="1059">
                  <c:v>60</c:v>
                </c:pt>
                <c:pt idx="1060">
                  <c:v>61</c:v>
                </c:pt>
                <c:pt idx="1061">
                  <c:v>62</c:v>
                </c:pt>
                <c:pt idx="1062">
                  <c:v>63</c:v>
                </c:pt>
                <c:pt idx="1063">
                  <c:v>64</c:v>
                </c:pt>
                <c:pt idx="1064">
                  <c:v>65</c:v>
                </c:pt>
                <c:pt idx="1065">
                  <c:v>66</c:v>
                </c:pt>
                <c:pt idx="1066">
                  <c:v>67</c:v>
                </c:pt>
                <c:pt idx="1067">
                  <c:v>68</c:v>
                </c:pt>
                <c:pt idx="1068">
                  <c:v>69</c:v>
                </c:pt>
                <c:pt idx="1069">
                  <c:v>70</c:v>
                </c:pt>
                <c:pt idx="1070">
                  <c:v>71</c:v>
                </c:pt>
                <c:pt idx="1071">
                  <c:v>72</c:v>
                </c:pt>
                <c:pt idx="1072">
                  <c:v>73</c:v>
                </c:pt>
                <c:pt idx="1073">
                  <c:v>74</c:v>
                </c:pt>
                <c:pt idx="1074">
                  <c:v>75</c:v>
                </c:pt>
                <c:pt idx="1075">
                  <c:v>76</c:v>
                </c:pt>
                <c:pt idx="1076">
                  <c:v>77</c:v>
                </c:pt>
                <c:pt idx="1077">
                  <c:v>78</c:v>
                </c:pt>
                <c:pt idx="1078">
                  <c:v>79</c:v>
                </c:pt>
                <c:pt idx="1079">
                  <c:v>80</c:v>
                </c:pt>
                <c:pt idx="1080">
                  <c:v>81</c:v>
                </c:pt>
                <c:pt idx="1081">
                  <c:v>82</c:v>
                </c:pt>
                <c:pt idx="1082">
                  <c:v>83</c:v>
                </c:pt>
                <c:pt idx="1083">
                  <c:v>84</c:v>
                </c:pt>
                <c:pt idx="1084">
                  <c:v>85</c:v>
                </c:pt>
                <c:pt idx="1085">
                  <c:v>86</c:v>
                </c:pt>
                <c:pt idx="1086">
                  <c:v>87</c:v>
                </c:pt>
                <c:pt idx="1087">
                  <c:v>88</c:v>
                </c:pt>
                <c:pt idx="1088">
                  <c:v>89</c:v>
                </c:pt>
                <c:pt idx="1089">
                  <c:v>90</c:v>
                </c:pt>
                <c:pt idx="1090">
                  <c:v>91</c:v>
                </c:pt>
                <c:pt idx="1091">
                  <c:v>92</c:v>
                </c:pt>
                <c:pt idx="1092">
                  <c:v>93</c:v>
                </c:pt>
                <c:pt idx="1093">
                  <c:v>94</c:v>
                </c:pt>
                <c:pt idx="1094">
                  <c:v>95</c:v>
                </c:pt>
                <c:pt idx="1095">
                  <c:v>96</c:v>
                </c:pt>
                <c:pt idx="1096">
                  <c:v>97</c:v>
                </c:pt>
                <c:pt idx="1097">
                  <c:v>98</c:v>
                </c:pt>
                <c:pt idx="1098">
                  <c:v>99</c:v>
                </c:pt>
                <c:pt idx="1099">
                  <c:v>100</c:v>
                </c:pt>
                <c:pt idx="1100">
                  <c:v>101</c:v>
                </c:pt>
                <c:pt idx="1101">
                  <c:v>102</c:v>
                </c:pt>
                <c:pt idx="1102">
                  <c:v>103</c:v>
                </c:pt>
                <c:pt idx="1103">
                  <c:v>104</c:v>
                </c:pt>
                <c:pt idx="1104">
                  <c:v>105</c:v>
                </c:pt>
                <c:pt idx="1105">
                  <c:v>106</c:v>
                </c:pt>
                <c:pt idx="1106">
                  <c:v>107</c:v>
                </c:pt>
                <c:pt idx="1107">
                  <c:v>108</c:v>
                </c:pt>
                <c:pt idx="1108">
                  <c:v>109</c:v>
                </c:pt>
                <c:pt idx="1109">
                  <c:v>110</c:v>
                </c:pt>
                <c:pt idx="1110">
                  <c:v>111</c:v>
                </c:pt>
                <c:pt idx="1111">
                  <c:v>112</c:v>
                </c:pt>
                <c:pt idx="1112">
                  <c:v>113</c:v>
                </c:pt>
                <c:pt idx="1113">
                  <c:v>114</c:v>
                </c:pt>
                <c:pt idx="1114">
                  <c:v>115</c:v>
                </c:pt>
                <c:pt idx="1115">
                  <c:v>116</c:v>
                </c:pt>
                <c:pt idx="1116">
                  <c:v>117</c:v>
                </c:pt>
                <c:pt idx="1117">
                  <c:v>118</c:v>
                </c:pt>
                <c:pt idx="1118">
                  <c:v>119</c:v>
                </c:pt>
                <c:pt idx="1119">
                  <c:v>120</c:v>
                </c:pt>
                <c:pt idx="1120">
                  <c:v>121</c:v>
                </c:pt>
                <c:pt idx="1121">
                  <c:v>122</c:v>
                </c:pt>
                <c:pt idx="1122">
                  <c:v>123</c:v>
                </c:pt>
                <c:pt idx="1123">
                  <c:v>124</c:v>
                </c:pt>
                <c:pt idx="1124">
                  <c:v>125</c:v>
                </c:pt>
                <c:pt idx="1125">
                  <c:v>126</c:v>
                </c:pt>
                <c:pt idx="1126">
                  <c:v>127</c:v>
                </c:pt>
                <c:pt idx="1127">
                  <c:v>128</c:v>
                </c:pt>
                <c:pt idx="1128">
                  <c:v>129</c:v>
                </c:pt>
                <c:pt idx="1129">
                  <c:v>130</c:v>
                </c:pt>
                <c:pt idx="1130">
                  <c:v>131</c:v>
                </c:pt>
                <c:pt idx="1131">
                  <c:v>132</c:v>
                </c:pt>
                <c:pt idx="1132">
                  <c:v>133</c:v>
                </c:pt>
                <c:pt idx="1133">
                  <c:v>134</c:v>
                </c:pt>
                <c:pt idx="1134">
                  <c:v>135</c:v>
                </c:pt>
                <c:pt idx="1135">
                  <c:v>136</c:v>
                </c:pt>
                <c:pt idx="1136">
                  <c:v>137</c:v>
                </c:pt>
                <c:pt idx="1137">
                  <c:v>138</c:v>
                </c:pt>
                <c:pt idx="1138">
                  <c:v>139</c:v>
                </c:pt>
                <c:pt idx="1139">
                  <c:v>140</c:v>
                </c:pt>
                <c:pt idx="1140">
                  <c:v>141</c:v>
                </c:pt>
                <c:pt idx="1141">
                  <c:v>142</c:v>
                </c:pt>
                <c:pt idx="1142">
                  <c:v>143</c:v>
                </c:pt>
                <c:pt idx="1143">
                  <c:v>144</c:v>
                </c:pt>
                <c:pt idx="1144">
                  <c:v>145</c:v>
                </c:pt>
                <c:pt idx="1145">
                  <c:v>146</c:v>
                </c:pt>
                <c:pt idx="1146">
                  <c:v>147</c:v>
                </c:pt>
                <c:pt idx="1147">
                  <c:v>148</c:v>
                </c:pt>
                <c:pt idx="1148">
                  <c:v>149</c:v>
                </c:pt>
                <c:pt idx="1149">
                  <c:v>150</c:v>
                </c:pt>
                <c:pt idx="1150">
                  <c:v>151</c:v>
                </c:pt>
                <c:pt idx="1151">
                  <c:v>152</c:v>
                </c:pt>
                <c:pt idx="1152">
                  <c:v>153</c:v>
                </c:pt>
                <c:pt idx="1153">
                  <c:v>154</c:v>
                </c:pt>
                <c:pt idx="1154">
                  <c:v>155</c:v>
                </c:pt>
                <c:pt idx="1155">
                  <c:v>156</c:v>
                </c:pt>
                <c:pt idx="1156">
                  <c:v>157</c:v>
                </c:pt>
                <c:pt idx="1157">
                  <c:v>158</c:v>
                </c:pt>
                <c:pt idx="1158">
                  <c:v>159</c:v>
                </c:pt>
                <c:pt idx="1159">
                  <c:v>160</c:v>
                </c:pt>
                <c:pt idx="1160">
                  <c:v>161</c:v>
                </c:pt>
                <c:pt idx="1161">
                  <c:v>162</c:v>
                </c:pt>
                <c:pt idx="1162">
                  <c:v>163</c:v>
                </c:pt>
                <c:pt idx="1163">
                  <c:v>164</c:v>
                </c:pt>
                <c:pt idx="1164">
                  <c:v>165</c:v>
                </c:pt>
                <c:pt idx="1165">
                  <c:v>166</c:v>
                </c:pt>
                <c:pt idx="1166">
                  <c:v>167</c:v>
                </c:pt>
                <c:pt idx="1167">
                  <c:v>168</c:v>
                </c:pt>
                <c:pt idx="1168">
                  <c:v>169</c:v>
                </c:pt>
                <c:pt idx="1169">
                  <c:v>170</c:v>
                </c:pt>
                <c:pt idx="1170">
                  <c:v>171</c:v>
                </c:pt>
                <c:pt idx="1171">
                  <c:v>172</c:v>
                </c:pt>
                <c:pt idx="1172">
                  <c:v>173</c:v>
                </c:pt>
                <c:pt idx="1173">
                  <c:v>174</c:v>
                </c:pt>
                <c:pt idx="1174">
                  <c:v>175</c:v>
                </c:pt>
                <c:pt idx="1175">
                  <c:v>176</c:v>
                </c:pt>
                <c:pt idx="1176">
                  <c:v>177</c:v>
                </c:pt>
                <c:pt idx="1177">
                  <c:v>178</c:v>
                </c:pt>
                <c:pt idx="1178">
                  <c:v>179</c:v>
                </c:pt>
                <c:pt idx="1179">
                  <c:v>180</c:v>
                </c:pt>
                <c:pt idx="1180">
                  <c:v>181</c:v>
                </c:pt>
                <c:pt idx="1181">
                  <c:v>182</c:v>
                </c:pt>
                <c:pt idx="1182">
                  <c:v>183</c:v>
                </c:pt>
                <c:pt idx="1183">
                  <c:v>184</c:v>
                </c:pt>
                <c:pt idx="1184">
                  <c:v>185</c:v>
                </c:pt>
                <c:pt idx="1185">
                  <c:v>186</c:v>
                </c:pt>
                <c:pt idx="1186">
                  <c:v>187</c:v>
                </c:pt>
                <c:pt idx="1187">
                  <c:v>188</c:v>
                </c:pt>
                <c:pt idx="1188">
                  <c:v>189</c:v>
                </c:pt>
                <c:pt idx="1189">
                  <c:v>190</c:v>
                </c:pt>
                <c:pt idx="1190">
                  <c:v>191</c:v>
                </c:pt>
                <c:pt idx="1191">
                  <c:v>192</c:v>
                </c:pt>
                <c:pt idx="1192">
                  <c:v>193</c:v>
                </c:pt>
                <c:pt idx="1193">
                  <c:v>194</c:v>
                </c:pt>
                <c:pt idx="1194">
                  <c:v>195</c:v>
                </c:pt>
                <c:pt idx="1195">
                  <c:v>196</c:v>
                </c:pt>
                <c:pt idx="1196">
                  <c:v>197</c:v>
                </c:pt>
                <c:pt idx="1197">
                  <c:v>198</c:v>
                </c:pt>
                <c:pt idx="1198">
                  <c:v>199</c:v>
                </c:pt>
                <c:pt idx="1199">
                  <c:v>200</c:v>
                </c:pt>
                <c:pt idx="1200">
                  <c:v>201</c:v>
                </c:pt>
                <c:pt idx="1201">
                  <c:v>202</c:v>
                </c:pt>
                <c:pt idx="1202">
                  <c:v>203</c:v>
                </c:pt>
                <c:pt idx="1203">
                  <c:v>204</c:v>
                </c:pt>
                <c:pt idx="1204">
                  <c:v>205</c:v>
                </c:pt>
                <c:pt idx="1205">
                  <c:v>206</c:v>
                </c:pt>
                <c:pt idx="1206">
                  <c:v>207</c:v>
                </c:pt>
                <c:pt idx="1207">
                  <c:v>208</c:v>
                </c:pt>
                <c:pt idx="1208">
                  <c:v>209</c:v>
                </c:pt>
                <c:pt idx="1209">
                  <c:v>210</c:v>
                </c:pt>
                <c:pt idx="1210">
                  <c:v>211</c:v>
                </c:pt>
                <c:pt idx="1211">
                  <c:v>212</c:v>
                </c:pt>
                <c:pt idx="1212">
                  <c:v>213</c:v>
                </c:pt>
                <c:pt idx="1213">
                  <c:v>214</c:v>
                </c:pt>
                <c:pt idx="1214">
                  <c:v>215</c:v>
                </c:pt>
                <c:pt idx="1215">
                  <c:v>216</c:v>
                </c:pt>
                <c:pt idx="1216">
                  <c:v>217</c:v>
                </c:pt>
                <c:pt idx="1217">
                  <c:v>218</c:v>
                </c:pt>
                <c:pt idx="1218">
                  <c:v>219</c:v>
                </c:pt>
                <c:pt idx="1219">
                  <c:v>220</c:v>
                </c:pt>
                <c:pt idx="1220">
                  <c:v>221</c:v>
                </c:pt>
                <c:pt idx="1221">
                  <c:v>222</c:v>
                </c:pt>
                <c:pt idx="1222">
                  <c:v>223</c:v>
                </c:pt>
                <c:pt idx="1223">
                  <c:v>224</c:v>
                </c:pt>
                <c:pt idx="1224">
                  <c:v>225</c:v>
                </c:pt>
                <c:pt idx="1225">
                  <c:v>226</c:v>
                </c:pt>
                <c:pt idx="1226">
                  <c:v>227</c:v>
                </c:pt>
                <c:pt idx="1227">
                  <c:v>228</c:v>
                </c:pt>
                <c:pt idx="1228">
                  <c:v>229</c:v>
                </c:pt>
                <c:pt idx="1229">
                  <c:v>230</c:v>
                </c:pt>
                <c:pt idx="1230">
                  <c:v>231</c:v>
                </c:pt>
                <c:pt idx="1231">
                  <c:v>232</c:v>
                </c:pt>
                <c:pt idx="1232">
                  <c:v>233</c:v>
                </c:pt>
                <c:pt idx="1233">
                  <c:v>234</c:v>
                </c:pt>
                <c:pt idx="1234">
                  <c:v>235</c:v>
                </c:pt>
                <c:pt idx="1235">
                  <c:v>236</c:v>
                </c:pt>
                <c:pt idx="1236">
                  <c:v>237</c:v>
                </c:pt>
                <c:pt idx="1237">
                  <c:v>238</c:v>
                </c:pt>
                <c:pt idx="1238">
                  <c:v>239</c:v>
                </c:pt>
                <c:pt idx="1239">
                  <c:v>240</c:v>
                </c:pt>
                <c:pt idx="1240">
                  <c:v>241</c:v>
                </c:pt>
                <c:pt idx="1241">
                  <c:v>242</c:v>
                </c:pt>
                <c:pt idx="1242">
                  <c:v>243</c:v>
                </c:pt>
                <c:pt idx="1243">
                  <c:v>244</c:v>
                </c:pt>
                <c:pt idx="1244">
                  <c:v>245</c:v>
                </c:pt>
                <c:pt idx="1245">
                  <c:v>246</c:v>
                </c:pt>
                <c:pt idx="1246">
                  <c:v>247</c:v>
                </c:pt>
                <c:pt idx="1247">
                  <c:v>248</c:v>
                </c:pt>
                <c:pt idx="1248">
                  <c:v>249</c:v>
                </c:pt>
                <c:pt idx="1249">
                  <c:v>250</c:v>
                </c:pt>
                <c:pt idx="1250">
                  <c:v>251</c:v>
                </c:pt>
                <c:pt idx="1251">
                  <c:v>252</c:v>
                </c:pt>
                <c:pt idx="1252">
                  <c:v>253</c:v>
                </c:pt>
                <c:pt idx="1253">
                  <c:v>254</c:v>
                </c:pt>
                <c:pt idx="1254">
                  <c:v>255</c:v>
                </c:pt>
                <c:pt idx="1255">
                  <c:v>256</c:v>
                </c:pt>
                <c:pt idx="1256">
                  <c:v>257</c:v>
                </c:pt>
                <c:pt idx="1257">
                  <c:v>258</c:v>
                </c:pt>
                <c:pt idx="1258">
                  <c:v>259</c:v>
                </c:pt>
                <c:pt idx="1259">
                  <c:v>260</c:v>
                </c:pt>
                <c:pt idx="1260">
                  <c:v>261</c:v>
                </c:pt>
                <c:pt idx="1261">
                  <c:v>262</c:v>
                </c:pt>
                <c:pt idx="1262">
                  <c:v>263</c:v>
                </c:pt>
                <c:pt idx="1263">
                  <c:v>264</c:v>
                </c:pt>
                <c:pt idx="1264">
                  <c:v>265</c:v>
                </c:pt>
                <c:pt idx="1265">
                  <c:v>266</c:v>
                </c:pt>
                <c:pt idx="1266">
                  <c:v>267</c:v>
                </c:pt>
                <c:pt idx="1267">
                  <c:v>268</c:v>
                </c:pt>
                <c:pt idx="1268">
                  <c:v>269</c:v>
                </c:pt>
                <c:pt idx="1269">
                  <c:v>270</c:v>
                </c:pt>
                <c:pt idx="1270">
                  <c:v>271</c:v>
                </c:pt>
                <c:pt idx="1271">
                  <c:v>272</c:v>
                </c:pt>
                <c:pt idx="1272">
                  <c:v>273</c:v>
                </c:pt>
                <c:pt idx="1273">
                  <c:v>274</c:v>
                </c:pt>
                <c:pt idx="1274">
                  <c:v>275</c:v>
                </c:pt>
                <c:pt idx="1275">
                  <c:v>276</c:v>
                </c:pt>
                <c:pt idx="1276">
                  <c:v>277</c:v>
                </c:pt>
                <c:pt idx="1277">
                  <c:v>278</c:v>
                </c:pt>
                <c:pt idx="1278">
                  <c:v>279</c:v>
                </c:pt>
                <c:pt idx="1279">
                  <c:v>280</c:v>
                </c:pt>
                <c:pt idx="1280">
                  <c:v>281</c:v>
                </c:pt>
                <c:pt idx="1281">
                  <c:v>282</c:v>
                </c:pt>
                <c:pt idx="1282">
                  <c:v>283</c:v>
                </c:pt>
                <c:pt idx="1283">
                  <c:v>284</c:v>
                </c:pt>
                <c:pt idx="1284">
                  <c:v>285</c:v>
                </c:pt>
                <c:pt idx="1285">
                  <c:v>286</c:v>
                </c:pt>
                <c:pt idx="1286">
                  <c:v>287</c:v>
                </c:pt>
                <c:pt idx="1287">
                  <c:v>288</c:v>
                </c:pt>
                <c:pt idx="1288">
                  <c:v>289</c:v>
                </c:pt>
                <c:pt idx="1289">
                  <c:v>290</c:v>
                </c:pt>
                <c:pt idx="1290">
                  <c:v>291</c:v>
                </c:pt>
                <c:pt idx="1291">
                  <c:v>292</c:v>
                </c:pt>
                <c:pt idx="1292">
                  <c:v>293</c:v>
                </c:pt>
                <c:pt idx="1293">
                  <c:v>294</c:v>
                </c:pt>
                <c:pt idx="1294">
                  <c:v>295</c:v>
                </c:pt>
                <c:pt idx="1295">
                  <c:v>296</c:v>
                </c:pt>
                <c:pt idx="1296">
                  <c:v>297</c:v>
                </c:pt>
                <c:pt idx="1297">
                  <c:v>298</c:v>
                </c:pt>
                <c:pt idx="1298">
                  <c:v>299</c:v>
                </c:pt>
                <c:pt idx="1299">
                  <c:v>300</c:v>
                </c:pt>
                <c:pt idx="1300">
                  <c:v>301</c:v>
                </c:pt>
                <c:pt idx="1301">
                  <c:v>302</c:v>
                </c:pt>
                <c:pt idx="1302">
                  <c:v>303</c:v>
                </c:pt>
                <c:pt idx="1303">
                  <c:v>304</c:v>
                </c:pt>
                <c:pt idx="1304">
                  <c:v>305</c:v>
                </c:pt>
                <c:pt idx="1305">
                  <c:v>306</c:v>
                </c:pt>
                <c:pt idx="1306">
                  <c:v>307</c:v>
                </c:pt>
                <c:pt idx="1307">
                  <c:v>308</c:v>
                </c:pt>
                <c:pt idx="1308">
                  <c:v>309</c:v>
                </c:pt>
                <c:pt idx="1309">
                  <c:v>310</c:v>
                </c:pt>
                <c:pt idx="1310">
                  <c:v>311</c:v>
                </c:pt>
                <c:pt idx="1311">
                  <c:v>312</c:v>
                </c:pt>
                <c:pt idx="1312">
                  <c:v>313</c:v>
                </c:pt>
                <c:pt idx="1313">
                  <c:v>314</c:v>
                </c:pt>
                <c:pt idx="1314">
                  <c:v>315</c:v>
                </c:pt>
                <c:pt idx="1315">
                  <c:v>316</c:v>
                </c:pt>
                <c:pt idx="1316">
                  <c:v>317</c:v>
                </c:pt>
                <c:pt idx="1317">
                  <c:v>318</c:v>
                </c:pt>
                <c:pt idx="1318">
                  <c:v>319</c:v>
                </c:pt>
                <c:pt idx="1319">
                  <c:v>320</c:v>
                </c:pt>
                <c:pt idx="1320">
                  <c:v>321</c:v>
                </c:pt>
                <c:pt idx="1321">
                  <c:v>322</c:v>
                </c:pt>
                <c:pt idx="1322">
                  <c:v>323</c:v>
                </c:pt>
                <c:pt idx="1323">
                  <c:v>324</c:v>
                </c:pt>
                <c:pt idx="1324">
                  <c:v>325</c:v>
                </c:pt>
                <c:pt idx="1325">
                  <c:v>326</c:v>
                </c:pt>
                <c:pt idx="1326">
                  <c:v>327</c:v>
                </c:pt>
                <c:pt idx="1327">
                  <c:v>328</c:v>
                </c:pt>
                <c:pt idx="1328">
                  <c:v>329</c:v>
                </c:pt>
                <c:pt idx="1329">
                  <c:v>330</c:v>
                </c:pt>
                <c:pt idx="1330">
                  <c:v>331</c:v>
                </c:pt>
                <c:pt idx="1331">
                  <c:v>332</c:v>
                </c:pt>
                <c:pt idx="1332">
                  <c:v>333</c:v>
                </c:pt>
                <c:pt idx="1333">
                  <c:v>334</c:v>
                </c:pt>
                <c:pt idx="1334">
                  <c:v>335</c:v>
                </c:pt>
                <c:pt idx="1335">
                  <c:v>336</c:v>
                </c:pt>
                <c:pt idx="1336">
                  <c:v>337</c:v>
                </c:pt>
                <c:pt idx="1337">
                  <c:v>338</c:v>
                </c:pt>
                <c:pt idx="1338">
                  <c:v>339</c:v>
                </c:pt>
                <c:pt idx="1339">
                  <c:v>340</c:v>
                </c:pt>
                <c:pt idx="1340">
                  <c:v>341</c:v>
                </c:pt>
                <c:pt idx="1341">
                  <c:v>342</c:v>
                </c:pt>
                <c:pt idx="1342">
                  <c:v>343</c:v>
                </c:pt>
                <c:pt idx="1343">
                  <c:v>344</c:v>
                </c:pt>
                <c:pt idx="1344">
                  <c:v>345</c:v>
                </c:pt>
                <c:pt idx="1345">
                  <c:v>346</c:v>
                </c:pt>
                <c:pt idx="1346">
                  <c:v>347</c:v>
                </c:pt>
                <c:pt idx="1347">
                  <c:v>348</c:v>
                </c:pt>
                <c:pt idx="1348">
                  <c:v>349</c:v>
                </c:pt>
                <c:pt idx="1349">
                  <c:v>350</c:v>
                </c:pt>
                <c:pt idx="1350">
                  <c:v>351</c:v>
                </c:pt>
                <c:pt idx="1351">
                  <c:v>352</c:v>
                </c:pt>
                <c:pt idx="1352">
                  <c:v>353</c:v>
                </c:pt>
                <c:pt idx="1353">
                  <c:v>354</c:v>
                </c:pt>
                <c:pt idx="1354">
                  <c:v>355</c:v>
                </c:pt>
                <c:pt idx="1355">
                  <c:v>356</c:v>
                </c:pt>
                <c:pt idx="1356">
                  <c:v>357</c:v>
                </c:pt>
                <c:pt idx="1357">
                  <c:v>358</c:v>
                </c:pt>
                <c:pt idx="1358">
                  <c:v>359</c:v>
                </c:pt>
                <c:pt idx="1359">
                  <c:v>360</c:v>
                </c:pt>
                <c:pt idx="1360">
                  <c:v>361</c:v>
                </c:pt>
                <c:pt idx="1361">
                  <c:v>362</c:v>
                </c:pt>
                <c:pt idx="1362">
                  <c:v>363</c:v>
                </c:pt>
                <c:pt idx="1363">
                  <c:v>364</c:v>
                </c:pt>
                <c:pt idx="1364">
                  <c:v>365</c:v>
                </c:pt>
                <c:pt idx="1365">
                  <c:v>366</c:v>
                </c:pt>
                <c:pt idx="1366">
                  <c:v>367</c:v>
                </c:pt>
                <c:pt idx="1367">
                  <c:v>368</c:v>
                </c:pt>
                <c:pt idx="1368">
                  <c:v>369</c:v>
                </c:pt>
                <c:pt idx="1369">
                  <c:v>370</c:v>
                </c:pt>
                <c:pt idx="1370">
                  <c:v>371</c:v>
                </c:pt>
                <c:pt idx="1371">
                  <c:v>372</c:v>
                </c:pt>
                <c:pt idx="1372">
                  <c:v>373</c:v>
                </c:pt>
                <c:pt idx="1373">
                  <c:v>374</c:v>
                </c:pt>
                <c:pt idx="1374">
                  <c:v>375</c:v>
                </c:pt>
                <c:pt idx="1375">
                  <c:v>376</c:v>
                </c:pt>
                <c:pt idx="1376">
                  <c:v>377</c:v>
                </c:pt>
                <c:pt idx="1377">
                  <c:v>378</c:v>
                </c:pt>
                <c:pt idx="1378">
                  <c:v>379</c:v>
                </c:pt>
                <c:pt idx="1379">
                  <c:v>380</c:v>
                </c:pt>
                <c:pt idx="1380">
                  <c:v>381</c:v>
                </c:pt>
                <c:pt idx="1381">
                  <c:v>382</c:v>
                </c:pt>
                <c:pt idx="1382">
                  <c:v>383</c:v>
                </c:pt>
                <c:pt idx="1383">
                  <c:v>384</c:v>
                </c:pt>
                <c:pt idx="1384">
                  <c:v>385</c:v>
                </c:pt>
                <c:pt idx="1385">
                  <c:v>386</c:v>
                </c:pt>
                <c:pt idx="1386">
                  <c:v>387</c:v>
                </c:pt>
                <c:pt idx="1387">
                  <c:v>388</c:v>
                </c:pt>
                <c:pt idx="1388">
                  <c:v>389</c:v>
                </c:pt>
                <c:pt idx="1389">
                  <c:v>390</c:v>
                </c:pt>
                <c:pt idx="1390">
                  <c:v>391</c:v>
                </c:pt>
                <c:pt idx="1391">
                  <c:v>392</c:v>
                </c:pt>
                <c:pt idx="1392">
                  <c:v>393</c:v>
                </c:pt>
                <c:pt idx="1393">
                  <c:v>394</c:v>
                </c:pt>
                <c:pt idx="1394">
                  <c:v>395</c:v>
                </c:pt>
                <c:pt idx="1395">
                  <c:v>396</c:v>
                </c:pt>
                <c:pt idx="1396">
                  <c:v>397</c:v>
                </c:pt>
                <c:pt idx="1397">
                  <c:v>398</c:v>
                </c:pt>
                <c:pt idx="1398">
                  <c:v>399</c:v>
                </c:pt>
                <c:pt idx="1399">
                  <c:v>400</c:v>
                </c:pt>
                <c:pt idx="1400">
                  <c:v>401</c:v>
                </c:pt>
                <c:pt idx="1401">
                  <c:v>402</c:v>
                </c:pt>
                <c:pt idx="1402">
                  <c:v>403</c:v>
                </c:pt>
                <c:pt idx="1403">
                  <c:v>404</c:v>
                </c:pt>
                <c:pt idx="1404">
                  <c:v>405</c:v>
                </c:pt>
                <c:pt idx="1405">
                  <c:v>406</c:v>
                </c:pt>
                <c:pt idx="1406">
                  <c:v>407</c:v>
                </c:pt>
                <c:pt idx="1407">
                  <c:v>408</c:v>
                </c:pt>
                <c:pt idx="1408">
                  <c:v>409</c:v>
                </c:pt>
                <c:pt idx="1409">
                  <c:v>410</c:v>
                </c:pt>
                <c:pt idx="1410">
                  <c:v>411</c:v>
                </c:pt>
                <c:pt idx="1411">
                  <c:v>412</c:v>
                </c:pt>
                <c:pt idx="1412">
                  <c:v>413</c:v>
                </c:pt>
                <c:pt idx="1413">
                  <c:v>414</c:v>
                </c:pt>
                <c:pt idx="1414">
                  <c:v>415</c:v>
                </c:pt>
                <c:pt idx="1415">
                  <c:v>416</c:v>
                </c:pt>
                <c:pt idx="1416">
                  <c:v>417</c:v>
                </c:pt>
                <c:pt idx="1417">
                  <c:v>418</c:v>
                </c:pt>
                <c:pt idx="1418">
                  <c:v>419</c:v>
                </c:pt>
                <c:pt idx="1419">
                  <c:v>420</c:v>
                </c:pt>
                <c:pt idx="1420">
                  <c:v>421</c:v>
                </c:pt>
                <c:pt idx="1421">
                  <c:v>422</c:v>
                </c:pt>
                <c:pt idx="1422">
                  <c:v>423</c:v>
                </c:pt>
                <c:pt idx="1423">
                  <c:v>424</c:v>
                </c:pt>
                <c:pt idx="1424">
                  <c:v>425</c:v>
                </c:pt>
                <c:pt idx="1425">
                  <c:v>426</c:v>
                </c:pt>
                <c:pt idx="1426">
                  <c:v>427</c:v>
                </c:pt>
                <c:pt idx="1427">
                  <c:v>428</c:v>
                </c:pt>
                <c:pt idx="1428">
                  <c:v>429</c:v>
                </c:pt>
                <c:pt idx="1429">
                  <c:v>430</c:v>
                </c:pt>
                <c:pt idx="1430">
                  <c:v>431</c:v>
                </c:pt>
                <c:pt idx="1431">
                  <c:v>432</c:v>
                </c:pt>
                <c:pt idx="1432">
                  <c:v>433</c:v>
                </c:pt>
                <c:pt idx="1433">
                  <c:v>434</c:v>
                </c:pt>
                <c:pt idx="1434">
                  <c:v>435</c:v>
                </c:pt>
                <c:pt idx="1435">
                  <c:v>436</c:v>
                </c:pt>
                <c:pt idx="1436">
                  <c:v>437</c:v>
                </c:pt>
                <c:pt idx="1437">
                  <c:v>438</c:v>
                </c:pt>
                <c:pt idx="1438">
                  <c:v>439</c:v>
                </c:pt>
                <c:pt idx="1439">
                  <c:v>440</c:v>
                </c:pt>
                <c:pt idx="1440">
                  <c:v>441</c:v>
                </c:pt>
                <c:pt idx="1441">
                  <c:v>442</c:v>
                </c:pt>
                <c:pt idx="1442">
                  <c:v>443</c:v>
                </c:pt>
                <c:pt idx="1443">
                  <c:v>444</c:v>
                </c:pt>
                <c:pt idx="1444">
                  <c:v>445</c:v>
                </c:pt>
                <c:pt idx="1445">
                  <c:v>446</c:v>
                </c:pt>
                <c:pt idx="1446">
                  <c:v>447</c:v>
                </c:pt>
                <c:pt idx="1447">
                  <c:v>448</c:v>
                </c:pt>
                <c:pt idx="1448">
                  <c:v>449</c:v>
                </c:pt>
                <c:pt idx="1449">
                  <c:v>450</c:v>
                </c:pt>
                <c:pt idx="1450">
                  <c:v>451</c:v>
                </c:pt>
                <c:pt idx="1451">
                  <c:v>452</c:v>
                </c:pt>
                <c:pt idx="1452">
                  <c:v>453</c:v>
                </c:pt>
                <c:pt idx="1453">
                  <c:v>454</c:v>
                </c:pt>
                <c:pt idx="1454">
                  <c:v>455</c:v>
                </c:pt>
                <c:pt idx="1455">
                  <c:v>456</c:v>
                </c:pt>
                <c:pt idx="1456">
                  <c:v>457</c:v>
                </c:pt>
                <c:pt idx="1457">
                  <c:v>458</c:v>
                </c:pt>
                <c:pt idx="1458">
                  <c:v>459</c:v>
                </c:pt>
                <c:pt idx="1459">
                  <c:v>460</c:v>
                </c:pt>
                <c:pt idx="1460">
                  <c:v>461</c:v>
                </c:pt>
                <c:pt idx="1461">
                  <c:v>462</c:v>
                </c:pt>
                <c:pt idx="1462">
                  <c:v>463</c:v>
                </c:pt>
                <c:pt idx="1463">
                  <c:v>464</c:v>
                </c:pt>
                <c:pt idx="1464">
                  <c:v>465</c:v>
                </c:pt>
                <c:pt idx="1465">
                  <c:v>466</c:v>
                </c:pt>
                <c:pt idx="1466">
                  <c:v>467</c:v>
                </c:pt>
                <c:pt idx="1467">
                  <c:v>468</c:v>
                </c:pt>
                <c:pt idx="1468">
                  <c:v>469</c:v>
                </c:pt>
                <c:pt idx="1469">
                  <c:v>470</c:v>
                </c:pt>
                <c:pt idx="1470">
                  <c:v>471</c:v>
                </c:pt>
                <c:pt idx="1471">
                  <c:v>472</c:v>
                </c:pt>
                <c:pt idx="1472">
                  <c:v>473</c:v>
                </c:pt>
                <c:pt idx="1473">
                  <c:v>474</c:v>
                </c:pt>
                <c:pt idx="1474">
                  <c:v>475</c:v>
                </c:pt>
                <c:pt idx="1475">
                  <c:v>476</c:v>
                </c:pt>
                <c:pt idx="1476">
                  <c:v>477</c:v>
                </c:pt>
                <c:pt idx="1477">
                  <c:v>478</c:v>
                </c:pt>
                <c:pt idx="1478">
                  <c:v>479</c:v>
                </c:pt>
                <c:pt idx="1479">
                  <c:v>480</c:v>
                </c:pt>
                <c:pt idx="1480">
                  <c:v>481</c:v>
                </c:pt>
                <c:pt idx="1481">
                  <c:v>482</c:v>
                </c:pt>
                <c:pt idx="1482">
                  <c:v>483</c:v>
                </c:pt>
                <c:pt idx="1483">
                  <c:v>484</c:v>
                </c:pt>
                <c:pt idx="1484">
                  <c:v>485</c:v>
                </c:pt>
                <c:pt idx="1485">
                  <c:v>486</c:v>
                </c:pt>
                <c:pt idx="1486">
                  <c:v>487</c:v>
                </c:pt>
                <c:pt idx="1487">
                  <c:v>488</c:v>
                </c:pt>
                <c:pt idx="1488">
                  <c:v>489</c:v>
                </c:pt>
                <c:pt idx="1489">
                  <c:v>490</c:v>
                </c:pt>
                <c:pt idx="1490">
                  <c:v>491</c:v>
                </c:pt>
                <c:pt idx="1491">
                  <c:v>492</c:v>
                </c:pt>
                <c:pt idx="1492">
                  <c:v>493</c:v>
                </c:pt>
                <c:pt idx="1493">
                  <c:v>494</c:v>
                </c:pt>
                <c:pt idx="1494">
                  <c:v>495</c:v>
                </c:pt>
                <c:pt idx="1495">
                  <c:v>496</c:v>
                </c:pt>
                <c:pt idx="1496">
                  <c:v>497</c:v>
                </c:pt>
                <c:pt idx="1497">
                  <c:v>498</c:v>
                </c:pt>
                <c:pt idx="1498">
                  <c:v>499</c:v>
                </c:pt>
                <c:pt idx="1499">
                  <c:v>500</c:v>
                </c:pt>
                <c:pt idx="1500">
                  <c:v>501</c:v>
                </c:pt>
                <c:pt idx="1501">
                  <c:v>502</c:v>
                </c:pt>
                <c:pt idx="1502">
                  <c:v>503</c:v>
                </c:pt>
                <c:pt idx="1503">
                  <c:v>504</c:v>
                </c:pt>
                <c:pt idx="1504">
                  <c:v>505</c:v>
                </c:pt>
                <c:pt idx="1505">
                  <c:v>506</c:v>
                </c:pt>
                <c:pt idx="1506">
                  <c:v>507</c:v>
                </c:pt>
                <c:pt idx="1507">
                  <c:v>508</c:v>
                </c:pt>
                <c:pt idx="1508">
                  <c:v>509</c:v>
                </c:pt>
                <c:pt idx="1509">
                  <c:v>510</c:v>
                </c:pt>
                <c:pt idx="1510">
                  <c:v>511</c:v>
                </c:pt>
                <c:pt idx="1511">
                  <c:v>512</c:v>
                </c:pt>
                <c:pt idx="1512">
                  <c:v>513</c:v>
                </c:pt>
                <c:pt idx="1513">
                  <c:v>514</c:v>
                </c:pt>
                <c:pt idx="1514">
                  <c:v>515</c:v>
                </c:pt>
                <c:pt idx="1515">
                  <c:v>516</c:v>
                </c:pt>
                <c:pt idx="1516">
                  <c:v>517</c:v>
                </c:pt>
                <c:pt idx="1517">
                  <c:v>518</c:v>
                </c:pt>
                <c:pt idx="1518">
                  <c:v>519</c:v>
                </c:pt>
                <c:pt idx="1519">
                  <c:v>520</c:v>
                </c:pt>
                <c:pt idx="1520">
                  <c:v>521</c:v>
                </c:pt>
                <c:pt idx="1521">
                  <c:v>522</c:v>
                </c:pt>
                <c:pt idx="1522">
                  <c:v>523</c:v>
                </c:pt>
                <c:pt idx="1523">
                  <c:v>524</c:v>
                </c:pt>
                <c:pt idx="1524">
                  <c:v>525</c:v>
                </c:pt>
                <c:pt idx="1525">
                  <c:v>526</c:v>
                </c:pt>
                <c:pt idx="1526">
                  <c:v>527</c:v>
                </c:pt>
                <c:pt idx="1527">
                  <c:v>528</c:v>
                </c:pt>
                <c:pt idx="1528">
                  <c:v>529</c:v>
                </c:pt>
                <c:pt idx="1529">
                  <c:v>530</c:v>
                </c:pt>
                <c:pt idx="1530">
                  <c:v>531</c:v>
                </c:pt>
                <c:pt idx="1531">
                  <c:v>532</c:v>
                </c:pt>
                <c:pt idx="1532">
                  <c:v>533</c:v>
                </c:pt>
                <c:pt idx="1533">
                  <c:v>534</c:v>
                </c:pt>
                <c:pt idx="1534">
                  <c:v>535</c:v>
                </c:pt>
                <c:pt idx="1535">
                  <c:v>536</c:v>
                </c:pt>
                <c:pt idx="1536">
                  <c:v>537</c:v>
                </c:pt>
                <c:pt idx="1537">
                  <c:v>538</c:v>
                </c:pt>
                <c:pt idx="1538">
                  <c:v>539</c:v>
                </c:pt>
                <c:pt idx="1539">
                  <c:v>540</c:v>
                </c:pt>
                <c:pt idx="1540">
                  <c:v>541</c:v>
                </c:pt>
                <c:pt idx="1541">
                  <c:v>542</c:v>
                </c:pt>
                <c:pt idx="1542">
                  <c:v>543</c:v>
                </c:pt>
                <c:pt idx="1543">
                  <c:v>544</c:v>
                </c:pt>
                <c:pt idx="1544">
                  <c:v>545</c:v>
                </c:pt>
                <c:pt idx="1545">
                  <c:v>546</c:v>
                </c:pt>
                <c:pt idx="1546">
                  <c:v>547</c:v>
                </c:pt>
                <c:pt idx="1547">
                  <c:v>548</c:v>
                </c:pt>
                <c:pt idx="1548">
                  <c:v>549</c:v>
                </c:pt>
                <c:pt idx="1549">
                  <c:v>550</c:v>
                </c:pt>
                <c:pt idx="1550">
                  <c:v>551</c:v>
                </c:pt>
                <c:pt idx="1551">
                  <c:v>552</c:v>
                </c:pt>
                <c:pt idx="1552">
                  <c:v>553</c:v>
                </c:pt>
                <c:pt idx="1553">
                  <c:v>554</c:v>
                </c:pt>
                <c:pt idx="1554">
                  <c:v>555</c:v>
                </c:pt>
                <c:pt idx="1555">
                  <c:v>556</c:v>
                </c:pt>
                <c:pt idx="1556">
                  <c:v>557</c:v>
                </c:pt>
                <c:pt idx="1557">
                  <c:v>558</c:v>
                </c:pt>
                <c:pt idx="1558">
                  <c:v>559</c:v>
                </c:pt>
                <c:pt idx="1559">
                  <c:v>560</c:v>
                </c:pt>
                <c:pt idx="1560">
                  <c:v>561</c:v>
                </c:pt>
                <c:pt idx="1561">
                  <c:v>562</c:v>
                </c:pt>
                <c:pt idx="1562">
                  <c:v>563</c:v>
                </c:pt>
                <c:pt idx="1563">
                  <c:v>564</c:v>
                </c:pt>
                <c:pt idx="1564">
                  <c:v>565</c:v>
                </c:pt>
                <c:pt idx="1565">
                  <c:v>566</c:v>
                </c:pt>
                <c:pt idx="1566">
                  <c:v>567</c:v>
                </c:pt>
                <c:pt idx="1567">
                  <c:v>568</c:v>
                </c:pt>
                <c:pt idx="1568">
                  <c:v>569</c:v>
                </c:pt>
                <c:pt idx="1569">
                  <c:v>570</c:v>
                </c:pt>
                <c:pt idx="1570">
                  <c:v>571</c:v>
                </c:pt>
                <c:pt idx="1571">
                  <c:v>572</c:v>
                </c:pt>
                <c:pt idx="1572">
                  <c:v>573</c:v>
                </c:pt>
                <c:pt idx="1573">
                  <c:v>574</c:v>
                </c:pt>
                <c:pt idx="1574">
                  <c:v>575</c:v>
                </c:pt>
                <c:pt idx="1575">
                  <c:v>576</c:v>
                </c:pt>
                <c:pt idx="1576">
                  <c:v>577</c:v>
                </c:pt>
                <c:pt idx="1577">
                  <c:v>578</c:v>
                </c:pt>
                <c:pt idx="1578">
                  <c:v>579</c:v>
                </c:pt>
                <c:pt idx="1579">
                  <c:v>580</c:v>
                </c:pt>
                <c:pt idx="1580">
                  <c:v>581</c:v>
                </c:pt>
                <c:pt idx="1581">
                  <c:v>582</c:v>
                </c:pt>
                <c:pt idx="1582">
                  <c:v>583</c:v>
                </c:pt>
                <c:pt idx="1583">
                  <c:v>584</c:v>
                </c:pt>
                <c:pt idx="1584">
                  <c:v>585</c:v>
                </c:pt>
                <c:pt idx="1585">
                  <c:v>586</c:v>
                </c:pt>
                <c:pt idx="1586">
                  <c:v>587</c:v>
                </c:pt>
                <c:pt idx="1587">
                  <c:v>588</c:v>
                </c:pt>
                <c:pt idx="1588">
                  <c:v>589</c:v>
                </c:pt>
                <c:pt idx="1589">
                  <c:v>590</c:v>
                </c:pt>
                <c:pt idx="1590">
                  <c:v>591</c:v>
                </c:pt>
                <c:pt idx="1591">
                  <c:v>592</c:v>
                </c:pt>
                <c:pt idx="1592">
                  <c:v>593</c:v>
                </c:pt>
                <c:pt idx="1593">
                  <c:v>594</c:v>
                </c:pt>
                <c:pt idx="1594">
                  <c:v>595</c:v>
                </c:pt>
                <c:pt idx="1595">
                  <c:v>596</c:v>
                </c:pt>
                <c:pt idx="1596">
                  <c:v>597</c:v>
                </c:pt>
                <c:pt idx="1597">
                  <c:v>598</c:v>
                </c:pt>
                <c:pt idx="1598">
                  <c:v>599</c:v>
                </c:pt>
                <c:pt idx="1599">
                  <c:v>600</c:v>
                </c:pt>
                <c:pt idx="1600">
                  <c:v>601</c:v>
                </c:pt>
                <c:pt idx="1601">
                  <c:v>602</c:v>
                </c:pt>
                <c:pt idx="1602">
                  <c:v>603</c:v>
                </c:pt>
                <c:pt idx="1603">
                  <c:v>604</c:v>
                </c:pt>
                <c:pt idx="1604">
                  <c:v>605</c:v>
                </c:pt>
                <c:pt idx="1605">
                  <c:v>606</c:v>
                </c:pt>
                <c:pt idx="1606">
                  <c:v>607</c:v>
                </c:pt>
                <c:pt idx="1607">
                  <c:v>608</c:v>
                </c:pt>
                <c:pt idx="1608">
                  <c:v>609</c:v>
                </c:pt>
                <c:pt idx="1609">
                  <c:v>610</c:v>
                </c:pt>
                <c:pt idx="1610">
                  <c:v>611</c:v>
                </c:pt>
                <c:pt idx="1611">
                  <c:v>612</c:v>
                </c:pt>
                <c:pt idx="1612">
                  <c:v>613</c:v>
                </c:pt>
                <c:pt idx="1613">
                  <c:v>614</c:v>
                </c:pt>
                <c:pt idx="1614">
                  <c:v>615</c:v>
                </c:pt>
                <c:pt idx="1615">
                  <c:v>616</c:v>
                </c:pt>
                <c:pt idx="1616">
                  <c:v>617</c:v>
                </c:pt>
                <c:pt idx="1617">
                  <c:v>618</c:v>
                </c:pt>
                <c:pt idx="1618">
                  <c:v>619</c:v>
                </c:pt>
                <c:pt idx="1619">
                  <c:v>620</c:v>
                </c:pt>
                <c:pt idx="1620">
                  <c:v>621</c:v>
                </c:pt>
                <c:pt idx="1621">
                  <c:v>622</c:v>
                </c:pt>
                <c:pt idx="1622">
                  <c:v>623</c:v>
                </c:pt>
                <c:pt idx="1623">
                  <c:v>624</c:v>
                </c:pt>
                <c:pt idx="1624">
                  <c:v>625</c:v>
                </c:pt>
                <c:pt idx="1625">
                  <c:v>626</c:v>
                </c:pt>
                <c:pt idx="1626">
                  <c:v>627</c:v>
                </c:pt>
                <c:pt idx="1627">
                  <c:v>628</c:v>
                </c:pt>
                <c:pt idx="1628">
                  <c:v>629</c:v>
                </c:pt>
                <c:pt idx="1629">
                  <c:v>630</c:v>
                </c:pt>
                <c:pt idx="1630">
                  <c:v>631</c:v>
                </c:pt>
                <c:pt idx="1631">
                  <c:v>632</c:v>
                </c:pt>
                <c:pt idx="1632">
                  <c:v>633</c:v>
                </c:pt>
                <c:pt idx="1633">
                  <c:v>634</c:v>
                </c:pt>
                <c:pt idx="1634">
                  <c:v>635</c:v>
                </c:pt>
                <c:pt idx="1635">
                  <c:v>636</c:v>
                </c:pt>
                <c:pt idx="1636">
                  <c:v>637</c:v>
                </c:pt>
                <c:pt idx="1637">
                  <c:v>638</c:v>
                </c:pt>
                <c:pt idx="1638">
                  <c:v>639</c:v>
                </c:pt>
                <c:pt idx="1639">
                  <c:v>640</c:v>
                </c:pt>
                <c:pt idx="1640">
                  <c:v>641</c:v>
                </c:pt>
                <c:pt idx="1641">
                  <c:v>642</c:v>
                </c:pt>
                <c:pt idx="1642">
                  <c:v>643</c:v>
                </c:pt>
                <c:pt idx="1643">
                  <c:v>644</c:v>
                </c:pt>
                <c:pt idx="1644">
                  <c:v>645</c:v>
                </c:pt>
                <c:pt idx="1645">
                  <c:v>646</c:v>
                </c:pt>
                <c:pt idx="1646">
                  <c:v>647</c:v>
                </c:pt>
                <c:pt idx="1647">
                  <c:v>648</c:v>
                </c:pt>
                <c:pt idx="1648">
                  <c:v>649</c:v>
                </c:pt>
                <c:pt idx="1649">
                  <c:v>650</c:v>
                </c:pt>
                <c:pt idx="1650">
                  <c:v>651</c:v>
                </c:pt>
                <c:pt idx="1651">
                  <c:v>652</c:v>
                </c:pt>
                <c:pt idx="1652">
                  <c:v>653</c:v>
                </c:pt>
                <c:pt idx="1653">
                  <c:v>654</c:v>
                </c:pt>
                <c:pt idx="1654">
                  <c:v>655</c:v>
                </c:pt>
                <c:pt idx="1655">
                  <c:v>656</c:v>
                </c:pt>
                <c:pt idx="1656">
                  <c:v>657</c:v>
                </c:pt>
                <c:pt idx="1657">
                  <c:v>658</c:v>
                </c:pt>
                <c:pt idx="1658">
                  <c:v>659</c:v>
                </c:pt>
                <c:pt idx="1659">
                  <c:v>660</c:v>
                </c:pt>
                <c:pt idx="1660">
                  <c:v>661</c:v>
                </c:pt>
                <c:pt idx="1661">
                  <c:v>662</c:v>
                </c:pt>
                <c:pt idx="1662">
                  <c:v>663</c:v>
                </c:pt>
                <c:pt idx="1663">
                  <c:v>664</c:v>
                </c:pt>
                <c:pt idx="1664">
                  <c:v>665</c:v>
                </c:pt>
                <c:pt idx="1665">
                  <c:v>666</c:v>
                </c:pt>
                <c:pt idx="1666">
                  <c:v>667</c:v>
                </c:pt>
                <c:pt idx="1667">
                  <c:v>668</c:v>
                </c:pt>
                <c:pt idx="1668">
                  <c:v>669</c:v>
                </c:pt>
                <c:pt idx="1669">
                  <c:v>670</c:v>
                </c:pt>
                <c:pt idx="1670">
                  <c:v>671</c:v>
                </c:pt>
                <c:pt idx="1671">
                  <c:v>672</c:v>
                </c:pt>
                <c:pt idx="1672">
                  <c:v>673</c:v>
                </c:pt>
                <c:pt idx="1673">
                  <c:v>674</c:v>
                </c:pt>
                <c:pt idx="1674">
                  <c:v>675</c:v>
                </c:pt>
                <c:pt idx="1675">
                  <c:v>676</c:v>
                </c:pt>
                <c:pt idx="1676">
                  <c:v>677</c:v>
                </c:pt>
                <c:pt idx="1677">
                  <c:v>678</c:v>
                </c:pt>
                <c:pt idx="1678">
                  <c:v>679</c:v>
                </c:pt>
                <c:pt idx="1679">
                  <c:v>680</c:v>
                </c:pt>
                <c:pt idx="1680">
                  <c:v>681</c:v>
                </c:pt>
                <c:pt idx="1681">
                  <c:v>682</c:v>
                </c:pt>
                <c:pt idx="1682">
                  <c:v>683</c:v>
                </c:pt>
                <c:pt idx="1683">
                  <c:v>684</c:v>
                </c:pt>
                <c:pt idx="1684">
                  <c:v>685</c:v>
                </c:pt>
                <c:pt idx="1685">
                  <c:v>686</c:v>
                </c:pt>
                <c:pt idx="1686">
                  <c:v>687</c:v>
                </c:pt>
                <c:pt idx="1687">
                  <c:v>688</c:v>
                </c:pt>
                <c:pt idx="1688">
                  <c:v>689</c:v>
                </c:pt>
                <c:pt idx="1689">
                  <c:v>690</c:v>
                </c:pt>
                <c:pt idx="1690">
                  <c:v>691</c:v>
                </c:pt>
                <c:pt idx="1691">
                  <c:v>692</c:v>
                </c:pt>
                <c:pt idx="1692">
                  <c:v>693</c:v>
                </c:pt>
                <c:pt idx="1693">
                  <c:v>694</c:v>
                </c:pt>
                <c:pt idx="1694">
                  <c:v>695</c:v>
                </c:pt>
                <c:pt idx="1695">
                  <c:v>696</c:v>
                </c:pt>
                <c:pt idx="1696">
                  <c:v>697</c:v>
                </c:pt>
                <c:pt idx="1697">
                  <c:v>698</c:v>
                </c:pt>
                <c:pt idx="1698">
                  <c:v>699</c:v>
                </c:pt>
                <c:pt idx="1699">
                  <c:v>700</c:v>
                </c:pt>
                <c:pt idx="1700">
                  <c:v>701</c:v>
                </c:pt>
                <c:pt idx="1701">
                  <c:v>702</c:v>
                </c:pt>
                <c:pt idx="1702">
                  <c:v>703</c:v>
                </c:pt>
                <c:pt idx="1703">
                  <c:v>704</c:v>
                </c:pt>
                <c:pt idx="1704">
                  <c:v>705</c:v>
                </c:pt>
                <c:pt idx="1705">
                  <c:v>706</c:v>
                </c:pt>
                <c:pt idx="1706">
                  <c:v>707</c:v>
                </c:pt>
                <c:pt idx="1707">
                  <c:v>708</c:v>
                </c:pt>
                <c:pt idx="1708">
                  <c:v>709</c:v>
                </c:pt>
                <c:pt idx="1709">
                  <c:v>710</c:v>
                </c:pt>
                <c:pt idx="1710">
                  <c:v>711</c:v>
                </c:pt>
                <c:pt idx="1711">
                  <c:v>712</c:v>
                </c:pt>
                <c:pt idx="1712">
                  <c:v>713</c:v>
                </c:pt>
                <c:pt idx="1713">
                  <c:v>714</c:v>
                </c:pt>
                <c:pt idx="1714">
                  <c:v>715</c:v>
                </c:pt>
                <c:pt idx="1715">
                  <c:v>716</c:v>
                </c:pt>
                <c:pt idx="1716">
                  <c:v>717</c:v>
                </c:pt>
                <c:pt idx="1717">
                  <c:v>718</c:v>
                </c:pt>
                <c:pt idx="1718">
                  <c:v>719</c:v>
                </c:pt>
                <c:pt idx="1719">
                  <c:v>720</c:v>
                </c:pt>
                <c:pt idx="1720">
                  <c:v>721</c:v>
                </c:pt>
                <c:pt idx="1721">
                  <c:v>722</c:v>
                </c:pt>
                <c:pt idx="1722">
                  <c:v>723</c:v>
                </c:pt>
                <c:pt idx="1723">
                  <c:v>724</c:v>
                </c:pt>
                <c:pt idx="1724">
                  <c:v>725</c:v>
                </c:pt>
                <c:pt idx="1725">
                  <c:v>726</c:v>
                </c:pt>
                <c:pt idx="1726">
                  <c:v>727</c:v>
                </c:pt>
                <c:pt idx="1727">
                  <c:v>728</c:v>
                </c:pt>
                <c:pt idx="1728">
                  <c:v>729</c:v>
                </c:pt>
                <c:pt idx="1729">
                  <c:v>730</c:v>
                </c:pt>
                <c:pt idx="1730">
                  <c:v>731</c:v>
                </c:pt>
                <c:pt idx="1731">
                  <c:v>732</c:v>
                </c:pt>
                <c:pt idx="1732">
                  <c:v>733</c:v>
                </c:pt>
                <c:pt idx="1733">
                  <c:v>734</c:v>
                </c:pt>
                <c:pt idx="1734">
                  <c:v>735</c:v>
                </c:pt>
                <c:pt idx="1735">
                  <c:v>736</c:v>
                </c:pt>
                <c:pt idx="1736">
                  <c:v>737</c:v>
                </c:pt>
                <c:pt idx="1737">
                  <c:v>738</c:v>
                </c:pt>
                <c:pt idx="1738">
                  <c:v>739</c:v>
                </c:pt>
                <c:pt idx="1739">
                  <c:v>740</c:v>
                </c:pt>
                <c:pt idx="1740">
                  <c:v>741</c:v>
                </c:pt>
                <c:pt idx="1741">
                  <c:v>742</c:v>
                </c:pt>
                <c:pt idx="1742">
                  <c:v>743</c:v>
                </c:pt>
                <c:pt idx="1743">
                  <c:v>744</c:v>
                </c:pt>
                <c:pt idx="1744">
                  <c:v>745</c:v>
                </c:pt>
                <c:pt idx="1745">
                  <c:v>746</c:v>
                </c:pt>
                <c:pt idx="1746">
                  <c:v>747</c:v>
                </c:pt>
                <c:pt idx="1747">
                  <c:v>748</c:v>
                </c:pt>
                <c:pt idx="1748">
                  <c:v>749</c:v>
                </c:pt>
                <c:pt idx="1749">
                  <c:v>750</c:v>
                </c:pt>
                <c:pt idx="1750">
                  <c:v>751</c:v>
                </c:pt>
                <c:pt idx="1751">
                  <c:v>752</c:v>
                </c:pt>
                <c:pt idx="1752">
                  <c:v>753</c:v>
                </c:pt>
                <c:pt idx="1753">
                  <c:v>754</c:v>
                </c:pt>
                <c:pt idx="1754">
                  <c:v>755</c:v>
                </c:pt>
                <c:pt idx="1755">
                  <c:v>756</c:v>
                </c:pt>
                <c:pt idx="1756">
                  <c:v>757</c:v>
                </c:pt>
                <c:pt idx="1757">
                  <c:v>758</c:v>
                </c:pt>
                <c:pt idx="1758">
                  <c:v>759</c:v>
                </c:pt>
                <c:pt idx="1759">
                  <c:v>760</c:v>
                </c:pt>
                <c:pt idx="1760">
                  <c:v>761</c:v>
                </c:pt>
                <c:pt idx="1761">
                  <c:v>762</c:v>
                </c:pt>
                <c:pt idx="1762">
                  <c:v>763</c:v>
                </c:pt>
                <c:pt idx="1763">
                  <c:v>764</c:v>
                </c:pt>
                <c:pt idx="1764">
                  <c:v>765</c:v>
                </c:pt>
                <c:pt idx="1765">
                  <c:v>766</c:v>
                </c:pt>
                <c:pt idx="1766">
                  <c:v>767</c:v>
                </c:pt>
                <c:pt idx="1767">
                  <c:v>768</c:v>
                </c:pt>
                <c:pt idx="1768">
                  <c:v>769</c:v>
                </c:pt>
                <c:pt idx="1769">
                  <c:v>770</c:v>
                </c:pt>
                <c:pt idx="1770">
                  <c:v>771</c:v>
                </c:pt>
                <c:pt idx="1771">
                  <c:v>772</c:v>
                </c:pt>
                <c:pt idx="1772">
                  <c:v>773</c:v>
                </c:pt>
                <c:pt idx="1773">
                  <c:v>774</c:v>
                </c:pt>
                <c:pt idx="1774">
                  <c:v>775</c:v>
                </c:pt>
                <c:pt idx="1775">
                  <c:v>776</c:v>
                </c:pt>
                <c:pt idx="1776">
                  <c:v>777</c:v>
                </c:pt>
                <c:pt idx="1777">
                  <c:v>778</c:v>
                </c:pt>
                <c:pt idx="1778">
                  <c:v>779</c:v>
                </c:pt>
                <c:pt idx="1779">
                  <c:v>780</c:v>
                </c:pt>
                <c:pt idx="1780">
                  <c:v>781</c:v>
                </c:pt>
                <c:pt idx="1781">
                  <c:v>782</c:v>
                </c:pt>
                <c:pt idx="1782">
                  <c:v>783</c:v>
                </c:pt>
                <c:pt idx="1783">
                  <c:v>784</c:v>
                </c:pt>
                <c:pt idx="1784">
                  <c:v>785</c:v>
                </c:pt>
                <c:pt idx="1785">
                  <c:v>786</c:v>
                </c:pt>
                <c:pt idx="1786">
                  <c:v>787</c:v>
                </c:pt>
                <c:pt idx="1787">
                  <c:v>788</c:v>
                </c:pt>
                <c:pt idx="1788">
                  <c:v>789</c:v>
                </c:pt>
                <c:pt idx="1789">
                  <c:v>790</c:v>
                </c:pt>
                <c:pt idx="1790">
                  <c:v>791</c:v>
                </c:pt>
                <c:pt idx="1791">
                  <c:v>792</c:v>
                </c:pt>
                <c:pt idx="1792">
                  <c:v>793</c:v>
                </c:pt>
                <c:pt idx="1793">
                  <c:v>794</c:v>
                </c:pt>
                <c:pt idx="1794">
                  <c:v>795</c:v>
                </c:pt>
                <c:pt idx="1795">
                  <c:v>796</c:v>
                </c:pt>
                <c:pt idx="1796">
                  <c:v>797</c:v>
                </c:pt>
                <c:pt idx="1797">
                  <c:v>798</c:v>
                </c:pt>
                <c:pt idx="1798">
                  <c:v>799</c:v>
                </c:pt>
                <c:pt idx="1799">
                  <c:v>800</c:v>
                </c:pt>
                <c:pt idx="1800">
                  <c:v>801</c:v>
                </c:pt>
                <c:pt idx="1801">
                  <c:v>802</c:v>
                </c:pt>
                <c:pt idx="1802">
                  <c:v>803</c:v>
                </c:pt>
                <c:pt idx="1803">
                  <c:v>804</c:v>
                </c:pt>
                <c:pt idx="1804">
                  <c:v>805</c:v>
                </c:pt>
                <c:pt idx="1805">
                  <c:v>806</c:v>
                </c:pt>
                <c:pt idx="1806">
                  <c:v>807</c:v>
                </c:pt>
                <c:pt idx="1807">
                  <c:v>808</c:v>
                </c:pt>
                <c:pt idx="1808">
                  <c:v>809</c:v>
                </c:pt>
                <c:pt idx="1809">
                  <c:v>810</c:v>
                </c:pt>
                <c:pt idx="1810">
                  <c:v>811</c:v>
                </c:pt>
                <c:pt idx="1811">
                  <c:v>812</c:v>
                </c:pt>
                <c:pt idx="1812">
                  <c:v>813</c:v>
                </c:pt>
                <c:pt idx="1813">
                  <c:v>814</c:v>
                </c:pt>
                <c:pt idx="1814">
                  <c:v>815</c:v>
                </c:pt>
                <c:pt idx="1815">
                  <c:v>816</c:v>
                </c:pt>
                <c:pt idx="1816">
                  <c:v>817</c:v>
                </c:pt>
                <c:pt idx="1817">
                  <c:v>818</c:v>
                </c:pt>
                <c:pt idx="1818">
                  <c:v>819</c:v>
                </c:pt>
                <c:pt idx="1819">
                  <c:v>820</c:v>
                </c:pt>
                <c:pt idx="1820">
                  <c:v>821</c:v>
                </c:pt>
                <c:pt idx="1821">
                  <c:v>822</c:v>
                </c:pt>
                <c:pt idx="1822">
                  <c:v>823</c:v>
                </c:pt>
                <c:pt idx="1823">
                  <c:v>824</c:v>
                </c:pt>
                <c:pt idx="1824">
                  <c:v>825</c:v>
                </c:pt>
                <c:pt idx="1825">
                  <c:v>826</c:v>
                </c:pt>
                <c:pt idx="1826">
                  <c:v>827</c:v>
                </c:pt>
                <c:pt idx="1827">
                  <c:v>828</c:v>
                </c:pt>
                <c:pt idx="1828">
                  <c:v>829</c:v>
                </c:pt>
                <c:pt idx="1829">
                  <c:v>830</c:v>
                </c:pt>
                <c:pt idx="1830">
                  <c:v>831</c:v>
                </c:pt>
                <c:pt idx="1831">
                  <c:v>832</c:v>
                </c:pt>
                <c:pt idx="1832">
                  <c:v>833</c:v>
                </c:pt>
                <c:pt idx="1833">
                  <c:v>834</c:v>
                </c:pt>
                <c:pt idx="1834">
                  <c:v>835</c:v>
                </c:pt>
                <c:pt idx="1835">
                  <c:v>836</c:v>
                </c:pt>
                <c:pt idx="1836">
                  <c:v>837</c:v>
                </c:pt>
                <c:pt idx="1837">
                  <c:v>838</c:v>
                </c:pt>
                <c:pt idx="1838">
                  <c:v>839</c:v>
                </c:pt>
                <c:pt idx="1839">
                  <c:v>840</c:v>
                </c:pt>
                <c:pt idx="1840">
                  <c:v>841</c:v>
                </c:pt>
                <c:pt idx="1841">
                  <c:v>842</c:v>
                </c:pt>
                <c:pt idx="1842">
                  <c:v>843</c:v>
                </c:pt>
                <c:pt idx="1843">
                  <c:v>844</c:v>
                </c:pt>
                <c:pt idx="1844">
                  <c:v>845</c:v>
                </c:pt>
                <c:pt idx="1845">
                  <c:v>846</c:v>
                </c:pt>
                <c:pt idx="1846">
                  <c:v>847</c:v>
                </c:pt>
                <c:pt idx="1847">
                  <c:v>848</c:v>
                </c:pt>
                <c:pt idx="1848">
                  <c:v>849</c:v>
                </c:pt>
                <c:pt idx="1849">
                  <c:v>850</c:v>
                </c:pt>
                <c:pt idx="1850">
                  <c:v>851</c:v>
                </c:pt>
                <c:pt idx="1851">
                  <c:v>852</c:v>
                </c:pt>
                <c:pt idx="1852">
                  <c:v>853</c:v>
                </c:pt>
                <c:pt idx="1853">
                  <c:v>854</c:v>
                </c:pt>
                <c:pt idx="1854">
                  <c:v>855</c:v>
                </c:pt>
                <c:pt idx="1855">
                  <c:v>856</c:v>
                </c:pt>
                <c:pt idx="1856">
                  <c:v>857</c:v>
                </c:pt>
                <c:pt idx="1857">
                  <c:v>858</c:v>
                </c:pt>
                <c:pt idx="1858">
                  <c:v>859</c:v>
                </c:pt>
                <c:pt idx="1859">
                  <c:v>860</c:v>
                </c:pt>
                <c:pt idx="1860">
                  <c:v>861</c:v>
                </c:pt>
                <c:pt idx="1861">
                  <c:v>862</c:v>
                </c:pt>
                <c:pt idx="1862">
                  <c:v>863</c:v>
                </c:pt>
                <c:pt idx="1863">
                  <c:v>864</c:v>
                </c:pt>
                <c:pt idx="1864">
                  <c:v>865</c:v>
                </c:pt>
                <c:pt idx="1865">
                  <c:v>866</c:v>
                </c:pt>
                <c:pt idx="1866">
                  <c:v>867</c:v>
                </c:pt>
                <c:pt idx="1867">
                  <c:v>868</c:v>
                </c:pt>
                <c:pt idx="1868">
                  <c:v>869</c:v>
                </c:pt>
                <c:pt idx="1869">
                  <c:v>870</c:v>
                </c:pt>
                <c:pt idx="1870">
                  <c:v>871</c:v>
                </c:pt>
                <c:pt idx="1871">
                  <c:v>872</c:v>
                </c:pt>
                <c:pt idx="1872">
                  <c:v>873</c:v>
                </c:pt>
                <c:pt idx="1873">
                  <c:v>874</c:v>
                </c:pt>
                <c:pt idx="1874">
                  <c:v>875</c:v>
                </c:pt>
                <c:pt idx="1875">
                  <c:v>876</c:v>
                </c:pt>
                <c:pt idx="1876">
                  <c:v>877</c:v>
                </c:pt>
                <c:pt idx="1877">
                  <c:v>878</c:v>
                </c:pt>
                <c:pt idx="1878">
                  <c:v>879</c:v>
                </c:pt>
                <c:pt idx="1879">
                  <c:v>880</c:v>
                </c:pt>
                <c:pt idx="1880">
                  <c:v>881</c:v>
                </c:pt>
                <c:pt idx="1881">
                  <c:v>882</c:v>
                </c:pt>
                <c:pt idx="1882">
                  <c:v>883</c:v>
                </c:pt>
                <c:pt idx="1883">
                  <c:v>884</c:v>
                </c:pt>
                <c:pt idx="1884">
                  <c:v>885</c:v>
                </c:pt>
                <c:pt idx="1885">
                  <c:v>886</c:v>
                </c:pt>
                <c:pt idx="1886">
                  <c:v>887</c:v>
                </c:pt>
                <c:pt idx="1887">
                  <c:v>888</c:v>
                </c:pt>
                <c:pt idx="1888">
                  <c:v>889</c:v>
                </c:pt>
                <c:pt idx="1889">
                  <c:v>890</c:v>
                </c:pt>
                <c:pt idx="1890">
                  <c:v>891</c:v>
                </c:pt>
                <c:pt idx="1891">
                  <c:v>892</c:v>
                </c:pt>
                <c:pt idx="1892">
                  <c:v>893</c:v>
                </c:pt>
                <c:pt idx="1893">
                  <c:v>894</c:v>
                </c:pt>
                <c:pt idx="1894">
                  <c:v>895</c:v>
                </c:pt>
                <c:pt idx="1895">
                  <c:v>896</c:v>
                </c:pt>
                <c:pt idx="1896">
                  <c:v>897</c:v>
                </c:pt>
                <c:pt idx="1897">
                  <c:v>898</c:v>
                </c:pt>
                <c:pt idx="1898">
                  <c:v>899</c:v>
                </c:pt>
                <c:pt idx="1899">
                  <c:v>900</c:v>
                </c:pt>
                <c:pt idx="1900">
                  <c:v>901</c:v>
                </c:pt>
                <c:pt idx="1901">
                  <c:v>902</c:v>
                </c:pt>
                <c:pt idx="1902">
                  <c:v>903</c:v>
                </c:pt>
                <c:pt idx="1903">
                  <c:v>904</c:v>
                </c:pt>
                <c:pt idx="1904">
                  <c:v>905</c:v>
                </c:pt>
                <c:pt idx="1905">
                  <c:v>906</c:v>
                </c:pt>
                <c:pt idx="1906">
                  <c:v>907</c:v>
                </c:pt>
                <c:pt idx="1907">
                  <c:v>908</c:v>
                </c:pt>
                <c:pt idx="1908">
                  <c:v>909</c:v>
                </c:pt>
                <c:pt idx="1909">
                  <c:v>910</c:v>
                </c:pt>
                <c:pt idx="1910">
                  <c:v>911</c:v>
                </c:pt>
                <c:pt idx="1911">
                  <c:v>912</c:v>
                </c:pt>
                <c:pt idx="1912">
                  <c:v>913</c:v>
                </c:pt>
                <c:pt idx="1913">
                  <c:v>914</c:v>
                </c:pt>
                <c:pt idx="1914">
                  <c:v>915</c:v>
                </c:pt>
                <c:pt idx="1915">
                  <c:v>916</c:v>
                </c:pt>
                <c:pt idx="1916">
                  <c:v>917</c:v>
                </c:pt>
                <c:pt idx="1917">
                  <c:v>918</c:v>
                </c:pt>
                <c:pt idx="1918">
                  <c:v>919</c:v>
                </c:pt>
                <c:pt idx="1919">
                  <c:v>920</c:v>
                </c:pt>
                <c:pt idx="1920">
                  <c:v>921</c:v>
                </c:pt>
                <c:pt idx="1921">
                  <c:v>922</c:v>
                </c:pt>
                <c:pt idx="1922">
                  <c:v>923</c:v>
                </c:pt>
                <c:pt idx="1923">
                  <c:v>924</c:v>
                </c:pt>
                <c:pt idx="1924">
                  <c:v>925</c:v>
                </c:pt>
                <c:pt idx="1925">
                  <c:v>926</c:v>
                </c:pt>
                <c:pt idx="1926">
                  <c:v>927</c:v>
                </c:pt>
                <c:pt idx="1927">
                  <c:v>928</c:v>
                </c:pt>
                <c:pt idx="1928">
                  <c:v>929</c:v>
                </c:pt>
                <c:pt idx="1929">
                  <c:v>930</c:v>
                </c:pt>
                <c:pt idx="1930">
                  <c:v>931</c:v>
                </c:pt>
                <c:pt idx="1931">
                  <c:v>932</c:v>
                </c:pt>
                <c:pt idx="1932">
                  <c:v>933</c:v>
                </c:pt>
                <c:pt idx="1933">
                  <c:v>934</c:v>
                </c:pt>
                <c:pt idx="1934">
                  <c:v>935</c:v>
                </c:pt>
                <c:pt idx="1935">
                  <c:v>936</c:v>
                </c:pt>
                <c:pt idx="1936">
                  <c:v>937</c:v>
                </c:pt>
                <c:pt idx="1937">
                  <c:v>938</c:v>
                </c:pt>
                <c:pt idx="1938">
                  <c:v>939</c:v>
                </c:pt>
                <c:pt idx="1939">
                  <c:v>940</c:v>
                </c:pt>
                <c:pt idx="1940">
                  <c:v>941</c:v>
                </c:pt>
                <c:pt idx="1941">
                  <c:v>942</c:v>
                </c:pt>
                <c:pt idx="1942">
                  <c:v>943</c:v>
                </c:pt>
                <c:pt idx="1943">
                  <c:v>944</c:v>
                </c:pt>
                <c:pt idx="1944">
                  <c:v>945</c:v>
                </c:pt>
                <c:pt idx="1945">
                  <c:v>946</c:v>
                </c:pt>
                <c:pt idx="1946">
                  <c:v>947</c:v>
                </c:pt>
                <c:pt idx="1947">
                  <c:v>948</c:v>
                </c:pt>
                <c:pt idx="1948">
                  <c:v>949</c:v>
                </c:pt>
                <c:pt idx="1949">
                  <c:v>950</c:v>
                </c:pt>
                <c:pt idx="1950">
                  <c:v>951</c:v>
                </c:pt>
                <c:pt idx="1951">
                  <c:v>952</c:v>
                </c:pt>
                <c:pt idx="1952">
                  <c:v>953</c:v>
                </c:pt>
                <c:pt idx="1953">
                  <c:v>954</c:v>
                </c:pt>
                <c:pt idx="1954">
                  <c:v>955</c:v>
                </c:pt>
                <c:pt idx="1955">
                  <c:v>956</c:v>
                </c:pt>
                <c:pt idx="1956">
                  <c:v>957</c:v>
                </c:pt>
                <c:pt idx="1957">
                  <c:v>958</c:v>
                </c:pt>
                <c:pt idx="1958">
                  <c:v>959</c:v>
                </c:pt>
                <c:pt idx="1959">
                  <c:v>960</c:v>
                </c:pt>
                <c:pt idx="1960">
                  <c:v>961</c:v>
                </c:pt>
                <c:pt idx="1961">
                  <c:v>962</c:v>
                </c:pt>
                <c:pt idx="1962">
                  <c:v>963</c:v>
                </c:pt>
                <c:pt idx="1963">
                  <c:v>964</c:v>
                </c:pt>
                <c:pt idx="1964">
                  <c:v>965</c:v>
                </c:pt>
                <c:pt idx="1965">
                  <c:v>966</c:v>
                </c:pt>
                <c:pt idx="1966">
                  <c:v>967</c:v>
                </c:pt>
                <c:pt idx="1967">
                  <c:v>968</c:v>
                </c:pt>
                <c:pt idx="1968">
                  <c:v>969</c:v>
                </c:pt>
                <c:pt idx="1969">
                  <c:v>970</c:v>
                </c:pt>
                <c:pt idx="1970">
                  <c:v>971</c:v>
                </c:pt>
                <c:pt idx="1971">
                  <c:v>972</c:v>
                </c:pt>
                <c:pt idx="1972">
                  <c:v>973</c:v>
                </c:pt>
                <c:pt idx="1973">
                  <c:v>974</c:v>
                </c:pt>
                <c:pt idx="1974">
                  <c:v>975</c:v>
                </c:pt>
                <c:pt idx="1975">
                  <c:v>976</c:v>
                </c:pt>
                <c:pt idx="1976">
                  <c:v>977</c:v>
                </c:pt>
                <c:pt idx="1977">
                  <c:v>978</c:v>
                </c:pt>
                <c:pt idx="1978">
                  <c:v>979</c:v>
                </c:pt>
                <c:pt idx="1979">
                  <c:v>980</c:v>
                </c:pt>
                <c:pt idx="1980">
                  <c:v>981</c:v>
                </c:pt>
                <c:pt idx="1981">
                  <c:v>982</c:v>
                </c:pt>
                <c:pt idx="1982">
                  <c:v>983</c:v>
                </c:pt>
                <c:pt idx="1983">
                  <c:v>984</c:v>
                </c:pt>
                <c:pt idx="1984">
                  <c:v>985</c:v>
                </c:pt>
                <c:pt idx="1985">
                  <c:v>986</c:v>
                </c:pt>
                <c:pt idx="1986">
                  <c:v>987</c:v>
                </c:pt>
                <c:pt idx="1987">
                  <c:v>988</c:v>
                </c:pt>
                <c:pt idx="1988">
                  <c:v>989</c:v>
                </c:pt>
                <c:pt idx="1989">
                  <c:v>990</c:v>
                </c:pt>
                <c:pt idx="1990">
                  <c:v>991</c:v>
                </c:pt>
                <c:pt idx="1991">
                  <c:v>992</c:v>
                </c:pt>
                <c:pt idx="1992">
                  <c:v>993</c:v>
                </c:pt>
                <c:pt idx="1993">
                  <c:v>994</c:v>
                </c:pt>
                <c:pt idx="1994">
                  <c:v>995</c:v>
                </c:pt>
                <c:pt idx="1995">
                  <c:v>996</c:v>
                </c:pt>
                <c:pt idx="1996">
                  <c:v>997</c:v>
                </c:pt>
                <c:pt idx="1997">
                  <c:v>998</c:v>
                </c:pt>
                <c:pt idx="1998">
                  <c:v>999</c:v>
                </c:pt>
                <c:pt idx="1999">
                  <c:v>1000</c:v>
                </c:pt>
                <c:pt idx="2000">
                  <c:v>1001</c:v>
                </c:pt>
                <c:pt idx="2001">
                  <c:v>1002</c:v>
                </c:pt>
                <c:pt idx="2002">
                  <c:v>1003</c:v>
                </c:pt>
                <c:pt idx="2003">
                  <c:v>1004</c:v>
                </c:pt>
                <c:pt idx="2004">
                  <c:v>1005</c:v>
                </c:pt>
                <c:pt idx="2005">
                  <c:v>1006</c:v>
                </c:pt>
                <c:pt idx="2006">
                  <c:v>1007</c:v>
                </c:pt>
                <c:pt idx="2007">
                  <c:v>1008</c:v>
                </c:pt>
                <c:pt idx="2008">
                  <c:v>1009</c:v>
                </c:pt>
                <c:pt idx="2009">
                  <c:v>1010</c:v>
                </c:pt>
                <c:pt idx="2010">
                  <c:v>1011</c:v>
                </c:pt>
                <c:pt idx="2011">
                  <c:v>1012</c:v>
                </c:pt>
                <c:pt idx="2012">
                  <c:v>1013</c:v>
                </c:pt>
                <c:pt idx="2013">
                  <c:v>1014</c:v>
                </c:pt>
                <c:pt idx="2014">
                  <c:v>1015</c:v>
                </c:pt>
                <c:pt idx="2015">
                  <c:v>1016</c:v>
                </c:pt>
                <c:pt idx="2016">
                  <c:v>1017</c:v>
                </c:pt>
                <c:pt idx="2017">
                  <c:v>1018</c:v>
                </c:pt>
                <c:pt idx="2018">
                  <c:v>1019</c:v>
                </c:pt>
                <c:pt idx="2019">
                  <c:v>1020</c:v>
                </c:pt>
                <c:pt idx="2020">
                  <c:v>1021</c:v>
                </c:pt>
                <c:pt idx="2021">
                  <c:v>1022</c:v>
                </c:pt>
                <c:pt idx="2022">
                  <c:v>1023</c:v>
                </c:pt>
                <c:pt idx="2023">
                  <c:v>1024</c:v>
                </c:pt>
                <c:pt idx="2024">
                  <c:v>1025</c:v>
                </c:pt>
                <c:pt idx="2025">
                  <c:v>1026</c:v>
                </c:pt>
                <c:pt idx="2026">
                  <c:v>1027</c:v>
                </c:pt>
                <c:pt idx="2027">
                  <c:v>1028</c:v>
                </c:pt>
                <c:pt idx="2028">
                  <c:v>1029</c:v>
                </c:pt>
                <c:pt idx="2029">
                  <c:v>1030</c:v>
                </c:pt>
                <c:pt idx="2030">
                  <c:v>1031</c:v>
                </c:pt>
                <c:pt idx="2031">
                  <c:v>1032</c:v>
                </c:pt>
                <c:pt idx="2032">
                  <c:v>1033</c:v>
                </c:pt>
                <c:pt idx="2033">
                  <c:v>1034</c:v>
                </c:pt>
                <c:pt idx="2034">
                  <c:v>1035</c:v>
                </c:pt>
                <c:pt idx="2035">
                  <c:v>1036</c:v>
                </c:pt>
                <c:pt idx="2036">
                  <c:v>1037</c:v>
                </c:pt>
                <c:pt idx="2037">
                  <c:v>1038</c:v>
                </c:pt>
                <c:pt idx="2038">
                  <c:v>1039</c:v>
                </c:pt>
                <c:pt idx="2039">
                  <c:v>1040</c:v>
                </c:pt>
                <c:pt idx="2040">
                  <c:v>1041</c:v>
                </c:pt>
                <c:pt idx="2041">
                  <c:v>1042</c:v>
                </c:pt>
                <c:pt idx="2042">
                  <c:v>1043</c:v>
                </c:pt>
                <c:pt idx="2043">
                  <c:v>1044</c:v>
                </c:pt>
                <c:pt idx="2044">
                  <c:v>1045</c:v>
                </c:pt>
                <c:pt idx="2045">
                  <c:v>1046</c:v>
                </c:pt>
                <c:pt idx="2046">
                  <c:v>1047</c:v>
                </c:pt>
                <c:pt idx="2047">
                  <c:v>1048</c:v>
                </c:pt>
                <c:pt idx="2048">
                  <c:v>1049</c:v>
                </c:pt>
                <c:pt idx="2049">
                  <c:v>1050</c:v>
                </c:pt>
                <c:pt idx="2050">
                  <c:v>1051</c:v>
                </c:pt>
                <c:pt idx="2051">
                  <c:v>1052</c:v>
                </c:pt>
                <c:pt idx="2052">
                  <c:v>1053</c:v>
                </c:pt>
                <c:pt idx="2053">
                  <c:v>1054</c:v>
                </c:pt>
                <c:pt idx="2054">
                  <c:v>1055</c:v>
                </c:pt>
                <c:pt idx="2055">
                  <c:v>1056</c:v>
                </c:pt>
                <c:pt idx="2056">
                  <c:v>1057</c:v>
                </c:pt>
                <c:pt idx="2057">
                  <c:v>1058</c:v>
                </c:pt>
                <c:pt idx="2058">
                  <c:v>1059</c:v>
                </c:pt>
                <c:pt idx="2059">
                  <c:v>1060</c:v>
                </c:pt>
                <c:pt idx="2060">
                  <c:v>1061</c:v>
                </c:pt>
                <c:pt idx="2061">
                  <c:v>1062</c:v>
                </c:pt>
                <c:pt idx="2062">
                  <c:v>1063</c:v>
                </c:pt>
                <c:pt idx="2063">
                  <c:v>1064</c:v>
                </c:pt>
                <c:pt idx="2064">
                  <c:v>1065</c:v>
                </c:pt>
                <c:pt idx="2065">
                  <c:v>1066</c:v>
                </c:pt>
                <c:pt idx="2066">
                  <c:v>1067</c:v>
                </c:pt>
                <c:pt idx="2067">
                  <c:v>1068</c:v>
                </c:pt>
                <c:pt idx="2068">
                  <c:v>1069</c:v>
                </c:pt>
                <c:pt idx="2069">
                  <c:v>1070</c:v>
                </c:pt>
                <c:pt idx="2070">
                  <c:v>1071</c:v>
                </c:pt>
                <c:pt idx="2071">
                  <c:v>1072</c:v>
                </c:pt>
                <c:pt idx="2072">
                  <c:v>1073</c:v>
                </c:pt>
                <c:pt idx="2073">
                  <c:v>1074</c:v>
                </c:pt>
                <c:pt idx="2074">
                  <c:v>1075</c:v>
                </c:pt>
                <c:pt idx="2075">
                  <c:v>1076</c:v>
                </c:pt>
                <c:pt idx="2076">
                  <c:v>1077</c:v>
                </c:pt>
                <c:pt idx="2077">
                  <c:v>1078</c:v>
                </c:pt>
                <c:pt idx="2078">
                  <c:v>1079</c:v>
                </c:pt>
                <c:pt idx="2079">
                  <c:v>1080</c:v>
                </c:pt>
                <c:pt idx="2080">
                  <c:v>1081</c:v>
                </c:pt>
                <c:pt idx="2081">
                  <c:v>1082</c:v>
                </c:pt>
                <c:pt idx="2082">
                  <c:v>1083</c:v>
                </c:pt>
                <c:pt idx="2083">
                  <c:v>1084</c:v>
                </c:pt>
                <c:pt idx="2084">
                  <c:v>1085</c:v>
                </c:pt>
                <c:pt idx="2085">
                  <c:v>1086</c:v>
                </c:pt>
                <c:pt idx="2086">
                  <c:v>1087</c:v>
                </c:pt>
                <c:pt idx="2087">
                  <c:v>1088</c:v>
                </c:pt>
                <c:pt idx="2088">
                  <c:v>1089</c:v>
                </c:pt>
                <c:pt idx="2089">
                  <c:v>1090</c:v>
                </c:pt>
                <c:pt idx="2090">
                  <c:v>1091</c:v>
                </c:pt>
                <c:pt idx="2091">
                  <c:v>1092</c:v>
                </c:pt>
                <c:pt idx="2092">
                  <c:v>1093</c:v>
                </c:pt>
                <c:pt idx="2093">
                  <c:v>1094</c:v>
                </c:pt>
                <c:pt idx="2094">
                  <c:v>1095</c:v>
                </c:pt>
                <c:pt idx="2095">
                  <c:v>1096</c:v>
                </c:pt>
                <c:pt idx="2096">
                  <c:v>1097</c:v>
                </c:pt>
                <c:pt idx="2097">
                  <c:v>1098</c:v>
                </c:pt>
                <c:pt idx="2098">
                  <c:v>1099</c:v>
                </c:pt>
                <c:pt idx="2099">
                  <c:v>1100</c:v>
                </c:pt>
                <c:pt idx="2100">
                  <c:v>1101</c:v>
                </c:pt>
                <c:pt idx="2101">
                  <c:v>1102</c:v>
                </c:pt>
                <c:pt idx="2102">
                  <c:v>1103</c:v>
                </c:pt>
                <c:pt idx="2103">
                  <c:v>1104</c:v>
                </c:pt>
                <c:pt idx="2104">
                  <c:v>1105</c:v>
                </c:pt>
                <c:pt idx="2105">
                  <c:v>1106</c:v>
                </c:pt>
                <c:pt idx="2106">
                  <c:v>1107</c:v>
                </c:pt>
                <c:pt idx="2107">
                  <c:v>1108</c:v>
                </c:pt>
                <c:pt idx="2108">
                  <c:v>1109</c:v>
                </c:pt>
                <c:pt idx="2109">
                  <c:v>1110</c:v>
                </c:pt>
                <c:pt idx="2110">
                  <c:v>1111</c:v>
                </c:pt>
                <c:pt idx="2111">
                  <c:v>1112</c:v>
                </c:pt>
                <c:pt idx="2112">
                  <c:v>1113</c:v>
                </c:pt>
                <c:pt idx="2113">
                  <c:v>1114</c:v>
                </c:pt>
                <c:pt idx="2114">
                  <c:v>1115</c:v>
                </c:pt>
                <c:pt idx="2115">
                  <c:v>1116</c:v>
                </c:pt>
                <c:pt idx="2116">
                  <c:v>1117</c:v>
                </c:pt>
                <c:pt idx="2117">
                  <c:v>1118</c:v>
                </c:pt>
                <c:pt idx="2118">
                  <c:v>1119</c:v>
                </c:pt>
                <c:pt idx="2119">
                  <c:v>1120</c:v>
                </c:pt>
                <c:pt idx="2120">
                  <c:v>1121</c:v>
                </c:pt>
                <c:pt idx="2121">
                  <c:v>1122</c:v>
                </c:pt>
                <c:pt idx="2122">
                  <c:v>1123</c:v>
                </c:pt>
                <c:pt idx="2123">
                  <c:v>1124</c:v>
                </c:pt>
                <c:pt idx="2124">
                  <c:v>1125</c:v>
                </c:pt>
                <c:pt idx="2125">
                  <c:v>1126</c:v>
                </c:pt>
                <c:pt idx="2126">
                  <c:v>1127</c:v>
                </c:pt>
                <c:pt idx="2127">
                  <c:v>1128</c:v>
                </c:pt>
                <c:pt idx="2128">
                  <c:v>1129</c:v>
                </c:pt>
                <c:pt idx="2129">
                  <c:v>1130</c:v>
                </c:pt>
                <c:pt idx="2130">
                  <c:v>1131</c:v>
                </c:pt>
                <c:pt idx="2131">
                  <c:v>1132</c:v>
                </c:pt>
                <c:pt idx="2132">
                  <c:v>1133</c:v>
                </c:pt>
                <c:pt idx="2133">
                  <c:v>1134</c:v>
                </c:pt>
                <c:pt idx="2134">
                  <c:v>1135</c:v>
                </c:pt>
                <c:pt idx="2135">
                  <c:v>1136</c:v>
                </c:pt>
                <c:pt idx="2136">
                  <c:v>1137</c:v>
                </c:pt>
                <c:pt idx="2137">
                  <c:v>1138</c:v>
                </c:pt>
                <c:pt idx="2138">
                  <c:v>1139</c:v>
                </c:pt>
                <c:pt idx="2139">
                  <c:v>1140</c:v>
                </c:pt>
                <c:pt idx="2140">
                  <c:v>1141</c:v>
                </c:pt>
                <c:pt idx="2141">
                  <c:v>1142</c:v>
                </c:pt>
                <c:pt idx="2142">
                  <c:v>1143</c:v>
                </c:pt>
                <c:pt idx="2143">
                  <c:v>1144</c:v>
                </c:pt>
                <c:pt idx="2144">
                  <c:v>1145</c:v>
                </c:pt>
                <c:pt idx="2145">
                  <c:v>1146</c:v>
                </c:pt>
                <c:pt idx="2146">
                  <c:v>1147</c:v>
                </c:pt>
                <c:pt idx="2147">
                  <c:v>1148</c:v>
                </c:pt>
                <c:pt idx="2148">
                  <c:v>1149</c:v>
                </c:pt>
                <c:pt idx="2149">
                  <c:v>1150</c:v>
                </c:pt>
                <c:pt idx="2150">
                  <c:v>1151</c:v>
                </c:pt>
                <c:pt idx="2151">
                  <c:v>1152</c:v>
                </c:pt>
                <c:pt idx="2152">
                  <c:v>1153</c:v>
                </c:pt>
                <c:pt idx="2153">
                  <c:v>1154</c:v>
                </c:pt>
                <c:pt idx="2154">
                  <c:v>1155</c:v>
                </c:pt>
                <c:pt idx="2155">
                  <c:v>1156</c:v>
                </c:pt>
                <c:pt idx="2156">
                  <c:v>1157</c:v>
                </c:pt>
                <c:pt idx="2157">
                  <c:v>1158</c:v>
                </c:pt>
                <c:pt idx="2158">
                  <c:v>1159</c:v>
                </c:pt>
                <c:pt idx="2159">
                  <c:v>1160</c:v>
                </c:pt>
                <c:pt idx="2160">
                  <c:v>1161</c:v>
                </c:pt>
                <c:pt idx="2161">
                  <c:v>1162</c:v>
                </c:pt>
                <c:pt idx="2162">
                  <c:v>1163</c:v>
                </c:pt>
                <c:pt idx="2163">
                  <c:v>1164</c:v>
                </c:pt>
                <c:pt idx="2164">
                  <c:v>1165</c:v>
                </c:pt>
                <c:pt idx="2165">
                  <c:v>1166</c:v>
                </c:pt>
                <c:pt idx="2166">
                  <c:v>1167</c:v>
                </c:pt>
                <c:pt idx="2167">
                  <c:v>1168</c:v>
                </c:pt>
                <c:pt idx="2168">
                  <c:v>1169</c:v>
                </c:pt>
                <c:pt idx="2169">
                  <c:v>1170</c:v>
                </c:pt>
                <c:pt idx="2170">
                  <c:v>1171</c:v>
                </c:pt>
                <c:pt idx="2171">
                  <c:v>1172</c:v>
                </c:pt>
                <c:pt idx="2172">
                  <c:v>1173</c:v>
                </c:pt>
                <c:pt idx="2173">
                  <c:v>1174</c:v>
                </c:pt>
                <c:pt idx="2174">
                  <c:v>1175</c:v>
                </c:pt>
                <c:pt idx="2175">
                  <c:v>1176</c:v>
                </c:pt>
                <c:pt idx="2176">
                  <c:v>1177</c:v>
                </c:pt>
                <c:pt idx="2177">
                  <c:v>1178</c:v>
                </c:pt>
                <c:pt idx="2178">
                  <c:v>1179</c:v>
                </c:pt>
                <c:pt idx="2179">
                  <c:v>1180</c:v>
                </c:pt>
                <c:pt idx="2180">
                  <c:v>1181</c:v>
                </c:pt>
                <c:pt idx="2181">
                  <c:v>1182</c:v>
                </c:pt>
                <c:pt idx="2182">
                  <c:v>1183</c:v>
                </c:pt>
                <c:pt idx="2183">
                  <c:v>1184</c:v>
                </c:pt>
                <c:pt idx="2184">
                  <c:v>1185</c:v>
                </c:pt>
                <c:pt idx="2185">
                  <c:v>1186</c:v>
                </c:pt>
                <c:pt idx="2186">
                  <c:v>1187</c:v>
                </c:pt>
                <c:pt idx="2187">
                  <c:v>1188</c:v>
                </c:pt>
                <c:pt idx="2188">
                  <c:v>1189</c:v>
                </c:pt>
                <c:pt idx="2189">
                  <c:v>1190</c:v>
                </c:pt>
                <c:pt idx="2190">
                  <c:v>1191</c:v>
                </c:pt>
                <c:pt idx="2191">
                  <c:v>1192</c:v>
                </c:pt>
                <c:pt idx="2192">
                  <c:v>1193</c:v>
                </c:pt>
                <c:pt idx="2193">
                  <c:v>1194</c:v>
                </c:pt>
                <c:pt idx="2194">
                  <c:v>1195</c:v>
                </c:pt>
                <c:pt idx="2195">
                  <c:v>1196</c:v>
                </c:pt>
                <c:pt idx="2196">
                  <c:v>1197</c:v>
                </c:pt>
                <c:pt idx="2197">
                  <c:v>1198</c:v>
                </c:pt>
                <c:pt idx="2198">
                  <c:v>1199</c:v>
                </c:pt>
                <c:pt idx="2199">
                  <c:v>1200</c:v>
                </c:pt>
                <c:pt idx="2200">
                  <c:v>1201</c:v>
                </c:pt>
                <c:pt idx="2201">
                  <c:v>1202</c:v>
                </c:pt>
                <c:pt idx="2202">
                  <c:v>1203</c:v>
                </c:pt>
                <c:pt idx="2203">
                  <c:v>1204</c:v>
                </c:pt>
                <c:pt idx="2204">
                  <c:v>1205</c:v>
                </c:pt>
                <c:pt idx="2205">
                  <c:v>1206</c:v>
                </c:pt>
                <c:pt idx="2206">
                  <c:v>1207</c:v>
                </c:pt>
                <c:pt idx="2207">
                  <c:v>1208</c:v>
                </c:pt>
                <c:pt idx="2208">
                  <c:v>1209</c:v>
                </c:pt>
                <c:pt idx="2209">
                  <c:v>1210</c:v>
                </c:pt>
                <c:pt idx="2210">
                  <c:v>1211</c:v>
                </c:pt>
                <c:pt idx="2211">
                  <c:v>1212</c:v>
                </c:pt>
                <c:pt idx="2212">
                  <c:v>1213</c:v>
                </c:pt>
                <c:pt idx="2213">
                  <c:v>1214</c:v>
                </c:pt>
                <c:pt idx="2214">
                  <c:v>1215</c:v>
                </c:pt>
                <c:pt idx="2215">
                  <c:v>1216</c:v>
                </c:pt>
                <c:pt idx="2216">
                  <c:v>1217</c:v>
                </c:pt>
                <c:pt idx="2217">
                  <c:v>1218</c:v>
                </c:pt>
                <c:pt idx="2218">
                  <c:v>1219</c:v>
                </c:pt>
                <c:pt idx="2219">
                  <c:v>1220</c:v>
                </c:pt>
                <c:pt idx="2220">
                  <c:v>1221</c:v>
                </c:pt>
                <c:pt idx="2221">
                  <c:v>1222</c:v>
                </c:pt>
                <c:pt idx="2222">
                  <c:v>1223</c:v>
                </c:pt>
                <c:pt idx="2223">
                  <c:v>1224</c:v>
                </c:pt>
                <c:pt idx="2224">
                  <c:v>1225</c:v>
                </c:pt>
                <c:pt idx="2225">
                  <c:v>1226</c:v>
                </c:pt>
                <c:pt idx="2226">
                  <c:v>1227</c:v>
                </c:pt>
                <c:pt idx="2227">
                  <c:v>1228</c:v>
                </c:pt>
                <c:pt idx="2228">
                  <c:v>1229</c:v>
                </c:pt>
                <c:pt idx="2229">
                  <c:v>1230</c:v>
                </c:pt>
                <c:pt idx="2230">
                  <c:v>1231</c:v>
                </c:pt>
                <c:pt idx="2231">
                  <c:v>1232</c:v>
                </c:pt>
                <c:pt idx="2232">
                  <c:v>1233</c:v>
                </c:pt>
                <c:pt idx="2233">
                  <c:v>1234</c:v>
                </c:pt>
                <c:pt idx="2234">
                  <c:v>1235</c:v>
                </c:pt>
                <c:pt idx="2235">
                  <c:v>1236</c:v>
                </c:pt>
                <c:pt idx="2236">
                  <c:v>1237</c:v>
                </c:pt>
                <c:pt idx="2237">
                  <c:v>1238</c:v>
                </c:pt>
                <c:pt idx="2238">
                  <c:v>1239</c:v>
                </c:pt>
                <c:pt idx="2239">
                  <c:v>1240</c:v>
                </c:pt>
                <c:pt idx="2240">
                  <c:v>1241</c:v>
                </c:pt>
                <c:pt idx="2241">
                  <c:v>1242</c:v>
                </c:pt>
                <c:pt idx="2242">
                  <c:v>1243</c:v>
                </c:pt>
                <c:pt idx="2243">
                  <c:v>1244</c:v>
                </c:pt>
                <c:pt idx="2244">
                  <c:v>1245</c:v>
                </c:pt>
                <c:pt idx="2245">
                  <c:v>1246</c:v>
                </c:pt>
                <c:pt idx="2246">
                  <c:v>1247</c:v>
                </c:pt>
                <c:pt idx="2247">
                  <c:v>1248</c:v>
                </c:pt>
                <c:pt idx="2248">
                  <c:v>1249</c:v>
                </c:pt>
                <c:pt idx="2249">
                  <c:v>1250</c:v>
                </c:pt>
                <c:pt idx="2250">
                  <c:v>1251</c:v>
                </c:pt>
                <c:pt idx="2251">
                  <c:v>1252</c:v>
                </c:pt>
                <c:pt idx="2252">
                  <c:v>1253</c:v>
                </c:pt>
                <c:pt idx="2253">
                  <c:v>1254</c:v>
                </c:pt>
                <c:pt idx="2254">
                  <c:v>1255</c:v>
                </c:pt>
                <c:pt idx="2255">
                  <c:v>1256</c:v>
                </c:pt>
                <c:pt idx="2256">
                  <c:v>1257</c:v>
                </c:pt>
                <c:pt idx="2257">
                  <c:v>1258</c:v>
                </c:pt>
                <c:pt idx="2258">
                  <c:v>1259</c:v>
                </c:pt>
                <c:pt idx="2259">
                  <c:v>1260</c:v>
                </c:pt>
                <c:pt idx="2260">
                  <c:v>1261</c:v>
                </c:pt>
                <c:pt idx="2261">
                  <c:v>1262</c:v>
                </c:pt>
                <c:pt idx="2262">
                  <c:v>1263</c:v>
                </c:pt>
                <c:pt idx="2263">
                  <c:v>1264</c:v>
                </c:pt>
                <c:pt idx="2264">
                  <c:v>1265</c:v>
                </c:pt>
                <c:pt idx="2265">
                  <c:v>1266</c:v>
                </c:pt>
                <c:pt idx="2266">
                  <c:v>1267</c:v>
                </c:pt>
                <c:pt idx="2267">
                  <c:v>1268</c:v>
                </c:pt>
                <c:pt idx="2268">
                  <c:v>1269</c:v>
                </c:pt>
                <c:pt idx="2269">
                  <c:v>1270</c:v>
                </c:pt>
                <c:pt idx="2270">
                  <c:v>1271</c:v>
                </c:pt>
                <c:pt idx="2271">
                  <c:v>1272</c:v>
                </c:pt>
                <c:pt idx="2272">
                  <c:v>1273</c:v>
                </c:pt>
                <c:pt idx="2273">
                  <c:v>1274</c:v>
                </c:pt>
                <c:pt idx="2274">
                  <c:v>1275</c:v>
                </c:pt>
                <c:pt idx="2275">
                  <c:v>1276</c:v>
                </c:pt>
                <c:pt idx="2276">
                  <c:v>1277</c:v>
                </c:pt>
                <c:pt idx="2277">
                  <c:v>1278</c:v>
                </c:pt>
                <c:pt idx="2278">
                  <c:v>1279</c:v>
                </c:pt>
                <c:pt idx="2279">
                  <c:v>1280</c:v>
                </c:pt>
                <c:pt idx="2280">
                  <c:v>1281</c:v>
                </c:pt>
                <c:pt idx="2281">
                  <c:v>1282</c:v>
                </c:pt>
                <c:pt idx="2282">
                  <c:v>1283</c:v>
                </c:pt>
                <c:pt idx="2283">
                  <c:v>1284</c:v>
                </c:pt>
                <c:pt idx="2284">
                  <c:v>1285</c:v>
                </c:pt>
                <c:pt idx="2285">
                  <c:v>1286</c:v>
                </c:pt>
                <c:pt idx="2286">
                  <c:v>1287</c:v>
                </c:pt>
                <c:pt idx="2287">
                  <c:v>1288</c:v>
                </c:pt>
                <c:pt idx="2288">
                  <c:v>1289</c:v>
                </c:pt>
                <c:pt idx="2289">
                  <c:v>1290</c:v>
                </c:pt>
                <c:pt idx="2290">
                  <c:v>1291</c:v>
                </c:pt>
                <c:pt idx="2291">
                  <c:v>1292</c:v>
                </c:pt>
                <c:pt idx="2292">
                  <c:v>1293</c:v>
                </c:pt>
                <c:pt idx="2293">
                  <c:v>1294</c:v>
                </c:pt>
                <c:pt idx="2294">
                  <c:v>1295</c:v>
                </c:pt>
                <c:pt idx="2295">
                  <c:v>1296</c:v>
                </c:pt>
                <c:pt idx="2296">
                  <c:v>1297</c:v>
                </c:pt>
                <c:pt idx="2297">
                  <c:v>1298</c:v>
                </c:pt>
                <c:pt idx="2298">
                  <c:v>1299</c:v>
                </c:pt>
                <c:pt idx="2299">
                  <c:v>1300</c:v>
                </c:pt>
                <c:pt idx="2300">
                  <c:v>1301</c:v>
                </c:pt>
                <c:pt idx="2301">
                  <c:v>1302</c:v>
                </c:pt>
                <c:pt idx="2302">
                  <c:v>1303</c:v>
                </c:pt>
                <c:pt idx="2303">
                  <c:v>1304</c:v>
                </c:pt>
                <c:pt idx="2304">
                  <c:v>1305</c:v>
                </c:pt>
                <c:pt idx="2305">
                  <c:v>1306</c:v>
                </c:pt>
                <c:pt idx="2306">
                  <c:v>1307</c:v>
                </c:pt>
                <c:pt idx="2307">
                  <c:v>1308</c:v>
                </c:pt>
                <c:pt idx="2308">
                  <c:v>1309</c:v>
                </c:pt>
                <c:pt idx="2309">
                  <c:v>1310</c:v>
                </c:pt>
                <c:pt idx="2310">
                  <c:v>1311</c:v>
                </c:pt>
                <c:pt idx="2311">
                  <c:v>1312</c:v>
                </c:pt>
                <c:pt idx="2312">
                  <c:v>1313</c:v>
                </c:pt>
                <c:pt idx="2313">
                  <c:v>1314</c:v>
                </c:pt>
                <c:pt idx="2314">
                  <c:v>1315</c:v>
                </c:pt>
                <c:pt idx="2315">
                  <c:v>1316</c:v>
                </c:pt>
                <c:pt idx="2316">
                  <c:v>1317</c:v>
                </c:pt>
                <c:pt idx="2317">
                  <c:v>1318</c:v>
                </c:pt>
                <c:pt idx="2318">
                  <c:v>1319</c:v>
                </c:pt>
                <c:pt idx="2319">
                  <c:v>1320</c:v>
                </c:pt>
                <c:pt idx="2320">
                  <c:v>1321</c:v>
                </c:pt>
                <c:pt idx="2321">
                  <c:v>1322</c:v>
                </c:pt>
                <c:pt idx="2322">
                  <c:v>1323</c:v>
                </c:pt>
                <c:pt idx="2323">
                  <c:v>1324</c:v>
                </c:pt>
                <c:pt idx="2324">
                  <c:v>1325</c:v>
                </c:pt>
                <c:pt idx="2325">
                  <c:v>1326</c:v>
                </c:pt>
                <c:pt idx="2326">
                  <c:v>1327</c:v>
                </c:pt>
                <c:pt idx="2327">
                  <c:v>1328</c:v>
                </c:pt>
                <c:pt idx="2328">
                  <c:v>1329</c:v>
                </c:pt>
                <c:pt idx="2329">
                  <c:v>1330</c:v>
                </c:pt>
                <c:pt idx="2330">
                  <c:v>1331</c:v>
                </c:pt>
                <c:pt idx="2331">
                  <c:v>1332</c:v>
                </c:pt>
                <c:pt idx="2332">
                  <c:v>1333</c:v>
                </c:pt>
                <c:pt idx="2333">
                  <c:v>1334</c:v>
                </c:pt>
                <c:pt idx="2334">
                  <c:v>1335</c:v>
                </c:pt>
                <c:pt idx="2335">
                  <c:v>1336</c:v>
                </c:pt>
                <c:pt idx="2336">
                  <c:v>1337</c:v>
                </c:pt>
                <c:pt idx="2337">
                  <c:v>1338</c:v>
                </c:pt>
                <c:pt idx="2338">
                  <c:v>1339</c:v>
                </c:pt>
                <c:pt idx="2339">
                  <c:v>1340</c:v>
                </c:pt>
                <c:pt idx="2340">
                  <c:v>1341</c:v>
                </c:pt>
                <c:pt idx="2341">
                  <c:v>1342</c:v>
                </c:pt>
                <c:pt idx="2342">
                  <c:v>1343</c:v>
                </c:pt>
                <c:pt idx="2343">
                  <c:v>1344</c:v>
                </c:pt>
                <c:pt idx="2344">
                  <c:v>1345</c:v>
                </c:pt>
                <c:pt idx="2345">
                  <c:v>1346</c:v>
                </c:pt>
                <c:pt idx="2346">
                  <c:v>1347</c:v>
                </c:pt>
                <c:pt idx="2347">
                  <c:v>1348</c:v>
                </c:pt>
                <c:pt idx="2348">
                  <c:v>1349</c:v>
                </c:pt>
                <c:pt idx="2349">
                  <c:v>1350</c:v>
                </c:pt>
                <c:pt idx="2350">
                  <c:v>1351</c:v>
                </c:pt>
                <c:pt idx="2351">
                  <c:v>1352</c:v>
                </c:pt>
                <c:pt idx="2352">
                  <c:v>1353</c:v>
                </c:pt>
                <c:pt idx="2353">
                  <c:v>1354</c:v>
                </c:pt>
                <c:pt idx="2354">
                  <c:v>1355</c:v>
                </c:pt>
                <c:pt idx="2355">
                  <c:v>1356</c:v>
                </c:pt>
                <c:pt idx="2356">
                  <c:v>1357</c:v>
                </c:pt>
                <c:pt idx="2357">
                  <c:v>1358</c:v>
                </c:pt>
                <c:pt idx="2358">
                  <c:v>1359</c:v>
                </c:pt>
                <c:pt idx="2359">
                  <c:v>1360</c:v>
                </c:pt>
                <c:pt idx="2360">
                  <c:v>1361</c:v>
                </c:pt>
                <c:pt idx="2361">
                  <c:v>1362</c:v>
                </c:pt>
                <c:pt idx="2362">
                  <c:v>1363</c:v>
                </c:pt>
                <c:pt idx="2363">
                  <c:v>1364</c:v>
                </c:pt>
                <c:pt idx="2364">
                  <c:v>1365</c:v>
                </c:pt>
                <c:pt idx="2365">
                  <c:v>1366</c:v>
                </c:pt>
                <c:pt idx="2366">
                  <c:v>1367</c:v>
                </c:pt>
                <c:pt idx="2367">
                  <c:v>1368</c:v>
                </c:pt>
                <c:pt idx="2368">
                  <c:v>1369</c:v>
                </c:pt>
                <c:pt idx="2369">
                  <c:v>1370</c:v>
                </c:pt>
                <c:pt idx="2370">
                  <c:v>1371</c:v>
                </c:pt>
                <c:pt idx="2371">
                  <c:v>1372</c:v>
                </c:pt>
                <c:pt idx="2372">
                  <c:v>1373</c:v>
                </c:pt>
                <c:pt idx="2373">
                  <c:v>1374</c:v>
                </c:pt>
                <c:pt idx="2374">
                  <c:v>1375</c:v>
                </c:pt>
                <c:pt idx="2375">
                  <c:v>1376</c:v>
                </c:pt>
                <c:pt idx="2376">
                  <c:v>1377</c:v>
                </c:pt>
                <c:pt idx="2377">
                  <c:v>1378</c:v>
                </c:pt>
                <c:pt idx="2378">
                  <c:v>1379</c:v>
                </c:pt>
                <c:pt idx="2379">
                  <c:v>1380</c:v>
                </c:pt>
                <c:pt idx="2380">
                  <c:v>1381</c:v>
                </c:pt>
                <c:pt idx="2381">
                  <c:v>1382</c:v>
                </c:pt>
                <c:pt idx="2382">
                  <c:v>1383</c:v>
                </c:pt>
                <c:pt idx="2383">
                  <c:v>1384</c:v>
                </c:pt>
                <c:pt idx="2384">
                  <c:v>1385</c:v>
                </c:pt>
                <c:pt idx="2385">
                  <c:v>1386</c:v>
                </c:pt>
                <c:pt idx="2386">
                  <c:v>1387</c:v>
                </c:pt>
                <c:pt idx="2387">
                  <c:v>1388</c:v>
                </c:pt>
                <c:pt idx="2388">
                  <c:v>1389</c:v>
                </c:pt>
                <c:pt idx="2389">
                  <c:v>1390</c:v>
                </c:pt>
                <c:pt idx="2390">
                  <c:v>1391</c:v>
                </c:pt>
                <c:pt idx="2391">
                  <c:v>1392</c:v>
                </c:pt>
                <c:pt idx="2392">
                  <c:v>1393</c:v>
                </c:pt>
                <c:pt idx="2393">
                  <c:v>1394</c:v>
                </c:pt>
                <c:pt idx="2394">
                  <c:v>1395</c:v>
                </c:pt>
                <c:pt idx="2395">
                  <c:v>1396</c:v>
                </c:pt>
                <c:pt idx="2396">
                  <c:v>1397</c:v>
                </c:pt>
                <c:pt idx="2397">
                  <c:v>1398</c:v>
                </c:pt>
                <c:pt idx="2398">
                  <c:v>1399</c:v>
                </c:pt>
                <c:pt idx="2399">
                  <c:v>1400</c:v>
                </c:pt>
                <c:pt idx="2400">
                  <c:v>1401</c:v>
                </c:pt>
                <c:pt idx="2401">
                  <c:v>1402</c:v>
                </c:pt>
                <c:pt idx="2402">
                  <c:v>1403</c:v>
                </c:pt>
                <c:pt idx="2403">
                  <c:v>1404</c:v>
                </c:pt>
                <c:pt idx="2404">
                  <c:v>1405</c:v>
                </c:pt>
                <c:pt idx="2405">
                  <c:v>1406</c:v>
                </c:pt>
                <c:pt idx="2406">
                  <c:v>1407</c:v>
                </c:pt>
                <c:pt idx="2407">
                  <c:v>1408</c:v>
                </c:pt>
                <c:pt idx="2408">
                  <c:v>1409</c:v>
                </c:pt>
                <c:pt idx="2409">
                  <c:v>1410</c:v>
                </c:pt>
                <c:pt idx="2410">
                  <c:v>1411</c:v>
                </c:pt>
                <c:pt idx="2411">
                  <c:v>1412</c:v>
                </c:pt>
                <c:pt idx="2412">
                  <c:v>1413</c:v>
                </c:pt>
                <c:pt idx="2413">
                  <c:v>1414</c:v>
                </c:pt>
                <c:pt idx="2414">
                  <c:v>1415</c:v>
                </c:pt>
                <c:pt idx="2415">
                  <c:v>1416</c:v>
                </c:pt>
                <c:pt idx="2416">
                  <c:v>1417</c:v>
                </c:pt>
                <c:pt idx="2417">
                  <c:v>1418</c:v>
                </c:pt>
                <c:pt idx="2418">
                  <c:v>1419</c:v>
                </c:pt>
                <c:pt idx="2419">
                  <c:v>1420</c:v>
                </c:pt>
                <c:pt idx="2420">
                  <c:v>1421</c:v>
                </c:pt>
                <c:pt idx="2421">
                  <c:v>1422</c:v>
                </c:pt>
                <c:pt idx="2422">
                  <c:v>1423</c:v>
                </c:pt>
                <c:pt idx="2423">
                  <c:v>1424</c:v>
                </c:pt>
                <c:pt idx="2424">
                  <c:v>1425</c:v>
                </c:pt>
                <c:pt idx="2425">
                  <c:v>1426</c:v>
                </c:pt>
                <c:pt idx="2426">
                  <c:v>1427</c:v>
                </c:pt>
                <c:pt idx="2427">
                  <c:v>1428</c:v>
                </c:pt>
                <c:pt idx="2428">
                  <c:v>1429</c:v>
                </c:pt>
                <c:pt idx="2429">
                  <c:v>1430</c:v>
                </c:pt>
                <c:pt idx="2430">
                  <c:v>1431</c:v>
                </c:pt>
                <c:pt idx="2431">
                  <c:v>1432</c:v>
                </c:pt>
                <c:pt idx="2432">
                  <c:v>1433</c:v>
                </c:pt>
                <c:pt idx="2433">
                  <c:v>1434</c:v>
                </c:pt>
                <c:pt idx="2434">
                  <c:v>1435</c:v>
                </c:pt>
                <c:pt idx="2435">
                  <c:v>1436</c:v>
                </c:pt>
                <c:pt idx="2436">
                  <c:v>1437</c:v>
                </c:pt>
                <c:pt idx="2437">
                  <c:v>1438</c:v>
                </c:pt>
                <c:pt idx="2438">
                  <c:v>1439</c:v>
                </c:pt>
                <c:pt idx="2439">
                  <c:v>1440</c:v>
                </c:pt>
                <c:pt idx="2440">
                  <c:v>1441</c:v>
                </c:pt>
                <c:pt idx="2441">
                  <c:v>1442</c:v>
                </c:pt>
                <c:pt idx="2442">
                  <c:v>1443</c:v>
                </c:pt>
                <c:pt idx="2443">
                  <c:v>1444</c:v>
                </c:pt>
                <c:pt idx="2444">
                  <c:v>1445</c:v>
                </c:pt>
                <c:pt idx="2445">
                  <c:v>1446</c:v>
                </c:pt>
                <c:pt idx="2446">
                  <c:v>1447</c:v>
                </c:pt>
                <c:pt idx="2447">
                  <c:v>1448</c:v>
                </c:pt>
                <c:pt idx="2448">
                  <c:v>1449</c:v>
                </c:pt>
                <c:pt idx="2449">
                  <c:v>1450</c:v>
                </c:pt>
                <c:pt idx="2450">
                  <c:v>1451</c:v>
                </c:pt>
                <c:pt idx="2451">
                  <c:v>1452</c:v>
                </c:pt>
                <c:pt idx="2452">
                  <c:v>1453</c:v>
                </c:pt>
                <c:pt idx="2453">
                  <c:v>1454</c:v>
                </c:pt>
                <c:pt idx="2454">
                  <c:v>1455</c:v>
                </c:pt>
                <c:pt idx="2455">
                  <c:v>1456</c:v>
                </c:pt>
                <c:pt idx="2456">
                  <c:v>1457</c:v>
                </c:pt>
                <c:pt idx="2457">
                  <c:v>1458</c:v>
                </c:pt>
                <c:pt idx="2458">
                  <c:v>1459</c:v>
                </c:pt>
                <c:pt idx="2459">
                  <c:v>1460</c:v>
                </c:pt>
                <c:pt idx="2460">
                  <c:v>1461</c:v>
                </c:pt>
                <c:pt idx="2461">
                  <c:v>1462</c:v>
                </c:pt>
                <c:pt idx="2462">
                  <c:v>1463</c:v>
                </c:pt>
                <c:pt idx="2463">
                  <c:v>1464</c:v>
                </c:pt>
                <c:pt idx="2464">
                  <c:v>1465</c:v>
                </c:pt>
                <c:pt idx="2465">
                  <c:v>1466</c:v>
                </c:pt>
                <c:pt idx="2466">
                  <c:v>1467</c:v>
                </c:pt>
                <c:pt idx="2467">
                  <c:v>1468</c:v>
                </c:pt>
                <c:pt idx="2468">
                  <c:v>1469</c:v>
                </c:pt>
                <c:pt idx="2469">
                  <c:v>1470</c:v>
                </c:pt>
                <c:pt idx="2470">
                  <c:v>1471</c:v>
                </c:pt>
                <c:pt idx="2471">
                  <c:v>1472</c:v>
                </c:pt>
                <c:pt idx="2472">
                  <c:v>1473</c:v>
                </c:pt>
                <c:pt idx="2473">
                  <c:v>1474</c:v>
                </c:pt>
                <c:pt idx="2474">
                  <c:v>1475</c:v>
                </c:pt>
                <c:pt idx="2475">
                  <c:v>1476</c:v>
                </c:pt>
                <c:pt idx="2476">
                  <c:v>1477</c:v>
                </c:pt>
                <c:pt idx="2477">
                  <c:v>1478</c:v>
                </c:pt>
                <c:pt idx="2478">
                  <c:v>1479</c:v>
                </c:pt>
                <c:pt idx="2479">
                  <c:v>1480</c:v>
                </c:pt>
                <c:pt idx="2480">
                  <c:v>1481</c:v>
                </c:pt>
                <c:pt idx="2481">
                  <c:v>1482</c:v>
                </c:pt>
                <c:pt idx="2482">
                  <c:v>1483</c:v>
                </c:pt>
                <c:pt idx="2483">
                  <c:v>1484</c:v>
                </c:pt>
                <c:pt idx="2484">
                  <c:v>1485</c:v>
                </c:pt>
                <c:pt idx="2485">
                  <c:v>1486</c:v>
                </c:pt>
                <c:pt idx="2486">
                  <c:v>1487</c:v>
                </c:pt>
                <c:pt idx="2487">
                  <c:v>1488</c:v>
                </c:pt>
                <c:pt idx="2488">
                  <c:v>1489</c:v>
                </c:pt>
                <c:pt idx="2489">
                  <c:v>1490</c:v>
                </c:pt>
                <c:pt idx="2490">
                  <c:v>1491</c:v>
                </c:pt>
                <c:pt idx="2491">
                  <c:v>1492</c:v>
                </c:pt>
                <c:pt idx="2492">
                  <c:v>1493</c:v>
                </c:pt>
                <c:pt idx="2493">
                  <c:v>1494</c:v>
                </c:pt>
                <c:pt idx="2494">
                  <c:v>1495</c:v>
                </c:pt>
                <c:pt idx="2495">
                  <c:v>1496</c:v>
                </c:pt>
                <c:pt idx="2496">
                  <c:v>1497</c:v>
                </c:pt>
                <c:pt idx="2497">
                  <c:v>1498</c:v>
                </c:pt>
                <c:pt idx="2498">
                  <c:v>1499</c:v>
                </c:pt>
                <c:pt idx="2499">
                  <c:v>1500</c:v>
                </c:pt>
                <c:pt idx="2500">
                  <c:v>1501</c:v>
                </c:pt>
                <c:pt idx="2501">
                  <c:v>1502</c:v>
                </c:pt>
                <c:pt idx="2502">
                  <c:v>1503</c:v>
                </c:pt>
                <c:pt idx="2503">
                  <c:v>1504</c:v>
                </c:pt>
                <c:pt idx="2504">
                  <c:v>1505</c:v>
                </c:pt>
                <c:pt idx="2505">
                  <c:v>1506</c:v>
                </c:pt>
                <c:pt idx="2506">
                  <c:v>1507</c:v>
                </c:pt>
                <c:pt idx="2507">
                  <c:v>1508</c:v>
                </c:pt>
                <c:pt idx="2508">
                  <c:v>1509</c:v>
                </c:pt>
                <c:pt idx="2509">
                  <c:v>1510</c:v>
                </c:pt>
                <c:pt idx="2510">
                  <c:v>1511</c:v>
                </c:pt>
                <c:pt idx="2511">
                  <c:v>1512</c:v>
                </c:pt>
                <c:pt idx="2512">
                  <c:v>1513</c:v>
                </c:pt>
                <c:pt idx="2513">
                  <c:v>1514</c:v>
                </c:pt>
                <c:pt idx="2514">
                  <c:v>1515</c:v>
                </c:pt>
                <c:pt idx="2515">
                  <c:v>1516</c:v>
                </c:pt>
                <c:pt idx="2516">
                  <c:v>1517</c:v>
                </c:pt>
                <c:pt idx="2517">
                  <c:v>1518</c:v>
                </c:pt>
                <c:pt idx="2518">
                  <c:v>1519</c:v>
                </c:pt>
                <c:pt idx="2519">
                  <c:v>1520</c:v>
                </c:pt>
                <c:pt idx="2520">
                  <c:v>1521</c:v>
                </c:pt>
                <c:pt idx="2521">
                  <c:v>1522</c:v>
                </c:pt>
                <c:pt idx="2522">
                  <c:v>1523</c:v>
                </c:pt>
                <c:pt idx="2523">
                  <c:v>1524</c:v>
                </c:pt>
                <c:pt idx="2524">
                  <c:v>1525</c:v>
                </c:pt>
                <c:pt idx="2525">
                  <c:v>1526</c:v>
                </c:pt>
                <c:pt idx="2526">
                  <c:v>1527</c:v>
                </c:pt>
                <c:pt idx="2527">
                  <c:v>1528</c:v>
                </c:pt>
                <c:pt idx="2528">
                  <c:v>1529</c:v>
                </c:pt>
                <c:pt idx="2529">
                  <c:v>1530</c:v>
                </c:pt>
                <c:pt idx="2530">
                  <c:v>1531</c:v>
                </c:pt>
                <c:pt idx="2531">
                  <c:v>1532</c:v>
                </c:pt>
                <c:pt idx="2532">
                  <c:v>1533</c:v>
                </c:pt>
                <c:pt idx="2533">
                  <c:v>1534</c:v>
                </c:pt>
                <c:pt idx="2534">
                  <c:v>1535</c:v>
                </c:pt>
                <c:pt idx="2535">
                  <c:v>1536</c:v>
                </c:pt>
                <c:pt idx="2536">
                  <c:v>1537</c:v>
                </c:pt>
                <c:pt idx="2537">
                  <c:v>1538</c:v>
                </c:pt>
                <c:pt idx="2538">
                  <c:v>1539</c:v>
                </c:pt>
                <c:pt idx="2539">
                  <c:v>1540</c:v>
                </c:pt>
                <c:pt idx="2540">
                  <c:v>1541</c:v>
                </c:pt>
                <c:pt idx="2541">
                  <c:v>1542</c:v>
                </c:pt>
                <c:pt idx="2542">
                  <c:v>1543</c:v>
                </c:pt>
                <c:pt idx="2543">
                  <c:v>1544</c:v>
                </c:pt>
                <c:pt idx="2544">
                  <c:v>1545</c:v>
                </c:pt>
                <c:pt idx="2545">
                  <c:v>1546</c:v>
                </c:pt>
                <c:pt idx="2546">
                  <c:v>1547</c:v>
                </c:pt>
                <c:pt idx="2547">
                  <c:v>1548</c:v>
                </c:pt>
                <c:pt idx="2548">
                  <c:v>1549</c:v>
                </c:pt>
                <c:pt idx="2549">
                  <c:v>1550</c:v>
                </c:pt>
                <c:pt idx="2550">
                  <c:v>1551</c:v>
                </c:pt>
                <c:pt idx="2551">
                  <c:v>1552</c:v>
                </c:pt>
                <c:pt idx="2552">
                  <c:v>1553</c:v>
                </c:pt>
                <c:pt idx="2553">
                  <c:v>1554</c:v>
                </c:pt>
                <c:pt idx="2554">
                  <c:v>1555</c:v>
                </c:pt>
                <c:pt idx="2555">
                  <c:v>1556</c:v>
                </c:pt>
                <c:pt idx="2556">
                  <c:v>1557</c:v>
                </c:pt>
                <c:pt idx="2557">
                  <c:v>1558</c:v>
                </c:pt>
                <c:pt idx="2558">
                  <c:v>1559</c:v>
                </c:pt>
                <c:pt idx="2559">
                  <c:v>1560</c:v>
                </c:pt>
                <c:pt idx="2560">
                  <c:v>1561</c:v>
                </c:pt>
                <c:pt idx="2561">
                  <c:v>1562</c:v>
                </c:pt>
                <c:pt idx="2562">
                  <c:v>1563</c:v>
                </c:pt>
                <c:pt idx="2563">
                  <c:v>1564</c:v>
                </c:pt>
                <c:pt idx="2564">
                  <c:v>1565</c:v>
                </c:pt>
                <c:pt idx="2565">
                  <c:v>1566</c:v>
                </c:pt>
                <c:pt idx="2566">
                  <c:v>1567</c:v>
                </c:pt>
                <c:pt idx="2567">
                  <c:v>1568</c:v>
                </c:pt>
                <c:pt idx="2568">
                  <c:v>1569</c:v>
                </c:pt>
                <c:pt idx="2569">
                  <c:v>1570</c:v>
                </c:pt>
                <c:pt idx="2570">
                  <c:v>1571</c:v>
                </c:pt>
                <c:pt idx="2571">
                  <c:v>1572</c:v>
                </c:pt>
                <c:pt idx="2572">
                  <c:v>1573</c:v>
                </c:pt>
                <c:pt idx="2573">
                  <c:v>1574</c:v>
                </c:pt>
                <c:pt idx="2574">
                  <c:v>1575</c:v>
                </c:pt>
                <c:pt idx="2575">
                  <c:v>1576</c:v>
                </c:pt>
                <c:pt idx="2576">
                  <c:v>1577</c:v>
                </c:pt>
                <c:pt idx="2577">
                  <c:v>1578</c:v>
                </c:pt>
                <c:pt idx="2578">
                  <c:v>1579</c:v>
                </c:pt>
                <c:pt idx="2579">
                  <c:v>1580</c:v>
                </c:pt>
                <c:pt idx="2580">
                  <c:v>1581</c:v>
                </c:pt>
                <c:pt idx="2581">
                  <c:v>1582</c:v>
                </c:pt>
                <c:pt idx="2582">
                  <c:v>1583</c:v>
                </c:pt>
                <c:pt idx="2583">
                  <c:v>1584</c:v>
                </c:pt>
                <c:pt idx="2584">
                  <c:v>1585</c:v>
                </c:pt>
                <c:pt idx="2585">
                  <c:v>1586</c:v>
                </c:pt>
                <c:pt idx="2586">
                  <c:v>1587</c:v>
                </c:pt>
                <c:pt idx="2587">
                  <c:v>1588</c:v>
                </c:pt>
                <c:pt idx="2588">
                  <c:v>1589</c:v>
                </c:pt>
                <c:pt idx="2589">
                  <c:v>1590</c:v>
                </c:pt>
                <c:pt idx="2590">
                  <c:v>1591</c:v>
                </c:pt>
                <c:pt idx="2591">
                  <c:v>1592</c:v>
                </c:pt>
                <c:pt idx="2592">
                  <c:v>1593</c:v>
                </c:pt>
                <c:pt idx="2593">
                  <c:v>1594</c:v>
                </c:pt>
                <c:pt idx="2594">
                  <c:v>1595</c:v>
                </c:pt>
                <c:pt idx="2595">
                  <c:v>1596</c:v>
                </c:pt>
                <c:pt idx="2596">
                  <c:v>1597</c:v>
                </c:pt>
                <c:pt idx="2597">
                  <c:v>1598</c:v>
                </c:pt>
                <c:pt idx="2598">
                  <c:v>1599</c:v>
                </c:pt>
                <c:pt idx="2599">
                  <c:v>1600</c:v>
                </c:pt>
                <c:pt idx="2600">
                  <c:v>1601</c:v>
                </c:pt>
                <c:pt idx="2601">
                  <c:v>1602</c:v>
                </c:pt>
                <c:pt idx="2602">
                  <c:v>1603</c:v>
                </c:pt>
                <c:pt idx="2603">
                  <c:v>1604</c:v>
                </c:pt>
                <c:pt idx="2604">
                  <c:v>1605</c:v>
                </c:pt>
                <c:pt idx="2605">
                  <c:v>1606</c:v>
                </c:pt>
                <c:pt idx="2606">
                  <c:v>1607</c:v>
                </c:pt>
                <c:pt idx="2607">
                  <c:v>1608</c:v>
                </c:pt>
                <c:pt idx="2608">
                  <c:v>1609</c:v>
                </c:pt>
                <c:pt idx="2609">
                  <c:v>1610</c:v>
                </c:pt>
                <c:pt idx="2610">
                  <c:v>1611</c:v>
                </c:pt>
                <c:pt idx="2611">
                  <c:v>1612</c:v>
                </c:pt>
                <c:pt idx="2612">
                  <c:v>1613</c:v>
                </c:pt>
                <c:pt idx="2613">
                  <c:v>1614</c:v>
                </c:pt>
                <c:pt idx="2614">
                  <c:v>1615</c:v>
                </c:pt>
                <c:pt idx="2615">
                  <c:v>1616</c:v>
                </c:pt>
                <c:pt idx="2616">
                  <c:v>1617</c:v>
                </c:pt>
                <c:pt idx="2617">
                  <c:v>1618</c:v>
                </c:pt>
                <c:pt idx="2618">
                  <c:v>1619</c:v>
                </c:pt>
                <c:pt idx="2619">
                  <c:v>1620</c:v>
                </c:pt>
                <c:pt idx="2620">
                  <c:v>1621</c:v>
                </c:pt>
                <c:pt idx="2621">
                  <c:v>1622</c:v>
                </c:pt>
                <c:pt idx="2622">
                  <c:v>1623</c:v>
                </c:pt>
                <c:pt idx="2623">
                  <c:v>1624</c:v>
                </c:pt>
                <c:pt idx="2624">
                  <c:v>1625</c:v>
                </c:pt>
                <c:pt idx="2625">
                  <c:v>1626</c:v>
                </c:pt>
                <c:pt idx="2626">
                  <c:v>1627</c:v>
                </c:pt>
                <c:pt idx="2627">
                  <c:v>1628</c:v>
                </c:pt>
                <c:pt idx="2628">
                  <c:v>1629</c:v>
                </c:pt>
                <c:pt idx="2629">
                  <c:v>1630</c:v>
                </c:pt>
                <c:pt idx="2630">
                  <c:v>1631</c:v>
                </c:pt>
                <c:pt idx="2631">
                  <c:v>1632</c:v>
                </c:pt>
                <c:pt idx="2632">
                  <c:v>1633</c:v>
                </c:pt>
                <c:pt idx="2633">
                  <c:v>1634</c:v>
                </c:pt>
                <c:pt idx="2634">
                  <c:v>1635</c:v>
                </c:pt>
                <c:pt idx="2635">
                  <c:v>1636</c:v>
                </c:pt>
                <c:pt idx="2636">
                  <c:v>1637</c:v>
                </c:pt>
                <c:pt idx="2637">
                  <c:v>1638</c:v>
                </c:pt>
                <c:pt idx="2638">
                  <c:v>1639</c:v>
                </c:pt>
                <c:pt idx="2639">
                  <c:v>1640</c:v>
                </c:pt>
                <c:pt idx="2640">
                  <c:v>1641</c:v>
                </c:pt>
                <c:pt idx="2641">
                  <c:v>1642</c:v>
                </c:pt>
                <c:pt idx="2642">
                  <c:v>1643</c:v>
                </c:pt>
                <c:pt idx="2643">
                  <c:v>1644</c:v>
                </c:pt>
                <c:pt idx="2644">
                  <c:v>1645</c:v>
                </c:pt>
                <c:pt idx="2645">
                  <c:v>1646</c:v>
                </c:pt>
                <c:pt idx="2646">
                  <c:v>1647</c:v>
                </c:pt>
                <c:pt idx="2647">
                  <c:v>1648</c:v>
                </c:pt>
                <c:pt idx="2648">
                  <c:v>1649</c:v>
                </c:pt>
                <c:pt idx="2649">
                  <c:v>1650</c:v>
                </c:pt>
                <c:pt idx="2650">
                  <c:v>1651</c:v>
                </c:pt>
                <c:pt idx="2651">
                  <c:v>1652</c:v>
                </c:pt>
                <c:pt idx="2652">
                  <c:v>1653</c:v>
                </c:pt>
                <c:pt idx="2653">
                  <c:v>1654</c:v>
                </c:pt>
                <c:pt idx="2654">
                  <c:v>1655</c:v>
                </c:pt>
                <c:pt idx="2655">
                  <c:v>1656</c:v>
                </c:pt>
                <c:pt idx="2656">
                  <c:v>1657</c:v>
                </c:pt>
                <c:pt idx="2657">
                  <c:v>1658</c:v>
                </c:pt>
                <c:pt idx="2658">
                  <c:v>1659</c:v>
                </c:pt>
                <c:pt idx="2659">
                  <c:v>1660</c:v>
                </c:pt>
                <c:pt idx="2660">
                  <c:v>1661</c:v>
                </c:pt>
                <c:pt idx="2661">
                  <c:v>1662</c:v>
                </c:pt>
                <c:pt idx="2662">
                  <c:v>1663</c:v>
                </c:pt>
                <c:pt idx="2663">
                  <c:v>1664</c:v>
                </c:pt>
                <c:pt idx="2664">
                  <c:v>1665</c:v>
                </c:pt>
                <c:pt idx="2665">
                  <c:v>1666</c:v>
                </c:pt>
                <c:pt idx="2666">
                  <c:v>1667</c:v>
                </c:pt>
                <c:pt idx="2667">
                  <c:v>1668</c:v>
                </c:pt>
                <c:pt idx="2668">
                  <c:v>1669</c:v>
                </c:pt>
                <c:pt idx="2669">
                  <c:v>1670</c:v>
                </c:pt>
                <c:pt idx="2670">
                  <c:v>1671</c:v>
                </c:pt>
                <c:pt idx="2671">
                  <c:v>1672</c:v>
                </c:pt>
                <c:pt idx="2672">
                  <c:v>1673</c:v>
                </c:pt>
                <c:pt idx="2673">
                  <c:v>1674</c:v>
                </c:pt>
                <c:pt idx="2674">
                  <c:v>1675</c:v>
                </c:pt>
                <c:pt idx="2675">
                  <c:v>1676</c:v>
                </c:pt>
                <c:pt idx="2676">
                  <c:v>1677</c:v>
                </c:pt>
                <c:pt idx="2677">
                  <c:v>1678</c:v>
                </c:pt>
                <c:pt idx="2678">
                  <c:v>1679</c:v>
                </c:pt>
                <c:pt idx="2679">
                  <c:v>1680</c:v>
                </c:pt>
                <c:pt idx="2680">
                  <c:v>1681</c:v>
                </c:pt>
                <c:pt idx="2681">
                  <c:v>1682</c:v>
                </c:pt>
                <c:pt idx="2682">
                  <c:v>1683</c:v>
                </c:pt>
                <c:pt idx="2683">
                  <c:v>1684</c:v>
                </c:pt>
                <c:pt idx="2684">
                  <c:v>1685</c:v>
                </c:pt>
                <c:pt idx="2685">
                  <c:v>1686</c:v>
                </c:pt>
                <c:pt idx="2686">
                  <c:v>1687</c:v>
                </c:pt>
                <c:pt idx="2687">
                  <c:v>1688</c:v>
                </c:pt>
                <c:pt idx="2688">
                  <c:v>1689</c:v>
                </c:pt>
                <c:pt idx="2689">
                  <c:v>1690</c:v>
                </c:pt>
                <c:pt idx="2690">
                  <c:v>1691</c:v>
                </c:pt>
                <c:pt idx="2691">
                  <c:v>1692</c:v>
                </c:pt>
                <c:pt idx="2692">
                  <c:v>1693</c:v>
                </c:pt>
                <c:pt idx="2693">
                  <c:v>1694</c:v>
                </c:pt>
                <c:pt idx="2694">
                  <c:v>1695</c:v>
                </c:pt>
                <c:pt idx="2695">
                  <c:v>1696</c:v>
                </c:pt>
                <c:pt idx="2696">
                  <c:v>1697</c:v>
                </c:pt>
                <c:pt idx="2697">
                  <c:v>1698</c:v>
                </c:pt>
                <c:pt idx="2698">
                  <c:v>1699</c:v>
                </c:pt>
                <c:pt idx="2699">
                  <c:v>1700</c:v>
                </c:pt>
                <c:pt idx="2700">
                  <c:v>1701</c:v>
                </c:pt>
                <c:pt idx="2701">
                  <c:v>1702</c:v>
                </c:pt>
                <c:pt idx="2702">
                  <c:v>1703</c:v>
                </c:pt>
                <c:pt idx="2703">
                  <c:v>1704</c:v>
                </c:pt>
                <c:pt idx="2704">
                  <c:v>1705</c:v>
                </c:pt>
                <c:pt idx="2705">
                  <c:v>1706</c:v>
                </c:pt>
                <c:pt idx="2706">
                  <c:v>1707</c:v>
                </c:pt>
                <c:pt idx="2707">
                  <c:v>1708</c:v>
                </c:pt>
                <c:pt idx="2708">
                  <c:v>1709</c:v>
                </c:pt>
                <c:pt idx="2709">
                  <c:v>1710</c:v>
                </c:pt>
                <c:pt idx="2710">
                  <c:v>1711</c:v>
                </c:pt>
                <c:pt idx="2711">
                  <c:v>1712</c:v>
                </c:pt>
                <c:pt idx="2712">
                  <c:v>1713</c:v>
                </c:pt>
                <c:pt idx="2713">
                  <c:v>1714</c:v>
                </c:pt>
                <c:pt idx="2714">
                  <c:v>1715</c:v>
                </c:pt>
                <c:pt idx="2715">
                  <c:v>1716</c:v>
                </c:pt>
                <c:pt idx="2716">
                  <c:v>1717</c:v>
                </c:pt>
                <c:pt idx="2717">
                  <c:v>1718</c:v>
                </c:pt>
                <c:pt idx="2718">
                  <c:v>1719</c:v>
                </c:pt>
                <c:pt idx="2719">
                  <c:v>1720</c:v>
                </c:pt>
                <c:pt idx="2720">
                  <c:v>1721</c:v>
                </c:pt>
                <c:pt idx="2721">
                  <c:v>1722</c:v>
                </c:pt>
                <c:pt idx="2722">
                  <c:v>1723</c:v>
                </c:pt>
                <c:pt idx="2723">
                  <c:v>1724</c:v>
                </c:pt>
                <c:pt idx="2724">
                  <c:v>1725</c:v>
                </c:pt>
                <c:pt idx="2725">
                  <c:v>1726</c:v>
                </c:pt>
                <c:pt idx="2726">
                  <c:v>1727</c:v>
                </c:pt>
                <c:pt idx="2727">
                  <c:v>1728</c:v>
                </c:pt>
                <c:pt idx="2728">
                  <c:v>1729</c:v>
                </c:pt>
                <c:pt idx="2729">
                  <c:v>1730</c:v>
                </c:pt>
                <c:pt idx="2730">
                  <c:v>1731</c:v>
                </c:pt>
                <c:pt idx="2731">
                  <c:v>1732</c:v>
                </c:pt>
                <c:pt idx="2732">
                  <c:v>1733</c:v>
                </c:pt>
                <c:pt idx="2733">
                  <c:v>1734</c:v>
                </c:pt>
                <c:pt idx="2734">
                  <c:v>1735</c:v>
                </c:pt>
                <c:pt idx="2735">
                  <c:v>1736</c:v>
                </c:pt>
                <c:pt idx="2736">
                  <c:v>1737</c:v>
                </c:pt>
                <c:pt idx="2737">
                  <c:v>1738</c:v>
                </c:pt>
                <c:pt idx="2738">
                  <c:v>1739</c:v>
                </c:pt>
                <c:pt idx="2739">
                  <c:v>1740</c:v>
                </c:pt>
                <c:pt idx="2740">
                  <c:v>1741</c:v>
                </c:pt>
                <c:pt idx="2741">
                  <c:v>1742</c:v>
                </c:pt>
                <c:pt idx="2742">
                  <c:v>1743</c:v>
                </c:pt>
                <c:pt idx="2743">
                  <c:v>1744</c:v>
                </c:pt>
                <c:pt idx="2744">
                  <c:v>1745</c:v>
                </c:pt>
                <c:pt idx="2745">
                  <c:v>1746</c:v>
                </c:pt>
                <c:pt idx="2746">
                  <c:v>1747</c:v>
                </c:pt>
                <c:pt idx="2747">
                  <c:v>1748</c:v>
                </c:pt>
                <c:pt idx="2748">
                  <c:v>1749</c:v>
                </c:pt>
                <c:pt idx="2749">
                  <c:v>1750</c:v>
                </c:pt>
                <c:pt idx="2750">
                  <c:v>1751</c:v>
                </c:pt>
                <c:pt idx="2751">
                  <c:v>1752</c:v>
                </c:pt>
                <c:pt idx="2752">
                  <c:v>1753</c:v>
                </c:pt>
                <c:pt idx="2753">
                  <c:v>1754</c:v>
                </c:pt>
                <c:pt idx="2754">
                  <c:v>1755</c:v>
                </c:pt>
                <c:pt idx="2755">
                  <c:v>1756</c:v>
                </c:pt>
                <c:pt idx="2756">
                  <c:v>1757</c:v>
                </c:pt>
                <c:pt idx="2757">
                  <c:v>1758</c:v>
                </c:pt>
                <c:pt idx="2758">
                  <c:v>1759</c:v>
                </c:pt>
                <c:pt idx="2759">
                  <c:v>1760</c:v>
                </c:pt>
                <c:pt idx="2760">
                  <c:v>1761</c:v>
                </c:pt>
                <c:pt idx="2761">
                  <c:v>1762</c:v>
                </c:pt>
                <c:pt idx="2762">
                  <c:v>1763</c:v>
                </c:pt>
                <c:pt idx="2763">
                  <c:v>1764</c:v>
                </c:pt>
                <c:pt idx="2764">
                  <c:v>1765</c:v>
                </c:pt>
                <c:pt idx="2765">
                  <c:v>1766</c:v>
                </c:pt>
                <c:pt idx="2766">
                  <c:v>1767</c:v>
                </c:pt>
                <c:pt idx="2767">
                  <c:v>1768</c:v>
                </c:pt>
                <c:pt idx="2768">
                  <c:v>1769</c:v>
                </c:pt>
                <c:pt idx="2769">
                  <c:v>1770</c:v>
                </c:pt>
                <c:pt idx="2770">
                  <c:v>1771</c:v>
                </c:pt>
                <c:pt idx="2771">
                  <c:v>1772</c:v>
                </c:pt>
                <c:pt idx="2772">
                  <c:v>1773</c:v>
                </c:pt>
                <c:pt idx="2773">
                  <c:v>1774</c:v>
                </c:pt>
                <c:pt idx="2774">
                  <c:v>1775</c:v>
                </c:pt>
                <c:pt idx="2775">
                  <c:v>1776</c:v>
                </c:pt>
                <c:pt idx="2776">
                  <c:v>1777</c:v>
                </c:pt>
                <c:pt idx="2777">
                  <c:v>1778</c:v>
                </c:pt>
                <c:pt idx="2778">
                  <c:v>1779</c:v>
                </c:pt>
                <c:pt idx="2779">
                  <c:v>1780</c:v>
                </c:pt>
                <c:pt idx="2780">
                  <c:v>1781</c:v>
                </c:pt>
                <c:pt idx="2781">
                  <c:v>1782</c:v>
                </c:pt>
                <c:pt idx="2782">
                  <c:v>1783</c:v>
                </c:pt>
                <c:pt idx="2783">
                  <c:v>1784</c:v>
                </c:pt>
                <c:pt idx="2784">
                  <c:v>1785</c:v>
                </c:pt>
                <c:pt idx="2785">
                  <c:v>1786</c:v>
                </c:pt>
                <c:pt idx="2786">
                  <c:v>1787</c:v>
                </c:pt>
                <c:pt idx="2787">
                  <c:v>1788</c:v>
                </c:pt>
                <c:pt idx="2788">
                  <c:v>1789</c:v>
                </c:pt>
                <c:pt idx="2789">
                  <c:v>1790</c:v>
                </c:pt>
                <c:pt idx="2790">
                  <c:v>1791</c:v>
                </c:pt>
                <c:pt idx="2791">
                  <c:v>1792</c:v>
                </c:pt>
                <c:pt idx="2792">
                  <c:v>1793</c:v>
                </c:pt>
                <c:pt idx="2793">
                  <c:v>1794</c:v>
                </c:pt>
                <c:pt idx="2794">
                  <c:v>1795</c:v>
                </c:pt>
                <c:pt idx="2795">
                  <c:v>1796</c:v>
                </c:pt>
                <c:pt idx="2796">
                  <c:v>1797</c:v>
                </c:pt>
                <c:pt idx="2797">
                  <c:v>1798</c:v>
                </c:pt>
                <c:pt idx="2798">
                  <c:v>1799</c:v>
                </c:pt>
                <c:pt idx="2799">
                  <c:v>1805</c:v>
                </c:pt>
                <c:pt idx="2800">
                  <c:v>1806</c:v>
                </c:pt>
                <c:pt idx="2801">
                  <c:v>1807</c:v>
                </c:pt>
                <c:pt idx="2802">
                  <c:v>1808</c:v>
                </c:pt>
                <c:pt idx="2803">
                  <c:v>1809</c:v>
                </c:pt>
                <c:pt idx="2804">
                  <c:v>1810</c:v>
                </c:pt>
                <c:pt idx="2805">
                  <c:v>1811</c:v>
                </c:pt>
                <c:pt idx="2806">
                  <c:v>1812</c:v>
                </c:pt>
                <c:pt idx="2807">
                  <c:v>1813</c:v>
                </c:pt>
                <c:pt idx="2808">
                  <c:v>1814</c:v>
                </c:pt>
                <c:pt idx="2809">
                  <c:v>1815</c:v>
                </c:pt>
                <c:pt idx="2810">
                  <c:v>1816</c:v>
                </c:pt>
                <c:pt idx="2811">
                  <c:v>1817</c:v>
                </c:pt>
                <c:pt idx="2812">
                  <c:v>1818</c:v>
                </c:pt>
                <c:pt idx="2813">
                  <c:v>1819</c:v>
                </c:pt>
                <c:pt idx="2814">
                  <c:v>1820</c:v>
                </c:pt>
                <c:pt idx="2815">
                  <c:v>1821</c:v>
                </c:pt>
                <c:pt idx="2816">
                  <c:v>1822</c:v>
                </c:pt>
                <c:pt idx="2817">
                  <c:v>1823</c:v>
                </c:pt>
                <c:pt idx="2818">
                  <c:v>1824</c:v>
                </c:pt>
                <c:pt idx="2819">
                  <c:v>1825</c:v>
                </c:pt>
                <c:pt idx="2820">
                  <c:v>1826</c:v>
                </c:pt>
                <c:pt idx="2821">
                  <c:v>1827</c:v>
                </c:pt>
                <c:pt idx="2822">
                  <c:v>1828</c:v>
                </c:pt>
                <c:pt idx="2823">
                  <c:v>1829</c:v>
                </c:pt>
                <c:pt idx="2824">
                  <c:v>1830</c:v>
                </c:pt>
                <c:pt idx="2825">
                  <c:v>1831</c:v>
                </c:pt>
                <c:pt idx="2826">
                  <c:v>1832</c:v>
                </c:pt>
                <c:pt idx="2827">
                  <c:v>1833</c:v>
                </c:pt>
                <c:pt idx="2828">
                  <c:v>1834</c:v>
                </c:pt>
                <c:pt idx="2829">
                  <c:v>1835</c:v>
                </c:pt>
                <c:pt idx="2830">
                  <c:v>1836</c:v>
                </c:pt>
                <c:pt idx="2831">
                  <c:v>1837</c:v>
                </c:pt>
                <c:pt idx="2832">
                  <c:v>1838</c:v>
                </c:pt>
                <c:pt idx="2833">
                  <c:v>1839</c:v>
                </c:pt>
                <c:pt idx="2834">
                  <c:v>1840</c:v>
                </c:pt>
                <c:pt idx="2835">
                  <c:v>1841</c:v>
                </c:pt>
                <c:pt idx="2836">
                  <c:v>1842</c:v>
                </c:pt>
                <c:pt idx="2837">
                  <c:v>1843</c:v>
                </c:pt>
                <c:pt idx="2838">
                  <c:v>1844</c:v>
                </c:pt>
                <c:pt idx="2839">
                  <c:v>1845</c:v>
                </c:pt>
                <c:pt idx="2840">
                  <c:v>1846</c:v>
                </c:pt>
                <c:pt idx="2841">
                  <c:v>1847</c:v>
                </c:pt>
                <c:pt idx="2842">
                  <c:v>1848</c:v>
                </c:pt>
                <c:pt idx="2843">
                  <c:v>1849</c:v>
                </c:pt>
                <c:pt idx="2844">
                  <c:v>1850</c:v>
                </c:pt>
                <c:pt idx="2845">
                  <c:v>1851</c:v>
                </c:pt>
                <c:pt idx="2846">
                  <c:v>1852</c:v>
                </c:pt>
                <c:pt idx="2847">
                  <c:v>1853</c:v>
                </c:pt>
                <c:pt idx="2848">
                  <c:v>1854</c:v>
                </c:pt>
                <c:pt idx="2849">
                  <c:v>1855</c:v>
                </c:pt>
                <c:pt idx="2850">
                  <c:v>1856</c:v>
                </c:pt>
                <c:pt idx="2851">
                  <c:v>1857</c:v>
                </c:pt>
                <c:pt idx="2852">
                  <c:v>1858</c:v>
                </c:pt>
                <c:pt idx="2853">
                  <c:v>1859</c:v>
                </c:pt>
                <c:pt idx="2854">
                  <c:v>1860</c:v>
                </c:pt>
                <c:pt idx="2855">
                  <c:v>1861</c:v>
                </c:pt>
                <c:pt idx="2856">
                  <c:v>1862</c:v>
                </c:pt>
                <c:pt idx="2857">
                  <c:v>1863</c:v>
                </c:pt>
                <c:pt idx="2858">
                  <c:v>1864</c:v>
                </c:pt>
                <c:pt idx="2859">
                  <c:v>1865</c:v>
                </c:pt>
                <c:pt idx="2860">
                  <c:v>1866</c:v>
                </c:pt>
                <c:pt idx="2861">
                  <c:v>1867</c:v>
                </c:pt>
                <c:pt idx="2862">
                  <c:v>1868</c:v>
                </c:pt>
                <c:pt idx="2863">
                  <c:v>1869</c:v>
                </c:pt>
                <c:pt idx="2864">
                  <c:v>1870</c:v>
                </c:pt>
                <c:pt idx="2865">
                  <c:v>1871</c:v>
                </c:pt>
                <c:pt idx="2866">
                  <c:v>1872</c:v>
                </c:pt>
                <c:pt idx="2867">
                  <c:v>1873</c:v>
                </c:pt>
                <c:pt idx="2868">
                  <c:v>1874</c:v>
                </c:pt>
                <c:pt idx="2869">
                  <c:v>1875</c:v>
                </c:pt>
                <c:pt idx="2870">
                  <c:v>1876</c:v>
                </c:pt>
                <c:pt idx="2871">
                  <c:v>1877</c:v>
                </c:pt>
                <c:pt idx="2872">
                  <c:v>1878</c:v>
                </c:pt>
                <c:pt idx="2873">
                  <c:v>1879</c:v>
                </c:pt>
                <c:pt idx="2874">
                  <c:v>1880</c:v>
                </c:pt>
                <c:pt idx="2875">
                  <c:v>1881</c:v>
                </c:pt>
                <c:pt idx="2876">
                  <c:v>1882</c:v>
                </c:pt>
                <c:pt idx="2877">
                  <c:v>1883</c:v>
                </c:pt>
                <c:pt idx="2878">
                  <c:v>1884</c:v>
                </c:pt>
                <c:pt idx="2879">
                  <c:v>1885</c:v>
                </c:pt>
                <c:pt idx="2880">
                  <c:v>1886</c:v>
                </c:pt>
                <c:pt idx="2881">
                  <c:v>1887</c:v>
                </c:pt>
                <c:pt idx="2882">
                  <c:v>1888</c:v>
                </c:pt>
                <c:pt idx="2883">
                  <c:v>1889</c:v>
                </c:pt>
                <c:pt idx="2884">
                  <c:v>1890</c:v>
                </c:pt>
                <c:pt idx="2885">
                  <c:v>1891</c:v>
                </c:pt>
                <c:pt idx="2886">
                  <c:v>1892</c:v>
                </c:pt>
                <c:pt idx="2887">
                  <c:v>1893</c:v>
                </c:pt>
                <c:pt idx="2888">
                  <c:v>1894</c:v>
                </c:pt>
                <c:pt idx="2889">
                  <c:v>1895</c:v>
                </c:pt>
                <c:pt idx="2890">
                  <c:v>1896</c:v>
                </c:pt>
                <c:pt idx="2891">
                  <c:v>1897</c:v>
                </c:pt>
                <c:pt idx="2892">
                  <c:v>1898</c:v>
                </c:pt>
                <c:pt idx="2893">
                  <c:v>1899</c:v>
                </c:pt>
                <c:pt idx="2894">
                  <c:v>1900</c:v>
                </c:pt>
                <c:pt idx="2895">
                  <c:v>1901</c:v>
                </c:pt>
                <c:pt idx="2896">
                  <c:v>1902</c:v>
                </c:pt>
                <c:pt idx="2897">
                  <c:v>1903</c:v>
                </c:pt>
                <c:pt idx="2898">
                  <c:v>1904</c:v>
                </c:pt>
                <c:pt idx="2899">
                  <c:v>1905</c:v>
                </c:pt>
                <c:pt idx="2900">
                  <c:v>1906</c:v>
                </c:pt>
                <c:pt idx="2901">
                  <c:v>1907</c:v>
                </c:pt>
                <c:pt idx="2902">
                  <c:v>1908</c:v>
                </c:pt>
                <c:pt idx="2903">
                  <c:v>1909</c:v>
                </c:pt>
                <c:pt idx="2904">
                  <c:v>1910</c:v>
                </c:pt>
                <c:pt idx="2905">
                  <c:v>1911</c:v>
                </c:pt>
                <c:pt idx="2906">
                  <c:v>1912</c:v>
                </c:pt>
                <c:pt idx="2907">
                  <c:v>1913</c:v>
                </c:pt>
                <c:pt idx="2908">
                  <c:v>1914</c:v>
                </c:pt>
                <c:pt idx="2909">
                  <c:v>1915</c:v>
                </c:pt>
                <c:pt idx="2910">
                  <c:v>1916</c:v>
                </c:pt>
                <c:pt idx="2911">
                  <c:v>1917</c:v>
                </c:pt>
                <c:pt idx="2912">
                  <c:v>1918</c:v>
                </c:pt>
                <c:pt idx="2913">
                  <c:v>1919</c:v>
                </c:pt>
                <c:pt idx="2914">
                  <c:v>1920</c:v>
                </c:pt>
                <c:pt idx="2915">
                  <c:v>1921</c:v>
                </c:pt>
                <c:pt idx="2916">
                  <c:v>1922</c:v>
                </c:pt>
                <c:pt idx="2917">
                  <c:v>1923</c:v>
                </c:pt>
                <c:pt idx="2918">
                  <c:v>1924</c:v>
                </c:pt>
                <c:pt idx="2919">
                  <c:v>1925</c:v>
                </c:pt>
                <c:pt idx="2920">
                  <c:v>1926</c:v>
                </c:pt>
                <c:pt idx="2921">
                  <c:v>1927</c:v>
                </c:pt>
                <c:pt idx="2922">
                  <c:v>1928</c:v>
                </c:pt>
                <c:pt idx="2923">
                  <c:v>1929</c:v>
                </c:pt>
                <c:pt idx="2924">
                  <c:v>1930</c:v>
                </c:pt>
                <c:pt idx="2925">
                  <c:v>1931</c:v>
                </c:pt>
                <c:pt idx="2926">
                  <c:v>1932</c:v>
                </c:pt>
                <c:pt idx="2927">
                  <c:v>1933</c:v>
                </c:pt>
                <c:pt idx="2928">
                  <c:v>1934</c:v>
                </c:pt>
                <c:pt idx="2929">
                  <c:v>1935</c:v>
                </c:pt>
                <c:pt idx="2930">
                  <c:v>1936</c:v>
                </c:pt>
                <c:pt idx="2931">
                  <c:v>1937</c:v>
                </c:pt>
                <c:pt idx="2932">
                  <c:v>1938</c:v>
                </c:pt>
                <c:pt idx="2933">
                  <c:v>1939</c:v>
                </c:pt>
                <c:pt idx="2934">
                  <c:v>1940</c:v>
                </c:pt>
                <c:pt idx="2935">
                  <c:v>1941</c:v>
                </c:pt>
                <c:pt idx="2936">
                  <c:v>1942</c:v>
                </c:pt>
                <c:pt idx="2937">
                  <c:v>1943</c:v>
                </c:pt>
                <c:pt idx="2938">
                  <c:v>1944</c:v>
                </c:pt>
                <c:pt idx="2939">
                  <c:v>1945</c:v>
                </c:pt>
                <c:pt idx="2940">
                  <c:v>1946</c:v>
                </c:pt>
                <c:pt idx="2941">
                  <c:v>1947</c:v>
                </c:pt>
                <c:pt idx="2942">
                  <c:v>1948</c:v>
                </c:pt>
                <c:pt idx="2943">
                  <c:v>1949</c:v>
                </c:pt>
                <c:pt idx="2944">
                  <c:v>1950</c:v>
                </c:pt>
                <c:pt idx="2945">
                  <c:v>1951</c:v>
                </c:pt>
                <c:pt idx="2946">
                  <c:v>1952</c:v>
                </c:pt>
                <c:pt idx="2947">
                  <c:v>1953</c:v>
                </c:pt>
                <c:pt idx="2948">
                  <c:v>1954</c:v>
                </c:pt>
                <c:pt idx="2949">
                  <c:v>1955</c:v>
                </c:pt>
                <c:pt idx="2950">
                  <c:v>1956</c:v>
                </c:pt>
                <c:pt idx="2951">
                  <c:v>1957</c:v>
                </c:pt>
                <c:pt idx="2952">
                  <c:v>1958</c:v>
                </c:pt>
                <c:pt idx="2953">
                  <c:v>1959</c:v>
                </c:pt>
                <c:pt idx="2954">
                  <c:v>1960</c:v>
                </c:pt>
                <c:pt idx="2955">
                  <c:v>1961</c:v>
                </c:pt>
                <c:pt idx="2956">
                  <c:v>1962</c:v>
                </c:pt>
                <c:pt idx="2957">
                  <c:v>1963</c:v>
                </c:pt>
                <c:pt idx="2958">
                  <c:v>1964</c:v>
                </c:pt>
                <c:pt idx="2959">
                  <c:v>1965</c:v>
                </c:pt>
                <c:pt idx="2960">
                  <c:v>1966</c:v>
                </c:pt>
                <c:pt idx="2961">
                  <c:v>1967</c:v>
                </c:pt>
                <c:pt idx="2962">
                  <c:v>1968</c:v>
                </c:pt>
                <c:pt idx="2963">
                  <c:v>1969</c:v>
                </c:pt>
                <c:pt idx="2964">
                  <c:v>1970</c:v>
                </c:pt>
                <c:pt idx="2965">
                  <c:v>1971</c:v>
                </c:pt>
                <c:pt idx="2966">
                  <c:v>1972</c:v>
                </c:pt>
                <c:pt idx="2967">
                  <c:v>1973</c:v>
                </c:pt>
                <c:pt idx="2968">
                  <c:v>1974</c:v>
                </c:pt>
                <c:pt idx="2969">
                  <c:v>1975</c:v>
                </c:pt>
                <c:pt idx="2970">
                  <c:v>1976</c:v>
                </c:pt>
                <c:pt idx="2971">
                  <c:v>1977</c:v>
                </c:pt>
                <c:pt idx="2972">
                  <c:v>1978</c:v>
                </c:pt>
                <c:pt idx="2973">
                  <c:v>1979</c:v>
                </c:pt>
                <c:pt idx="2974">
                  <c:v>1980</c:v>
                </c:pt>
                <c:pt idx="2975">
                  <c:v>1981</c:v>
                </c:pt>
                <c:pt idx="2976">
                  <c:v>1982</c:v>
                </c:pt>
                <c:pt idx="2977">
                  <c:v>1983</c:v>
                </c:pt>
                <c:pt idx="2978">
                  <c:v>1984</c:v>
                </c:pt>
                <c:pt idx="2979">
                  <c:v>1985</c:v>
                </c:pt>
                <c:pt idx="2980">
                  <c:v>1986</c:v>
                </c:pt>
                <c:pt idx="2981">
                  <c:v>1987</c:v>
                </c:pt>
                <c:pt idx="2982">
                  <c:v>1988</c:v>
                </c:pt>
                <c:pt idx="2983">
                  <c:v>1989</c:v>
                </c:pt>
                <c:pt idx="2984">
                  <c:v>1990</c:v>
                </c:pt>
                <c:pt idx="2985">
                  <c:v>1991</c:v>
                </c:pt>
                <c:pt idx="2986">
                  <c:v>1992</c:v>
                </c:pt>
                <c:pt idx="2987">
                  <c:v>1993</c:v>
                </c:pt>
                <c:pt idx="2988">
                  <c:v>1994</c:v>
                </c:pt>
                <c:pt idx="2989">
                  <c:v>1995</c:v>
                </c:pt>
                <c:pt idx="2990">
                  <c:v>1996</c:v>
                </c:pt>
                <c:pt idx="2991">
                  <c:v>1997</c:v>
                </c:pt>
                <c:pt idx="2992">
                  <c:v>1998</c:v>
                </c:pt>
                <c:pt idx="2993">
                  <c:v>1999</c:v>
                </c:pt>
                <c:pt idx="2994">
                  <c:v>2000</c:v>
                </c:pt>
                <c:pt idx="2995">
                  <c:v>2001</c:v>
                </c:pt>
                <c:pt idx="2996">
                  <c:v>2002</c:v>
                </c:pt>
                <c:pt idx="2997">
                  <c:v>2003</c:v>
                </c:pt>
                <c:pt idx="2998">
                  <c:v>2004</c:v>
                </c:pt>
                <c:pt idx="2999">
                  <c:v>2005</c:v>
                </c:pt>
                <c:pt idx="3000">
                  <c:v>2006</c:v>
                </c:pt>
                <c:pt idx="3001">
                  <c:v>2007</c:v>
                </c:pt>
                <c:pt idx="3002">
                  <c:v>2008</c:v>
                </c:pt>
                <c:pt idx="3003">
                  <c:v>2009</c:v>
                </c:pt>
                <c:pt idx="3004">
                  <c:v>2010</c:v>
                </c:pt>
                <c:pt idx="3005">
                  <c:v>2011</c:v>
                </c:pt>
                <c:pt idx="3006">
                  <c:v>2012</c:v>
                </c:pt>
                <c:pt idx="3007">
                  <c:v>2013</c:v>
                </c:pt>
                <c:pt idx="3008">
                  <c:v>2014</c:v>
                </c:pt>
                <c:pt idx="3009">
                  <c:v>2015</c:v>
                </c:pt>
                <c:pt idx="3010">
                  <c:v>2016</c:v>
                </c:pt>
                <c:pt idx="3011">
                  <c:v>2017</c:v>
                </c:pt>
                <c:pt idx="3012">
                  <c:v>2018</c:v>
                </c:pt>
                <c:pt idx="3013">
                  <c:v>2019</c:v>
                </c:pt>
                <c:pt idx="3014">
                  <c:v>2020</c:v>
                </c:pt>
                <c:pt idx="3015">
                  <c:v>2021</c:v>
                </c:pt>
                <c:pt idx="3016">
                  <c:v>2022</c:v>
                </c:pt>
                <c:pt idx="3017">
                  <c:v>2023</c:v>
                </c:pt>
                <c:pt idx="3018">
                  <c:v>2024</c:v>
                </c:pt>
                <c:pt idx="3019">
                  <c:v>2025</c:v>
                </c:pt>
                <c:pt idx="3020">
                  <c:v>2026</c:v>
                </c:pt>
                <c:pt idx="3021">
                  <c:v>2027</c:v>
                </c:pt>
                <c:pt idx="3022">
                  <c:v>2028</c:v>
                </c:pt>
                <c:pt idx="3023">
                  <c:v>2029</c:v>
                </c:pt>
                <c:pt idx="3024">
                  <c:v>2030</c:v>
                </c:pt>
                <c:pt idx="3025">
                  <c:v>2031</c:v>
                </c:pt>
                <c:pt idx="3026">
                  <c:v>2032</c:v>
                </c:pt>
                <c:pt idx="3027">
                  <c:v>2033</c:v>
                </c:pt>
                <c:pt idx="3028">
                  <c:v>2034</c:v>
                </c:pt>
                <c:pt idx="3029">
                  <c:v>2035</c:v>
                </c:pt>
                <c:pt idx="3030">
                  <c:v>2036</c:v>
                </c:pt>
                <c:pt idx="3031">
                  <c:v>2037</c:v>
                </c:pt>
                <c:pt idx="3032">
                  <c:v>2038</c:v>
                </c:pt>
                <c:pt idx="3033">
                  <c:v>2039</c:v>
                </c:pt>
                <c:pt idx="3034">
                  <c:v>2040</c:v>
                </c:pt>
                <c:pt idx="3035">
                  <c:v>2041</c:v>
                </c:pt>
                <c:pt idx="3036">
                  <c:v>2042</c:v>
                </c:pt>
                <c:pt idx="3037">
                  <c:v>2043</c:v>
                </c:pt>
                <c:pt idx="3038">
                  <c:v>2044</c:v>
                </c:pt>
                <c:pt idx="3039">
                  <c:v>2045</c:v>
                </c:pt>
                <c:pt idx="3040">
                  <c:v>2046</c:v>
                </c:pt>
                <c:pt idx="3041">
                  <c:v>2047</c:v>
                </c:pt>
                <c:pt idx="3042">
                  <c:v>2048</c:v>
                </c:pt>
                <c:pt idx="3043">
                  <c:v>2049</c:v>
                </c:pt>
                <c:pt idx="3044">
                  <c:v>2050</c:v>
                </c:pt>
                <c:pt idx="3045">
                  <c:v>2051</c:v>
                </c:pt>
                <c:pt idx="3046">
                  <c:v>2052</c:v>
                </c:pt>
                <c:pt idx="3047">
                  <c:v>2053</c:v>
                </c:pt>
                <c:pt idx="3048">
                  <c:v>2054</c:v>
                </c:pt>
                <c:pt idx="3049">
                  <c:v>2055</c:v>
                </c:pt>
                <c:pt idx="3050">
                  <c:v>2056</c:v>
                </c:pt>
                <c:pt idx="3051">
                  <c:v>2057</c:v>
                </c:pt>
                <c:pt idx="3052">
                  <c:v>2058</c:v>
                </c:pt>
                <c:pt idx="3053">
                  <c:v>2059</c:v>
                </c:pt>
                <c:pt idx="3054">
                  <c:v>2060</c:v>
                </c:pt>
                <c:pt idx="3055">
                  <c:v>2061</c:v>
                </c:pt>
                <c:pt idx="3056">
                  <c:v>2062</c:v>
                </c:pt>
                <c:pt idx="3057">
                  <c:v>2063</c:v>
                </c:pt>
                <c:pt idx="3058">
                  <c:v>2064</c:v>
                </c:pt>
                <c:pt idx="3059">
                  <c:v>2065</c:v>
                </c:pt>
                <c:pt idx="3060">
                  <c:v>2066</c:v>
                </c:pt>
                <c:pt idx="3061">
                  <c:v>2067</c:v>
                </c:pt>
                <c:pt idx="3062">
                  <c:v>2068</c:v>
                </c:pt>
                <c:pt idx="3063">
                  <c:v>2069</c:v>
                </c:pt>
                <c:pt idx="3064">
                  <c:v>2070</c:v>
                </c:pt>
                <c:pt idx="3065">
                  <c:v>2071</c:v>
                </c:pt>
                <c:pt idx="3066">
                  <c:v>2072</c:v>
                </c:pt>
                <c:pt idx="3067">
                  <c:v>2073</c:v>
                </c:pt>
                <c:pt idx="3068">
                  <c:v>2074</c:v>
                </c:pt>
                <c:pt idx="3069">
                  <c:v>2075</c:v>
                </c:pt>
                <c:pt idx="3070">
                  <c:v>2076</c:v>
                </c:pt>
                <c:pt idx="3071">
                  <c:v>2077</c:v>
                </c:pt>
                <c:pt idx="3072">
                  <c:v>2078</c:v>
                </c:pt>
                <c:pt idx="3073">
                  <c:v>2079</c:v>
                </c:pt>
                <c:pt idx="3074">
                  <c:v>2080</c:v>
                </c:pt>
                <c:pt idx="3075">
                  <c:v>2081</c:v>
                </c:pt>
                <c:pt idx="3076">
                  <c:v>2082</c:v>
                </c:pt>
                <c:pt idx="3077">
                  <c:v>2083</c:v>
                </c:pt>
                <c:pt idx="3078">
                  <c:v>2084</c:v>
                </c:pt>
                <c:pt idx="3079">
                  <c:v>2085</c:v>
                </c:pt>
                <c:pt idx="3080">
                  <c:v>2086</c:v>
                </c:pt>
                <c:pt idx="3081">
                  <c:v>2087</c:v>
                </c:pt>
                <c:pt idx="3082">
                  <c:v>2088</c:v>
                </c:pt>
                <c:pt idx="3083">
                  <c:v>2089</c:v>
                </c:pt>
                <c:pt idx="3084">
                  <c:v>2090</c:v>
                </c:pt>
                <c:pt idx="3085">
                  <c:v>2091</c:v>
                </c:pt>
                <c:pt idx="3086">
                  <c:v>2092</c:v>
                </c:pt>
                <c:pt idx="3087">
                  <c:v>2093</c:v>
                </c:pt>
                <c:pt idx="3088">
                  <c:v>2094</c:v>
                </c:pt>
                <c:pt idx="3089">
                  <c:v>2095</c:v>
                </c:pt>
                <c:pt idx="3090">
                  <c:v>2096</c:v>
                </c:pt>
                <c:pt idx="3091">
                  <c:v>2097</c:v>
                </c:pt>
                <c:pt idx="3092">
                  <c:v>2098</c:v>
                </c:pt>
                <c:pt idx="3093">
                  <c:v>2099</c:v>
                </c:pt>
                <c:pt idx="3094">
                  <c:v>2100</c:v>
                </c:pt>
                <c:pt idx="3095">
                  <c:v>2101</c:v>
                </c:pt>
                <c:pt idx="3096">
                  <c:v>2102</c:v>
                </c:pt>
                <c:pt idx="3097">
                  <c:v>2103</c:v>
                </c:pt>
                <c:pt idx="3098">
                  <c:v>2104</c:v>
                </c:pt>
                <c:pt idx="3099">
                  <c:v>2105</c:v>
                </c:pt>
                <c:pt idx="3100">
                  <c:v>2106</c:v>
                </c:pt>
                <c:pt idx="3101">
                  <c:v>2107</c:v>
                </c:pt>
                <c:pt idx="3102">
                  <c:v>2108</c:v>
                </c:pt>
                <c:pt idx="3103">
                  <c:v>2109</c:v>
                </c:pt>
                <c:pt idx="3104">
                  <c:v>2110</c:v>
                </c:pt>
                <c:pt idx="3105">
                  <c:v>2111</c:v>
                </c:pt>
                <c:pt idx="3106">
                  <c:v>2112</c:v>
                </c:pt>
                <c:pt idx="3107">
                  <c:v>2113</c:v>
                </c:pt>
                <c:pt idx="3108">
                  <c:v>2114</c:v>
                </c:pt>
                <c:pt idx="3109">
                  <c:v>2115</c:v>
                </c:pt>
                <c:pt idx="3110">
                  <c:v>2116</c:v>
                </c:pt>
                <c:pt idx="3111">
                  <c:v>2117</c:v>
                </c:pt>
                <c:pt idx="3112">
                  <c:v>2118</c:v>
                </c:pt>
                <c:pt idx="3113">
                  <c:v>2119</c:v>
                </c:pt>
                <c:pt idx="3114">
                  <c:v>2120</c:v>
                </c:pt>
                <c:pt idx="3115">
                  <c:v>2121</c:v>
                </c:pt>
                <c:pt idx="3116">
                  <c:v>2122</c:v>
                </c:pt>
                <c:pt idx="3117">
                  <c:v>2123</c:v>
                </c:pt>
                <c:pt idx="3118">
                  <c:v>2124</c:v>
                </c:pt>
                <c:pt idx="3119">
                  <c:v>2125</c:v>
                </c:pt>
                <c:pt idx="3120">
                  <c:v>2126</c:v>
                </c:pt>
                <c:pt idx="3121">
                  <c:v>2127</c:v>
                </c:pt>
                <c:pt idx="3122">
                  <c:v>2128</c:v>
                </c:pt>
                <c:pt idx="3123">
                  <c:v>2129</c:v>
                </c:pt>
                <c:pt idx="3124">
                  <c:v>2130</c:v>
                </c:pt>
                <c:pt idx="3125">
                  <c:v>2131</c:v>
                </c:pt>
                <c:pt idx="3126">
                  <c:v>2132</c:v>
                </c:pt>
                <c:pt idx="3127">
                  <c:v>2133</c:v>
                </c:pt>
                <c:pt idx="3128">
                  <c:v>2134</c:v>
                </c:pt>
                <c:pt idx="3129">
                  <c:v>2135</c:v>
                </c:pt>
                <c:pt idx="3130">
                  <c:v>2136</c:v>
                </c:pt>
                <c:pt idx="3131">
                  <c:v>2137</c:v>
                </c:pt>
                <c:pt idx="3132">
                  <c:v>2138</c:v>
                </c:pt>
                <c:pt idx="3133">
                  <c:v>2139</c:v>
                </c:pt>
                <c:pt idx="3134">
                  <c:v>2140</c:v>
                </c:pt>
                <c:pt idx="3135">
                  <c:v>2141</c:v>
                </c:pt>
                <c:pt idx="3136">
                  <c:v>2142</c:v>
                </c:pt>
                <c:pt idx="3137">
                  <c:v>2143</c:v>
                </c:pt>
                <c:pt idx="3138">
                  <c:v>2144</c:v>
                </c:pt>
                <c:pt idx="3139">
                  <c:v>2145</c:v>
                </c:pt>
                <c:pt idx="3140">
                  <c:v>2146</c:v>
                </c:pt>
                <c:pt idx="3141">
                  <c:v>2147</c:v>
                </c:pt>
                <c:pt idx="3142">
                  <c:v>2148</c:v>
                </c:pt>
                <c:pt idx="3143">
                  <c:v>2149</c:v>
                </c:pt>
                <c:pt idx="3144">
                  <c:v>2150</c:v>
                </c:pt>
                <c:pt idx="3145">
                  <c:v>2151</c:v>
                </c:pt>
                <c:pt idx="3146">
                  <c:v>2152</c:v>
                </c:pt>
                <c:pt idx="3147">
                  <c:v>2153</c:v>
                </c:pt>
                <c:pt idx="3148">
                  <c:v>2154</c:v>
                </c:pt>
                <c:pt idx="3149">
                  <c:v>2155</c:v>
                </c:pt>
                <c:pt idx="3150">
                  <c:v>2156</c:v>
                </c:pt>
                <c:pt idx="3151">
                  <c:v>2157</c:v>
                </c:pt>
                <c:pt idx="3152">
                  <c:v>2158</c:v>
                </c:pt>
                <c:pt idx="3153">
                  <c:v>2159</c:v>
                </c:pt>
                <c:pt idx="3154">
                  <c:v>2160</c:v>
                </c:pt>
                <c:pt idx="3155">
                  <c:v>2161</c:v>
                </c:pt>
                <c:pt idx="3156">
                  <c:v>2162</c:v>
                </c:pt>
                <c:pt idx="3157">
                  <c:v>2163</c:v>
                </c:pt>
                <c:pt idx="3158">
                  <c:v>2164</c:v>
                </c:pt>
                <c:pt idx="3159">
                  <c:v>2165</c:v>
                </c:pt>
                <c:pt idx="3160">
                  <c:v>2166</c:v>
                </c:pt>
                <c:pt idx="3161">
                  <c:v>2167</c:v>
                </c:pt>
                <c:pt idx="3162">
                  <c:v>2168</c:v>
                </c:pt>
                <c:pt idx="3163">
                  <c:v>2169</c:v>
                </c:pt>
                <c:pt idx="3164">
                  <c:v>2170</c:v>
                </c:pt>
                <c:pt idx="3165">
                  <c:v>2171</c:v>
                </c:pt>
                <c:pt idx="3166">
                  <c:v>2172</c:v>
                </c:pt>
                <c:pt idx="3167">
                  <c:v>2173</c:v>
                </c:pt>
                <c:pt idx="3168">
                  <c:v>2174</c:v>
                </c:pt>
                <c:pt idx="3169">
                  <c:v>2175</c:v>
                </c:pt>
                <c:pt idx="3170">
                  <c:v>2176</c:v>
                </c:pt>
                <c:pt idx="3171">
                  <c:v>2177</c:v>
                </c:pt>
                <c:pt idx="3172">
                  <c:v>2178</c:v>
                </c:pt>
                <c:pt idx="3173">
                  <c:v>2179</c:v>
                </c:pt>
                <c:pt idx="3174">
                  <c:v>2180</c:v>
                </c:pt>
                <c:pt idx="3175">
                  <c:v>2181</c:v>
                </c:pt>
                <c:pt idx="3176">
                  <c:v>2182</c:v>
                </c:pt>
                <c:pt idx="3177">
                  <c:v>2183</c:v>
                </c:pt>
                <c:pt idx="3178">
                  <c:v>2184</c:v>
                </c:pt>
                <c:pt idx="3179">
                  <c:v>2185</c:v>
                </c:pt>
                <c:pt idx="3180">
                  <c:v>2186</c:v>
                </c:pt>
                <c:pt idx="3181">
                  <c:v>2187</c:v>
                </c:pt>
                <c:pt idx="3182">
                  <c:v>2188</c:v>
                </c:pt>
                <c:pt idx="3183">
                  <c:v>2189</c:v>
                </c:pt>
                <c:pt idx="3184">
                  <c:v>2190</c:v>
                </c:pt>
                <c:pt idx="3185">
                  <c:v>2191</c:v>
                </c:pt>
                <c:pt idx="3186">
                  <c:v>2192</c:v>
                </c:pt>
                <c:pt idx="3187">
                  <c:v>2193</c:v>
                </c:pt>
                <c:pt idx="3188">
                  <c:v>2194</c:v>
                </c:pt>
                <c:pt idx="3189">
                  <c:v>2195</c:v>
                </c:pt>
                <c:pt idx="3190">
                  <c:v>2196</c:v>
                </c:pt>
                <c:pt idx="3191">
                  <c:v>2197</c:v>
                </c:pt>
                <c:pt idx="3192">
                  <c:v>2198</c:v>
                </c:pt>
                <c:pt idx="3193">
                  <c:v>2199</c:v>
                </c:pt>
                <c:pt idx="3194">
                  <c:v>2200</c:v>
                </c:pt>
                <c:pt idx="3195">
                  <c:v>2201</c:v>
                </c:pt>
                <c:pt idx="3196">
                  <c:v>2202</c:v>
                </c:pt>
                <c:pt idx="3197">
                  <c:v>2203</c:v>
                </c:pt>
                <c:pt idx="3198">
                  <c:v>2204</c:v>
                </c:pt>
                <c:pt idx="3199">
                  <c:v>2205</c:v>
                </c:pt>
                <c:pt idx="3200">
                  <c:v>2206</c:v>
                </c:pt>
                <c:pt idx="3201">
                  <c:v>2207</c:v>
                </c:pt>
                <c:pt idx="3202">
                  <c:v>2208</c:v>
                </c:pt>
                <c:pt idx="3203">
                  <c:v>2209</c:v>
                </c:pt>
                <c:pt idx="3204">
                  <c:v>2210</c:v>
                </c:pt>
                <c:pt idx="3205">
                  <c:v>2211</c:v>
                </c:pt>
                <c:pt idx="3206">
                  <c:v>2212</c:v>
                </c:pt>
                <c:pt idx="3207">
                  <c:v>2213</c:v>
                </c:pt>
                <c:pt idx="3208">
                  <c:v>2214</c:v>
                </c:pt>
                <c:pt idx="3209">
                  <c:v>2215</c:v>
                </c:pt>
                <c:pt idx="3210">
                  <c:v>2216</c:v>
                </c:pt>
                <c:pt idx="3211">
                  <c:v>2217</c:v>
                </c:pt>
                <c:pt idx="3212">
                  <c:v>2218</c:v>
                </c:pt>
                <c:pt idx="3213">
                  <c:v>2219</c:v>
                </c:pt>
                <c:pt idx="3214">
                  <c:v>2220</c:v>
                </c:pt>
                <c:pt idx="3215">
                  <c:v>2221</c:v>
                </c:pt>
                <c:pt idx="3216">
                  <c:v>2222</c:v>
                </c:pt>
                <c:pt idx="3217">
                  <c:v>2223</c:v>
                </c:pt>
                <c:pt idx="3218">
                  <c:v>2224</c:v>
                </c:pt>
                <c:pt idx="3219">
                  <c:v>2225</c:v>
                </c:pt>
                <c:pt idx="3220">
                  <c:v>2226</c:v>
                </c:pt>
                <c:pt idx="3221">
                  <c:v>2227</c:v>
                </c:pt>
                <c:pt idx="3222">
                  <c:v>2228</c:v>
                </c:pt>
                <c:pt idx="3223">
                  <c:v>2229</c:v>
                </c:pt>
                <c:pt idx="3224">
                  <c:v>2230</c:v>
                </c:pt>
                <c:pt idx="3225">
                  <c:v>2231</c:v>
                </c:pt>
                <c:pt idx="3226">
                  <c:v>2232</c:v>
                </c:pt>
                <c:pt idx="3227">
                  <c:v>2233</c:v>
                </c:pt>
                <c:pt idx="3228">
                  <c:v>2234</c:v>
                </c:pt>
                <c:pt idx="3229">
                  <c:v>2235</c:v>
                </c:pt>
                <c:pt idx="3230">
                  <c:v>2236</c:v>
                </c:pt>
                <c:pt idx="3231">
                  <c:v>2237</c:v>
                </c:pt>
                <c:pt idx="3232">
                  <c:v>2238</c:v>
                </c:pt>
                <c:pt idx="3233">
                  <c:v>2239</c:v>
                </c:pt>
                <c:pt idx="3234">
                  <c:v>2240</c:v>
                </c:pt>
                <c:pt idx="3235">
                  <c:v>2241</c:v>
                </c:pt>
                <c:pt idx="3236">
                  <c:v>2242</c:v>
                </c:pt>
                <c:pt idx="3237">
                  <c:v>2243</c:v>
                </c:pt>
                <c:pt idx="3238">
                  <c:v>2244</c:v>
                </c:pt>
                <c:pt idx="3239">
                  <c:v>2245</c:v>
                </c:pt>
                <c:pt idx="3240">
                  <c:v>2246</c:v>
                </c:pt>
                <c:pt idx="3241">
                  <c:v>2247</c:v>
                </c:pt>
                <c:pt idx="3242">
                  <c:v>2248</c:v>
                </c:pt>
                <c:pt idx="3243">
                  <c:v>2249</c:v>
                </c:pt>
                <c:pt idx="3244">
                  <c:v>2250</c:v>
                </c:pt>
                <c:pt idx="3245">
                  <c:v>2251</c:v>
                </c:pt>
                <c:pt idx="3246">
                  <c:v>2252</c:v>
                </c:pt>
                <c:pt idx="3247">
                  <c:v>2253</c:v>
                </c:pt>
                <c:pt idx="3248">
                  <c:v>2254</c:v>
                </c:pt>
                <c:pt idx="3249">
                  <c:v>2255</c:v>
                </c:pt>
                <c:pt idx="3250">
                  <c:v>2256</c:v>
                </c:pt>
                <c:pt idx="3251">
                  <c:v>2257</c:v>
                </c:pt>
                <c:pt idx="3252">
                  <c:v>2258</c:v>
                </c:pt>
                <c:pt idx="3253">
                  <c:v>2259</c:v>
                </c:pt>
                <c:pt idx="3254">
                  <c:v>2260</c:v>
                </c:pt>
                <c:pt idx="3255">
                  <c:v>2261</c:v>
                </c:pt>
                <c:pt idx="3256">
                  <c:v>2262</c:v>
                </c:pt>
                <c:pt idx="3257">
                  <c:v>2263</c:v>
                </c:pt>
                <c:pt idx="3258">
                  <c:v>2264</c:v>
                </c:pt>
                <c:pt idx="3259">
                  <c:v>2265</c:v>
                </c:pt>
                <c:pt idx="3260">
                  <c:v>2266</c:v>
                </c:pt>
                <c:pt idx="3261">
                  <c:v>2267</c:v>
                </c:pt>
                <c:pt idx="3262">
                  <c:v>2268</c:v>
                </c:pt>
                <c:pt idx="3263">
                  <c:v>2269</c:v>
                </c:pt>
                <c:pt idx="3264">
                  <c:v>2270</c:v>
                </c:pt>
                <c:pt idx="3265">
                  <c:v>2271</c:v>
                </c:pt>
                <c:pt idx="3266">
                  <c:v>2272</c:v>
                </c:pt>
                <c:pt idx="3267">
                  <c:v>2273</c:v>
                </c:pt>
                <c:pt idx="3268">
                  <c:v>2274</c:v>
                </c:pt>
                <c:pt idx="3269">
                  <c:v>2275</c:v>
                </c:pt>
                <c:pt idx="3270">
                  <c:v>2276</c:v>
                </c:pt>
                <c:pt idx="3271">
                  <c:v>2277</c:v>
                </c:pt>
                <c:pt idx="3272">
                  <c:v>2278</c:v>
                </c:pt>
                <c:pt idx="3273">
                  <c:v>2279</c:v>
                </c:pt>
                <c:pt idx="3274">
                  <c:v>2280</c:v>
                </c:pt>
                <c:pt idx="3275">
                  <c:v>2281</c:v>
                </c:pt>
                <c:pt idx="3276">
                  <c:v>2282</c:v>
                </c:pt>
                <c:pt idx="3277">
                  <c:v>2283</c:v>
                </c:pt>
                <c:pt idx="3278">
                  <c:v>2284</c:v>
                </c:pt>
                <c:pt idx="3279">
                  <c:v>2285</c:v>
                </c:pt>
                <c:pt idx="3280">
                  <c:v>2286</c:v>
                </c:pt>
                <c:pt idx="3281">
                  <c:v>2287</c:v>
                </c:pt>
                <c:pt idx="3282">
                  <c:v>2288</c:v>
                </c:pt>
                <c:pt idx="3283">
                  <c:v>2289</c:v>
                </c:pt>
                <c:pt idx="3284">
                  <c:v>2290</c:v>
                </c:pt>
                <c:pt idx="3285">
                  <c:v>2291</c:v>
                </c:pt>
                <c:pt idx="3286">
                  <c:v>2292</c:v>
                </c:pt>
                <c:pt idx="3287">
                  <c:v>2293</c:v>
                </c:pt>
                <c:pt idx="3288">
                  <c:v>2294</c:v>
                </c:pt>
                <c:pt idx="3289">
                  <c:v>2295</c:v>
                </c:pt>
                <c:pt idx="3290">
                  <c:v>2296</c:v>
                </c:pt>
                <c:pt idx="3291">
                  <c:v>2297</c:v>
                </c:pt>
                <c:pt idx="3292">
                  <c:v>2298</c:v>
                </c:pt>
                <c:pt idx="3293">
                  <c:v>2299</c:v>
                </c:pt>
                <c:pt idx="3294">
                  <c:v>2300</c:v>
                </c:pt>
                <c:pt idx="3295">
                  <c:v>2301</c:v>
                </c:pt>
                <c:pt idx="3296">
                  <c:v>2302</c:v>
                </c:pt>
                <c:pt idx="3297">
                  <c:v>2303</c:v>
                </c:pt>
                <c:pt idx="3298">
                  <c:v>2304</c:v>
                </c:pt>
                <c:pt idx="3299">
                  <c:v>2305</c:v>
                </c:pt>
                <c:pt idx="3300">
                  <c:v>2306</c:v>
                </c:pt>
                <c:pt idx="3301">
                  <c:v>2307</c:v>
                </c:pt>
                <c:pt idx="3302">
                  <c:v>2308</c:v>
                </c:pt>
                <c:pt idx="3303">
                  <c:v>2309</c:v>
                </c:pt>
                <c:pt idx="3304">
                  <c:v>2310</c:v>
                </c:pt>
                <c:pt idx="3305">
                  <c:v>2311</c:v>
                </c:pt>
                <c:pt idx="3306">
                  <c:v>2312</c:v>
                </c:pt>
                <c:pt idx="3307">
                  <c:v>2313</c:v>
                </c:pt>
                <c:pt idx="3308">
                  <c:v>2314</c:v>
                </c:pt>
                <c:pt idx="3309">
                  <c:v>2315</c:v>
                </c:pt>
                <c:pt idx="3310">
                  <c:v>2316</c:v>
                </c:pt>
                <c:pt idx="3311">
                  <c:v>2317</c:v>
                </c:pt>
                <c:pt idx="3312">
                  <c:v>2318</c:v>
                </c:pt>
                <c:pt idx="3313">
                  <c:v>2319</c:v>
                </c:pt>
                <c:pt idx="3314">
                  <c:v>2320</c:v>
                </c:pt>
                <c:pt idx="3315">
                  <c:v>2321</c:v>
                </c:pt>
                <c:pt idx="3316">
                  <c:v>2322</c:v>
                </c:pt>
                <c:pt idx="3317">
                  <c:v>2323</c:v>
                </c:pt>
                <c:pt idx="3318">
                  <c:v>2324</c:v>
                </c:pt>
                <c:pt idx="3319">
                  <c:v>2325</c:v>
                </c:pt>
                <c:pt idx="3320">
                  <c:v>2326</c:v>
                </c:pt>
                <c:pt idx="3321">
                  <c:v>2327</c:v>
                </c:pt>
                <c:pt idx="3322">
                  <c:v>2328</c:v>
                </c:pt>
                <c:pt idx="3323">
                  <c:v>2329</c:v>
                </c:pt>
                <c:pt idx="3324">
                  <c:v>2330</c:v>
                </c:pt>
                <c:pt idx="3325">
                  <c:v>2331</c:v>
                </c:pt>
                <c:pt idx="3326">
                  <c:v>2332</c:v>
                </c:pt>
                <c:pt idx="3327">
                  <c:v>2333</c:v>
                </c:pt>
                <c:pt idx="3328">
                  <c:v>2334</c:v>
                </c:pt>
                <c:pt idx="3329">
                  <c:v>2335</c:v>
                </c:pt>
                <c:pt idx="3330">
                  <c:v>2336</c:v>
                </c:pt>
                <c:pt idx="3331">
                  <c:v>2337</c:v>
                </c:pt>
                <c:pt idx="3332">
                  <c:v>2338</c:v>
                </c:pt>
                <c:pt idx="3333">
                  <c:v>2339</c:v>
                </c:pt>
                <c:pt idx="3334">
                  <c:v>2340</c:v>
                </c:pt>
                <c:pt idx="3335">
                  <c:v>2341</c:v>
                </c:pt>
                <c:pt idx="3336">
                  <c:v>2342</c:v>
                </c:pt>
                <c:pt idx="3337">
                  <c:v>2343</c:v>
                </c:pt>
                <c:pt idx="3338">
                  <c:v>2344</c:v>
                </c:pt>
                <c:pt idx="3339">
                  <c:v>2345</c:v>
                </c:pt>
                <c:pt idx="3340">
                  <c:v>2346</c:v>
                </c:pt>
                <c:pt idx="3341">
                  <c:v>2347</c:v>
                </c:pt>
                <c:pt idx="3342">
                  <c:v>2348</c:v>
                </c:pt>
                <c:pt idx="3343">
                  <c:v>2349</c:v>
                </c:pt>
                <c:pt idx="3344">
                  <c:v>2350</c:v>
                </c:pt>
                <c:pt idx="3345">
                  <c:v>2351</c:v>
                </c:pt>
                <c:pt idx="3346">
                  <c:v>2352</c:v>
                </c:pt>
                <c:pt idx="3347">
                  <c:v>2353</c:v>
                </c:pt>
                <c:pt idx="3348">
                  <c:v>2354</c:v>
                </c:pt>
                <c:pt idx="3349">
                  <c:v>2355</c:v>
                </c:pt>
                <c:pt idx="3350">
                  <c:v>2356</c:v>
                </c:pt>
                <c:pt idx="3351">
                  <c:v>2357</c:v>
                </c:pt>
                <c:pt idx="3352">
                  <c:v>2358</c:v>
                </c:pt>
                <c:pt idx="3353">
                  <c:v>2359</c:v>
                </c:pt>
                <c:pt idx="3354">
                  <c:v>2360</c:v>
                </c:pt>
                <c:pt idx="3355">
                  <c:v>2361</c:v>
                </c:pt>
                <c:pt idx="3356">
                  <c:v>2362</c:v>
                </c:pt>
                <c:pt idx="3357">
                  <c:v>2363</c:v>
                </c:pt>
                <c:pt idx="3358">
                  <c:v>2364</c:v>
                </c:pt>
                <c:pt idx="3359">
                  <c:v>2365</c:v>
                </c:pt>
                <c:pt idx="3360">
                  <c:v>2366</c:v>
                </c:pt>
                <c:pt idx="3361">
                  <c:v>2367</c:v>
                </c:pt>
                <c:pt idx="3362">
                  <c:v>2368</c:v>
                </c:pt>
                <c:pt idx="3363">
                  <c:v>2369</c:v>
                </c:pt>
                <c:pt idx="3364">
                  <c:v>2370</c:v>
                </c:pt>
                <c:pt idx="3365">
                  <c:v>2371</c:v>
                </c:pt>
                <c:pt idx="3366">
                  <c:v>2372</c:v>
                </c:pt>
                <c:pt idx="3367">
                  <c:v>2373</c:v>
                </c:pt>
                <c:pt idx="3368">
                  <c:v>2374</c:v>
                </c:pt>
                <c:pt idx="3369">
                  <c:v>2375</c:v>
                </c:pt>
                <c:pt idx="3370">
                  <c:v>2376</c:v>
                </c:pt>
                <c:pt idx="3371">
                  <c:v>2377</c:v>
                </c:pt>
                <c:pt idx="3372">
                  <c:v>2378</c:v>
                </c:pt>
                <c:pt idx="3373">
                  <c:v>2379</c:v>
                </c:pt>
                <c:pt idx="3374">
                  <c:v>2380</c:v>
                </c:pt>
                <c:pt idx="3375">
                  <c:v>2381</c:v>
                </c:pt>
                <c:pt idx="3376">
                  <c:v>2382</c:v>
                </c:pt>
                <c:pt idx="3377">
                  <c:v>2383</c:v>
                </c:pt>
                <c:pt idx="3378">
                  <c:v>2384</c:v>
                </c:pt>
                <c:pt idx="3379">
                  <c:v>2385</c:v>
                </c:pt>
                <c:pt idx="3380">
                  <c:v>2386</c:v>
                </c:pt>
                <c:pt idx="3381">
                  <c:v>2387</c:v>
                </c:pt>
                <c:pt idx="3382">
                  <c:v>2388</c:v>
                </c:pt>
                <c:pt idx="3383">
                  <c:v>2389</c:v>
                </c:pt>
                <c:pt idx="3384">
                  <c:v>2390</c:v>
                </c:pt>
                <c:pt idx="3385">
                  <c:v>2391</c:v>
                </c:pt>
                <c:pt idx="3386">
                  <c:v>2392</c:v>
                </c:pt>
                <c:pt idx="3387">
                  <c:v>2393</c:v>
                </c:pt>
                <c:pt idx="3388">
                  <c:v>2394</c:v>
                </c:pt>
                <c:pt idx="3389">
                  <c:v>2395</c:v>
                </c:pt>
                <c:pt idx="3390">
                  <c:v>2396</c:v>
                </c:pt>
                <c:pt idx="3391">
                  <c:v>2397</c:v>
                </c:pt>
                <c:pt idx="3392">
                  <c:v>2398</c:v>
                </c:pt>
                <c:pt idx="3393">
                  <c:v>2399</c:v>
                </c:pt>
                <c:pt idx="3394">
                  <c:v>2400</c:v>
                </c:pt>
                <c:pt idx="3395">
                  <c:v>2401</c:v>
                </c:pt>
                <c:pt idx="3396">
                  <c:v>2402</c:v>
                </c:pt>
                <c:pt idx="3397">
                  <c:v>2403</c:v>
                </c:pt>
                <c:pt idx="3398">
                  <c:v>2404</c:v>
                </c:pt>
                <c:pt idx="3399">
                  <c:v>2405</c:v>
                </c:pt>
                <c:pt idx="3400">
                  <c:v>2406</c:v>
                </c:pt>
                <c:pt idx="3401">
                  <c:v>2407</c:v>
                </c:pt>
                <c:pt idx="3402">
                  <c:v>2408</c:v>
                </c:pt>
                <c:pt idx="3403">
                  <c:v>2409</c:v>
                </c:pt>
                <c:pt idx="3404">
                  <c:v>2410</c:v>
                </c:pt>
                <c:pt idx="3405">
                  <c:v>2411</c:v>
                </c:pt>
                <c:pt idx="3406">
                  <c:v>2412</c:v>
                </c:pt>
                <c:pt idx="3407">
                  <c:v>2413</c:v>
                </c:pt>
                <c:pt idx="3408">
                  <c:v>2414</c:v>
                </c:pt>
                <c:pt idx="3409">
                  <c:v>2415</c:v>
                </c:pt>
                <c:pt idx="3410">
                  <c:v>2416</c:v>
                </c:pt>
                <c:pt idx="3411">
                  <c:v>2417</c:v>
                </c:pt>
                <c:pt idx="3412">
                  <c:v>2418</c:v>
                </c:pt>
                <c:pt idx="3413">
                  <c:v>2419</c:v>
                </c:pt>
                <c:pt idx="3414">
                  <c:v>2420</c:v>
                </c:pt>
                <c:pt idx="3415">
                  <c:v>2421</c:v>
                </c:pt>
                <c:pt idx="3416">
                  <c:v>2422</c:v>
                </c:pt>
                <c:pt idx="3417">
                  <c:v>2423</c:v>
                </c:pt>
                <c:pt idx="3418">
                  <c:v>2424</c:v>
                </c:pt>
                <c:pt idx="3419">
                  <c:v>2425</c:v>
                </c:pt>
                <c:pt idx="3420">
                  <c:v>2426</c:v>
                </c:pt>
                <c:pt idx="3421">
                  <c:v>2427</c:v>
                </c:pt>
                <c:pt idx="3422">
                  <c:v>2428</c:v>
                </c:pt>
                <c:pt idx="3423">
                  <c:v>2429</c:v>
                </c:pt>
                <c:pt idx="3424">
                  <c:v>2430</c:v>
                </c:pt>
                <c:pt idx="3425">
                  <c:v>2431</c:v>
                </c:pt>
                <c:pt idx="3426">
                  <c:v>2432</c:v>
                </c:pt>
                <c:pt idx="3427">
                  <c:v>2433</c:v>
                </c:pt>
                <c:pt idx="3428">
                  <c:v>2434</c:v>
                </c:pt>
                <c:pt idx="3429">
                  <c:v>2435</c:v>
                </c:pt>
                <c:pt idx="3430">
                  <c:v>2436</c:v>
                </c:pt>
                <c:pt idx="3431">
                  <c:v>2437</c:v>
                </c:pt>
                <c:pt idx="3432">
                  <c:v>2438</c:v>
                </c:pt>
                <c:pt idx="3433">
                  <c:v>2439</c:v>
                </c:pt>
                <c:pt idx="3434">
                  <c:v>2440</c:v>
                </c:pt>
                <c:pt idx="3435">
                  <c:v>2441</c:v>
                </c:pt>
                <c:pt idx="3436">
                  <c:v>2442</c:v>
                </c:pt>
                <c:pt idx="3437">
                  <c:v>2443</c:v>
                </c:pt>
                <c:pt idx="3438">
                  <c:v>2444</c:v>
                </c:pt>
                <c:pt idx="3439">
                  <c:v>2445</c:v>
                </c:pt>
                <c:pt idx="3440">
                  <c:v>2446</c:v>
                </c:pt>
                <c:pt idx="3441">
                  <c:v>2447</c:v>
                </c:pt>
                <c:pt idx="3442">
                  <c:v>2448</c:v>
                </c:pt>
                <c:pt idx="3443">
                  <c:v>2449</c:v>
                </c:pt>
                <c:pt idx="3444">
                  <c:v>2450</c:v>
                </c:pt>
                <c:pt idx="3445">
                  <c:v>2451</c:v>
                </c:pt>
                <c:pt idx="3446">
                  <c:v>2452</c:v>
                </c:pt>
                <c:pt idx="3447">
                  <c:v>2453</c:v>
                </c:pt>
                <c:pt idx="3448">
                  <c:v>2454</c:v>
                </c:pt>
                <c:pt idx="3449">
                  <c:v>2455</c:v>
                </c:pt>
                <c:pt idx="3450">
                  <c:v>2456</c:v>
                </c:pt>
                <c:pt idx="3451">
                  <c:v>2457</c:v>
                </c:pt>
                <c:pt idx="3452">
                  <c:v>2458</c:v>
                </c:pt>
                <c:pt idx="3453">
                  <c:v>2459</c:v>
                </c:pt>
                <c:pt idx="3454">
                  <c:v>2460</c:v>
                </c:pt>
                <c:pt idx="3455">
                  <c:v>2461</c:v>
                </c:pt>
                <c:pt idx="3456">
                  <c:v>2462</c:v>
                </c:pt>
                <c:pt idx="3457">
                  <c:v>2463</c:v>
                </c:pt>
                <c:pt idx="3458">
                  <c:v>2464</c:v>
                </c:pt>
                <c:pt idx="3459">
                  <c:v>2465</c:v>
                </c:pt>
                <c:pt idx="3460">
                  <c:v>2466</c:v>
                </c:pt>
                <c:pt idx="3461">
                  <c:v>2467</c:v>
                </c:pt>
                <c:pt idx="3462">
                  <c:v>2468</c:v>
                </c:pt>
                <c:pt idx="3463">
                  <c:v>2469</c:v>
                </c:pt>
                <c:pt idx="3464">
                  <c:v>2470</c:v>
                </c:pt>
                <c:pt idx="3465">
                  <c:v>2471</c:v>
                </c:pt>
                <c:pt idx="3466">
                  <c:v>2472</c:v>
                </c:pt>
                <c:pt idx="3467">
                  <c:v>2473</c:v>
                </c:pt>
                <c:pt idx="3468">
                  <c:v>2474</c:v>
                </c:pt>
                <c:pt idx="3469">
                  <c:v>2475</c:v>
                </c:pt>
                <c:pt idx="3470">
                  <c:v>2476</c:v>
                </c:pt>
                <c:pt idx="3471">
                  <c:v>2477</c:v>
                </c:pt>
                <c:pt idx="3472">
                  <c:v>2478</c:v>
                </c:pt>
                <c:pt idx="3473">
                  <c:v>2479</c:v>
                </c:pt>
                <c:pt idx="3474">
                  <c:v>2480</c:v>
                </c:pt>
                <c:pt idx="3475">
                  <c:v>2481</c:v>
                </c:pt>
                <c:pt idx="3476">
                  <c:v>2482</c:v>
                </c:pt>
                <c:pt idx="3477">
                  <c:v>2483</c:v>
                </c:pt>
                <c:pt idx="3478">
                  <c:v>2484</c:v>
                </c:pt>
                <c:pt idx="3479">
                  <c:v>2485</c:v>
                </c:pt>
                <c:pt idx="3480">
                  <c:v>2486</c:v>
                </c:pt>
                <c:pt idx="3481">
                  <c:v>2487</c:v>
                </c:pt>
                <c:pt idx="3482">
                  <c:v>2488</c:v>
                </c:pt>
                <c:pt idx="3483">
                  <c:v>2489</c:v>
                </c:pt>
                <c:pt idx="3484">
                  <c:v>2490</c:v>
                </c:pt>
                <c:pt idx="3485">
                  <c:v>2491</c:v>
                </c:pt>
                <c:pt idx="3486">
                  <c:v>2492</c:v>
                </c:pt>
                <c:pt idx="3487">
                  <c:v>2493</c:v>
                </c:pt>
                <c:pt idx="3488">
                  <c:v>2494</c:v>
                </c:pt>
                <c:pt idx="3489">
                  <c:v>2495</c:v>
                </c:pt>
                <c:pt idx="3490">
                  <c:v>2496</c:v>
                </c:pt>
                <c:pt idx="3491">
                  <c:v>2497</c:v>
                </c:pt>
                <c:pt idx="3492">
                  <c:v>2498</c:v>
                </c:pt>
                <c:pt idx="3493">
                  <c:v>2499</c:v>
                </c:pt>
                <c:pt idx="3494">
                  <c:v>2505</c:v>
                </c:pt>
                <c:pt idx="3495">
                  <c:v>2506</c:v>
                </c:pt>
                <c:pt idx="3496">
                  <c:v>2507</c:v>
                </c:pt>
                <c:pt idx="3497">
                  <c:v>2508</c:v>
                </c:pt>
                <c:pt idx="3498">
                  <c:v>2509</c:v>
                </c:pt>
                <c:pt idx="3499">
                  <c:v>2510</c:v>
                </c:pt>
                <c:pt idx="3500">
                  <c:v>2511</c:v>
                </c:pt>
                <c:pt idx="3501">
                  <c:v>2512</c:v>
                </c:pt>
                <c:pt idx="3502">
                  <c:v>2513</c:v>
                </c:pt>
                <c:pt idx="3503">
                  <c:v>2514</c:v>
                </c:pt>
                <c:pt idx="3504">
                  <c:v>2515</c:v>
                </c:pt>
                <c:pt idx="3505">
                  <c:v>2516</c:v>
                </c:pt>
                <c:pt idx="3506">
                  <c:v>2517</c:v>
                </c:pt>
                <c:pt idx="3507">
                  <c:v>2518</c:v>
                </c:pt>
                <c:pt idx="3508">
                  <c:v>2519</c:v>
                </c:pt>
                <c:pt idx="3509">
                  <c:v>2520</c:v>
                </c:pt>
                <c:pt idx="3510">
                  <c:v>2521</c:v>
                </c:pt>
                <c:pt idx="3511">
                  <c:v>2522</c:v>
                </c:pt>
                <c:pt idx="3512">
                  <c:v>2523</c:v>
                </c:pt>
                <c:pt idx="3513">
                  <c:v>2524</c:v>
                </c:pt>
                <c:pt idx="3514">
                  <c:v>2525</c:v>
                </c:pt>
                <c:pt idx="3515">
                  <c:v>2526</c:v>
                </c:pt>
                <c:pt idx="3516">
                  <c:v>2527</c:v>
                </c:pt>
                <c:pt idx="3517">
                  <c:v>2528</c:v>
                </c:pt>
                <c:pt idx="3518">
                  <c:v>2529</c:v>
                </c:pt>
                <c:pt idx="3519">
                  <c:v>2530</c:v>
                </c:pt>
                <c:pt idx="3520">
                  <c:v>2531</c:v>
                </c:pt>
                <c:pt idx="3521">
                  <c:v>2532</c:v>
                </c:pt>
                <c:pt idx="3522">
                  <c:v>2533</c:v>
                </c:pt>
                <c:pt idx="3523">
                  <c:v>2534</c:v>
                </c:pt>
                <c:pt idx="3524">
                  <c:v>2535</c:v>
                </c:pt>
                <c:pt idx="3525">
                  <c:v>2536</c:v>
                </c:pt>
                <c:pt idx="3526">
                  <c:v>2537</c:v>
                </c:pt>
                <c:pt idx="3527">
                  <c:v>2538</c:v>
                </c:pt>
                <c:pt idx="3528">
                  <c:v>2539</c:v>
                </c:pt>
                <c:pt idx="3529">
                  <c:v>2540</c:v>
                </c:pt>
                <c:pt idx="3530">
                  <c:v>2541</c:v>
                </c:pt>
                <c:pt idx="3531">
                  <c:v>2542</c:v>
                </c:pt>
                <c:pt idx="3532">
                  <c:v>2543</c:v>
                </c:pt>
                <c:pt idx="3533">
                  <c:v>2544</c:v>
                </c:pt>
                <c:pt idx="3534">
                  <c:v>2545</c:v>
                </c:pt>
                <c:pt idx="3535">
                  <c:v>2546</c:v>
                </c:pt>
                <c:pt idx="3536">
                  <c:v>2547</c:v>
                </c:pt>
                <c:pt idx="3537">
                  <c:v>2548</c:v>
                </c:pt>
                <c:pt idx="3538">
                  <c:v>2549</c:v>
                </c:pt>
                <c:pt idx="3539">
                  <c:v>2550</c:v>
                </c:pt>
                <c:pt idx="3540">
                  <c:v>2551</c:v>
                </c:pt>
                <c:pt idx="3541">
                  <c:v>2552</c:v>
                </c:pt>
                <c:pt idx="3542">
                  <c:v>2553</c:v>
                </c:pt>
                <c:pt idx="3543">
                  <c:v>2554</c:v>
                </c:pt>
                <c:pt idx="3544">
                  <c:v>2555</c:v>
                </c:pt>
                <c:pt idx="3545">
                  <c:v>2556</c:v>
                </c:pt>
                <c:pt idx="3546">
                  <c:v>2557</c:v>
                </c:pt>
                <c:pt idx="3547">
                  <c:v>2558</c:v>
                </c:pt>
                <c:pt idx="3548">
                  <c:v>2559</c:v>
                </c:pt>
                <c:pt idx="3549">
                  <c:v>2560</c:v>
                </c:pt>
                <c:pt idx="3550">
                  <c:v>2561</c:v>
                </c:pt>
                <c:pt idx="3551">
                  <c:v>2562</c:v>
                </c:pt>
                <c:pt idx="3552">
                  <c:v>2563</c:v>
                </c:pt>
                <c:pt idx="3553">
                  <c:v>2564</c:v>
                </c:pt>
                <c:pt idx="3554">
                  <c:v>2565</c:v>
                </c:pt>
                <c:pt idx="3555">
                  <c:v>2566</c:v>
                </c:pt>
                <c:pt idx="3556">
                  <c:v>2567</c:v>
                </c:pt>
                <c:pt idx="3557">
                  <c:v>2568</c:v>
                </c:pt>
                <c:pt idx="3558">
                  <c:v>2569</c:v>
                </c:pt>
                <c:pt idx="3559">
                  <c:v>2570</c:v>
                </c:pt>
                <c:pt idx="3560">
                  <c:v>2571</c:v>
                </c:pt>
                <c:pt idx="3561">
                  <c:v>2572</c:v>
                </c:pt>
                <c:pt idx="3562">
                  <c:v>2573</c:v>
                </c:pt>
                <c:pt idx="3563">
                  <c:v>2574</c:v>
                </c:pt>
                <c:pt idx="3564">
                  <c:v>2575</c:v>
                </c:pt>
                <c:pt idx="3565">
                  <c:v>2576</c:v>
                </c:pt>
                <c:pt idx="3566">
                  <c:v>2577</c:v>
                </c:pt>
                <c:pt idx="3567">
                  <c:v>2578</c:v>
                </c:pt>
                <c:pt idx="3568">
                  <c:v>2579</c:v>
                </c:pt>
                <c:pt idx="3569">
                  <c:v>2580</c:v>
                </c:pt>
                <c:pt idx="3570">
                  <c:v>2581</c:v>
                </c:pt>
                <c:pt idx="3571">
                  <c:v>2582</c:v>
                </c:pt>
                <c:pt idx="3572">
                  <c:v>2583</c:v>
                </c:pt>
                <c:pt idx="3573">
                  <c:v>2584</c:v>
                </c:pt>
                <c:pt idx="3574">
                  <c:v>2585</c:v>
                </c:pt>
                <c:pt idx="3575">
                  <c:v>2586</c:v>
                </c:pt>
                <c:pt idx="3576">
                  <c:v>2587</c:v>
                </c:pt>
                <c:pt idx="3577">
                  <c:v>2588</c:v>
                </c:pt>
                <c:pt idx="3578">
                  <c:v>2589</c:v>
                </c:pt>
                <c:pt idx="3579">
                  <c:v>2590</c:v>
                </c:pt>
                <c:pt idx="3580">
                  <c:v>2591</c:v>
                </c:pt>
                <c:pt idx="3581">
                  <c:v>2592</c:v>
                </c:pt>
                <c:pt idx="3582">
                  <c:v>2593</c:v>
                </c:pt>
                <c:pt idx="3583">
                  <c:v>2594</c:v>
                </c:pt>
                <c:pt idx="3584">
                  <c:v>2595</c:v>
                </c:pt>
                <c:pt idx="3585">
                  <c:v>2596</c:v>
                </c:pt>
                <c:pt idx="3586">
                  <c:v>2597</c:v>
                </c:pt>
                <c:pt idx="3587">
                  <c:v>2598</c:v>
                </c:pt>
                <c:pt idx="3588">
                  <c:v>2599</c:v>
                </c:pt>
                <c:pt idx="3589">
                  <c:v>2600</c:v>
                </c:pt>
                <c:pt idx="3590">
                  <c:v>2601</c:v>
                </c:pt>
                <c:pt idx="3591">
                  <c:v>2602</c:v>
                </c:pt>
                <c:pt idx="3592">
                  <c:v>2603</c:v>
                </c:pt>
                <c:pt idx="3593">
                  <c:v>2604</c:v>
                </c:pt>
                <c:pt idx="3594">
                  <c:v>2605</c:v>
                </c:pt>
                <c:pt idx="3595">
                  <c:v>2606</c:v>
                </c:pt>
                <c:pt idx="3596">
                  <c:v>2607</c:v>
                </c:pt>
                <c:pt idx="3597">
                  <c:v>2608</c:v>
                </c:pt>
                <c:pt idx="3598">
                  <c:v>2609</c:v>
                </c:pt>
                <c:pt idx="3599">
                  <c:v>2610</c:v>
                </c:pt>
                <c:pt idx="3600">
                  <c:v>2611</c:v>
                </c:pt>
                <c:pt idx="3601">
                  <c:v>2612</c:v>
                </c:pt>
                <c:pt idx="3602">
                  <c:v>2613</c:v>
                </c:pt>
                <c:pt idx="3603">
                  <c:v>2614</c:v>
                </c:pt>
                <c:pt idx="3604">
                  <c:v>2615</c:v>
                </c:pt>
                <c:pt idx="3605">
                  <c:v>2616</c:v>
                </c:pt>
                <c:pt idx="3606">
                  <c:v>2617</c:v>
                </c:pt>
                <c:pt idx="3607">
                  <c:v>2618</c:v>
                </c:pt>
                <c:pt idx="3608">
                  <c:v>2619</c:v>
                </c:pt>
                <c:pt idx="3609">
                  <c:v>2620</c:v>
                </c:pt>
                <c:pt idx="3610">
                  <c:v>2621</c:v>
                </c:pt>
                <c:pt idx="3611">
                  <c:v>2622</c:v>
                </c:pt>
                <c:pt idx="3612">
                  <c:v>2623</c:v>
                </c:pt>
                <c:pt idx="3613">
                  <c:v>2624</c:v>
                </c:pt>
                <c:pt idx="3614">
                  <c:v>2625</c:v>
                </c:pt>
                <c:pt idx="3615">
                  <c:v>2626</c:v>
                </c:pt>
                <c:pt idx="3616">
                  <c:v>2627</c:v>
                </c:pt>
                <c:pt idx="3617">
                  <c:v>2628</c:v>
                </c:pt>
                <c:pt idx="3618">
                  <c:v>2629</c:v>
                </c:pt>
                <c:pt idx="3619">
                  <c:v>2630</c:v>
                </c:pt>
                <c:pt idx="3620">
                  <c:v>2631</c:v>
                </c:pt>
                <c:pt idx="3621">
                  <c:v>2632</c:v>
                </c:pt>
                <c:pt idx="3622">
                  <c:v>2633</c:v>
                </c:pt>
                <c:pt idx="3623">
                  <c:v>2634</c:v>
                </c:pt>
                <c:pt idx="3624">
                  <c:v>2635</c:v>
                </c:pt>
                <c:pt idx="3625">
                  <c:v>2636</c:v>
                </c:pt>
                <c:pt idx="3626">
                  <c:v>2637</c:v>
                </c:pt>
                <c:pt idx="3627">
                  <c:v>2638</c:v>
                </c:pt>
                <c:pt idx="3628">
                  <c:v>2639</c:v>
                </c:pt>
                <c:pt idx="3629">
                  <c:v>2640</c:v>
                </c:pt>
                <c:pt idx="3630">
                  <c:v>2641</c:v>
                </c:pt>
                <c:pt idx="3631">
                  <c:v>2642</c:v>
                </c:pt>
                <c:pt idx="3632">
                  <c:v>2643</c:v>
                </c:pt>
                <c:pt idx="3633">
                  <c:v>2644</c:v>
                </c:pt>
                <c:pt idx="3634">
                  <c:v>2645</c:v>
                </c:pt>
                <c:pt idx="3635">
                  <c:v>2646</c:v>
                </c:pt>
                <c:pt idx="3636">
                  <c:v>2647</c:v>
                </c:pt>
                <c:pt idx="3637">
                  <c:v>2648</c:v>
                </c:pt>
                <c:pt idx="3638">
                  <c:v>2649</c:v>
                </c:pt>
                <c:pt idx="3639">
                  <c:v>2650</c:v>
                </c:pt>
                <c:pt idx="3640">
                  <c:v>2651</c:v>
                </c:pt>
                <c:pt idx="3641">
                  <c:v>2652</c:v>
                </c:pt>
                <c:pt idx="3642">
                  <c:v>2653</c:v>
                </c:pt>
                <c:pt idx="3643">
                  <c:v>2654</c:v>
                </c:pt>
                <c:pt idx="3644">
                  <c:v>2655</c:v>
                </c:pt>
                <c:pt idx="3645">
                  <c:v>2656</c:v>
                </c:pt>
                <c:pt idx="3646">
                  <c:v>2657</c:v>
                </c:pt>
                <c:pt idx="3647">
                  <c:v>2658</c:v>
                </c:pt>
                <c:pt idx="3648">
                  <c:v>2659</c:v>
                </c:pt>
                <c:pt idx="3649">
                  <c:v>2660</c:v>
                </c:pt>
                <c:pt idx="3650">
                  <c:v>2661</c:v>
                </c:pt>
                <c:pt idx="3651">
                  <c:v>2662</c:v>
                </c:pt>
                <c:pt idx="3652">
                  <c:v>2663</c:v>
                </c:pt>
                <c:pt idx="3653">
                  <c:v>2664</c:v>
                </c:pt>
                <c:pt idx="3654">
                  <c:v>2665</c:v>
                </c:pt>
                <c:pt idx="3655">
                  <c:v>2666</c:v>
                </c:pt>
                <c:pt idx="3656">
                  <c:v>2667</c:v>
                </c:pt>
                <c:pt idx="3657">
                  <c:v>2668</c:v>
                </c:pt>
                <c:pt idx="3658">
                  <c:v>2669</c:v>
                </c:pt>
                <c:pt idx="3659">
                  <c:v>2670</c:v>
                </c:pt>
                <c:pt idx="3660">
                  <c:v>2671</c:v>
                </c:pt>
                <c:pt idx="3661">
                  <c:v>2672</c:v>
                </c:pt>
                <c:pt idx="3662">
                  <c:v>2673</c:v>
                </c:pt>
                <c:pt idx="3663">
                  <c:v>2674</c:v>
                </c:pt>
                <c:pt idx="3664">
                  <c:v>2675</c:v>
                </c:pt>
                <c:pt idx="3665">
                  <c:v>2676</c:v>
                </c:pt>
                <c:pt idx="3666">
                  <c:v>2677</c:v>
                </c:pt>
                <c:pt idx="3667">
                  <c:v>2678</c:v>
                </c:pt>
                <c:pt idx="3668">
                  <c:v>2679</c:v>
                </c:pt>
                <c:pt idx="3669">
                  <c:v>2680</c:v>
                </c:pt>
                <c:pt idx="3670">
                  <c:v>2681</c:v>
                </c:pt>
                <c:pt idx="3671">
                  <c:v>2682</c:v>
                </c:pt>
                <c:pt idx="3672">
                  <c:v>2683</c:v>
                </c:pt>
                <c:pt idx="3673">
                  <c:v>2684</c:v>
                </c:pt>
                <c:pt idx="3674">
                  <c:v>2685</c:v>
                </c:pt>
                <c:pt idx="3675">
                  <c:v>2686</c:v>
                </c:pt>
                <c:pt idx="3676">
                  <c:v>2687</c:v>
                </c:pt>
                <c:pt idx="3677">
                  <c:v>2688</c:v>
                </c:pt>
                <c:pt idx="3678">
                  <c:v>2689</c:v>
                </c:pt>
                <c:pt idx="3679">
                  <c:v>2690</c:v>
                </c:pt>
                <c:pt idx="3680">
                  <c:v>2691</c:v>
                </c:pt>
                <c:pt idx="3681">
                  <c:v>2692</c:v>
                </c:pt>
                <c:pt idx="3682">
                  <c:v>2693</c:v>
                </c:pt>
                <c:pt idx="3683">
                  <c:v>2694</c:v>
                </c:pt>
                <c:pt idx="3684">
                  <c:v>2695</c:v>
                </c:pt>
                <c:pt idx="3685">
                  <c:v>2696</c:v>
                </c:pt>
                <c:pt idx="3686">
                  <c:v>2697</c:v>
                </c:pt>
                <c:pt idx="3687">
                  <c:v>2698</c:v>
                </c:pt>
                <c:pt idx="3688">
                  <c:v>2699</c:v>
                </c:pt>
                <c:pt idx="3689">
                  <c:v>2700</c:v>
                </c:pt>
                <c:pt idx="3690">
                  <c:v>2701</c:v>
                </c:pt>
                <c:pt idx="3691">
                  <c:v>2702</c:v>
                </c:pt>
                <c:pt idx="3692">
                  <c:v>2703</c:v>
                </c:pt>
                <c:pt idx="3693">
                  <c:v>2704</c:v>
                </c:pt>
                <c:pt idx="3694">
                  <c:v>2705</c:v>
                </c:pt>
                <c:pt idx="3695">
                  <c:v>2706</c:v>
                </c:pt>
                <c:pt idx="3696">
                  <c:v>2707</c:v>
                </c:pt>
                <c:pt idx="3697">
                  <c:v>2708</c:v>
                </c:pt>
                <c:pt idx="3698">
                  <c:v>2709</c:v>
                </c:pt>
                <c:pt idx="3699">
                  <c:v>2710</c:v>
                </c:pt>
                <c:pt idx="3700">
                  <c:v>2711</c:v>
                </c:pt>
                <c:pt idx="3701">
                  <c:v>2712</c:v>
                </c:pt>
                <c:pt idx="3702">
                  <c:v>2713</c:v>
                </c:pt>
                <c:pt idx="3703">
                  <c:v>2714</c:v>
                </c:pt>
                <c:pt idx="3704">
                  <c:v>2715</c:v>
                </c:pt>
                <c:pt idx="3705">
                  <c:v>2716</c:v>
                </c:pt>
                <c:pt idx="3706">
                  <c:v>2717</c:v>
                </c:pt>
                <c:pt idx="3707">
                  <c:v>2718</c:v>
                </c:pt>
                <c:pt idx="3708">
                  <c:v>2719</c:v>
                </c:pt>
                <c:pt idx="3709">
                  <c:v>2720</c:v>
                </c:pt>
                <c:pt idx="3710">
                  <c:v>2721</c:v>
                </c:pt>
                <c:pt idx="3711">
                  <c:v>2722</c:v>
                </c:pt>
                <c:pt idx="3712">
                  <c:v>2723</c:v>
                </c:pt>
                <c:pt idx="3713">
                  <c:v>2724</c:v>
                </c:pt>
                <c:pt idx="3714">
                  <c:v>2725</c:v>
                </c:pt>
                <c:pt idx="3715">
                  <c:v>2726</c:v>
                </c:pt>
                <c:pt idx="3716">
                  <c:v>2727</c:v>
                </c:pt>
                <c:pt idx="3717">
                  <c:v>2728</c:v>
                </c:pt>
                <c:pt idx="3718">
                  <c:v>2729</c:v>
                </c:pt>
                <c:pt idx="3719">
                  <c:v>2730</c:v>
                </c:pt>
                <c:pt idx="3720">
                  <c:v>2731</c:v>
                </c:pt>
                <c:pt idx="3721">
                  <c:v>2732</c:v>
                </c:pt>
                <c:pt idx="3722">
                  <c:v>2733</c:v>
                </c:pt>
                <c:pt idx="3723">
                  <c:v>2734</c:v>
                </c:pt>
                <c:pt idx="3724">
                  <c:v>2735</c:v>
                </c:pt>
                <c:pt idx="3725">
                  <c:v>2736</c:v>
                </c:pt>
                <c:pt idx="3726">
                  <c:v>2737</c:v>
                </c:pt>
                <c:pt idx="3727">
                  <c:v>2738</c:v>
                </c:pt>
                <c:pt idx="3728">
                  <c:v>2739</c:v>
                </c:pt>
                <c:pt idx="3729">
                  <c:v>2740</c:v>
                </c:pt>
                <c:pt idx="3730">
                  <c:v>2741</c:v>
                </c:pt>
                <c:pt idx="3731">
                  <c:v>2742</c:v>
                </c:pt>
                <c:pt idx="3732">
                  <c:v>2743</c:v>
                </c:pt>
                <c:pt idx="3733">
                  <c:v>2744</c:v>
                </c:pt>
                <c:pt idx="3734">
                  <c:v>2745</c:v>
                </c:pt>
                <c:pt idx="3735">
                  <c:v>2746</c:v>
                </c:pt>
                <c:pt idx="3736">
                  <c:v>2747</c:v>
                </c:pt>
                <c:pt idx="3737">
                  <c:v>2748</c:v>
                </c:pt>
                <c:pt idx="3738">
                  <c:v>2749</c:v>
                </c:pt>
                <c:pt idx="3739">
                  <c:v>2750</c:v>
                </c:pt>
                <c:pt idx="3740">
                  <c:v>2751</c:v>
                </c:pt>
                <c:pt idx="3741">
                  <c:v>2752</c:v>
                </c:pt>
                <c:pt idx="3742">
                  <c:v>2753</c:v>
                </c:pt>
                <c:pt idx="3743">
                  <c:v>2754</c:v>
                </c:pt>
                <c:pt idx="3744">
                  <c:v>2755</c:v>
                </c:pt>
                <c:pt idx="3745">
                  <c:v>2756</c:v>
                </c:pt>
                <c:pt idx="3746">
                  <c:v>2757</c:v>
                </c:pt>
                <c:pt idx="3747">
                  <c:v>2758</c:v>
                </c:pt>
                <c:pt idx="3748">
                  <c:v>2759</c:v>
                </c:pt>
                <c:pt idx="3749">
                  <c:v>2760</c:v>
                </c:pt>
                <c:pt idx="3750">
                  <c:v>2761</c:v>
                </c:pt>
                <c:pt idx="3751">
                  <c:v>2762</c:v>
                </c:pt>
                <c:pt idx="3752">
                  <c:v>2763</c:v>
                </c:pt>
                <c:pt idx="3753">
                  <c:v>2764</c:v>
                </c:pt>
                <c:pt idx="3754">
                  <c:v>2765</c:v>
                </c:pt>
                <c:pt idx="3755">
                  <c:v>2766</c:v>
                </c:pt>
                <c:pt idx="3756">
                  <c:v>2767</c:v>
                </c:pt>
                <c:pt idx="3757">
                  <c:v>2768</c:v>
                </c:pt>
                <c:pt idx="3758">
                  <c:v>2769</c:v>
                </c:pt>
                <c:pt idx="3759">
                  <c:v>2770</c:v>
                </c:pt>
                <c:pt idx="3760">
                  <c:v>2771</c:v>
                </c:pt>
                <c:pt idx="3761">
                  <c:v>2772</c:v>
                </c:pt>
                <c:pt idx="3762">
                  <c:v>2773</c:v>
                </c:pt>
                <c:pt idx="3763">
                  <c:v>2774</c:v>
                </c:pt>
                <c:pt idx="3764">
                  <c:v>2775</c:v>
                </c:pt>
                <c:pt idx="3765">
                  <c:v>2776</c:v>
                </c:pt>
                <c:pt idx="3766">
                  <c:v>2777</c:v>
                </c:pt>
                <c:pt idx="3767">
                  <c:v>2778</c:v>
                </c:pt>
                <c:pt idx="3768">
                  <c:v>2779</c:v>
                </c:pt>
                <c:pt idx="3769">
                  <c:v>2780</c:v>
                </c:pt>
                <c:pt idx="3770">
                  <c:v>2781</c:v>
                </c:pt>
                <c:pt idx="3771">
                  <c:v>2782</c:v>
                </c:pt>
                <c:pt idx="3772">
                  <c:v>2783</c:v>
                </c:pt>
                <c:pt idx="3773">
                  <c:v>2784</c:v>
                </c:pt>
                <c:pt idx="3774">
                  <c:v>2785</c:v>
                </c:pt>
                <c:pt idx="3775">
                  <c:v>2786</c:v>
                </c:pt>
                <c:pt idx="3776">
                  <c:v>2787</c:v>
                </c:pt>
                <c:pt idx="3777">
                  <c:v>2788</c:v>
                </c:pt>
                <c:pt idx="3778">
                  <c:v>2789</c:v>
                </c:pt>
                <c:pt idx="3779">
                  <c:v>2790</c:v>
                </c:pt>
                <c:pt idx="3780">
                  <c:v>2791</c:v>
                </c:pt>
                <c:pt idx="3781">
                  <c:v>2792</c:v>
                </c:pt>
                <c:pt idx="3782">
                  <c:v>2793</c:v>
                </c:pt>
                <c:pt idx="3783">
                  <c:v>2794</c:v>
                </c:pt>
                <c:pt idx="3784">
                  <c:v>2795</c:v>
                </c:pt>
                <c:pt idx="3785">
                  <c:v>2796</c:v>
                </c:pt>
                <c:pt idx="3786">
                  <c:v>2797</c:v>
                </c:pt>
                <c:pt idx="3787">
                  <c:v>2798</c:v>
                </c:pt>
                <c:pt idx="3788">
                  <c:v>2799</c:v>
                </c:pt>
                <c:pt idx="3789">
                  <c:v>2800</c:v>
                </c:pt>
                <c:pt idx="3790">
                  <c:v>2801</c:v>
                </c:pt>
                <c:pt idx="3791">
                  <c:v>2802</c:v>
                </c:pt>
                <c:pt idx="3792">
                  <c:v>2803</c:v>
                </c:pt>
                <c:pt idx="3793">
                  <c:v>2804</c:v>
                </c:pt>
                <c:pt idx="3794">
                  <c:v>2805</c:v>
                </c:pt>
                <c:pt idx="3795">
                  <c:v>2806</c:v>
                </c:pt>
                <c:pt idx="3796">
                  <c:v>2807</c:v>
                </c:pt>
                <c:pt idx="3797">
                  <c:v>2808</c:v>
                </c:pt>
                <c:pt idx="3798">
                  <c:v>2809</c:v>
                </c:pt>
                <c:pt idx="3799">
                  <c:v>2810</c:v>
                </c:pt>
                <c:pt idx="3800">
                  <c:v>2811</c:v>
                </c:pt>
                <c:pt idx="3801">
                  <c:v>2812</c:v>
                </c:pt>
                <c:pt idx="3802">
                  <c:v>2813</c:v>
                </c:pt>
                <c:pt idx="3803">
                  <c:v>2814</c:v>
                </c:pt>
                <c:pt idx="3804">
                  <c:v>2815</c:v>
                </c:pt>
                <c:pt idx="3805">
                  <c:v>2816</c:v>
                </c:pt>
                <c:pt idx="3806">
                  <c:v>2817</c:v>
                </c:pt>
                <c:pt idx="3807">
                  <c:v>2818</c:v>
                </c:pt>
                <c:pt idx="3808">
                  <c:v>2819</c:v>
                </c:pt>
                <c:pt idx="3809">
                  <c:v>2820</c:v>
                </c:pt>
                <c:pt idx="3810">
                  <c:v>2821</c:v>
                </c:pt>
                <c:pt idx="3811">
                  <c:v>2822</c:v>
                </c:pt>
                <c:pt idx="3812">
                  <c:v>2823</c:v>
                </c:pt>
                <c:pt idx="3813">
                  <c:v>2824</c:v>
                </c:pt>
                <c:pt idx="3814">
                  <c:v>2825</c:v>
                </c:pt>
                <c:pt idx="3815">
                  <c:v>2826</c:v>
                </c:pt>
                <c:pt idx="3816">
                  <c:v>2827</c:v>
                </c:pt>
                <c:pt idx="3817">
                  <c:v>2828</c:v>
                </c:pt>
                <c:pt idx="3818">
                  <c:v>2829</c:v>
                </c:pt>
                <c:pt idx="3819">
                  <c:v>2830</c:v>
                </c:pt>
                <c:pt idx="3820">
                  <c:v>2831</c:v>
                </c:pt>
                <c:pt idx="3821">
                  <c:v>2832</c:v>
                </c:pt>
                <c:pt idx="3822">
                  <c:v>2833</c:v>
                </c:pt>
                <c:pt idx="3823">
                  <c:v>2834</c:v>
                </c:pt>
                <c:pt idx="3824">
                  <c:v>2835</c:v>
                </c:pt>
                <c:pt idx="3825">
                  <c:v>2836</c:v>
                </c:pt>
                <c:pt idx="3826">
                  <c:v>2837</c:v>
                </c:pt>
                <c:pt idx="3827">
                  <c:v>2838</c:v>
                </c:pt>
                <c:pt idx="3828">
                  <c:v>2839</c:v>
                </c:pt>
                <c:pt idx="3829">
                  <c:v>2840</c:v>
                </c:pt>
                <c:pt idx="3830">
                  <c:v>2841</c:v>
                </c:pt>
                <c:pt idx="3831">
                  <c:v>2842</c:v>
                </c:pt>
                <c:pt idx="3832">
                  <c:v>2843</c:v>
                </c:pt>
                <c:pt idx="3833">
                  <c:v>2844</c:v>
                </c:pt>
                <c:pt idx="3834">
                  <c:v>2845</c:v>
                </c:pt>
                <c:pt idx="3835">
                  <c:v>2846</c:v>
                </c:pt>
                <c:pt idx="3836">
                  <c:v>2847</c:v>
                </c:pt>
                <c:pt idx="3837">
                  <c:v>2848</c:v>
                </c:pt>
                <c:pt idx="3838">
                  <c:v>2849</c:v>
                </c:pt>
                <c:pt idx="3839">
                  <c:v>2850</c:v>
                </c:pt>
                <c:pt idx="3840">
                  <c:v>2851</c:v>
                </c:pt>
                <c:pt idx="3841">
                  <c:v>2852</c:v>
                </c:pt>
                <c:pt idx="3842">
                  <c:v>2853</c:v>
                </c:pt>
                <c:pt idx="3843">
                  <c:v>2854</c:v>
                </c:pt>
                <c:pt idx="3844">
                  <c:v>2855</c:v>
                </c:pt>
                <c:pt idx="3845">
                  <c:v>2856</c:v>
                </c:pt>
                <c:pt idx="3846">
                  <c:v>2857</c:v>
                </c:pt>
                <c:pt idx="3847">
                  <c:v>2858</c:v>
                </c:pt>
                <c:pt idx="3848">
                  <c:v>2859</c:v>
                </c:pt>
                <c:pt idx="3849">
                  <c:v>2860</c:v>
                </c:pt>
                <c:pt idx="3850">
                  <c:v>2861</c:v>
                </c:pt>
                <c:pt idx="3851">
                  <c:v>2862</c:v>
                </c:pt>
                <c:pt idx="3852">
                  <c:v>2863</c:v>
                </c:pt>
                <c:pt idx="3853">
                  <c:v>2864</c:v>
                </c:pt>
                <c:pt idx="3854">
                  <c:v>2865</c:v>
                </c:pt>
                <c:pt idx="3855">
                  <c:v>2866</c:v>
                </c:pt>
                <c:pt idx="3856">
                  <c:v>2867</c:v>
                </c:pt>
                <c:pt idx="3857">
                  <c:v>2868</c:v>
                </c:pt>
                <c:pt idx="3858">
                  <c:v>2869</c:v>
                </c:pt>
                <c:pt idx="3859">
                  <c:v>2870</c:v>
                </c:pt>
                <c:pt idx="3860">
                  <c:v>2871</c:v>
                </c:pt>
                <c:pt idx="3861">
                  <c:v>2872</c:v>
                </c:pt>
                <c:pt idx="3862">
                  <c:v>2873</c:v>
                </c:pt>
                <c:pt idx="3863">
                  <c:v>2874</c:v>
                </c:pt>
                <c:pt idx="3864">
                  <c:v>2875</c:v>
                </c:pt>
                <c:pt idx="3865">
                  <c:v>2876</c:v>
                </c:pt>
                <c:pt idx="3866">
                  <c:v>2877</c:v>
                </c:pt>
                <c:pt idx="3867">
                  <c:v>2878</c:v>
                </c:pt>
                <c:pt idx="3868">
                  <c:v>2879</c:v>
                </c:pt>
                <c:pt idx="3869">
                  <c:v>2880</c:v>
                </c:pt>
                <c:pt idx="3870">
                  <c:v>2881</c:v>
                </c:pt>
                <c:pt idx="3871">
                  <c:v>2882</c:v>
                </c:pt>
                <c:pt idx="3872">
                  <c:v>2883</c:v>
                </c:pt>
                <c:pt idx="3873">
                  <c:v>2884</c:v>
                </c:pt>
                <c:pt idx="3874">
                  <c:v>2885</c:v>
                </c:pt>
                <c:pt idx="3875">
                  <c:v>2886</c:v>
                </c:pt>
                <c:pt idx="3876">
                  <c:v>2887</c:v>
                </c:pt>
                <c:pt idx="3877">
                  <c:v>2888</c:v>
                </c:pt>
                <c:pt idx="3878">
                  <c:v>2889</c:v>
                </c:pt>
                <c:pt idx="3879">
                  <c:v>2890</c:v>
                </c:pt>
                <c:pt idx="3880">
                  <c:v>2891</c:v>
                </c:pt>
                <c:pt idx="3881">
                  <c:v>2892</c:v>
                </c:pt>
                <c:pt idx="3882">
                  <c:v>2893</c:v>
                </c:pt>
                <c:pt idx="3883">
                  <c:v>2894</c:v>
                </c:pt>
                <c:pt idx="3884">
                  <c:v>2895</c:v>
                </c:pt>
                <c:pt idx="3885">
                  <c:v>2896</c:v>
                </c:pt>
                <c:pt idx="3886">
                  <c:v>2897</c:v>
                </c:pt>
                <c:pt idx="3887">
                  <c:v>2898</c:v>
                </c:pt>
                <c:pt idx="3888">
                  <c:v>2899</c:v>
                </c:pt>
                <c:pt idx="3889">
                  <c:v>2900</c:v>
                </c:pt>
                <c:pt idx="3890">
                  <c:v>2901</c:v>
                </c:pt>
                <c:pt idx="3891">
                  <c:v>2902</c:v>
                </c:pt>
                <c:pt idx="3892">
                  <c:v>2903</c:v>
                </c:pt>
                <c:pt idx="3893">
                  <c:v>2904</c:v>
                </c:pt>
                <c:pt idx="3894">
                  <c:v>2905</c:v>
                </c:pt>
                <c:pt idx="3895">
                  <c:v>2906</c:v>
                </c:pt>
                <c:pt idx="3896">
                  <c:v>2907</c:v>
                </c:pt>
                <c:pt idx="3897">
                  <c:v>2908</c:v>
                </c:pt>
                <c:pt idx="3898">
                  <c:v>2909</c:v>
                </c:pt>
                <c:pt idx="3899">
                  <c:v>2910</c:v>
                </c:pt>
                <c:pt idx="3900">
                  <c:v>2911</c:v>
                </c:pt>
                <c:pt idx="3901">
                  <c:v>2912</c:v>
                </c:pt>
                <c:pt idx="3902">
                  <c:v>2913</c:v>
                </c:pt>
                <c:pt idx="3903">
                  <c:v>2914</c:v>
                </c:pt>
                <c:pt idx="3904">
                  <c:v>2915</c:v>
                </c:pt>
                <c:pt idx="3905">
                  <c:v>2916</c:v>
                </c:pt>
                <c:pt idx="3906">
                  <c:v>2917</c:v>
                </c:pt>
                <c:pt idx="3907">
                  <c:v>2918</c:v>
                </c:pt>
                <c:pt idx="3908">
                  <c:v>2919</c:v>
                </c:pt>
                <c:pt idx="3909">
                  <c:v>2920</c:v>
                </c:pt>
                <c:pt idx="3910">
                  <c:v>2921</c:v>
                </c:pt>
                <c:pt idx="3911">
                  <c:v>2922</c:v>
                </c:pt>
                <c:pt idx="3912">
                  <c:v>2923</c:v>
                </c:pt>
                <c:pt idx="3913">
                  <c:v>2924</c:v>
                </c:pt>
                <c:pt idx="3914">
                  <c:v>2925</c:v>
                </c:pt>
                <c:pt idx="3915">
                  <c:v>2926</c:v>
                </c:pt>
                <c:pt idx="3916">
                  <c:v>2927</c:v>
                </c:pt>
                <c:pt idx="3917">
                  <c:v>2928</c:v>
                </c:pt>
                <c:pt idx="3918">
                  <c:v>2929</c:v>
                </c:pt>
                <c:pt idx="3919">
                  <c:v>2930</c:v>
                </c:pt>
                <c:pt idx="3920">
                  <c:v>2931</c:v>
                </c:pt>
                <c:pt idx="3921">
                  <c:v>2932</c:v>
                </c:pt>
                <c:pt idx="3922">
                  <c:v>2933</c:v>
                </c:pt>
                <c:pt idx="3923">
                  <c:v>2934</c:v>
                </c:pt>
                <c:pt idx="3924">
                  <c:v>2935</c:v>
                </c:pt>
                <c:pt idx="3925">
                  <c:v>2936</c:v>
                </c:pt>
                <c:pt idx="3926">
                  <c:v>2937</c:v>
                </c:pt>
                <c:pt idx="3927">
                  <c:v>2938</c:v>
                </c:pt>
                <c:pt idx="3928">
                  <c:v>2939</c:v>
                </c:pt>
                <c:pt idx="3929">
                  <c:v>2940</c:v>
                </c:pt>
                <c:pt idx="3930">
                  <c:v>2941</c:v>
                </c:pt>
                <c:pt idx="3931">
                  <c:v>2942</c:v>
                </c:pt>
                <c:pt idx="3932">
                  <c:v>2943</c:v>
                </c:pt>
                <c:pt idx="3933">
                  <c:v>2944</c:v>
                </c:pt>
                <c:pt idx="3934">
                  <c:v>2945</c:v>
                </c:pt>
                <c:pt idx="3935">
                  <c:v>2946</c:v>
                </c:pt>
                <c:pt idx="3936">
                  <c:v>2947</c:v>
                </c:pt>
                <c:pt idx="3937">
                  <c:v>2948</c:v>
                </c:pt>
                <c:pt idx="3938">
                  <c:v>2949</c:v>
                </c:pt>
                <c:pt idx="3939">
                  <c:v>2950</c:v>
                </c:pt>
                <c:pt idx="3940">
                  <c:v>2951</c:v>
                </c:pt>
                <c:pt idx="3941">
                  <c:v>2952</c:v>
                </c:pt>
                <c:pt idx="3942">
                  <c:v>2953</c:v>
                </c:pt>
                <c:pt idx="3943">
                  <c:v>2954</c:v>
                </c:pt>
                <c:pt idx="3944">
                  <c:v>2955</c:v>
                </c:pt>
                <c:pt idx="3945">
                  <c:v>2956</c:v>
                </c:pt>
                <c:pt idx="3946">
                  <c:v>2957</c:v>
                </c:pt>
                <c:pt idx="3947">
                  <c:v>2958</c:v>
                </c:pt>
                <c:pt idx="3948">
                  <c:v>2959</c:v>
                </c:pt>
                <c:pt idx="3949">
                  <c:v>2960</c:v>
                </c:pt>
                <c:pt idx="3950">
                  <c:v>2961</c:v>
                </c:pt>
                <c:pt idx="3951">
                  <c:v>2962</c:v>
                </c:pt>
                <c:pt idx="3952">
                  <c:v>2963</c:v>
                </c:pt>
                <c:pt idx="3953">
                  <c:v>2964</c:v>
                </c:pt>
                <c:pt idx="3954">
                  <c:v>2965</c:v>
                </c:pt>
                <c:pt idx="3955">
                  <c:v>2966</c:v>
                </c:pt>
                <c:pt idx="3956">
                  <c:v>2967</c:v>
                </c:pt>
                <c:pt idx="3957">
                  <c:v>2968</c:v>
                </c:pt>
                <c:pt idx="3958">
                  <c:v>2969</c:v>
                </c:pt>
                <c:pt idx="3959">
                  <c:v>2970</c:v>
                </c:pt>
                <c:pt idx="3960">
                  <c:v>2971</c:v>
                </c:pt>
                <c:pt idx="3961">
                  <c:v>2972</c:v>
                </c:pt>
                <c:pt idx="3962">
                  <c:v>2973</c:v>
                </c:pt>
                <c:pt idx="3963">
                  <c:v>2974</c:v>
                </c:pt>
                <c:pt idx="3964">
                  <c:v>2975</c:v>
                </c:pt>
                <c:pt idx="3965">
                  <c:v>2976</c:v>
                </c:pt>
                <c:pt idx="3966">
                  <c:v>2977</c:v>
                </c:pt>
                <c:pt idx="3967">
                  <c:v>2978</c:v>
                </c:pt>
                <c:pt idx="3968">
                  <c:v>2979</c:v>
                </c:pt>
                <c:pt idx="3969">
                  <c:v>2980</c:v>
                </c:pt>
                <c:pt idx="3970">
                  <c:v>2981</c:v>
                </c:pt>
                <c:pt idx="3971">
                  <c:v>2982</c:v>
                </c:pt>
                <c:pt idx="3972">
                  <c:v>2983</c:v>
                </c:pt>
                <c:pt idx="3973">
                  <c:v>2984</c:v>
                </c:pt>
                <c:pt idx="3974">
                  <c:v>2985</c:v>
                </c:pt>
                <c:pt idx="3975">
                  <c:v>2986</c:v>
                </c:pt>
                <c:pt idx="3976">
                  <c:v>2987</c:v>
                </c:pt>
                <c:pt idx="3977">
                  <c:v>2988</c:v>
                </c:pt>
                <c:pt idx="3978">
                  <c:v>2989</c:v>
                </c:pt>
                <c:pt idx="3979">
                  <c:v>2990</c:v>
                </c:pt>
                <c:pt idx="3980">
                  <c:v>2991</c:v>
                </c:pt>
                <c:pt idx="3981">
                  <c:v>2992</c:v>
                </c:pt>
                <c:pt idx="3982">
                  <c:v>2993</c:v>
                </c:pt>
                <c:pt idx="3983">
                  <c:v>2994</c:v>
                </c:pt>
                <c:pt idx="3984">
                  <c:v>2995</c:v>
                </c:pt>
                <c:pt idx="3985">
                  <c:v>2996</c:v>
                </c:pt>
                <c:pt idx="3986">
                  <c:v>2997</c:v>
                </c:pt>
                <c:pt idx="3987">
                  <c:v>2998</c:v>
                </c:pt>
                <c:pt idx="3988">
                  <c:v>2999</c:v>
                </c:pt>
                <c:pt idx="3989">
                  <c:v>3000</c:v>
                </c:pt>
                <c:pt idx="3990">
                  <c:v>2999</c:v>
                </c:pt>
                <c:pt idx="3991">
                  <c:v>2998</c:v>
                </c:pt>
                <c:pt idx="3992">
                  <c:v>2997</c:v>
                </c:pt>
                <c:pt idx="3993">
                  <c:v>2996</c:v>
                </c:pt>
                <c:pt idx="3994">
                  <c:v>2995</c:v>
                </c:pt>
                <c:pt idx="3995">
                  <c:v>2994</c:v>
                </c:pt>
                <c:pt idx="3996">
                  <c:v>2993</c:v>
                </c:pt>
                <c:pt idx="3997">
                  <c:v>2992</c:v>
                </c:pt>
                <c:pt idx="3998">
                  <c:v>2991</c:v>
                </c:pt>
                <c:pt idx="3999">
                  <c:v>2990</c:v>
                </c:pt>
                <c:pt idx="4000">
                  <c:v>2989</c:v>
                </c:pt>
                <c:pt idx="4001">
                  <c:v>2988</c:v>
                </c:pt>
                <c:pt idx="4002">
                  <c:v>2987</c:v>
                </c:pt>
                <c:pt idx="4003">
                  <c:v>2986</c:v>
                </c:pt>
                <c:pt idx="4004">
                  <c:v>2985</c:v>
                </c:pt>
                <c:pt idx="4005">
                  <c:v>2984</c:v>
                </c:pt>
                <c:pt idx="4006">
                  <c:v>2983</c:v>
                </c:pt>
                <c:pt idx="4007">
                  <c:v>2982</c:v>
                </c:pt>
                <c:pt idx="4008">
                  <c:v>2981</c:v>
                </c:pt>
                <c:pt idx="4009">
                  <c:v>2980</c:v>
                </c:pt>
                <c:pt idx="4010">
                  <c:v>2979</c:v>
                </c:pt>
                <c:pt idx="4011">
                  <c:v>2978</c:v>
                </c:pt>
                <c:pt idx="4012">
                  <c:v>2977</c:v>
                </c:pt>
                <c:pt idx="4013">
                  <c:v>2976</c:v>
                </c:pt>
                <c:pt idx="4014">
                  <c:v>2975</c:v>
                </c:pt>
                <c:pt idx="4015">
                  <c:v>2974</c:v>
                </c:pt>
                <c:pt idx="4016">
                  <c:v>2973</c:v>
                </c:pt>
                <c:pt idx="4017">
                  <c:v>2972</c:v>
                </c:pt>
                <c:pt idx="4018">
                  <c:v>2971</c:v>
                </c:pt>
                <c:pt idx="4019">
                  <c:v>2970</c:v>
                </c:pt>
                <c:pt idx="4020">
                  <c:v>2969</c:v>
                </c:pt>
                <c:pt idx="4021">
                  <c:v>2968</c:v>
                </c:pt>
                <c:pt idx="4022">
                  <c:v>2967</c:v>
                </c:pt>
                <c:pt idx="4023">
                  <c:v>2966</c:v>
                </c:pt>
                <c:pt idx="4024">
                  <c:v>2965</c:v>
                </c:pt>
                <c:pt idx="4025">
                  <c:v>2964</c:v>
                </c:pt>
                <c:pt idx="4026">
                  <c:v>2963</c:v>
                </c:pt>
                <c:pt idx="4027">
                  <c:v>2962</c:v>
                </c:pt>
                <c:pt idx="4028">
                  <c:v>2961</c:v>
                </c:pt>
                <c:pt idx="4029">
                  <c:v>2960</c:v>
                </c:pt>
                <c:pt idx="4030">
                  <c:v>2959</c:v>
                </c:pt>
                <c:pt idx="4031">
                  <c:v>2958</c:v>
                </c:pt>
                <c:pt idx="4032">
                  <c:v>2957</c:v>
                </c:pt>
                <c:pt idx="4033">
                  <c:v>2956</c:v>
                </c:pt>
                <c:pt idx="4034">
                  <c:v>2955</c:v>
                </c:pt>
                <c:pt idx="4035">
                  <c:v>2954</c:v>
                </c:pt>
                <c:pt idx="4036">
                  <c:v>2953</c:v>
                </c:pt>
                <c:pt idx="4037">
                  <c:v>2952</c:v>
                </c:pt>
                <c:pt idx="4038">
                  <c:v>2951</c:v>
                </c:pt>
                <c:pt idx="4039">
                  <c:v>2950</c:v>
                </c:pt>
                <c:pt idx="4040">
                  <c:v>2949</c:v>
                </c:pt>
                <c:pt idx="4041">
                  <c:v>2948</c:v>
                </c:pt>
                <c:pt idx="4042">
                  <c:v>2947</c:v>
                </c:pt>
                <c:pt idx="4043">
                  <c:v>2946</c:v>
                </c:pt>
                <c:pt idx="4044">
                  <c:v>2945</c:v>
                </c:pt>
                <c:pt idx="4045">
                  <c:v>2944</c:v>
                </c:pt>
                <c:pt idx="4046">
                  <c:v>2943</c:v>
                </c:pt>
                <c:pt idx="4047">
                  <c:v>2942</c:v>
                </c:pt>
                <c:pt idx="4048">
                  <c:v>2941</c:v>
                </c:pt>
                <c:pt idx="4049">
                  <c:v>2940</c:v>
                </c:pt>
                <c:pt idx="4050">
                  <c:v>2939</c:v>
                </c:pt>
                <c:pt idx="4051">
                  <c:v>2938</c:v>
                </c:pt>
                <c:pt idx="4052">
                  <c:v>2937</c:v>
                </c:pt>
                <c:pt idx="4053">
                  <c:v>2936</c:v>
                </c:pt>
                <c:pt idx="4054">
                  <c:v>2935</c:v>
                </c:pt>
                <c:pt idx="4055">
                  <c:v>2934</c:v>
                </c:pt>
                <c:pt idx="4056">
                  <c:v>2933</c:v>
                </c:pt>
                <c:pt idx="4057">
                  <c:v>2932</c:v>
                </c:pt>
                <c:pt idx="4058">
                  <c:v>2931</c:v>
                </c:pt>
                <c:pt idx="4059">
                  <c:v>2930</c:v>
                </c:pt>
                <c:pt idx="4060">
                  <c:v>2929</c:v>
                </c:pt>
                <c:pt idx="4061">
                  <c:v>2928</c:v>
                </c:pt>
                <c:pt idx="4062">
                  <c:v>2927</c:v>
                </c:pt>
                <c:pt idx="4063">
                  <c:v>2926</c:v>
                </c:pt>
                <c:pt idx="4064">
                  <c:v>2925</c:v>
                </c:pt>
                <c:pt idx="4065">
                  <c:v>2924</c:v>
                </c:pt>
                <c:pt idx="4066">
                  <c:v>2923</c:v>
                </c:pt>
                <c:pt idx="4067">
                  <c:v>2922</c:v>
                </c:pt>
                <c:pt idx="4068">
                  <c:v>2921</c:v>
                </c:pt>
                <c:pt idx="4069">
                  <c:v>2920</c:v>
                </c:pt>
                <c:pt idx="4070">
                  <c:v>2919</c:v>
                </c:pt>
                <c:pt idx="4071">
                  <c:v>2918</c:v>
                </c:pt>
                <c:pt idx="4072">
                  <c:v>2917</c:v>
                </c:pt>
                <c:pt idx="4073">
                  <c:v>2916</c:v>
                </c:pt>
                <c:pt idx="4074">
                  <c:v>2915</c:v>
                </c:pt>
                <c:pt idx="4075">
                  <c:v>2914</c:v>
                </c:pt>
                <c:pt idx="4076">
                  <c:v>2913</c:v>
                </c:pt>
                <c:pt idx="4077">
                  <c:v>2912</c:v>
                </c:pt>
                <c:pt idx="4078">
                  <c:v>2911</c:v>
                </c:pt>
                <c:pt idx="4079">
                  <c:v>2910</c:v>
                </c:pt>
                <c:pt idx="4080">
                  <c:v>2909</c:v>
                </c:pt>
                <c:pt idx="4081">
                  <c:v>2908</c:v>
                </c:pt>
                <c:pt idx="4082">
                  <c:v>2907</c:v>
                </c:pt>
                <c:pt idx="4083">
                  <c:v>2906</c:v>
                </c:pt>
                <c:pt idx="4084">
                  <c:v>2905</c:v>
                </c:pt>
                <c:pt idx="4085">
                  <c:v>2904</c:v>
                </c:pt>
                <c:pt idx="4086">
                  <c:v>2903</c:v>
                </c:pt>
                <c:pt idx="4087">
                  <c:v>2902</c:v>
                </c:pt>
                <c:pt idx="4088">
                  <c:v>2901</c:v>
                </c:pt>
                <c:pt idx="4089">
                  <c:v>2900</c:v>
                </c:pt>
                <c:pt idx="4090">
                  <c:v>2899</c:v>
                </c:pt>
                <c:pt idx="4091">
                  <c:v>2898</c:v>
                </c:pt>
                <c:pt idx="4092">
                  <c:v>2897</c:v>
                </c:pt>
                <c:pt idx="4093">
                  <c:v>2896</c:v>
                </c:pt>
                <c:pt idx="4094">
                  <c:v>2895</c:v>
                </c:pt>
                <c:pt idx="4095">
                  <c:v>2894</c:v>
                </c:pt>
                <c:pt idx="4096">
                  <c:v>2893</c:v>
                </c:pt>
                <c:pt idx="4097">
                  <c:v>2892</c:v>
                </c:pt>
                <c:pt idx="4098">
                  <c:v>2891</c:v>
                </c:pt>
                <c:pt idx="4099">
                  <c:v>2890</c:v>
                </c:pt>
                <c:pt idx="4100">
                  <c:v>2889</c:v>
                </c:pt>
                <c:pt idx="4101">
                  <c:v>2888</c:v>
                </c:pt>
                <c:pt idx="4102">
                  <c:v>2887</c:v>
                </c:pt>
                <c:pt idx="4103">
                  <c:v>2886</c:v>
                </c:pt>
                <c:pt idx="4104">
                  <c:v>2885</c:v>
                </c:pt>
                <c:pt idx="4105">
                  <c:v>2884</c:v>
                </c:pt>
                <c:pt idx="4106">
                  <c:v>2883</c:v>
                </c:pt>
                <c:pt idx="4107">
                  <c:v>2882</c:v>
                </c:pt>
                <c:pt idx="4108">
                  <c:v>2881</c:v>
                </c:pt>
                <c:pt idx="4109">
                  <c:v>2880</c:v>
                </c:pt>
                <c:pt idx="4110">
                  <c:v>2879</c:v>
                </c:pt>
                <c:pt idx="4111">
                  <c:v>2878</c:v>
                </c:pt>
                <c:pt idx="4112">
                  <c:v>2877</c:v>
                </c:pt>
                <c:pt idx="4113">
                  <c:v>2876</c:v>
                </c:pt>
                <c:pt idx="4114">
                  <c:v>2875</c:v>
                </c:pt>
                <c:pt idx="4115">
                  <c:v>2874</c:v>
                </c:pt>
                <c:pt idx="4116">
                  <c:v>2873</c:v>
                </c:pt>
                <c:pt idx="4117">
                  <c:v>2872</c:v>
                </c:pt>
                <c:pt idx="4118">
                  <c:v>2871</c:v>
                </c:pt>
                <c:pt idx="4119">
                  <c:v>2870</c:v>
                </c:pt>
                <c:pt idx="4120">
                  <c:v>2869</c:v>
                </c:pt>
                <c:pt idx="4121">
                  <c:v>2868</c:v>
                </c:pt>
                <c:pt idx="4122">
                  <c:v>2867</c:v>
                </c:pt>
                <c:pt idx="4123">
                  <c:v>2866</c:v>
                </c:pt>
                <c:pt idx="4124">
                  <c:v>2865</c:v>
                </c:pt>
                <c:pt idx="4125">
                  <c:v>2864</c:v>
                </c:pt>
                <c:pt idx="4126">
                  <c:v>2863</c:v>
                </c:pt>
                <c:pt idx="4127">
                  <c:v>2862</c:v>
                </c:pt>
                <c:pt idx="4128">
                  <c:v>2861</c:v>
                </c:pt>
                <c:pt idx="4129">
                  <c:v>2860</c:v>
                </c:pt>
                <c:pt idx="4130">
                  <c:v>2859</c:v>
                </c:pt>
                <c:pt idx="4131">
                  <c:v>2858</c:v>
                </c:pt>
                <c:pt idx="4132">
                  <c:v>2857</c:v>
                </c:pt>
                <c:pt idx="4133">
                  <c:v>2856</c:v>
                </c:pt>
                <c:pt idx="4134">
                  <c:v>2855</c:v>
                </c:pt>
                <c:pt idx="4135">
                  <c:v>2854</c:v>
                </c:pt>
                <c:pt idx="4136">
                  <c:v>2853</c:v>
                </c:pt>
                <c:pt idx="4137">
                  <c:v>2852</c:v>
                </c:pt>
                <c:pt idx="4138">
                  <c:v>2851</c:v>
                </c:pt>
                <c:pt idx="4139">
                  <c:v>2850</c:v>
                </c:pt>
                <c:pt idx="4140">
                  <c:v>2849</c:v>
                </c:pt>
                <c:pt idx="4141">
                  <c:v>2848</c:v>
                </c:pt>
                <c:pt idx="4142">
                  <c:v>2847</c:v>
                </c:pt>
                <c:pt idx="4143">
                  <c:v>2846</c:v>
                </c:pt>
                <c:pt idx="4144">
                  <c:v>2845</c:v>
                </c:pt>
                <c:pt idx="4145">
                  <c:v>2844</c:v>
                </c:pt>
                <c:pt idx="4146">
                  <c:v>2843</c:v>
                </c:pt>
                <c:pt idx="4147">
                  <c:v>2842</c:v>
                </c:pt>
                <c:pt idx="4148">
                  <c:v>2841</c:v>
                </c:pt>
                <c:pt idx="4149">
                  <c:v>2840</c:v>
                </c:pt>
                <c:pt idx="4150">
                  <c:v>2839</c:v>
                </c:pt>
                <c:pt idx="4151">
                  <c:v>2838</c:v>
                </c:pt>
                <c:pt idx="4152">
                  <c:v>2837</c:v>
                </c:pt>
                <c:pt idx="4153">
                  <c:v>2836</c:v>
                </c:pt>
                <c:pt idx="4154">
                  <c:v>2835</c:v>
                </c:pt>
                <c:pt idx="4155">
                  <c:v>2834</c:v>
                </c:pt>
                <c:pt idx="4156">
                  <c:v>2833</c:v>
                </c:pt>
                <c:pt idx="4157">
                  <c:v>2832</c:v>
                </c:pt>
                <c:pt idx="4158">
                  <c:v>2831</c:v>
                </c:pt>
                <c:pt idx="4159">
                  <c:v>2830</c:v>
                </c:pt>
                <c:pt idx="4160">
                  <c:v>2829</c:v>
                </c:pt>
                <c:pt idx="4161">
                  <c:v>2828</c:v>
                </c:pt>
                <c:pt idx="4162">
                  <c:v>2827</c:v>
                </c:pt>
                <c:pt idx="4163">
                  <c:v>2826</c:v>
                </c:pt>
                <c:pt idx="4164">
                  <c:v>2825</c:v>
                </c:pt>
                <c:pt idx="4165">
                  <c:v>2824</c:v>
                </c:pt>
                <c:pt idx="4166">
                  <c:v>2823</c:v>
                </c:pt>
                <c:pt idx="4167">
                  <c:v>2822</c:v>
                </c:pt>
                <c:pt idx="4168">
                  <c:v>2821</c:v>
                </c:pt>
                <c:pt idx="4169">
                  <c:v>2820</c:v>
                </c:pt>
                <c:pt idx="4170">
                  <c:v>2819</c:v>
                </c:pt>
                <c:pt idx="4171">
                  <c:v>2818</c:v>
                </c:pt>
                <c:pt idx="4172">
                  <c:v>2817</c:v>
                </c:pt>
                <c:pt idx="4173">
                  <c:v>2816</c:v>
                </c:pt>
                <c:pt idx="4174">
                  <c:v>2815</c:v>
                </c:pt>
                <c:pt idx="4175">
                  <c:v>2814</c:v>
                </c:pt>
                <c:pt idx="4176">
                  <c:v>2813</c:v>
                </c:pt>
                <c:pt idx="4177">
                  <c:v>2812</c:v>
                </c:pt>
                <c:pt idx="4178">
                  <c:v>2811</c:v>
                </c:pt>
                <c:pt idx="4179">
                  <c:v>2810</c:v>
                </c:pt>
                <c:pt idx="4180">
                  <c:v>2809</c:v>
                </c:pt>
                <c:pt idx="4181">
                  <c:v>2808</c:v>
                </c:pt>
                <c:pt idx="4182">
                  <c:v>2807</c:v>
                </c:pt>
                <c:pt idx="4183">
                  <c:v>2806</c:v>
                </c:pt>
                <c:pt idx="4184">
                  <c:v>2805</c:v>
                </c:pt>
                <c:pt idx="4185">
                  <c:v>2804</c:v>
                </c:pt>
                <c:pt idx="4186">
                  <c:v>2803</c:v>
                </c:pt>
                <c:pt idx="4187">
                  <c:v>2802</c:v>
                </c:pt>
                <c:pt idx="4188">
                  <c:v>2801</c:v>
                </c:pt>
                <c:pt idx="4189">
                  <c:v>2800</c:v>
                </c:pt>
                <c:pt idx="4190">
                  <c:v>2799</c:v>
                </c:pt>
                <c:pt idx="4191">
                  <c:v>2798</c:v>
                </c:pt>
                <c:pt idx="4192">
                  <c:v>2797</c:v>
                </c:pt>
                <c:pt idx="4193">
                  <c:v>2796</c:v>
                </c:pt>
                <c:pt idx="4194">
                  <c:v>2795</c:v>
                </c:pt>
                <c:pt idx="4195">
                  <c:v>2794</c:v>
                </c:pt>
                <c:pt idx="4196">
                  <c:v>2793</c:v>
                </c:pt>
                <c:pt idx="4197">
                  <c:v>2792</c:v>
                </c:pt>
                <c:pt idx="4198">
                  <c:v>2791</c:v>
                </c:pt>
                <c:pt idx="4199">
                  <c:v>2790</c:v>
                </c:pt>
                <c:pt idx="4200">
                  <c:v>2789</c:v>
                </c:pt>
                <c:pt idx="4201">
                  <c:v>2788</c:v>
                </c:pt>
                <c:pt idx="4202">
                  <c:v>2787</c:v>
                </c:pt>
                <c:pt idx="4203">
                  <c:v>2786</c:v>
                </c:pt>
                <c:pt idx="4204">
                  <c:v>2785</c:v>
                </c:pt>
                <c:pt idx="4205">
                  <c:v>2784</c:v>
                </c:pt>
                <c:pt idx="4206">
                  <c:v>2783</c:v>
                </c:pt>
                <c:pt idx="4207">
                  <c:v>2782</c:v>
                </c:pt>
                <c:pt idx="4208">
                  <c:v>2781</c:v>
                </c:pt>
                <c:pt idx="4209">
                  <c:v>2780</c:v>
                </c:pt>
                <c:pt idx="4210">
                  <c:v>2779</c:v>
                </c:pt>
                <c:pt idx="4211">
                  <c:v>2778</c:v>
                </c:pt>
                <c:pt idx="4212">
                  <c:v>2777</c:v>
                </c:pt>
                <c:pt idx="4213">
                  <c:v>2776</c:v>
                </c:pt>
                <c:pt idx="4214">
                  <c:v>2775</c:v>
                </c:pt>
                <c:pt idx="4215">
                  <c:v>2774</c:v>
                </c:pt>
                <c:pt idx="4216">
                  <c:v>2773</c:v>
                </c:pt>
                <c:pt idx="4217">
                  <c:v>2772</c:v>
                </c:pt>
                <c:pt idx="4218">
                  <c:v>2771</c:v>
                </c:pt>
                <c:pt idx="4219">
                  <c:v>2770</c:v>
                </c:pt>
                <c:pt idx="4220">
                  <c:v>2769</c:v>
                </c:pt>
                <c:pt idx="4221">
                  <c:v>2768</c:v>
                </c:pt>
                <c:pt idx="4222">
                  <c:v>2767</c:v>
                </c:pt>
                <c:pt idx="4223">
                  <c:v>2766</c:v>
                </c:pt>
                <c:pt idx="4224">
                  <c:v>2765</c:v>
                </c:pt>
                <c:pt idx="4225">
                  <c:v>2764</c:v>
                </c:pt>
                <c:pt idx="4226">
                  <c:v>2763</c:v>
                </c:pt>
                <c:pt idx="4227">
                  <c:v>2762</c:v>
                </c:pt>
                <c:pt idx="4228">
                  <c:v>2761</c:v>
                </c:pt>
                <c:pt idx="4229">
                  <c:v>2760</c:v>
                </c:pt>
                <c:pt idx="4230">
                  <c:v>2759</c:v>
                </c:pt>
                <c:pt idx="4231">
                  <c:v>2758</c:v>
                </c:pt>
                <c:pt idx="4232">
                  <c:v>2757</c:v>
                </c:pt>
                <c:pt idx="4233">
                  <c:v>2756</c:v>
                </c:pt>
                <c:pt idx="4234">
                  <c:v>2755</c:v>
                </c:pt>
                <c:pt idx="4235">
                  <c:v>2754</c:v>
                </c:pt>
                <c:pt idx="4236">
                  <c:v>2753</c:v>
                </c:pt>
                <c:pt idx="4237">
                  <c:v>2752</c:v>
                </c:pt>
                <c:pt idx="4238">
                  <c:v>2751</c:v>
                </c:pt>
                <c:pt idx="4239">
                  <c:v>2750</c:v>
                </c:pt>
                <c:pt idx="4240">
                  <c:v>2749</c:v>
                </c:pt>
                <c:pt idx="4241">
                  <c:v>2748</c:v>
                </c:pt>
                <c:pt idx="4242">
                  <c:v>2747</c:v>
                </c:pt>
                <c:pt idx="4243">
                  <c:v>2746</c:v>
                </c:pt>
                <c:pt idx="4244">
                  <c:v>2745</c:v>
                </c:pt>
                <c:pt idx="4245">
                  <c:v>2744</c:v>
                </c:pt>
                <c:pt idx="4246">
                  <c:v>2743</c:v>
                </c:pt>
                <c:pt idx="4247">
                  <c:v>2742</c:v>
                </c:pt>
                <c:pt idx="4248">
                  <c:v>2741</c:v>
                </c:pt>
                <c:pt idx="4249">
                  <c:v>2740</c:v>
                </c:pt>
                <c:pt idx="4250">
                  <c:v>2739</c:v>
                </c:pt>
                <c:pt idx="4251">
                  <c:v>2738</c:v>
                </c:pt>
                <c:pt idx="4252">
                  <c:v>2737</c:v>
                </c:pt>
                <c:pt idx="4253">
                  <c:v>2736</c:v>
                </c:pt>
                <c:pt idx="4254">
                  <c:v>2735</c:v>
                </c:pt>
                <c:pt idx="4255">
                  <c:v>2734</c:v>
                </c:pt>
                <c:pt idx="4256">
                  <c:v>2733</c:v>
                </c:pt>
                <c:pt idx="4257">
                  <c:v>2732</c:v>
                </c:pt>
                <c:pt idx="4258">
                  <c:v>2731</c:v>
                </c:pt>
                <c:pt idx="4259">
                  <c:v>2730</c:v>
                </c:pt>
                <c:pt idx="4260">
                  <c:v>2729</c:v>
                </c:pt>
                <c:pt idx="4261">
                  <c:v>2728</c:v>
                </c:pt>
                <c:pt idx="4262">
                  <c:v>2727</c:v>
                </c:pt>
                <c:pt idx="4263">
                  <c:v>2726</c:v>
                </c:pt>
                <c:pt idx="4264">
                  <c:v>2725</c:v>
                </c:pt>
                <c:pt idx="4265">
                  <c:v>2724</c:v>
                </c:pt>
                <c:pt idx="4266">
                  <c:v>2723</c:v>
                </c:pt>
                <c:pt idx="4267">
                  <c:v>2722</c:v>
                </c:pt>
                <c:pt idx="4268">
                  <c:v>2721</c:v>
                </c:pt>
                <c:pt idx="4269">
                  <c:v>2720</c:v>
                </c:pt>
                <c:pt idx="4270">
                  <c:v>2719</c:v>
                </c:pt>
                <c:pt idx="4271">
                  <c:v>2718</c:v>
                </c:pt>
                <c:pt idx="4272">
                  <c:v>2717</c:v>
                </c:pt>
                <c:pt idx="4273">
                  <c:v>2716</c:v>
                </c:pt>
                <c:pt idx="4274">
                  <c:v>2715</c:v>
                </c:pt>
                <c:pt idx="4275">
                  <c:v>2714</c:v>
                </c:pt>
                <c:pt idx="4276">
                  <c:v>2713</c:v>
                </c:pt>
                <c:pt idx="4277">
                  <c:v>2712</c:v>
                </c:pt>
                <c:pt idx="4278">
                  <c:v>2711</c:v>
                </c:pt>
                <c:pt idx="4279">
                  <c:v>2710</c:v>
                </c:pt>
                <c:pt idx="4280">
                  <c:v>2709</c:v>
                </c:pt>
                <c:pt idx="4281">
                  <c:v>2708</c:v>
                </c:pt>
                <c:pt idx="4282">
                  <c:v>2707</c:v>
                </c:pt>
                <c:pt idx="4283">
                  <c:v>2706</c:v>
                </c:pt>
                <c:pt idx="4284">
                  <c:v>2705</c:v>
                </c:pt>
                <c:pt idx="4285">
                  <c:v>2704</c:v>
                </c:pt>
                <c:pt idx="4286">
                  <c:v>2703</c:v>
                </c:pt>
                <c:pt idx="4287">
                  <c:v>2702</c:v>
                </c:pt>
                <c:pt idx="4288">
                  <c:v>2701</c:v>
                </c:pt>
                <c:pt idx="4289">
                  <c:v>2700</c:v>
                </c:pt>
                <c:pt idx="4290">
                  <c:v>2699</c:v>
                </c:pt>
                <c:pt idx="4291">
                  <c:v>2698</c:v>
                </c:pt>
                <c:pt idx="4292">
                  <c:v>2697</c:v>
                </c:pt>
                <c:pt idx="4293">
                  <c:v>2696</c:v>
                </c:pt>
                <c:pt idx="4294">
                  <c:v>2695</c:v>
                </c:pt>
                <c:pt idx="4295">
                  <c:v>2694</c:v>
                </c:pt>
                <c:pt idx="4296">
                  <c:v>2693</c:v>
                </c:pt>
                <c:pt idx="4297">
                  <c:v>2692</c:v>
                </c:pt>
                <c:pt idx="4298">
                  <c:v>2691</c:v>
                </c:pt>
                <c:pt idx="4299">
                  <c:v>2690</c:v>
                </c:pt>
                <c:pt idx="4300">
                  <c:v>2689</c:v>
                </c:pt>
                <c:pt idx="4301">
                  <c:v>2688</c:v>
                </c:pt>
                <c:pt idx="4302">
                  <c:v>2687</c:v>
                </c:pt>
                <c:pt idx="4303">
                  <c:v>2686</c:v>
                </c:pt>
                <c:pt idx="4304">
                  <c:v>2685</c:v>
                </c:pt>
                <c:pt idx="4305">
                  <c:v>2684</c:v>
                </c:pt>
                <c:pt idx="4306">
                  <c:v>2683</c:v>
                </c:pt>
                <c:pt idx="4307">
                  <c:v>2682</c:v>
                </c:pt>
                <c:pt idx="4308">
                  <c:v>2681</c:v>
                </c:pt>
                <c:pt idx="4309">
                  <c:v>2680</c:v>
                </c:pt>
                <c:pt idx="4310">
                  <c:v>2679</c:v>
                </c:pt>
                <c:pt idx="4311">
                  <c:v>2678</c:v>
                </c:pt>
                <c:pt idx="4312">
                  <c:v>2677</c:v>
                </c:pt>
                <c:pt idx="4313">
                  <c:v>2676</c:v>
                </c:pt>
                <c:pt idx="4314">
                  <c:v>2675</c:v>
                </c:pt>
                <c:pt idx="4315">
                  <c:v>2674</c:v>
                </c:pt>
                <c:pt idx="4316">
                  <c:v>2673</c:v>
                </c:pt>
                <c:pt idx="4317">
                  <c:v>2672</c:v>
                </c:pt>
                <c:pt idx="4318">
                  <c:v>2671</c:v>
                </c:pt>
                <c:pt idx="4319">
                  <c:v>2670</c:v>
                </c:pt>
                <c:pt idx="4320">
                  <c:v>2669</c:v>
                </c:pt>
                <c:pt idx="4321">
                  <c:v>2668</c:v>
                </c:pt>
                <c:pt idx="4322">
                  <c:v>2667</c:v>
                </c:pt>
                <c:pt idx="4323">
                  <c:v>2666</c:v>
                </c:pt>
                <c:pt idx="4324">
                  <c:v>2665</c:v>
                </c:pt>
                <c:pt idx="4325">
                  <c:v>2664</c:v>
                </c:pt>
                <c:pt idx="4326">
                  <c:v>2663</c:v>
                </c:pt>
                <c:pt idx="4327">
                  <c:v>2662</c:v>
                </c:pt>
                <c:pt idx="4328">
                  <c:v>2661</c:v>
                </c:pt>
                <c:pt idx="4329">
                  <c:v>2660</c:v>
                </c:pt>
                <c:pt idx="4330">
                  <c:v>2659</c:v>
                </c:pt>
                <c:pt idx="4331">
                  <c:v>2658</c:v>
                </c:pt>
                <c:pt idx="4332">
                  <c:v>2657</c:v>
                </c:pt>
                <c:pt idx="4333">
                  <c:v>2656</c:v>
                </c:pt>
                <c:pt idx="4334">
                  <c:v>2655</c:v>
                </c:pt>
                <c:pt idx="4335">
                  <c:v>2654</c:v>
                </c:pt>
                <c:pt idx="4336">
                  <c:v>2653</c:v>
                </c:pt>
                <c:pt idx="4337">
                  <c:v>2652</c:v>
                </c:pt>
                <c:pt idx="4338">
                  <c:v>2651</c:v>
                </c:pt>
                <c:pt idx="4339">
                  <c:v>2650</c:v>
                </c:pt>
                <c:pt idx="4340">
                  <c:v>2649</c:v>
                </c:pt>
                <c:pt idx="4341">
                  <c:v>2648</c:v>
                </c:pt>
                <c:pt idx="4342">
                  <c:v>2647</c:v>
                </c:pt>
                <c:pt idx="4343">
                  <c:v>2646</c:v>
                </c:pt>
                <c:pt idx="4344">
                  <c:v>2645</c:v>
                </c:pt>
                <c:pt idx="4345">
                  <c:v>2644</c:v>
                </c:pt>
                <c:pt idx="4346">
                  <c:v>2643</c:v>
                </c:pt>
                <c:pt idx="4347">
                  <c:v>2642</c:v>
                </c:pt>
                <c:pt idx="4348">
                  <c:v>2641</c:v>
                </c:pt>
                <c:pt idx="4349">
                  <c:v>2640</c:v>
                </c:pt>
                <c:pt idx="4350">
                  <c:v>2639</c:v>
                </c:pt>
                <c:pt idx="4351">
                  <c:v>2638</c:v>
                </c:pt>
                <c:pt idx="4352">
                  <c:v>2637</c:v>
                </c:pt>
                <c:pt idx="4353">
                  <c:v>2636</c:v>
                </c:pt>
                <c:pt idx="4354">
                  <c:v>2635</c:v>
                </c:pt>
                <c:pt idx="4355">
                  <c:v>2634</c:v>
                </c:pt>
                <c:pt idx="4356">
                  <c:v>2633</c:v>
                </c:pt>
                <c:pt idx="4357">
                  <c:v>2632</c:v>
                </c:pt>
                <c:pt idx="4358">
                  <c:v>2631</c:v>
                </c:pt>
                <c:pt idx="4359">
                  <c:v>2630</c:v>
                </c:pt>
                <c:pt idx="4360">
                  <c:v>2629</c:v>
                </c:pt>
                <c:pt idx="4361">
                  <c:v>2628</c:v>
                </c:pt>
                <c:pt idx="4362">
                  <c:v>2627</c:v>
                </c:pt>
                <c:pt idx="4363">
                  <c:v>2626</c:v>
                </c:pt>
                <c:pt idx="4364">
                  <c:v>2625</c:v>
                </c:pt>
                <c:pt idx="4365">
                  <c:v>2624</c:v>
                </c:pt>
                <c:pt idx="4366">
                  <c:v>2623</c:v>
                </c:pt>
                <c:pt idx="4367">
                  <c:v>2622</c:v>
                </c:pt>
                <c:pt idx="4368">
                  <c:v>2621</c:v>
                </c:pt>
                <c:pt idx="4369">
                  <c:v>2620</c:v>
                </c:pt>
                <c:pt idx="4370">
                  <c:v>2619</c:v>
                </c:pt>
                <c:pt idx="4371">
                  <c:v>2618</c:v>
                </c:pt>
                <c:pt idx="4372">
                  <c:v>2617</c:v>
                </c:pt>
                <c:pt idx="4373">
                  <c:v>2616</c:v>
                </c:pt>
                <c:pt idx="4374">
                  <c:v>2615</c:v>
                </c:pt>
                <c:pt idx="4375">
                  <c:v>2614</c:v>
                </c:pt>
                <c:pt idx="4376">
                  <c:v>2613</c:v>
                </c:pt>
                <c:pt idx="4377">
                  <c:v>2612</c:v>
                </c:pt>
                <c:pt idx="4378">
                  <c:v>2611</c:v>
                </c:pt>
                <c:pt idx="4379">
                  <c:v>2610</c:v>
                </c:pt>
                <c:pt idx="4380">
                  <c:v>2609</c:v>
                </c:pt>
                <c:pt idx="4381">
                  <c:v>2608</c:v>
                </c:pt>
                <c:pt idx="4382">
                  <c:v>2607</c:v>
                </c:pt>
                <c:pt idx="4383">
                  <c:v>2606</c:v>
                </c:pt>
                <c:pt idx="4384">
                  <c:v>2605</c:v>
                </c:pt>
                <c:pt idx="4385">
                  <c:v>2604</c:v>
                </c:pt>
                <c:pt idx="4386">
                  <c:v>2603</c:v>
                </c:pt>
                <c:pt idx="4387">
                  <c:v>2602</c:v>
                </c:pt>
                <c:pt idx="4388">
                  <c:v>2601</c:v>
                </c:pt>
                <c:pt idx="4389">
                  <c:v>2600</c:v>
                </c:pt>
                <c:pt idx="4390">
                  <c:v>2599</c:v>
                </c:pt>
                <c:pt idx="4391">
                  <c:v>2598</c:v>
                </c:pt>
                <c:pt idx="4392">
                  <c:v>2597</c:v>
                </c:pt>
                <c:pt idx="4393">
                  <c:v>2596</c:v>
                </c:pt>
                <c:pt idx="4394">
                  <c:v>2595</c:v>
                </c:pt>
                <c:pt idx="4395">
                  <c:v>2594</c:v>
                </c:pt>
                <c:pt idx="4396">
                  <c:v>2593</c:v>
                </c:pt>
                <c:pt idx="4397">
                  <c:v>2592</c:v>
                </c:pt>
                <c:pt idx="4398">
                  <c:v>2591</c:v>
                </c:pt>
                <c:pt idx="4399">
                  <c:v>2590</c:v>
                </c:pt>
                <c:pt idx="4400">
                  <c:v>2589</c:v>
                </c:pt>
                <c:pt idx="4401">
                  <c:v>2588</c:v>
                </c:pt>
                <c:pt idx="4402">
                  <c:v>2587</c:v>
                </c:pt>
                <c:pt idx="4403">
                  <c:v>2586</c:v>
                </c:pt>
                <c:pt idx="4404">
                  <c:v>2585</c:v>
                </c:pt>
                <c:pt idx="4405">
                  <c:v>2584</c:v>
                </c:pt>
                <c:pt idx="4406">
                  <c:v>2583</c:v>
                </c:pt>
                <c:pt idx="4407">
                  <c:v>2582</c:v>
                </c:pt>
                <c:pt idx="4408">
                  <c:v>2581</c:v>
                </c:pt>
                <c:pt idx="4409">
                  <c:v>2580</c:v>
                </c:pt>
                <c:pt idx="4410">
                  <c:v>2579</c:v>
                </c:pt>
                <c:pt idx="4411">
                  <c:v>2578</c:v>
                </c:pt>
                <c:pt idx="4412">
                  <c:v>2577</c:v>
                </c:pt>
                <c:pt idx="4413">
                  <c:v>2576</c:v>
                </c:pt>
                <c:pt idx="4414">
                  <c:v>2575</c:v>
                </c:pt>
                <c:pt idx="4415">
                  <c:v>2574</c:v>
                </c:pt>
                <c:pt idx="4416">
                  <c:v>2573</c:v>
                </c:pt>
                <c:pt idx="4417">
                  <c:v>2572</c:v>
                </c:pt>
                <c:pt idx="4418">
                  <c:v>2571</c:v>
                </c:pt>
                <c:pt idx="4419">
                  <c:v>2570</c:v>
                </c:pt>
                <c:pt idx="4420">
                  <c:v>2569</c:v>
                </c:pt>
                <c:pt idx="4421">
                  <c:v>2568</c:v>
                </c:pt>
                <c:pt idx="4422">
                  <c:v>2567</c:v>
                </c:pt>
                <c:pt idx="4423">
                  <c:v>2566</c:v>
                </c:pt>
                <c:pt idx="4424">
                  <c:v>2565</c:v>
                </c:pt>
                <c:pt idx="4425">
                  <c:v>2564</c:v>
                </c:pt>
                <c:pt idx="4426">
                  <c:v>2563</c:v>
                </c:pt>
                <c:pt idx="4427">
                  <c:v>2562</c:v>
                </c:pt>
                <c:pt idx="4428">
                  <c:v>2561</c:v>
                </c:pt>
                <c:pt idx="4429">
                  <c:v>2560</c:v>
                </c:pt>
                <c:pt idx="4430">
                  <c:v>2559</c:v>
                </c:pt>
                <c:pt idx="4431">
                  <c:v>2558</c:v>
                </c:pt>
                <c:pt idx="4432">
                  <c:v>2557</c:v>
                </c:pt>
                <c:pt idx="4433">
                  <c:v>2556</c:v>
                </c:pt>
                <c:pt idx="4434">
                  <c:v>2555</c:v>
                </c:pt>
                <c:pt idx="4435">
                  <c:v>2554</c:v>
                </c:pt>
                <c:pt idx="4436">
                  <c:v>2553</c:v>
                </c:pt>
                <c:pt idx="4437">
                  <c:v>2552</c:v>
                </c:pt>
                <c:pt idx="4438">
                  <c:v>2551</c:v>
                </c:pt>
                <c:pt idx="4439">
                  <c:v>2550</c:v>
                </c:pt>
                <c:pt idx="4440">
                  <c:v>2549</c:v>
                </c:pt>
                <c:pt idx="4441">
                  <c:v>2548</c:v>
                </c:pt>
                <c:pt idx="4442">
                  <c:v>2547</c:v>
                </c:pt>
                <c:pt idx="4443">
                  <c:v>2546</c:v>
                </c:pt>
                <c:pt idx="4444">
                  <c:v>2545</c:v>
                </c:pt>
                <c:pt idx="4445">
                  <c:v>2544</c:v>
                </c:pt>
                <c:pt idx="4446">
                  <c:v>2543</c:v>
                </c:pt>
                <c:pt idx="4447">
                  <c:v>2542</c:v>
                </c:pt>
                <c:pt idx="4448">
                  <c:v>2541</c:v>
                </c:pt>
                <c:pt idx="4449">
                  <c:v>2540</c:v>
                </c:pt>
                <c:pt idx="4450">
                  <c:v>2539</c:v>
                </c:pt>
                <c:pt idx="4451">
                  <c:v>2538</c:v>
                </c:pt>
                <c:pt idx="4452">
                  <c:v>2537</c:v>
                </c:pt>
                <c:pt idx="4453">
                  <c:v>2536</c:v>
                </c:pt>
                <c:pt idx="4454">
                  <c:v>2535</c:v>
                </c:pt>
                <c:pt idx="4455">
                  <c:v>2534</c:v>
                </c:pt>
                <c:pt idx="4456">
                  <c:v>2533</c:v>
                </c:pt>
                <c:pt idx="4457">
                  <c:v>2532</c:v>
                </c:pt>
                <c:pt idx="4458">
                  <c:v>2531</c:v>
                </c:pt>
                <c:pt idx="4459">
                  <c:v>2530</c:v>
                </c:pt>
                <c:pt idx="4460">
                  <c:v>2529</c:v>
                </c:pt>
                <c:pt idx="4461">
                  <c:v>2528</c:v>
                </c:pt>
                <c:pt idx="4462">
                  <c:v>2527</c:v>
                </c:pt>
                <c:pt idx="4463">
                  <c:v>2526</c:v>
                </c:pt>
                <c:pt idx="4464">
                  <c:v>2525</c:v>
                </c:pt>
                <c:pt idx="4465">
                  <c:v>2524</c:v>
                </c:pt>
                <c:pt idx="4466">
                  <c:v>2523</c:v>
                </c:pt>
                <c:pt idx="4467">
                  <c:v>2522</c:v>
                </c:pt>
                <c:pt idx="4468">
                  <c:v>2521</c:v>
                </c:pt>
                <c:pt idx="4469">
                  <c:v>2520</c:v>
                </c:pt>
                <c:pt idx="4470">
                  <c:v>2519</c:v>
                </c:pt>
                <c:pt idx="4471">
                  <c:v>2518</c:v>
                </c:pt>
                <c:pt idx="4472">
                  <c:v>2517</c:v>
                </c:pt>
                <c:pt idx="4473">
                  <c:v>2516</c:v>
                </c:pt>
                <c:pt idx="4474">
                  <c:v>2515</c:v>
                </c:pt>
                <c:pt idx="4475">
                  <c:v>2514</c:v>
                </c:pt>
                <c:pt idx="4476">
                  <c:v>2513</c:v>
                </c:pt>
                <c:pt idx="4477">
                  <c:v>2512</c:v>
                </c:pt>
                <c:pt idx="4478">
                  <c:v>2511</c:v>
                </c:pt>
                <c:pt idx="4479">
                  <c:v>2510</c:v>
                </c:pt>
                <c:pt idx="4480">
                  <c:v>2509</c:v>
                </c:pt>
                <c:pt idx="4481">
                  <c:v>2508</c:v>
                </c:pt>
                <c:pt idx="4482">
                  <c:v>2507</c:v>
                </c:pt>
                <c:pt idx="4483">
                  <c:v>2506</c:v>
                </c:pt>
                <c:pt idx="4484">
                  <c:v>2505</c:v>
                </c:pt>
                <c:pt idx="4485">
                  <c:v>2504</c:v>
                </c:pt>
                <c:pt idx="4486">
                  <c:v>2503</c:v>
                </c:pt>
                <c:pt idx="4487">
                  <c:v>2502</c:v>
                </c:pt>
                <c:pt idx="4488">
                  <c:v>2501</c:v>
                </c:pt>
                <c:pt idx="4489">
                  <c:v>2500</c:v>
                </c:pt>
                <c:pt idx="4490">
                  <c:v>2499</c:v>
                </c:pt>
                <c:pt idx="4491">
                  <c:v>2498</c:v>
                </c:pt>
                <c:pt idx="4492">
                  <c:v>2497</c:v>
                </c:pt>
                <c:pt idx="4493">
                  <c:v>2496</c:v>
                </c:pt>
                <c:pt idx="4494">
                  <c:v>2495</c:v>
                </c:pt>
                <c:pt idx="4495">
                  <c:v>2494</c:v>
                </c:pt>
                <c:pt idx="4496">
                  <c:v>2493</c:v>
                </c:pt>
                <c:pt idx="4497">
                  <c:v>2492</c:v>
                </c:pt>
                <c:pt idx="4498">
                  <c:v>2491</c:v>
                </c:pt>
                <c:pt idx="4499">
                  <c:v>2490</c:v>
                </c:pt>
                <c:pt idx="4500">
                  <c:v>2489</c:v>
                </c:pt>
                <c:pt idx="4501">
                  <c:v>2488</c:v>
                </c:pt>
                <c:pt idx="4502">
                  <c:v>2487</c:v>
                </c:pt>
                <c:pt idx="4503">
                  <c:v>2486</c:v>
                </c:pt>
                <c:pt idx="4504">
                  <c:v>2485</c:v>
                </c:pt>
                <c:pt idx="4505">
                  <c:v>2484</c:v>
                </c:pt>
                <c:pt idx="4506">
                  <c:v>2483</c:v>
                </c:pt>
                <c:pt idx="4507">
                  <c:v>2482</c:v>
                </c:pt>
                <c:pt idx="4508">
                  <c:v>2481</c:v>
                </c:pt>
                <c:pt idx="4509">
                  <c:v>2480</c:v>
                </c:pt>
                <c:pt idx="4510">
                  <c:v>2479</c:v>
                </c:pt>
                <c:pt idx="4511">
                  <c:v>2478</c:v>
                </c:pt>
                <c:pt idx="4512">
                  <c:v>2477</c:v>
                </c:pt>
                <c:pt idx="4513">
                  <c:v>2476</c:v>
                </c:pt>
                <c:pt idx="4514">
                  <c:v>2475</c:v>
                </c:pt>
                <c:pt idx="4515">
                  <c:v>2474</c:v>
                </c:pt>
                <c:pt idx="4516">
                  <c:v>2473</c:v>
                </c:pt>
                <c:pt idx="4517">
                  <c:v>2472</c:v>
                </c:pt>
                <c:pt idx="4518">
                  <c:v>2471</c:v>
                </c:pt>
                <c:pt idx="4519">
                  <c:v>2470</c:v>
                </c:pt>
                <c:pt idx="4520">
                  <c:v>2469</c:v>
                </c:pt>
                <c:pt idx="4521">
                  <c:v>2468</c:v>
                </c:pt>
                <c:pt idx="4522">
                  <c:v>2467</c:v>
                </c:pt>
                <c:pt idx="4523">
                  <c:v>2466</c:v>
                </c:pt>
                <c:pt idx="4524">
                  <c:v>2465</c:v>
                </c:pt>
                <c:pt idx="4525">
                  <c:v>2464</c:v>
                </c:pt>
                <c:pt idx="4526">
                  <c:v>2463</c:v>
                </c:pt>
                <c:pt idx="4527">
                  <c:v>2462</c:v>
                </c:pt>
                <c:pt idx="4528">
                  <c:v>2461</c:v>
                </c:pt>
                <c:pt idx="4529">
                  <c:v>2460</c:v>
                </c:pt>
                <c:pt idx="4530">
                  <c:v>2459</c:v>
                </c:pt>
                <c:pt idx="4531">
                  <c:v>2458</c:v>
                </c:pt>
                <c:pt idx="4532">
                  <c:v>2457</c:v>
                </c:pt>
                <c:pt idx="4533">
                  <c:v>2456</c:v>
                </c:pt>
                <c:pt idx="4534">
                  <c:v>2455</c:v>
                </c:pt>
                <c:pt idx="4535">
                  <c:v>2454</c:v>
                </c:pt>
                <c:pt idx="4536">
                  <c:v>2453</c:v>
                </c:pt>
                <c:pt idx="4537">
                  <c:v>2452</c:v>
                </c:pt>
                <c:pt idx="4538">
                  <c:v>2451</c:v>
                </c:pt>
                <c:pt idx="4539">
                  <c:v>2450</c:v>
                </c:pt>
                <c:pt idx="4540">
                  <c:v>2449</c:v>
                </c:pt>
                <c:pt idx="4541">
                  <c:v>2448</c:v>
                </c:pt>
                <c:pt idx="4542">
                  <c:v>2447</c:v>
                </c:pt>
                <c:pt idx="4543">
                  <c:v>2446</c:v>
                </c:pt>
                <c:pt idx="4544">
                  <c:v>2445</c:v>
                </c:pt>
                <c:pt idx="4545">
                  <c:v>2444</c:v>
                </c:pt>
                <c:pt idx="4546">
                  <c:v>2443</c:v>
                </c:pt>
                <c:pt idx="4547">
                  <c:v>2442</c:v>
                </c:pt>
                <c:pt idx="4548">
                  <c:v>2441</c:v>
                </c:pt>
                <c:pt idx="4549">
                  <c:v>2440</c:v>
                </c:pt>
                <c:pt idx="4550">
                  <c:v>2439</c:v>
                </c:pt>
                <c:pt idx="4551">
                  <c:v>2438</c:v>
                </c:pt>
                <c:pt idx="4552">
                  <c:v>2437</c:v>
                </c:pt>
                <c:pt idx="4553">
                  <c:v>2436</c:v>
                </c:pt>
                <c:pt idx="4554">
                  <c:v>2435</c:v>
                </c:pt>
                <c:pt idx="4555">
                  <c:v>2434</c:v>
                </c:pt>
                <c:pt idx="4556">
                  <c:v>2433</c:v>
                </c:pt>
                <c:pt idx="4557">
                  <c:v>2432</c:v>
                </c:pt>
                <c:pt idx="4558">
                  <c:v>2431</c:v>
                </c:pt>
                <c:pt idx="4559">
                  <c:v>2430</c:v>
                </c:pt>
                <c:pt idx="4560">
                  <c:v>2429</c:v>
                </c:pt>
                <c:pt idx="4561">
                  <c:v>2428</c:v>
                </c:pt>
                <c:pt idx="4562">
                  <c:v>2427</c:v>
                </c:pt>
                <c:pt idx="4563">
                  <c:v>2426</c:v>
                </c:pt>
                <c:pt idx="4564">
                  <c:v>2425</c:v>
                </c:pt>
                <c:pt idx="4565">
                  <c:v>2424</c:v>
                </c:pt>
                <c:pt idx="4566">
                  <c:v>2423</c:v>
                </c:pt>
                <c:pt idx="4567">
                  <c:v>2422</c:v>
                </c:pt>
                <c:pt idx="4568">
                  <c:v>2421</c:v>
                </c:pt>
                <c:pt idx="4569">
                  <c:v>2420</c:v>
                </c:pt>
                <c:pt idx="4570">
                  <c:v>2419</c:v>
                </c:pt>
                <c:pt idx="4571">
                  <c:v>2418</c:v>
                </c:pt>
                <c:pt idx="4572">
                  <c:v>2417</c:v>
                </c:pt>
                <c:pt idx="4573">
                  <c:v>2416</c:v>
                </c:pt>
                <c:pt idx="4574">
                  <c:v>2415</c:v>
                </c:pt>
                <c:pt idx="4575">
                  <c:v>2414</c:v>
                </c:pt>
                <c:pt idx="4576">
                  <c:v>2413</c:v>
                </c:pt>
                <c:pt idx="4577">
                  <c:v>2412</c:v>
                </c:pt>
                <c:pt idx="4578">
                  <c:v>2411</c:v>
                </c:pt>
                <c:pt idx="4579">
                  <c:v>2410</c:v>
                </c:pt>
                <c:pt idx="4580">
                  <c:v>2409</c:v>
                </c:pt>
                <c:pt idx="4581">
                  <c:v>2408</c:v>
                </c:pt>
                <c:pt idx="4582">
                  <c:v>2407</c:v>
                </c:pt>
                <c:pt idx="4583">
                  <c:v>2406</c:v>
                </c:pt>
                <c:pt idx="4584">
                  <c:v>2405</c:v>
                </c:pt>
                <c:pt idx="4585">
                  <c:v>2404</c:v>
                </c:pt>
                <c:pt idx="4586">
                  <c:v>2403</c:v>
                </c:pt>
                <c:pt idx="4587">
                  <c:v>2402</c:v>
                </c:pt>
                <c:pt idx="4588">
                  <c:v>2401</c:v>
                </c:pt>
                <c:pt idx="4589">
                  <c:v>2400</c:v>
                </c:pt>
                <c:pt idx="4590">
                  <c:v>2399</c:v>
                </c:pt>
                <c:pt idx="4591">
                  <c:v>2398</c:v>
                </c:pt>
                <c:pt idx="4592">
                  <c:v>2397</c:v>
                </c:pt>
                <c:pt idx="4593">
                  <c:v>2396</c:v>
                </c:pt>
                <c:pt idx="4594">
                  <c:v>2395</c:v>
                </c:pt>
                <c:pt idx="4595">
                  <c:v>2394</c:v>
                </c:pt>
                <c:pt idx="4596">
                  <c:v>2393</c:v>
                </c:pt>
                <c:pt idx="4597">
                  <c:v>2392</c:v>
                </c:pt>
                <c:pt idx="4598">
                  <c:v>2391</c:v>
                </c:pt>
                <c:pt idx="4599">
                  <c:v>2390</c:v>
                </c:pt>
                <c:pt idx="4600">
                  <c:v>2389</c:v>
                </c:pt>
                <c:pt idx="4601">
                  <c:v>2388</c:v>
                </c:pt>
                <c:pt idx="4602">
                  <c:v>2387</c:v>
                </c:pt>
                <c:pt idx="4603">
                  <c:v>2386</c:v>
                </c:pt>
                <c:pt idx="4604">
                  <c:v>2385</c:v>
                </c:pt>
                <c:pt idx="4605">
                  <c:v>2384</c:v>
                </c:pt>
                <c:pt idx="4606">
                  <c:v>2383</c:v>
                </c:pt>
                <c:pt idx="4607">
                  <c:v>2382</c:v>
                </c:pt>
                <c:pt idx="4608">
                  <c:v>2381</c:v>
                </c:pt>
                <c:pt idx="4609">
                  <c:v>2380</c:v>
                </c:pt>
                <c:pt idx="4610">
                  <c:v>2379</c:v>
                </c:pt>
                <c:pt idx="4611">
                  <c:v>2378</c:v>
                </c:pt>
                <c:pt idx="4612">
                  <c:v>2377</c:v>
                </c:pt>
                <c:pt idx="4613">
                  <c:v>2376</c:v>
                </c:pt>
                <c:pt idx="4614">
                  <c:v>2375</c:v>
                </c:pt>
                <c:pt idx="4615">
                  <c:v>2374</c:v>
                </c:pt>
                <c:pt idx="4616">
                  <c:v>2373</c:v>
                </c:pt>
                <c:pt idx="4617">
                  <c:v>2372</c:v>
                </c:pt>
                <c:pt idx="4618">
                  <c:v>2371</c:v>
                </c:pt>
                <c:pt idx="4619">
                  <c:v>2370</c:v>
                </c:pt>
                <c:pt idx="4620">
                  <c:v>2369</c:v>
                </c:pt>
                <c:pt idx="4621">
                  <c:v>2368</c:v>
                </c:pt>
                <c:pt idx="4622">
                  <c:v>2367</c:v>
                </c:pt>
                <c:pt idx="4623">
                  <c:v>2366</c:v>
                </c:pt>
                <c:pt idx="4624">
                  <c:v>2365</c:v>
                </c:pt>
                <c:pt idx="4625">
                  <c:v>2364</c:v>
                </c:pt>
                <c:pt idx="4626">
                  <c:v>2363</c:v>
                </c:pt>
                <c:pt idx="4627">
                  <c:v>2362</c:v>
                </c:pt>
                <c:pt idx="4628">
                  <c:v>2361</c:v>
                </c:pt>
                <c:pt idx="4629">
                  <c:v>2360</c:v>
                </c:pt>
                <c:pt idx="4630">
                  <c:v>2359</c:v>
                </c:pt>
                <c:pt idx="4631">
                  <c:v>2358</c:v>
                </c:pt>
                <c:pt idx="4632">
                  <c:v>2357</c:v>
                </c:pt>
                <c:pt idx="4633">
                  <c:v>2356</c:v>
                </c:pt>
                <c:pt idx="4634">
                  <c:v>2355</c:v>
                </c:pt>
                <c:pt idx="4635">
                  <c:v>2354</c:v>
                </c:pt>
                <c:pt idx="4636">
                  <c:v>2353</c:v>
                </c:pt>
                <c:pt idx="4637">
                  <c:v>2352</c:v>
                </c:pt>
                <c:pt idx="4638">
                  <c:v>2351</c:v>
                </c:pt>
                <c:pt idx="4639">
                  <c:v>2350</c:v>
                </c:pt>
                <c:pt idx="4640">
                  <c:v>2349</c:v>
                </c:pt>
                <c:pt idx="4641">
                  <c:v>2348</c:v>
                </c:pt>
                <c:pt idx="4642">
                  <c:v>2347</c:v>
                </c:pt>
                <c:pt idx="4643">
                  <c:v>2346</c:v>
                </c:pt>
                <c:pt idx="4644">
                  <c:v>2345</c:v>
                </c:pt>
                <c:pt idx="4645">
                  <c:v>2344</c:v>
                </c:pt>
                <c:pt idx="4646">
                  <c:v>2343</c:v>
                </c:pt>
                <c:pt idx="4647">
                  <c:v>2342</c:v>
                </c:pt>
                <c:pt idx="4648">
                  <c:v>2341</c:v>
                </c:pt>
                <c:pt idx="4649">
                  <c:v>2340</c:v>
                </c:pt>
                <c:pt idx="4650">
                  <c:v>2339</c:v>
                </c:pt>
                <c:pt idx="4651">
                  <c:v>2338</c:v>
                </c:pt>
                <c:pt idx="4652">
                  <c:v>2337</c:v>
                </c:pt>
                <c:pt idx="4653">
                  <c:v>2336</c:v>
                </c:pt>
                <c:pt idx="4654">
                  <c:v>2335</c:v>
                </c:pt>
                <c:pt idx="4655">
                  <c:v>2334</c:v>
                </c:pt>
                <c:pt idx="4656">
                  <c:v>2333</c:v>
                </c:pt>
                <c:pt idx="4657">
                  <c:v>2332</c:v>
                </c:pt>
                <c:pt idx="4658">
                  <c:v>2331</c:v>
                </c:pt>
                <c:pt idx="4659">
                  <c:v>2330</c:v>
                </c:pt>
                <c:pt idx="4660">
                  <c:v>2329</c:v>
                </c:pt>
                <c:pt idx="4661">
                  <c:v>2328</c:v>
                </c:pt>
                <c:pt idx="4662">
                  <c:v>2327</c:v>
                </c:pt>
                <c:pt idx="4663">
                  <c:v>2326</c:v>
                </c:pt>
                <c:pt idx="4664">
                  <c:v>2325</c:v>
                </c:pt>
                <c:pt idx="4665">
                  <c:v>2324</c:v>
                </c:pt>
                <c:pt idx="4666">
                  <c:v>2323</c:v>
                </c:pt>
                <c:pt idx="4667">
                  <c:v>2322</c:v>
                </c:pt>
                <c:pt idx="4668">
                  <c:v>2321</c:v>
                </c:pt>
                <c:pt idx="4669">
                  <c:v>2320</c:v>
                </c:pt>
                <c:pt idx="4670">
                  <c:v>2319</c:v>
                </c:pt>
                <c:pt idx="4671">
                  <c:v>2318</c:v>
                </c:pt>
                <c:pt idx="4672">
                  <c:v>2317</c:v>
                </c:pt>
                <c:pt idx="4673">
                  <c:v>2316</c:v>
                </c:pt>
                <c:pt idx="4674">
                  <c:v>2315</c:v>
                </c:pt>
                <c:pt idx="4675">
                  <c:v>2314</c:v>
                </c:pt>
                <c:pt idx="4676">
                  <c:v>2313</c:v>
                </c:pt>
                <c:pt idx="4677">
                  <c:v>2312</c:v>
                </c:pt>
                <c:pt idx="4678">
                  <c:v>2311</c:v>
                </c:pt>
                <c:pt idx="4679">
                  <c:v>2310</c:v>
                </c:pt>
                <c:pt idx="4680">
                  <c:v>2309</c:v>
                </c:pt>
                <c:pt idx="4681">
                  <c:v>2308</c:v>
                </c:pt>
                <c:pt idx="4682">
                  <c:v>2307</c:v>
                </c:pt>
                <c:pt idx="4683">
                  <c:v>2306</c:v>
                </c:pt>
                <c:pt idx="4684">
                  <c:v>2305</c:v>
                </c:pt>
                <c:pt idx="4685">
                  <c:v>2304</c:v>
                </c:pt>
                <c:pt idx="4686">
                  <c:v>2303</c:v>
                </c:pt>
                <c:pt idx="4687">
                  <c:v>2302</c:v>
                </c:pt>
                <c:pt idx="4688">
                  <c:v>2301</c:v>
                </c:pt>
                <c:pt idx="4689">
                  <c:v>2300</c:v>
                </c:pt>
                <c:pt idx="4690">
                  <c:v>2299</c:v>
                </c:pt>
                <c:pt idx="4691">
                  <c:v>2298</c:v>
                </c:pt>
                <c:pt idx="4692">
                  <c:v>2297</c:v>
                </c:pt>
                <c:pt idx="4693">
                  <c:v>2296</c:v>
                </c:pt>
                <c:pt idx="4694">
                  <c:v>2295</c:v>
                </c:pt>
                <c:pt idx="4695">
                  <c:v>2294</c:v>
                </c:pt>
                <c:pt idx="4696">
                  <c:v>2293</c:v>
                </c:pt>
                <c:pt idx="4697">
                  <c:v>2292</c:v>
                </c:pt>
                <c:pt idx="4698">
                  <c:v>2291</c:v>
                </c:pt>
                <c:pt idx="4699">
                  <c:v>2290</c:v>
                </c:pt>
                <c:pt idx="4700">
                  <c:v>2289</c:v>
                </c:pt>
                <c:pt idx="4701">
                  <c:v>2288</c:v>
                </c:pt>
                <c:pt idx="4702">
                  <c:v>2287</c:v>
                </c:pt>
                <c:pt idx="4703">
                  <c:v>2286</c:v>
                </c:pt>
                <c:pt idx="4704">
                  <c:v>2285</c:v>
                </c:pt>
                <c:pt idx="4705">
                  <c:v>2284</c:v>
                </c:pt>
                <c:pt idx="4706">
                  <c:v>2283</c:v>
                </c:pt>
                <c:pt idx="4707">
                  <c:v>2282</c:v>
                </c:pt>
                <c:pt idx="4708">
                  <c:v>2281</c:v>
                </c:pt>
                <c:pt idx="4709">
                  <c:v>2280</c:v>
                </c:pt>
                <c:pt idx="4710">
                  <c:v>2279</c:v>
                </c:pt>
                <c:pt idx="4711">
                  <c:v>2278</c:v>
                </c:pt>
                <c:pt idx="4712">
                  <c:v>2277</c:v>
                </c:pt>
                <c:pt idx="4713">
                  <c:v>2276</c:v>
                </c:pt>
                <c:pt idx="4714">
                  <c:v>2275</c:v>
                </c:pt>
                <c:pt idx="4715">
                  <c:v>2274</c:v>
                </c:pt>
                <c:pt idx="4716">
                  <c:v>2273</c:v>
                </c:pt>
                <c:pt idx="4717">
                  <c:v>2272</c:v>
                </c:pt>
                <c:pt idx="4718">
                  <c:v>2271</c:v>
                </c:pt>
                <c:pt idx="4719">
                  <c:v>2270</c:v>
                </c:pt>
                <c:pt idx="4720">
                  <c:v>2269</c:v>
                </c:pt>
                <c:pt idx="4721">
                  <c:v>2268</c:v>
                </c:pt>
                <c:pt idx="4722">
                  <c:v>2267</c:v>
                </c:pt>
                <c:pt idx="4723">
                  <c:v>2266</c:v>
                </c:pt>
                <c:pt idx="4724">
                  <c:v>2265</c:v>
                </c:pt>
                <c:pt idx="4725">
                  <c:v>2264</c:v>
                </c:pt>
                <c:pt idx="4726">
                  <c:v>2263</c:v>
                </c:pt>
                <c:pt idx="4727">
                  <c:v>2262</c:v>
                </c:pt>
                <c:pt idx="4728">
                  <c:v>2261</c:v>
                </c:pt>
                <c:pt idx="4729">
                  <c:v>2260</c:v>
                </c:pt>
                <c:pt idx="4730">
                  <c:v>2259</c:v>
                </c:pt>
                <c:pt idx="4731">
                  <c:v>2258</c:v>
                </c:pt>
                <c:pt idx="4732">
                  <c:v>2257</c:v>
                </c:pt>
                <c:pt idx="4733">
                  <c:v>2256</c:v>
                </c:pt>
                <c:pt idx="4734">
                  <c:v>2255</c:v>
                </c:pt>
                <c:pt idx="4735">
                  <c:v>2254</c:v>
                </c:pt>
                <c:pt idx="4736">
                  <c:v>2253</c:v>
                </c:pt>
                <c:pt idx="4737">
                  <c:v>2252</c:v>
                </c:pt>
                <c:pt idx="4738">
                  <c:v>2251</c:v>
                </c:pt>
                <c:pt idx="4739">
                  <c:v>2250</c:v>
                </c:pt>
                <c:pt idx="4740">
                  <c:v>2249</c:v>
                </c:pt>
                <c:pt idx="4741">
                  <c:v>2248</c:v>
                </c:pt>
                <c:pt idx="4742">
                  <c:v>2247</c:v>
                </c:pt>
                <c:pt idx="4743">
                  <c:v>2246</c:v>
                </c:pt>
                <c:pt idx="4744">
                  <c:v>2245</c:v>
                </c:pt>
                <c:pt idx="4745">
                  <c:v>2244</c:v>
                </c:pt>
                <c:pt idx="4746">
                  <c:v>2243</c:v>
                </c:pt>
                <c:pt idx="4747">
                  <c:v>2242</c:v>
                </c:pt>
                <c:pt idx="4748">
                  <c:v>2241</c:v>
                </c:pt>
                <c:pt idx="4749">
                  <c:v>2240</c:v>
                </c:pt>
                <c:pt idx="4750">
                  <c:v>2239</c:v>
                </c:pt>
                <c:pt idx="4751">
                  <c:v>2238</c:v>
                </c:pt>
                <c:pt idx="4752">
                  <c:v>2237</c:v>
                </c:pt>
                <c:pt idx="4753">
                  <c:v>2236</c:v>
                </c:pt>
                <c:pt idx="4754">
                  <c:v>2235</c:v>
                </c:pt>
                <c:pt idx="4755">
                  <c:v>2234</c:v>
                </c:pt>
                <c:pt idx="4756">
                  <c:v>2233</c:v>
                </c:pt>
                <c:pt idx="4757">
                  <c:v>2232</c:v>
                </c:pt>
                <c:pt idx="4758">
                  <c:v>2231</c:v>
                </c:pt>
                <c:pt idx="4759">
                  <c:v>2230</c:v>
                </c:pt>
                <c:pt idx="4760">
                  <c:v>2229</c:v>
                </c:pt>
                <c:pt idx="4761">
                  <c:v>2228</c:v>
                </c:pt>
                <c:pt idx="4762">
                  <c:v>2227</c:v>
                </c:pt>
                <c:pt idx="4763">
                  <c:v>2226</c:v>
                </c:pt>
                <c:pt idx="4764">
                  <c:v>2225</c:v>
                </c:pt>
                <c:pt idx="4765">
                  <c:v>2224</c:v>
                </c:pt>
                <c:pt idx="4766">
                  <c:v>2223</c:v>
                </c:pt>
                <c:pt idx="4767">
                  <c:v>2222</c:v>
                </c:pt>
                <c:pt idx="4768">
                  <c:v>2221</c:v>
                </c:pt>
                <c:pt idx="4769">
                  <c:v>2220</c:v>
                </c:pt>
                <c:pt idx="4770">
                  <c:v>2219</c:v>
                </c:pt>
                <c:pt idx="4771">
                  <c:v>2218</c:v>
                </c:pt>
                <c:pt idx="4772">
                  <c:v>2217</c:v>
                </c:pt>
                <c:pt idx="4773">
                  <c:v>2216</c:v>
                </c:pt>
                <c:pt idx="4774">
                  <c:v>2215</c:v>
                </c:pt>
                <c:pt idx="4775">
                  <c:v>2214</c:v>
                </c:pt>
                <c:pt idx="4776">
                  <c:v>2213</c:v>
                </c:pt>
                <c:pt idx="4777">
                  <c:v>2212</c:v>
                </c:pt>
                <c:pt idx="4778">
                  <c:v>2211</c:v>
                </c:pt>
                <c:pt idx="4779">
                  <c:v>2210</c:v>
                </c:pt>
                <c:pt idx="4780">
                  <c:v>2209</c:v>
                </c:pt>
                <c:pt idx="4781">
                  <c:v>2208</c:v>
                </c:pt>
                <c:pt idx="4782">
                  <c:v>2207</c:v>
                </c:pt>
                <c:pt idx="4783">
                  <c:v>2206</c:v>
                </c:pt>
                <c:pt idx="4784">
                  <c:v>2205</c:v>
                </c:pt>
                <c:pt idx="4785">
                  <c:v>2204</c:v>
                </c:pt>
                <c:pt idx="4786">
                  <c:v>2203</c:v>
                </c:pt>
                <c:pt idx="4787">
                  <c:v>2202</c:v>
                </c:pt>
                <c:pt idx="4788">
                  <c:v>2201</c:v>
                </c:pt>
                <c:pt idx="4789">
                  <c:v>2200</c:v>
                </c:pt>
                <c:pt idx="4790">
                  <c:v>2199</c:v>
                </c:pt>
                <c:pt idx="4791">
                  <c:v>2198</c:v>
                </c:pt>
                <c:pt idx="4792">
                  <c:v>2197</c:v>
                </c:pt>
                <c:pt idx="4793">
                  <c:v>2196</c:v>
                </c:pt>
                <c:pt idx="4794">
                  <c:v>2195</c:v>
                </c:pt>
                <c:pt idx="4795">
                  <c:v>2194</c:v>
                </c:pt>
                <c:pt idx="4796">
                  <c:v>2193</c:v>
                </c:pt>
                <c:pt idx="4797">
                  <c:v>2192</c:v>
                </c:pt>
                <c:pt idx="4798">
                  <c:v>2191</c:v>
                </c:pt>
                <c:pt idx="4799">
                  <c:v>2190</c:v>
                </c:pt>
                <c:pt idx="4800">
                  <c:v>2189</c:v>
                </c:pt>
                <c:pt idx="4801">
                  <c:v>2188</c:v>
                </c:pt>
                <c:pt idx="4802">
                  <c:v>2187</c:v>
                </c:pt>
                <c:pt idx="4803">
                  <c:v>2186</c:v>
                </c:pt>
                <c:pt idx="4804">
                  <c:v>2185</c:v>
                </c:pt>
                <c:pt idx="4805">
                  <c:v>2184</c:v>
                </c:pt>
                <c:pt idx="4806">
                  <c:v>2183</c:v>
                </c:pt>
                <c:pt idx="4807">
                  <c:v>2182</c:v>
                </c:pt>
                <c:pt idx="4808">
                  <c:v>2181</c:v>
                </c:pt>
                <c:pt idx="4809">
                  <c:v>2180</c:v>
                </c:pt>
                <c:pt idx="4810">
                  <c:v>2179</c:v>
                </c:pt>
                <c:pt idx="4811">
                  <c:v>2178</c:v>
                </c:pt>
                <c:pt idx="4812">
                  <c:v>2177</c:v>
                </c:pt>
                <c:pt idx="4813">
                  <c:v>2176</c:v>
                </c:pt>
                <c:pt idx="4814">
                  <c:v>2175</c:v>
                </c:pt>
                <c:pt idx="4815">
                  <c:v>2174</c:v>
                </c:pt>
                <c:pt idx="4816">
                  <c:v>2173</c:v>
                </c:pt>
                <c:pt idx="4817">
                  <c:v>2172</c:v>
                </c:pt>
                <c:pt idx="4818">
                  <c:v>2171</c:v>
                </c:pt>
                <c:pt idx="4819">
                  <c:v>2170</c:v>
                </c:pt>
                <c:pt idx="4820">
                  <c:v>2169</c:v>
                </c:pt>
                <c:pt idx="4821">
                  <c:v>2168</c:v>
                </c:pt>
                <c:pt idx="4822">
                  <c:v>2167</c:v>
                </c:pt>
                <c:pt idx="4823">
                  <c:v>2166</c:v>
                </c:pt>
                <c:pt idx="4824">
                  <c:v>2165</c:v>
                </c:pt>
                <c:pt idx="4825">
                  <c:v>2164</c:v>
                </c:pt>
                <c:pt idx="4826">
                  <c:v>2163</c:v>
                </c:pt>
                <c:pt idx="4827">
                  <c:v>2162</c:v>
                </c:pt>
                <c:pt idx="4828">
                  <c:v>2161</c:v>
                </c:pt>
                <c:pt idx="4829">
                  <c:v>2160</c:v>
                </c:pt>
                <c:pt idx="4830">
                  <c:v>2159</c:v>
                </c:pt>
                <c:pt idx="4831">
                  <c:v>2158</c:v>
                </c:pt>
                <c:pt idx="4832">
                  <c:v>2157</c:v>
                </c:pt>
                <c:pt idx="4833">
                  <c:v>2156</c:v>
                </c:pt>
                <c:pt idx="4834">
                  <c:v>2155</c:v>
                </c:pt>
                <c:pt idx="4835">
                  <c:v>2154</c:v>
                </c:pt>
                <c:pt idx="4836">
                  <c:v>2153</c:v>
                </c:pt>
                <c:pt idx="4837">
                  <c:v>2152</c:v>
                </c:pt>
                <c:pt idx="4838">
                  <c:v>2151</c:v>
                </c:pt>
                <c:pt idx="4839">
                  <c:v>2150</c:v>
                </c:pt>
                <c:pt idx="4840">
                  <c:v>2149</c:v>
                </c:pt>
                <c:pt idx="4841">
                  <c:v>2148</c:v>
                </c:pt>
                <c:pt idx="4842">
                  <c:v>2147</c:v>
                </c:pt>
                <c:pt idx="4843">
                  <c:v>2146</c:v>
                </c:pt>
                <c:pt idx="4844">
                  <c:v>2145</c:v>
                </c:pt>
                <c:pt idx="4845">
                  <c:v>2144</c:v>
                </c:pt>
                <c:pt idx="4846">
                  <c:v>2143</c:v>
                </c:pt>
                <c:pt idx="4847">
                  <c:v>2142</c:v>
                </c:pt>
                <c:pt idx="4848">
                  <c:v>2141</c:v>
                </c:pt>
                <c:pt idx="4849">
                  <c:v>2140</c:v>
                </c:pt>
                <c:pt idx="4850">
                  <c:v>2139</c:v>
                </c:pt>
                <c:pt idx="4851">
                  <c:v>2138</c:v>
                </c:pt>
                <c:pt idx="4852">
                  <c:v>2137</c:v>
                </c:pt>
                <c:pt idx="4853">
                  <c:v>2136</c:v>
                </c:pt>
                <c:pt idx="4854">
                  <c:v>2135</c:v>
                </c:pt>
                <c:pt idx="4855">
                  <c:v>2134</c:v>
                </c:pt>
                <c:pt idx="4856">
                  <c:v>2133</c:v>
                </c:pt>
                <c:pt idx="4857">
                  <c:v>2132</c:v>
                </c:pt>
                <c:pt idx="4858">
                  <c:v>2131</c:v>
                </c:pt>
                <c:pt idx="4859">
                  <c:v>2130</c:v>
                </c:pt>
                <c:pt idx="4860">
                  <c:v>2129</c:v>
                </c:pt>
                <c:pt idx="4861">
                  <c:v>2128</c:v>
                </c:pt>
                <c:pt idx="4862">
                  <c:v>2127</c:v>
                </c:pt>
                <c:pt idx="4863">
                  <c:v>2126</c:v>
                </c:pt>
                <c:pt idx="4864">
                  <c:v>2125</c:v>
                </c:pt>
                <c:pt idx="4865">
                  <c:v>2124</c:v>
                </c:pt>
                <c:pt idx="4866">
                  <c:v>2123</c:v>
                </c:pt>
                <c:pt idx="4867">
                  <c:v>2122</c:v>
                </c:pt>
                <c:pt idx="4868">
                  <c:v>2121</c:v>
                </c:pt>
                <c:pt idx="4869">
                  <c:v>2120</c:v>
                </c:pt>
                <c:pt idx="4870">
                  <c:v>2119</c:v>
                </c:pt>
                <c:pt idx="4871">
                  <c:v>2118</c:v>
                </c:pt>
                <c:pt idx="4872">
                  <c:v>2117</c:v>
                </c:pt>
                <c:pt idx="4873">
                  <c:v>2116</c:v>
                </c:pt>
                <c:pt idx="4874">
                  <c:v>2115</c:v>
                </c:pt>
                <c:pt idx="4875">
                  <c:v>2114</c:v>
                </c:pt>
                <c:pt idx="4876">
                  <c:v>2113</c:v>
                </c:pt>
                <c:pt idx="4877">
                  <c:v>2112</c:v>
                </c:pt>
                <c:pt idx="4878">
                  <c:v>2111</c:v>
                </c:pt>
                <c:pt idx="4879">
                  <c:v>2110</c:v>
                </c:pt>
                <c:pt idx="4880">
                  <c:v>2109</c:v>
                </c:pt>
                <c:pt idx="4881">
                  <c:v>2108</c:v>
                </c:pt>
                <c:pt idx="4882">
                  <c:v>2107</c:v>
                </c:pt>
                <c:pt idx="4883">
                  <c:v>2106</c:v>
                </c:pt>
                <c:pt idx="4884">
                  <c:v>2105</c:v>
                </c:pt>
                <c:pt idx="4885">
                  <c:v>2104</c:v>
                </c:pt>
                <c:pt idx="4886">
                  <c:v>2103</c:v>
                </c:pt>
                <c:pt idx="4887">
                  <c:v>2102</c:v>
                </c:pt>
                <c:pt idx="4888">
                  <c:v>2101</c:v>
                </c:pt>
                <c:pt idx="4889">
                  <c:v>2100</c:v>
                </c:pt>
                <c:pt idx="4890">
                  <c:v>2099</c:v>
                </c:pt>
                <c:pt idx="4891">
                  <c:v>2098</c:v>
                </c:pt>
                <c:pt idx="4892">
                  <c:v>2097</c:v>
                </c:pt>
                <c:pt idx="4893">
                  <c:v>2096</c:v>
                </c:pt>
                <c:pt idx="4894">
                  <c:v>2095</c:v>
                </c:pt>
                <c:pt idx="4895">
                  <c:v>2094</c:v>
                </c:pt>
                <c:pt idx="4896">
                  <c:v>2093</c:v>
                </c:pt>
                <c:pt idx="4897">
                  <c:v>2092</c:v>
                </c:pt>
                <c:pt idx="4898">
                  <c:v>2091</c:v>
                </c:pt>
                <c:pt idx="4899">
                  <c:v>2090</c:v>
                </c:pt>
                <c:pt idx="4900">
                  <c:v>2089</c:v>
                </c:pt>
                <c:pt idx="4901">
                  <c:v>2088</c:v>
                </c:pt>
                <c:pt idx="4902">
                  <c:v>2087</c:v>
                </c:pt>
                <c:pt idx="4903">
                  <c:v>2086</c:v>
                </c:pt>
                <c:pt idx="4904">
                  <c:v>2085</c:v>
                </c:pt>
                <c:pt idx="4905">
                  <c:v>2084</c:v>
                </c:pt>
                <c:pt idx="4906">
                  <c:v>2083</c:v>
                </c:pt>
                <c:pt idx="4907">
                  <c:v>2082</c:v>
                </c:pt>
                <c:pt idx="4908">
                  <c:v>2081</c:v>
                </c:pt>
                <c:pt idx="4909">
                  <c:v>2080</c:v>
                </c:pt>
                <c:pt idx="4910">
                  <c:v>2079</c:v>
                </c:pt>
                <c:pt idx="4911">
                  <c:v>2078</c:v>
                </c:pt>
                <c:pt idx="4912">
                  <c:v>2077</c:v>
                </c:pt>
                <c:pt idx="4913">
                  <c:v>2076</c:v>
                </c:pt>
                <c:pt idx="4914">
                  <c:v>2075</c:v>
                </c:pt>
                <c:pt idx="4915">
                  <c:v>2074</c:v>
                </c:pt>
                <c:pt idx="4916">
                  <c:v>2073</c:v>
                </c:pt>
                <c:pt idx="4917">
                  <c:v>2072</c:v>
                </c:pt>
                <c:pt idx="4918">
                  <c:v>2071</c:v>
                </c:pt>
                <c:pt idx="4919">
                  <c:v>2070</c:v>
                </c:pt>
                <c:pt idx="4920">
                  <c:v>2069</c:v>
                </c:pt>
                <c:pt idx="4921">
                  <c:v>2068</c:v>
                </c:pt>
                <c:pt idx="4922">
                  <c:v>2067</c:v>
                </c:pt>
                <c:pt idx="4923">
                  <c:v>2066</c:v>
                </c:pt>
                <c:pt idx="4924">
                  <c:v>2065</c:v>
                </c:pt>
                <c:pt idx="4925">
                  <c:v>2064</c:v>
                </c:pt>
                <c:pt idx="4926">
                  <c:v>2063</c:v>
                </c:pt>
                <c:pt idx="4927">
                  <c:v>2062</c:v>
                </c:pt>
                <c:pt idx="4928">
                  <c:v>2061</c:v>
                </c:pt>
                <c:pt idx="4929">
                  <c:v>2060</c:v>
                </c:pt>
                <c:pt idx="4930">
                  <c:v>2059</c:v>
                </c:pt>
                <c:pt idx="4931">
                  <c:v>2058</c:v>
                </c:pt>
                <c:pt idx="4932">
                  <c:v>2057</c:v>
                </c:pt>
                <c:pt idx="4933">
                  <c:v>2056</c:v>
                </c:pt>
                <c:pt idx="4934">
                  <c:v>2055</c:v>
                </c:pt>
                <c:pt idx="4935">
                  <c:v>2054</c:v>
                </c:pt>
                <c:pt idx="4936">
                  <c:v>2053</c:v>
                </c:pt>
                <c:pt idx="4937">
                  <c:v>2052</c:v>
                </c:pt>
                <c:pt idx="4938">
                  <c:v>2051</c:v>
                </c:pt>
                <c:pt idx="4939">
                  <c:v>2050</c:v>
                </c:pt>
                <c:pt idx="4940">
                  <c:v>2049</c:v>
                </c:pt>
                <c:pt idx="4941">
                  <c:v>2048</c:v>
                </c:pt>
                <c:pt idx="4942">
                  <c:v>2047</c:v>
                </c:pt>
                <c:pt idx="4943">
                  <c:v>2046</c:v>
                </c:pt>
                <c:pt idx="4944">
                  <c:v>2045</c:v>
                </c:pt>
                <c:pt idx="4945">
                  <c:v>2044</c:v>
                </c:pt>
                <c:pt idx="4946">
                  <c:v>2043</c:v>
                </c:pt>
                <c:pt idx="4947">
                  <c:v>2042</c:v>
                </c:pt>
                <c:pt idx="4948">
                  <c:v>2041</c:v>
                </c:pt>
                <c:pt idx="4949">
                  <c:v>2040</c:v>
                </c:pt>
                <c:pt idx="4950">
                  <c:v>2039</c:v>
                </c:pt>
                <c:pt idx="4951">
                  <c:v>2038</c:v>
                </c:pt>
                <c:pt idx="4952">
                  <c:v>2037</c:v>
                </c:pt>
                <c:pt idx="4953">
                  <c:v>2036</c:v>
                </c:pt>
                <c:pt idx="4954">
                  <c:v>2035</c:v>
                </c:pt>
                <c:pt idx="4955">
                  <c:v>2034</c:v>
                </c:pt>
                <c:pt idx="4956">
                  <c:v>2033</c:v>
                </c:pt>
                <c:pt idx="4957">
                  <c:v>2032</c:v>
                </c:pt>
                <c:pt idx="4958">
                  <c:v>2031</c:v>
                </c:pt>
                <c:pt idx="4959">
                  <c:v>2030</c:v>
                </c:pt>
                <c:pt idx="4960">
                  <c:v>2029</c:v>
                </c:pt>
                <c:pt idx="4961">
                  <c:v>2028</c:v>
                </c:pt>
                <c:pt idx="4962">
                  <c:v>2027</c:v>
                </c:pt>
                <c:pt idx="4963">
                  <c:v>2026</c:v>
                </c:pt>
                <c:pt idx="4964">
                  <c:v>2025</c:v>
                </c:pt>
                <c:pt idx="4965">
                  <c:v>2024</c:v>
                </c:pt>
                <c:pt idx="4966">
                  <c:v>2023</c:v>
                </c:pt>
                <c:pt idx="4967">
                  <c:v>2022</c:v>
                </c:pt>
                <c:pt idx="4968">
                  <c:v>2021</c:v>
                </c:pt>
                <c:pt idx="4969">
                  <c:v>2020</c:v>
                </c:pt>
                <c:pt idx="4970">
                  <c:v>2019</c:v>
                </c:pt>
                <c:pt idx="4971">
                  <c:v>2018</c:v>
                </c:pt>
                <c:pt idx="4972">
                  <c:v>2017</c:v>
                </c:pt>
                <c:pt idx="4973">
                  <c:v>2016</c:v>
                </c:pt>
                <c:pt idx="4974">
                  <c:v>2015</c:v>
                </c:pt>
                <c:pt idx="4975">
                  <c:v>2014</c:v>
                </c:pt>
                <c:pt idx="4976">
                  <c:v>2013</c:v>
                </c:pt>
                <c:pt idx="4977">
                  <c:v>2012</c:v>
                </c:pt>
                <c:pt idx="4978">
                  <c:v>2011</c:v>
                </c:pt>
                <c:pt idx="4979">
                  <c:v>2010</c:v>
                </c:pt>
                <c:pt idx="4980">
                  <c:v>2009</c:v>
                </c:pt>
                <c:pt idx="4981">
                  <c:v>2008</c:v>
                </c:pt>
                <c:pt idx="4982">
                  <c:v>2007</c:v>
                </c:pt>
                <c:pt idx="4983">
                  <c:v>2006</c:v>
                </c:pt>
                <c:pt idx="4984">
                  <c:v>2005</c:v>
                </c:pt>
                <c:pt idx="4985">
                  <c:v>2004</c:v>
                </c:pt>
                <c:pt idx="4986">
                  <c:v>2003</c:v>
                </c:pt>
                <c:pt idx="4987">
                  <c:v>2002</c:v>
                </c:pt>
                <c:pt idx="4988">
                  <c:v>2001</c:v>
                </c:pt>
                <c:pt idx="4989">
                  <c:v>2000</c:v>
                </c:pt>
                <c:pt idx="4990">
                  <c:v>1999</c:v>
                </c:pt>
                <c:pt idx="4991">
                  <c:v>1998</c:v>
                </c:pt>
                <c:pt idx="4992">
                  <c:v>1997</c:v>
                </c:pt>
                <c:pt idx="4993">
                  <c:v>1996</c:v>
                </c:pt>
                <c:pt idx="4994">
                  <c:v>1995</c:v>
                </c:pt>
                <c:pt idx="4995">
                  <c:v>1994</c:v>
                </c:pt>
                <c:pt idx="4996">
                  <c:v>1993</c:v>
                </c:pt>
                <c:pt idx="4997">
                  <c:v>1992</c:v>
                </c:pt>
                <c:pt idx="4998">
                  <c:v>1991</c:v>
                </c:pt>
                <c:pt idx="4999">
                  <c:v>1990</c:v>
                </c:pt>
                <c:pt idx="5000">
                  <c:v>1989</c:v>
                </c:pt>
                <c:pt idx="5001">
                  <c:v>1988</c:v>
                </c:pt>
                <c:pt idx="5002">
                  <c:v>1987</c:v>
                </c:pt>
                <c:pt idx="5003">
                  <c:v>1986</c:v>
                </c:pt>
                <c:pt idx="5004">
                  <c:v>1985</c:v>
                </c:pt>
                <c:pt idx="5005">
                  <c:v>1984</c:v>
                </c:pt>
                <c:pt idx="5006">
                  <c:v>1983</c:v>
                </c:pt>
                <c:pt idx="5007">
                  <c:v>1982</c:v>
                </c:pt>
                <c:pt idx="5008">
                  <c:v>1981</c:v>
                </c:pt>
                <c:pt idx="5009">
                  <c:v>1980</c:v>
                </c:pt>
                <c:pt idx="5010">
                  <c:v>1979</c:v>
                </c:pt>
                <c:pt idx="5011">
                  <c:v>1978</c:v>
                </c:pt>
                <c:pt idx="5012">
                  <c:v>1977</c:v>
                </c:pt>
                <c:pt idx="5013">
                  <c:v>1976</c:v>
                </c:pt>
                <c:pt idx="5014">
                  <c:v>1975</c:v>
                </c:pt>
                <c:pt idx="5015">
                  <c:v>1974</c:v>
                </c:pt>
                <c:pt idx="5016">
                  <c:v>1973</c:v>
                </c:pt>
                <c:pt idx="5017">
                  <c:v>1972</c:v>
                </c:pt>
                <c:pt idx="5018">
                  <c:v>1971</c:v>
                </c:pt>
                <c:pt idx="5019">
                  <c:v>1970</c:v>
                </c:pt>
                <c:pt idx="5020">
                  <c:v>1969</c:v>
                </c:pt>
                <c:pt idx="5021">
                  <c:v>1968</c:v>
                </c:pt>
                <c:pt idx="5022">
                  <c:v>1967</c:v>
                </c:pt>
                <c:pt idx="5023">
                  <c:v>1966</c:v>
                </c:pt>
                <c:pt idx="5024">
                  <c:v>1965</c:v>
                </c:pt>
                <c:pt idx="5025">
                  <c:v>1964</c:v>
                </c:pt>
                <c:pt idx="5026">
                  <c:v>1963</c:v>
                </c:pt>
                <c:pt idx="5027">
                  <c:v>1962</c:v>
                </c:pt>
                <c:pt idx="5028">
                  <c:v>1961</c:v>
                </c:pt>
                <c:pt idx="5029">
                  <c:v>1960</c:v>
                </c:pt>
                <c:pt idx="5030">
                  <c:v>1959</c:v>
                </c:pt>
                <c:pt idx="5031">
                  <c:v>1958</c:v>
                </c:pt>
                <c:pt idx="5032">
                  <c:v>1957</c:v>
                </c:pt>
                <c:pt idx="5033">
                  <c:v>1956</c:v>
                </c:pt>
                <c:pt idx="5034">
                  <c:v>1955</c:v>
                </c:pt>
                <c:pt idx="5035">
                  <c:v>1954</c:v>
                </c:pt>
                <c:pt idx="5036">
                  <c:v>1953</c:v>
                </c:pt>
                <c:pt idx="5037">
                  <c:v>1952</c:v>
                </c:pt>
                <c:pt idx="5038">
                  <c:v>1951</c:v>
                </c:pt>
                <c:pt idx="5039">
                  <c:v>1950</c:v>
                </c:pt>
                <c:pt idx="5040">
                  <c:v>1949</c:v>
                </c:pt>
                <c:pt idx="5041">
                  <c:v>1948</c:v>
                </c:pt>
                <c:pt idx="5042">
                  <c:v>1947</c:v>
                </c:pt>
                <c:pt idx="5043">
                  <c:v>1946</c:v>
                </c:pt>
                <c:pt idx="5044">
                  <c:v>1945</c:v>
                </c:pt>
                <c:pt idx="5045">
                  <c:v>1944</c:v>
                </c:pt>
                <c:pt idx="5046">
                  <c:v>1943</c:v>
                </c:pt>
                <c:pt idx="5047">
                  <c:v>1942</c:v>
                </c:pt>
                <c:pt idx="5048">
                  <c:v>1941</c:v>
                </c:pt>
                <c:pt idx="5049">
                  <c:v>1940</c:v>
                </c:pt>
                <c:pt idx="5050">
                  <c:v>1939</c:v>
                </c:pt>
                <c:pt idx="5051">
                  <c:v>1938</c:v>
                </c:pt>
                <c:pt idx="5052">
                  <c:v>1937</c:v>
                </c:pt>
                <c:pt idx="5053">
                  <c:v>1936</c:v>
                </c:pt>
                <c:pt idx="5054">
                  <c:v>1935</c:v>
                </c:pt>
                <c:pt idx="5055">
                  <c:v>1934</c:v>
                </c:pt>
                <c:pt idx="5056">
                  <c:v>1933</c:v>
                </c:pt>
                <c:pt idx="5057">
                  <c:v>1932</c:v>
                </c:pt>
                <c:pt idx="5058">
                  <c:v>1931</c:v>
                </c:pt>
                <c:pt idx="5059">
                  <c:v>1930</c:v>
                </c:pt>
                <c:pt idx="5060">
                  <c:v>1929</c:v>
                </c:pt>
                <c:pt idx="5061">
                  <c:v>1928</c:v>
                </c:pt>
                <c:pt idx="5062">
                  <c:v>1927</c:v>
                </c:pt>
                <c:pt idx="5063">
                  <c:v>1926</c:v>
                </c:pt>
                <c:pt idx="5064">
                  <c:v>1925</c:v>
                </c:pt>
                <c:pt idx="5065">
                  <c:v>1924</c:v>
                </c:pt>
                <c:pt idx="5066">
                  <c:v>1923</c:v>
                </c:pt>
                <c:pt idx="5067">
                  <c:v>1922</c:v>
                </c:pt>
                <c:pt idx="5068">
                  <c:v>1921</c:v>
                </c:pt>
                <c:pt idx="5069">
                  <c:v>1920</c:v>
                </c:pt>
                <c:pt idx="5070">
                  <c:v>1919</c:v>
                </c:pt>
                <c:pt idx="5071">
                  <c:v>1918</c:v>
                </c:pt>
                <c:pt idx="5072">
                  <c:v>1917</c:v>
                </c:pt>
                <c:pt idx="5073">
                  <c:v>1916</c:v>
                </c:pt>
                <c:pt idx="5074">
                  <c:v>1915</c:v>
                </c:pt>
                <c:pt idx="5075">
                  <c:v>1914</c:v>
                </c:pt>
                <c:pt idx="5076">
                  <c:v>1913</c:v>
                </c:pt>
                <c:pt idx="5077">
                  <c:v>1912</c:v>
                </c:pt>
                <c:pt idx="5078">
                  <c:v>1911</c:v>
                </c:pt>
                <c:pt idx="5079">
                  <c:v>1910</c:v>
                </c:pt>
                <c:pt idx="5080">
                  <c:v>1909</c:v>
                </c:pt>
                <c:pt idx="5081">
                  <c:v>1908</c:v>
                </c:pt>
                <c:pt idx="5082">
                  <c:v>1907</c:v>
                </c:pt>
                <c:pt idx="5083">
                  <c:v>1906</c:v>
                </c:pt>
                <c:pt idx="5084">
                  <c:v>1905</c:v>
                </c:pt>
                <c:pt idx="5085">
                  <c:v>1904</c:v>
                </c:pt>
                <c:pt idx="5086">
                  <c:v>1903</c:v>
                </c:pt>
                <c:pt idx="5087">
                  <c:v>1902</c:v>
                </c:pt>
                <c:pt idx="5088">
                  <c:v>1901</c:v>
                </c:pt>
                <c:pt idx="5089">
                  <c:v>1900</c:v>
                </c:pt>
                <c:pt idx="5090">
                  <c:v>1899</c:v>
                </c:pt>
                <c:pt idx="5091">
                  <c:v>1898</c:v>
                </c:pt>
                <c:pt idx="5092">
                  <c:v>1897</c:v>
                </c:pt>
                <c:pt idx="5093">
                  <c:v>1896</c:v>
                </c:pt>
                <c:pt idx="5094">
                  <c:v>1895</c:v>
                </c:pt>
                <c:pt idx="5095">
                  <c:v>1894</c:v>
                </c:pt>
                <c:pt idx="5096">
                  <c:v>1893</c:v>
                </c:pt>
                <c:pt idx="5097">
                  <c:v>1892</c:v>
                </c:pt>
                <c:pt idx="5098">
                  <c:v>1891</c:v>
                </c:pt>
                <c:pt idx="5099">
                  <c:v>1890</c:v>
                </c:pt>
                <c:pt idx="5100">
                  <c:v>1889</c:v>
                </c:pt>
                <c:pt idx="5101">
                  <c:v>1888</c:v>
                </c:pt>
                <c:pt idx="5102">
                  <c:v>1887</c:v>
                </c:pt>
                <c:pt idx="5103">
                  <c:v>1886</c:v>
                </c:pt>
                <c:pt idx="5104">
                  <c:v>1885</c:v>
                </c:pt>
                <c:pt idx="5105">
                  <c:v>1884</c:v>
                </c:pt>
                <c:pt idx="5106">
                  <c:v>1883</c:v>
                </c:pt>
                <c:pt idx="5107">
                  <c:v>1882</c:v>
                </c:pt>
                <c:pt idx="5108">
                  <c:v>1881</c:v>
                </c:pt>
                <c:pt idx="5109">
                  <c:v>1880</c:v>
                </c:pt>
                <c:pt idx="5110">
                  <c:v>1879</c:v>
                </c:pt>
                <c:pt idx="5111">
                  <c:v>1878</c:v>
                </c:pt>
                <c:pt idx="5112">
                  <c:v>1877</c:v>
                </c:pt>
                <c:pt idx="5113">
                  <c:v>1876</c:v>
                </c:pt>
                <c:pt idx="5114">
                  <c:v>1875</c:v>
                </c:pt>
                <c:pt idx="5115">
                  <c:v>1874</c:v>
                </c:pt>
                <c:pt idx="5116">
                  <c:v>1873</c:v>
                </c:pt>
                <c:pt idx="5117">
                  <c:v>1872</c:v>
                </c:pt>
                <c:pt idx="5118">
                  <c:v>1871</c:v>
                </c:pt>
                <c:pt idx="5119">
                  <c:v>1870</c:v>
                </c:pt>
                <c:pt idx="5120">
                  <c:v>1869</c:v>
                </c:pt>
                <c:pt idx="5121">
                  <c:v>1868</c:v>
                </c:pt>
                <c:pt idx="5122">
                  <c:v>1867</c:v>
                </c:pt>
                <c:pt idx="5123">
                  <c:v>1866</c:v>
                </c:pt>
                <c:pt idx="5124">
                  <c:v>1865</c:v>
                </c:pt>
                <c:pt idx="5125">
                  <c:v>1864</c:v>
                </c:pt>
                <c:pt idx="5126">
                  <c:v>1863</c:v>
                </c:pt>
                <c:pt idx="5127">
                  <c:v>1862</c:v>
                </c:pt>
                <c:pt idx="5128">
                  <c:v>1861</c:v>
                </c:pt>
                <c:pt idx="5129">
                  <c:v>1860</c:v>
                </c:pt>
                <c:pt idx="5130">
                  <c:v>1859</c:v>
                </c:pt>
                <c:pt idx="5131">
                  <c:v>1858</c:v>
                </c:pt>
                <c:pt idx="5132">
                  <c:v>1857</c:v>
                </c:pt>
                <c:pt idx="5133">
                  <c:v>1856</c:v>
                </c:pt>
                <c:pt idx="5134">
                  <c:v>1855</c:v>
                </c:pt>
                <c:pt idx="5135">
                  <c:v>1854</c:v>
                </c:pt>
                <c:pt idx="5136">
                  <c:v>1853</c:v>
                </c:pt>
                <c:pt idx="5137">
                  <c:v>1852</c:v>
                </c:pt>
                <c:pt idx="5138">
                  <c:v>1851</c:v>
                </c:pt>
                <c:pt idx="5139">
                  <c:v>1850</c:v>
                </c:pt>
                <c:pt idx="5140">
                  <c:v>1849</c:v>
                </c:pt>
                <c:pt idx="5141">
                  <c:v>1848</c:v>
                </c:pt>
                <c:pt idx="5142">
                  <c:v>1847</c:v>
                </c:pt>
                <c:pt idx="5143">
                  <c:v>1846</c:v>
                </c:pt>
                <c:pt idx="5144">
                  <c:v>1845</c:v>
                </c:pt>
                <c:pt idx="5145">
                  <c:v>1844</c:v>
                </c:pt>
                <c:pt idx="5146">
                  <c:v>1843</c:v>
                </c:pt>
                <c:pt idx="5147">
                  <c:v>1842</c:v>
                </c:pt>
                <c:pt idx="5148">
                  <c:v>1841</c:v>
                </c:pt>
                <c:pt idx="5149">
                  <c:v>1840</c:v>
                </c:pt>
                <c:pt idx="5150">
                  <c:v>1839</c:v>
                </c:pt>
                <c:pt idx="5151">
                  <c:v>1838</c:v>
                </c:pt>
                <c:pt idx="5152">
                  <c:v>1837</c:v>
                </c:pt>
                <c:pt idx="5153">
                  <c:v>1836</c:v>
                </c:pt>
                <c:pt idx="5154">
                  <c:v>1835</c:v>
                </c:pt>
                <c:pt idx="5155">
                  <c:v>1834</c:v>
                </c:pt>
                <c:pt idx="5156">
                  <c:v>1833</c:v>
                </c:pt>
                <c:pt idx="5157">
                  <c:v>1832</c:v>
                </c:pt>
                <c:pt idx="5158">
                  <c:v>1831</c:v>
                </c:pt>
                <c:pt idx="5159">
                  <c:v>1830</c:v>
                </c:pt>
                <c:pt idx="5160">
                  <c:v>1829</c:v>
                </c:pt>
                <c:pt idx="5161">
                  <c:v>1828</c:v>
                </c:pt>
                <c:pt idx="5162">
                  <c:v>1827</c:v>
                </c:pt>
                <c:pt idx="5163">
                  <c:v>1826</c:v>
                </c:pt>
                <c:pt idx="5164">
                  <c:v>1825</c:v>
                </c:pt>
                <c:pt idx="5165">
                  <c:v>1824</c:v>
                </c:pt>
                <c:pt idx="5166">
                  <c:v>1823</c:v>
                </c:pt>
                <c:pt idx="5167">
                  <c:v>1822</c:v>
                </c:pt>
                <c:pt idx="5168">
                  <c:v>1821</c:v>
                </c:pt>
                <c:pt idx="5169">
                  <c:v>1820</c:v>
                </c:pt>
                <c:pt idx="5170">
                  <c:v>1819</c:v>
                </c:pt>
                <c:pt idx="5171">
                  <c:v>1818</c:v>
                </c:pt>
                <c:pt idx="5172">
                  <c:v>1817</c:v>
                </c:pt>
                <c:pt idx="5173">
                  <c:v>1816</c:v>
                </c:pt>
                <c:pt idx="5174">
                  <c:v>1815</c:v>
                </c:pt>
                <c:pt idx="5175">
                  <c:v>1814</c:v>
                </c:pt>
                <c:pt idx="5176">
                  <c:v>1813</c:v>
                </c:pt>
                <c:pt idx="5177">
                  <c:v>1812</c:v>
                </c:pt>
                <c:pt idx="5178">
                  <c:v>1811</c:v>
                </c:pt>
                <c:pt idx="5179">
                  <c:v>1810</c:v>
                </c:pt>
                <c:pt idx="5180">
                  <c:v>1809</c:v>
                </c:pt>
                <c:pt idx="5181">
                  <c:v>1808</c:v>
                </c:pt>
                <c:pt idx="5182">
                  <c:v>1807</c:v>
                </c:pt>
                <c:pt idx="5183">
                  <c:v>1806</c:v>
                </c:pt>
                <c:pt idx="5184">
                  <c:v>1805</c:v>
                </c:pt>
                <c:pt idx="5185">
                  <c:v>1804</c:v>
                </c:pt>
                <c:pt idx="5186">
                  <c:v>1803</c:v>
                </c:pt>
                <c:pt idx="5187">
                  <c:v>1802</c:v>
                </c:pt>
                <c:pt idx="5188">
                  <c:v>1801</c:v>
                </c:pt>
                <c:pt idx="5189">
                  <c:v>1800</c:v>
                </c:pt>
                <c:pt idx="5190">
                  <c:v>1799</c:v>
                </c:pt>
                <c:pt idx="5191">
                  <c:v>1798</c:v>
                </c:pt>
                <c:pt idx="5192">
                  <c:v>1797</c:v>
                </c:pt>
                <c:pt idx="5193">
                  <c:v>1796</c:v>
                </c:pt>
                <c:pt idx="5194">
                  <c:v>1795</c:v>
                </c:pt>
                <c:pt idx="5195">
                  <c:v>1794</c:v>
                </c:pt>
                <c:pt idx="5196">
                  <c:v>1793</c:v>
                </c:pt>
                <c:pt idx="5197">
                  <c:v>1792</c:v>
                </c:pt>
                <c:pt idx="5198">
                  <c:v>1791</c:v>
                </c:pt>
                <c:pt idx="5199">
                  <c:v>1790</c:v>
                </c:pt>
                <c:pt idx="5200">
                  <c:v>1789</c:v>
                </c:pt>
                <c:pt idx="5201">
                  <c:v>1788</c:v>
                </c:pt>
                <c:pt idx="5202">
                  <c:v>1787</c:v>
                </c:pt>
                <c:pt idx="5203">
                  <c:v>1786</c:v>
                </c:pt>
                <c:pt idx="5204">
                  <c:v>1785</c:v>
                </c:pt>
                <c:pt idx="5205">
                  <c:v>1784</c:v>
                </c:pt>
                <c:pt idx="5206">
                  <c:v>1783</c:v>
                </c:pt>
                <c:pt idx="5207">
                  <c:v>1782</c:v>
                </c:pt>
                <c:pt idx="5208">
                  <c:v>1781</c:v>
                </c:pt>
                <c:pt idx="5209">
                  <c:v>1780</c:v>
                </c:pt>
                <c:pt idx="5210">
                  <c:v>1779</c:v>
                </c:pt>
                <c:pt idx="5211">
                  <c:v>1778</c:v>
                </c:pt>
                <c:pt idx="5212">
                  <c:v>1777</c:v>
                </c:pt>
                <c:pt idx="5213">
                  <c:v>1776</c:v>
                </c:pt>
                <c:pt idx="5214">
                  <c:v>1775</c:v>
                </c:pt>
                <c:pt idx="5215">
                  <c:v>1774</c:v>
                </c:pt>
                <c:pt idx="5216">
                  <c:v>1773</c:v>
                </c:pt>
                <c:pt idx="5217">
                  <c:v>1772</c:v>
                </c:pt>
                <c:pt idx="5218">
                  <c:v>1771</c:v>
                </c:pt>
                <c:pt idx="5219">
                  <c:v>1770</c:v>
                </c:pt>
                <c:pt idx="5220">
                  <c:v>1769</c:v>
                </c:pt>
                <c:pt idx="5221">
                  <c:v>1768</c:v>
                </c:pt>
                <c:pt idx="5222">
                  <c:v>1767</c:v>
                </c:pt>
                <c:pt idx="5223">
                  <c:v>1766</c:v>
                </c:pt>
                <c:pt idx="5224">
                  <c:v>1765</c:v>
                </c:pt>
                <c:pt idx="5225">
                  <c:v>1764</c:v>
                </c:pt>
                <c:pt idx="5226">
                  <c:v>1763</c:v>
                </c:pt>
                <c:pt idx="5227">
                  <c:v>1762</c:v>
                </c:pt>
                <c:pt idx="5228">
                  <c:v>1761</c:v>
                </c:pt>
                <c:pt idx="5229">
                  <c:v>1760</c:v>
                </c:pt>
                <c:pt idx="5230">
                  <c:v>1759</c:v>
                </c:pt>
                <c:pt idx="5231">
                  <c:v>1758</c:v>
                </c:pt>
                <c:pt idx="5232">
                  <c:v>1757</c:v>
                </c:pt>
                <c:pt idx="5233">
                  <c:v>1756</c:v>
                </c:pt>
                <c:pt idx="5234">
                  <c:v>1755</c:v>
                </c:pt>
                <c:pt idx="5235">
                  <c:v>1754</c:v>
                </c:pt>
                <c:pt idx="5236">
                  <c:v>1753</c:v>
                </c:pt>
                <c:pt idx="5237">
                  <c:v>1752</c:v>
                </c:pt>
                <c:pt idx="5238">
                  <c:v>1751</c:v>
                </c:pt>
                <c:pt idx="5239">
                  <c:v>1750</c:v>
                </c:pt>
                <c:pt idx="5240">
                  <c:v>1749</c:v>
                </c:pt>
                <c:pt idx="5241">
                  <c:v>1748</c:v>
                </c:pt>
                <c:pt idx="5242">
                  <c:v>1747</c:v>
                </c:pt>
                <c:pt idx="5243">
                  <c:v>1746</c:v>
                </c:pt>
                <c:pt idx="5244">
                  <c:v>1745</c:v>
                </c:pt>
                <c:pt idx="5245">
                  <c:v>1744</c:v>
                </c:pt>
                <c:pt idx="5246">
                  <c:v>1743</c:v>
                </c:pt>
                <c:pt idx="5247">
                  <c:v>1742</c:v>
                </c:pt>
                <c:pt idx="5248">
                  <c:v>1741</c:v>
                </c:pt>
                <c:pt idx="5249">
                  <c:v>1740</c:v>
                </c:pt>
                <c:pt idx="5250">
                  <c:v>1739</c:v>
                </c:pt>
                <c:pt idx="5251">
                  <c:v>1738</c:v>
                </c:pt>
                <c:pt idx="5252">
                  <c:v>1737</c:v>
                </c:pt>
                <c:pt idx="5253">
                  <c:v>1736</c:v>
                </c:pt>
                <c:pt idx="5254">
                  <c:v>1735</c:v>
                </c:pt>
                <c:pt idx="5255">
                  <c:v>1734</c:v>
                </c:pt>
                <c:pt idx="5256">
                  <c:v>1733</c:v>
                </c:pt>
                <c:pt idx="5257">
                  <c:v>1732</c:v>
                </c:pt>
                <c:pt idx="5258">
                  <c:v>1731</c:v>
                </c:pt>
                <c:pt idx="5259">
                  <c:v>1730</c:v>
                </c:pt>
                <c:pt idx="5260">
                  <c:v>1729</c:v>
                </c:pt>
                <c:pt idx="5261">
                  <c:v>1728</c:v>
                </c:pt>
                <c:pt idx="5262">
                  <c:v>1727</c:v>
                </c:pt>
                <c:pt idx="5263">
                  <c:v>1726</c:v>
                </c:pt>
                <c:pt idx="5264">
                  <c:v>1725</c:v>
                </c:pt>
                <c:pt idx="5265">
                  <c:v>1724</c:v>
                </c:pt>
                <c:pt idx="5266">
                  <c:v>1723</c:v>
                </c:pt>
                <c:pt idx="5267">
                  <c:v>1722</c:v>
                </c:pt>
                <c:pt idx="5268">
                  <c:v>1721</c:v>
                </c:pt>
                <c:pt idx="5269">
                  <c:v>1720</c:v>
                </c:pt>
                <c:pt idx="5270">
                  <c:v>1719</c:v>
                </c:pt>
                <c:pt idx="5271">
                  <c:v>1718</c:v>
                </c:pt>
                <c:pt idx="5272">
                  <c:v>1717</c:v>
                </c:pt>
                <c:pt idx="5273">
                  <c:v>1716</c:v>
                </c:pt>
                <c:pt idx="5274">
                  <c:v>1715</c:v>
                </c:pt>
                <c:pt idx="5275">
                  <c:v>1714</c:v>
                </c:pt>
                <c:pt idx="5276">
                  <c:v>1713</c:v>
                </c:pt>
                <c:pt idx="5277">
                  <c:v>1712</c:v>
                </c:pt>
                <c:pt idx="5278">
                  <c:v>1711</c:v>
                </c:pt>
                <c:pt idx="5279">
                  <c:v>1710</c:v>
                </c:pt>
                <c:pt idx="5280">
                  <c:v>1709</c:v>
                </c:pt>
                <c:pt idx="5281">
                  <c:v>1708</c:v>
                </c:pt>
                <c:pt idx="5282">
                  <c:v>1707</c:v>
                </c:pt>
                <c:pt idx="5283">
                  <c:v>1706</c:v>
                </c:pt>
                <c:pt idx="5284">
                  <c:v>1705</c:v>
                </c:pt>
                <c:pt idx="5285">
                  <c:v>1704</c:v>
                </c:pt>
                <c:pt idx="5286">
                  <c:v>1703</c:v>
                </c:pt>
                <c:pt idx="5287">
                  <c:v>1702</c:v>
                </c:pt>
                <c:pt idx="5288">
                  <c:v>1701</c:v>
                </c:pt>
                <c:pt idx="5289">
                  <c:v>1700</c:v>
                </c:pt>
                <c:pt idx="5290">
                  <c:v>1699</c:v>
                </c:pt>
                <c:pt idx="5291">
                  <c:v>1698</c:v>
                </c:pt>
                <c:pt idx="5292">
                  <c:v>1697</c:v>
                </c:pt>
                <c:pt idx="5293">
                  <c:v>1696</c:v>
                </c:pt>
                <c:pt idx="5294">
                  <c:v>1695</c:v>
                </c:pt>
                <c:pt idx="5295">
                  <c:v>1694</c:v>
                </c:pt>
                <c:pt idx="5296">
                  <c:v>1693</c:v>
                </c:pt>
                <c:pt idx="5297">
                  <c:v>1692</c:v>
                </c:pt>
                <c:pt idx="5298">
                  <c:v>1691</c:v>
                </c:pt>
                <c:pt idx="5299">
                  <c:v>1690</c:v>
                </c:pt>
                <c:pt idx="5300">
                  <c:v>1689</c:v>
                </c:pt>
                <c:pt idx="5301">
                  <c:v>1688</c:v>
                </c:pt>
                <c:pt idx="5302">
                  <c:v>1687</c:v>
                </c:pt>
                <c:pt idx="5303">
                  <c:v>1686</c:v>
                </c:pt>
                <c:pt idx="5304">
                  <c:v>1685</c:v>
                </c:pt>
                <c:pt idx="5305">
                  <c:v>1684</c:v>
                </c:pt>
                <c:pt idx="5306">
                  <c:v>1683</c:v>
                </c:pt>
                <c:pt idx="5307">
                  <c:v>1682</c:v>
                </c:pt>
                <c:pt idx="5308">
                  <c:v>1681</c:v>
                </c:pt>
                <c:pt idx="5309">
                  <c:v>1680</c:v>
                </c:pt>
                <c:pt idx="5310">
                  <c:v>1679</c:v>
                </c:pt>
                <c:pt idx="5311">
                  <c:v>1678</c:v>
                </c:pt>
                <c:pt idx="5312">
                  <c:v>1677</c:v>
                </c:pt>
                <c:pt idx="5313">
                  <c:v>1676</c:v>
                </c:pt>
                <c:pt idx="5314">
                  <c:v>1675</c:v>
                </c:pt>
                <c:pt idx="5315">
                  <c:v>1674</c:v>
                </c:pt>
                <c:pt idx="5316">
                  <c:v>1673</c:v>
                </c:pt>
                <c:pt idx="5317">
                  <c:v>1672</c:v>
                </c:pt>
                <c:pt idx="5318">
                  <c:v>1671</c:v>
                </c:pt>
                <c:pt idx="5319">
                  <c:v>1670</c:v>
                </c:pt>
                <c:pt idx="5320">
                  <c:v>1669</c:v>
                </c:pt>
                <c:pt idx="5321">
                  <c:v>1668</c:v>
                </c:pt>
                <c:pt idx="5322">
                  <c:v>1667</c:v>
                </c:pt>
                <c:pt idx="5323">
                  <c:v>1666</c:v>
                </c:pt>
                <c:pt idx="5324">
                  <c:v>1665</c:v>
                </c:pt>
                <c:pt idx="5325">
                  <c:v>1664</c:v>
                </c:pt>
                <c:pt idx="5326">
                  <c:v>1663</c:v>
                </c:pt>
                <c:pt idx="5327">
                  <c:v>1662</c:v>
                </c:pt>
                <c:pt idx="5328">
                  <c:v>1661</c:v>
                </c:pt>
                <c:pt idx="5329">
                  <c:v>1660</c:v>
                </c:pt>
                <c:pt idx="5330">
                  <c:v>1659</c:v>
                </c:pt>
                <c:pt idx="5331">
                  <c:v>1658</c:v>
                </c:pt>
                <c:pt idx="5332">
                  <c:v>1657</c:v>
                </c:pt>
                <c:pt idx="5333">
                  <c:v>1656</c:v>
                </c:pt>
                <c:pt idx="5334">
                  <c:v>1655</c:v>
                </c:pt>
                <c:pt idx="5335">
                  <c:v>1654</c:v>
                </c:pt>
                <c:pt idx="5336">
                  <c:v>1653</c:v>
                </c:pt>
                <c:pt idx="5337">
                  <c:v>1652</c:v>
                </c:pt>
                <c:pt idx="5338">
                  <c:v>1651</c:v>
                </c:pt>
                <c:pt idx="5339">
                  <c:v>1650</c:v>
                </c:pt>
                <c:pt idx="5340">
                  <c:v>1649</c:v>
                </c:pt>
                <c:pt idx="5341">
                  <c:v>1648</c:v>
                </c:pt>
                <c:pt idx="5342">
                  <c:v>1647</c:v>
                </c:pt>
                <c:pt idx="5343">
                  <c:v>1646</c:v>
                </c:pt>
                <c:pt idx="5344">
                  <c:v>1645</c:v>
                </c:pt>
                <c:pt idx="5345">
                  <c:v>1644</c:v>
                </c:pt>
                <c:pt idx="5346">
                  <c:v>1643</c:v>
                </c:pt>
                <c:pt idx="5347">
                  <c:v>1642</c:v>
                </c:pt>
                <c:pt idx="5348">
                  <c:v>1641</c:v>
                </c:pt>
                <c:pt idx="5349">
                  <c:v>1640</c:v>
                </c:pt>
                <c:pt idx="5350">
                  <c:v>1639</c:v>
                </c:pt>
                <c:pt idx="5351">
                  <c:v>1638</c:v>
                </c:pt>
                <c:pt idx="5352">
                  <c:v>1637</c:v>
                </c:pt>
                <c:pt idx="5353">
                  <c:v>1636</c:v>
                </c:pt>
                <c:pt idx="5354">
                  <c:v>1635</c:v>
                </c:pt>
                <c:pt idx="5355">
                  <c:v>1634</c:v>
                </c:pt>
                <c:pt idx="5356">
                  <c:v>1633</c:v>
                </c:pt>
                <c:pt idx="5357">
                  <c:v>1632</c:v>
                </c:pt>
                <c:pt idx="5358">
                  <c:v>1631</c:v>
                </c:pt>
                <c:pt idx="5359">
                  <c:v>1630</c:v>
                </c:pt>
                <c:pt idx="5360">
                  <c:v>1629</c:v>
                </c:pt>
                <c:pt idx="5361">
                  <c:v>1628</c:v>
                </c:pt>
                <c:pt idx="5362">
                  <c:v>1627</c:v>
                </c:pt>
                <c:pt idx="5363">
                  <c:v>1626</c:v>
                </c:pt>
                <c:pt idx="5364">
                  <c:v>1625</c:v>
                </c:pt>
                <c:pt idx="5365">
                  <c:v>1624</c:v>
                </c:pt>
                <c:pt idx="5366">
                  <c:v>1623</c:v>
                </c:pt>
                <c:pt idx="5367">
                  <c:v>1622</c:v>
                </c:pt>
                <c:pt idx="5368">
                  <c:v>1621</c:v>
                </c:pt>
                <c:pt idx="5369">
                  <c:v>1620</c:v>
                </c:pt>
                <c:pt idx="5370">
                  <c:v>1619</c:v>
                </c:pt>
                <c:pt idx="5371">
                  <c:v>1618</c:v>
                </c:pt>
                <c:pt idx="5372">
                  <c:v>1617</c:v>
                </c:pt>
                <c:pt idx="5373">
                  <c:v>1616</c:v>
                </c:pt>
                <c:pt idx="5374">
                  <c:v>1615</c:v>
                </c:pt>
                <c:pt idx="5375">
                  <c:v>1614</c:v>
                </c:pt>
                <c:pt idx="5376">
                  <c:v>1613</c:v>
                </c:pt>
                <c:pt idx="5377">
                  <c:v>1612</c:v>
                </c:pt>
                <c:pt idx="5378">
                  <c:v>1611</c:v>
                </c:pt>
                <c:pt idx="5379">
                  <c:v>1610</c:v>
                </c:pt>
                <c:pt idx="5380">
                  <c:v>1609</c:v>
                </c:pt>
                <c:pt idx="5381">
                  <c:v>1608</c:v>
                </c:pt>
                <c:pt idx="5382">
                  <c:v>1607</c:v>
                </c:pt>
                <c:pt idx="5383">
                  <c:v>1606</c:v>
                </c:pt>
                <c:pt idx="5384">
                  <c:v>1605</c:v>
                </c:pt>
                <c:pt idx="5385">
                  <c:v>1604</c:v>
                </c:pt>
                <c:pt idx="5386">
                  <c:v>1603</c:v>
                </c:pt>
                <c:pt idx="5387">
                  <c:v>1602</c:v>
                </c:pt>
                <c:pt idx="5388">
                  <c:v>1601</c:v>
                </c:pt>
                <c:pt idx="5389">
                  <c:v>1600</c:v>
                </c:pt>
                <c:pt idx="5390">
                  <c:v>1599</c:v>
                </c:pt>
                <c:pt idx="5391">
                  <c:v>1598</c:v>
                </c:pt>
                <c:pt idx="5392">
                  <c:v>1597</c:v>
                </c:pt>
                <c:pt idx="5393">
                  <c:v>1596</c:v>
                </c:pt>
                <c:pt idx="5394">
                  <c:v>1595</c:v>
                </c:pt>
                <c:pt idx="5395">
                  <c:v>1594</c:v>
                </c:pt>
                <c:pt idx="5396">
                  <c:v>1593</c:v>
                </c:pt>
                <c:pt idx="5397">
                  <c:v>1592</c:v>
                </c:pt>
                <c:pt idx="5398">
                  <c:v>1591</c:v>
                </c:pt>
                <c:pt idx="5399">
                  <c:v>1590</c:v>
                </c:pt>
                <c:pt idx="5400">
                  <c:v>1589</c:v>
                </c:pt>
                <c:pt idx="5401">
                  <c:v>1588</c:v>
                </c:pt>
                <c:pt idx="5402">
                  <c:v>1587</c:v>
                </c:pt>
                <c:pt idx="5403">
                  <c:v>1586</c:v>
                </c:pt>
                <c:pt idx="5404">
                  <c:v>1585</c:v>
                </c:pt>
                <c:pt idx="5405">
                  <c:v>1584</c:v>
                </c:pt>
                <c:pt idx="5406">
                  <c:v>1583</c:v>
                </c:pt>
                <c:pt idx="5407">
                  <c:v>1582</c:v>
                </c:pt>
                <c:pt idx="5408">
                  <c:v>1581</c:v>
                </c:pt>
                <c:pt idx="5409">
                  <c:v>1580</c:v>
                </c:pt>
                <c:pt idx="5410">
                  <c:v>1579</c:v>
                </c:pt>
                <c:pt idx="5411">
                  <c:v>1578</c:v>
                </c:pt>
                <c:pt idx="5412">
                  <c:v>1577</c:v>
                </c:pt>
                <c:pt idx="5413">
                  <c:v>1576</c:v>
                </c:pt>
                <c:pt idx="5414">
                  <c:v>1575</c:v>
                </c:pt>
                <c:pt idx="5415">
                  <c:v>1574</c:v>
                </c:pt>
                <c:pt idx="5416">
                  <c:v>1573</c:v>
                </c:pt>
                <c:pt idx="5417">
                  <c:v>1572</c:v>
                </c:pt>
                <c:pt idx="5418">
                  <c:v>1571</c:v>
                </c:pt>
                <c:pt idx="5419">
                  <c:v>1570</c:v>
                </c:pt>
                <c:pt idx="5420">
                  <c:v>1569</c:v>
                </c:pt>
                <c:pt idx="5421">
                  <c:v>1568</c:v>
                </c:pt>
                <c:pt idx="5422">
                  <c:v>1567</c:v>
                </c:pt>
                <c:pt idx="5423">
                  <c:v>1566</c:v>
                </c:pt>
                <c:pt idx="5424">
                  <c:v>1565</c:v>
                </c:pt>
                <c:pt idx="5425">
                  <c:v>1564</c:v>
                </c:pt>
                <c:pt idx="5426">
                  <c:v>1563</c:v>
                </c:pt>
                <c:pt idx="5427">
                  <c:v>1562</c:v>
                </c:pt>
                <c:pt idx="5428">
                  <c:v>1561</c:v>
                </c:pt>
                <c:pt idx="5429">
                  <c:v>1560</c:v>
                </c:pt>
                <c:pt idx="5430">
                  <c:v>1559</c:v>
                </c:pt>
                <c:pt idx="5431">
                  <c:v>1558</c:v>
                </c:pt>
                <c:pt idx="5432">
                  <c:v>1557</c:v>
                </c:pt>
                <c:pt idx="5433">
                  <c:v>1556</c:v>
                </c:pt>
                <c:pt idx="5434">
                  <c:v>1555</c:v>
                </c:pt>
                <c:pt idx="5435">
                  <c:v>1554</c:v>
                </c:pt>
                <c:pt idx="5436">
                  <c:v>1553</c:v>
                </c:pt>
                <c:pt idx="5437">
                  <c:v>1552</c:v>
                </c:pt>
                <c:pt idx="5438">
                  <c:v>1551</c:v>
                </c:pt>
                <c:pt idx="5439">
                  <c:v>1550</c:v>
                </c:pt>
                <c:pt idx="5440">
                  <c:v>1549</c:v>
                </c:pt>
                <c:pt idx="5441">
                  <c:v>1548</c:v>
                </c:pt>
                <c:pt idx="5442">
                  <c:v>1547</c:v>
                </c:pt>
                <c:pt idx="5443">
                  <c:v>1546</c:v>
                </c:pt>
                <c:pt idx="5444">
                  <c:v>1545</c:v>
                </c:pt>
                <c:pt idx="5445">
                  <c:v>1544</c:v>
                </c:pt>
                <c:pt idx="5446">
                  <c:v>1543</c:v>
                </c:pt>
                <c:pt idx="5447">
                  <c:v>1542</c:v>
                </c:pt>
                <c:pt idx="5448">
                  <c:v>1541</c:v>
                </c:pt>
                <c:pt idx="5449">
                  <c:v>1540</c:v>
                </c:pt>
                <c:pt idx="5450">
                  <c:v>1539</c:v>
                </c:pt>
                <c:pt idx="5451">
                  <c:v>1538</c:v>
                </c:pt>
                <c:pt idx="5452">
                  <c:v>1537</c:v>
                </c:pt>
                <c:pt idx="5453">
                  <c:v>1536</c:v>
                </c:pt>
                <c:pt idx="5454">
                  <c:v>1535</c:v>
                </c:pt>
                <c:pt idx="5455">
                  <c:v>1534</c:v>
                </c:pt>
                <c:pt idx="5456">
                  <c:v>1533</c:v>
                </c:pt>
                <c:pt idx="5457">
                  <c:v>1532</c:v>
                </c:pt>
                <c:pt idx="5458">
                  <c:v>1531</c:v>
                </c:pt>
                <c:pt idx="5459">
                  <c:v>1530</c:v>
                </c:pt>
                <c:pt idx="5460">
                  <c:v>1529</c:v>
                </c:pt>
                <c:pt idx="5461">
                  <c:v>1528</c:v>
                </c:pt>
                <c:pt idx="5462">
                  <c:v>1527</c:v>
                </c:pt>
                <c:pt idx="5463">
                  <c:v>1526</c:v>
                </c:pt>
                <c:pt idx="5464">
                  <c:v>1525</c:v>
                </c:pt>
                <c:pt idx="5465">
                  <c:v>1524</c:v>
                </c:pt>
                <c:pt idx="5466">
                  <c:v>1523</c:v>
                </c:pt>
                <c:pt idx="5467">
                  <c:v>1522</c:v>
                </c:pt>
                <c:pt idx="5468">
                  <c:v>1521</c:v>
                </c:pt>
                <c:pt idx="5469">
                  <c:v>1520</c:v>
                </c:pt>
                <c:pt idx="5470">
                  <c:v>1519</c:v>
                </c:pt>
                <c:pt idx="5471">
                  <c:v>1518</c:v>
                </c:pt>
                <c:pt idx="5472">
                  <c:v>1517</c:v>
                </c:pt>
                <c:pt idx="5473">
                  <c:v>1516</c:v>
                </c:pt>
                <c:pt idx="5474">
                  <c:v>1515</c:v>
                </c:pt>
                <c:pt idx="5475">
                  <c:v>1514</c:v>
                </c:pt>
                <c:pt idx="5476">
                  <c:v>1513</c:v>
                </c:pt>
                <c:pt idx="5477">
                  <c:v>1512</c:v>
                </c:pt>
                <c:pt idx="5478">
                  <c:v>1511</c:v>
                </c:pt>
                <c:pt idx="5479">
                  <c:v>1510</c:v>
                </c:pt>
                <c:pt idx="5480">
                  <c:v>1509</c:v>
                </c:pt>
                <c:pt idx="5481">
                  <c:v>1508</c:v>
                </c:pt>
                <c:pt idx="5482">
                  <c:v>1507</c:v>
                </c:pt>
                <c:pt idx="5483">
                  <c:v>1506</c:v>
                </c:pt>
                <c:pt idx="5484">
                  <c:v>1505</c:v>
                </c:pt>
                <c:pt idx="5485">
                  <c:v>1504</c:v>
                </c:pt>
                <c:pt idx="5486">
                  <c:v>1503</c:v>
                </c:pt>
                <c:pt idx="5487">
                  <c:v>1502</c:v>
                </c:pt>
                <c:pt idx="5488">
                  <c:v>1501</c:v>
                </c:pt>
                <c:pt idx="5489">
                  <c:v>1500</c:v>
                </c:pt>
                <c:pt idx="5490">
                  <c:v>1499</c:v>
                </c:pt>
                <c:pt idx="5491">
                  <c:v>1498</c:v>
                </c:pt>
                <c:pt idx="5492">
                  <c:v>1497</c:v>
                </c:pt>
                <c:pt idx="5493">
                  <c:v>1496</c:v>
                </c:pt>
                <c:pt idx="5494">
                  <c:v>1495</c:v>
                </c:pt>
                <c:pt idx="5495">
                  <c:v>1494</c:v>
                </c:pt>
                <c:pt idx="5496">
                  <c:v>1493</c:v>
                </c:pt>
                <c:pt idx="5497">
                  <c:v>1492</c:v>
                </c:pt>
                <c:pt idx="5498">
                  <c:v>1491</c:v>
                </c:pt>
                <c:pt idx="5499">
                  <c:v>1490</c:v>
                </c:pt>
                <c:pt idx="5500">
                  <c:v>1489</c:v>
                </c:pt>
                <c:pt idx="5501">
                  <c:v>1488</c:v>
                </c:pt>
                <c:pt idx="5502">
                  <c:v>1487</c:v>
                </c:pt>
                <c:pt idx="5503">
                  <c:v>1486</c:v>
                </c:pt>
                <c:pt idx="5504">
                  <c:v>1485</c:v>
                </c:pt>
                <c:pt idx="5505">
                  <c:v>1484</c:v>
                </c:pt>
                <c:pt idx="5506">
                  <c:v>1483</c:v>
                </c:pt>
                <c:pt idx="5507">
                  <c:v>1482</c:v>
                </c:pt>
                <c:pt idx="5508">
                  <c:v>1481</c:v>
                </c:pt>
                <c:pt idx="5509">
                  <c:v>1480</c:v>
                </c:pt>
                <c:pt idx="5510">
                  <c:v>1479</c:v>
                </c:pt>
                <c:pt idx="5511">
                  <c:v>1478</c:v>
                </c:pt>
                <c:pt idx="5512">
                  <c:v>1477</c:v>
                </c:pt>
                <c:pt idx="5513">
                  <c:v>1476</c:v>
                </c:pt>
                <c:pt idx="5514">
                  <c:v>1475</c:v>
                </c:pt>
                <c:pt idx="5515">
                  <c:v>1474</c:v>
                </c:pt>
                <c:pt idx="5516">
                  <c:v>1473</c:v>
                </c:pt>
                <c:pt idx="5517">
                  <c:v>1472</c:v>
                </c:pt>
                <c:pt idx="5518">
                  <c:v>1471</c:v>
                </c:pt>
                <c:pt idx="5519">
                  <c:v>1470</c:v>
                </c:pt>
                <c:pt idx="5520">
                  <c:v>1469</c:v>
                </c:pt>
                <c:pt idx="5521">
                  <c:v>1468</c:v>
                </c:pt>
                <c:pt idx="5522">
                  <c:v>1467</c:v>
                </c:pt>
                <c:pt idx="5523">
                  <c:v>1466</c:v>
                </c:pt>
                <c:pt idx="5524">
                  <c:v>1465</c:v>
                </c:pt>
                <c:pt idx="5525">
                  <c:v>1464</c:v>
                </c:pt>
                <c:pt idx="5526">
                  <c:v>1463</c:v>
                </c:pt>
                <c:pt idx="5527">
                  <c:v>1462</c:v>
                </c:pt>
                <c:pt idx="5528">
                  <c:v>1461</c:v>
                </c:pt>
                <c:pt idx="5529">
                  <c:v>1460</c:v>
                </c:pt>
                <c:pt idx="5530">
                  <c:v>1459</c:v>
                </c:pt>
                <c:pt idx="5531">
                  <c:v>1458</c:v>
                </c:pt>
                <c:pt idx="5532">
                  <c:v>1457</c:v>
                </c:pt>
                <c:pt idx="5533">
                  <c:v>1456</c:v>
                </c:pt>
                <c:pt idx="5534">
                  <c:v>1455</c:v>
                </c:pt>
                <c:pt idx="5535">
                  <c:v>1454</c:v>
                </c:pt>
                <c:pt idx="5536">
                  <c:v>1453</c:v>
                </c:pt>
                <c:pt idx="5537">
                  <c:v>1452</c:v>
                </c:pt>
                <c:pt idx="5538">
                  <c:v>1451</c:v>
                </c:pt>
                <c:pt idx="5539">
                  <c:v>1450</c:v>
                </c:pt>
                <c:pt idx="5540">
                  <c:v>1449</c:v>
                </c:pt>
                <c:pt idx="5541">
                  <c:v>1448</c:v>
                </c:pt>
                <c:pt idx="5542">
                  <c:v>1447</c:v>
                </c:pt>
                <c:pt idx="5543">
                  <c:v>1446</c:v>
                </c:pt>
                <c:pt idx="5544">
                  <c:v>1445</c:v>
                </c:pt>
                <c:pt idx="5545">
                  <c:v>1444</c:v>
                </c:pt>
                <c:pt idx="5546">
                  <c:v>1443</c:v>
                </c:pt>
                <c:pt idx="5547">
                  <c:v>1442</c:v>
                </c:pt>
                <c:pt idx="5548">
                  <c:v>1441</c:v>
                </c:pt>
                <c:pt idx="5549">
                  <c:v>1440</c:v>
                </c:pt>
                <c:pt idx="5550">
                  <c:v>1439</c:v>
                </c:pt>
                <c:pt idx="5551">
                  <c:v>1438</c:v>
                </c:pt>
                <c:pt idx="5552">
                  <c:v>1437</c:v>
                </c:pt>
                <c:pt idx="5553">
                  <c:v>1436</c:v>
                </c:pt>
                <c:pt idx="5554">
                  <c:v>1435</c:v>
                </c:pt>
                <c:pt idx="5555">
                  <c:v>1434</c:v>
                </c:pt>
                <c:pt idx="5556">
                  <c:v>1433</c:v>
                </c:pt>
                <c:pt idx="5557">
                  <c:v>1432</c:v>
                </c:pt>
                <c:pt idx="5558">
                  <c:v>1431</c:v>
                </c:pt>
                <c:pt idx="5559">
                  <c:v>1430</c:v>
                </c:pt>
                <c:pt idx="5560">
                  <c:v>1429</c:v>
                </c:pt>
                <c:pt idx="5561">
                  <c:v>1428</c:v>
                </c:pt>
                <c:pt idx="5562">
                  <c:v>1427</c:v>
                </c:pt>
                <c:pt idx="5563">
                  <c:v>1426</c:v>
                </c:pt>
                <c:pt idx="5564">
                  <c:v>1425</c:v>
                </c:pt>
                <c:pt idx="5565">
                  <c:v>1424</c:v>
                </c:pt>
                <c:pt idx="5566">
                  <c:v>1423</c:v>
                </c:pt>
                <c:pt idx="5567">
                  <c:v>1422</c:v>
                </c:pt>
                <c:pt idx="5568">
                  <c:v>1421</c:v>
                </c:pt>
                <c:pt idx="5569">
                  <c:v>1420</c:v>
                </c:pt>
                <c:pt idx="5570">
                  <c:v>1419</c:v>
                </c:pt>
                <c:pt idx="5571">
                  <c:v>1418</c:v>
                </c:pt>
                <c:pt idx="5572">
                  <c:v>1417</c:v>
                </c:pt>
                <c:pt idx="5573">
                  <c:v>1416</c:v>
                </c:pt>
                <c:pt idx="5574">
                  <c:v>1415</c:v>
                </c:pt>
                <c:pt idx="5575">
                  <c:v>1414</c:v>
                </c:pt>
                <c:pt idx="5576">
                  <c:v>1413</c:v>
                </c:pt>
                <c:pt idx="5577">
                  <c:v>1412</c:v>
                </c:pt>
                <c:pt idx="5578">
                  <c:v>1411</c:v>
                </c:pt>
                <c:pt idx="5579">
                  <c:v>1410</c:v>
                </c:pt>
                <c:pt idx="5580">
                  <c:v>1409</c:v>
                </c:pt>
                <c:pt idx="5581">
                  <c:v>1408</c:v>
                </c:pt>
                <c:pt idx="5582">
                  <c:v>1407</c:v>
                </c:pt>
                <c:pt idx="5583">
                  <c:v>1406</c:v>
                </c:pt>
                <c:pt idx="5584">
                  <c:v>1405</c:v>
                </c:pt>
                <c:pt idx="5585">
                  <c:v>1404</c:v>
                </c:pt>
                <c:pt idx="5586">
                  <c:v>1403</c:v>
                </c:pt>
                <c:pt idx="5587">
                  <c:v>1402</c:v>
                </c:pt>
                <c:pt idx="5588">
                  <c:v>1401</c:v>
                </c:pt>
                <c:pt idx="5589">
                  <c:v>1400</c:v>
                </c:pt>
                <c:pt idx="5590">
                  <c:v>1399</c:v>
                </c:pt>
                <c:pt idx="5591">
                  <c:v>1398</c:v>
                </c:pt>
                <c:pt idx="5592">
                  <c:v>1397</c:v>
                </c:pt>
                <c:pt idx="5593">
                  <c:v>1396</c:v>
                </c:pt>
                <c:pt idx="5594">
                  <c:v>1395</c:v>
                </c:pt>
                <c:pt idx="5595">
                  <c:v>1394</c:v>
                </c:pt>
                <c:pt idx="5596">
                  <c:v>1393</c:v>
                </c:pt>
                <c:pt idx="5597">
                  <c:v>1392</c:v>
                </c:pt>
                <c:pt idx="5598">
                  <c:v>1391</c:v>
                </c:pt>
                <c:pt idx="5599">
                  <c:v>1390</c:v>
                </c:pt>
                <c:pt idx="5600">
                  <c:v>1389</c:v>
                </c:pt>
                <c:pt idx="5601">
                  <c:v>1388</c:v>
                </c:pt>
                <c:pt idx="5602">
                  <c:v>1387</c:v>
                </c:pt>
                <c:pt idx="5603">
                  <c:v>1386</c:v>
                </c:pt>
                <c:pt idx="5604">
                  <c:v>1385</c:v>
                </c:pt>
                <c:pt idx="5605">
                  <c:v>1384</c:v>
                </c:pt>
                <c:pt idx="5606">
                  <c:v>1383</c:v>
                </c:pt>
                <c:pt idx="5607">
                  <c:v>1382</c:v>
                </c:pt>
                <c:pt idx="5608">
                  <c:v>1381</c:v>
                </c:pt>
                <c:pt idx="5609">
                  <c:v>1380</c:v>
                </c:pt>
                <c:pt idx="5610">
                  <c:v>1379</c:v>
                </c:pt>
                <c:pt idx="5611">
                  <c:v>1378</c:v>
                </c:pt>
                <c:pt idx="5612">
                  <c:v>1377</c:v>
                </c:pt>
                <c:pt idx="5613">
                  <c:v>1376</c:v>
                </c:pt>
                <c:pt idx="5614">
                  <c:v>1375</c:v>
                </c:pt>
                <c:pt idx="5615">
                  <c:v>1374</c:v>
                </c:pt>
                <c:pt idx="5616">
                  <c:v>1373</c:v>
                </c:pt>
                <c:pt idx="5617">
                  <c:v>1372</c:v>
                </c:pt>
                <c:pt idx="5618">
                  <c:v>1371</c:v>
                </c:pt>
                <c:pt idx="5619">
                  <c:v>1370</c:v>
                </c:pt>
                <c:pt idx="5620">
                  <c:v>1369</c:v>
                </c:pt>
                <c:pt idx="5621">
                  <c:v>1368</c:v>
                </c:pt>
                <c:pt idx="5622">
                  <c:v>1367</c:v>
                </c:pt>
                <c:pt idx="5623">
                  <c:v>1366</c:v>
                </c:pt>
                <c:pt idx="5624">
                  <c:v>1365</c:v>
                </c:pt>
                <c:pt idx="5625">
                  <c:v>1364</c:v>
                </c:pt>
                <c:pt idx="5626">
                  <c:v>1363</c:v>
                </c:pt>
                <c:pt idx="5627">
                  <c:v>1362</c:v>
                </c:pt>
                <c:pt idx="5628">
                  <c:v>1361</c:v>
                </c:pt>
                <c:pt idx="5629">
                  <c:v>1360</c:v>
                </c:pt>
                <c:pt idx="5630">
                  <c:v>1359</c:v>
                </c:pt>
                <c:pt idx="5631">
                  <c:v>1358</c:v>
                </c:pt>
                <c:pt idx="5632">
                  <c:v>1357</c:v>
                </c:pt>
                <c:pt idx="5633">
                  <c:v>1356</c:v>
                </c:pt>
                <c:pt idx="5634">
                  <c:v>1355</c:v>
                </c:pt>
                <c:pt idx="5635">
                  <c:v>1354</c:v>
                </c:pt>
                <c:pt idx="5636">
                  <c:v>1353</c:v>
                </c:pt>
                <c:pt idx="5637">
                  <c:v>1352</c:v>
                </c:pt>
                <c:pt idx="5638">
                  <c:v>1351</c:v>
                </c:pt>
                <c:pt idx="5639">
                  <c:v>1350</c:v>
                </c:pt>
                <c:pt idx="5640">
                  <c:v>1349</c:v>
                </c:pt>
                <c:pt idx="5641">
                  <c:v>1348</c:v>
                </c:pt>
                <c:pt idx="5642">
                  <c:v>1347</c:v>
                </c:pt>
                <c:pt idx="5643">
                  <c:v>1346</c:v>
                </c:pt>
                <c:pt idx="5644">
                  <c:v>1345</c:v>
                </c:pt>
                <c:pt idx="5645">
                  <c:v>1344</c:v>
                </c:pt>
                <c:pt idx="5646">
                  <c:v>1343</c:v>
                </c:pt>
                <c:pt idx="5647">
                  <c:v>1342</c:v>
                </c:pt>
                <c:pt idx="5648">
                  <c:v>1341</c:v>
                </c:pt>
                <c:pt idx="5649">
                  <c:v>1340</c:v>
                </c:pt>
                <c:pt idx="5650">
                  <c:v>1339</c:v>
                </c:pt>
                <c:pt idx="5651">
                  <c:v>1338</c:v>
                </c:pt>
                <c:pt idx="5652">
                  <c:v>1337</c:v>
                </c:pt>
                <c:pt idx="5653">
                  <c:v>1336</c:v>
                </c:pt>
                <c:pt idx="5654">
                  <c:v>1335</c:v>
                </c:pt>
                <c:pt idx="5655">
                  <c:v>1334</c:v>
                </c:pt>
                <c:pt idx="5656">
                  <c:v>1333</c:v>
                </c:pt>
                <c:pt idx="5657">
                  <c:v>1332</c:v>
                </c:pt>
                <c:pt idx="5658">
                  <c:v>1331</c:v>
                </c:pt>
                <c:pt idx="5659">
                  <c:v>1330</c:v>
                </c:pt>
                <c:pt idx="5660">
                  <c:v>1329</c:v>
                </c:pt>
                <c:pt idx="5661">
                  <c:v>1328</c:v>
                </c:pt>
                <c:pt idx="5662">
                  <c:v>1327</c:v>
                </c:pt>
                <c:pt idx="5663">
                  <c:v>1326</c:v>
                </c:pt>
                <c:pt idx="5664">
                  <c:v>1325</c:v>
                </c:pt>
                <c:pt idx="5665">
                  <c:v>1324</c:v>
                </c:pt>
                <c:pt idx="5666">
                  <c:v>1323</c:v>
                </c:pt>
                <c:pt idx="5667">
                  <c:v>1322</c:v>
                </c:pt>
                <c:pt idx="5668">
                  <c:v>1321</c:v>
                </c:pt>
                <c:pt idx="5669">
                  <c:v>1320</c:v>
                </c:pt>
                <c:pt idx="5670">
                  <c:v>1319</c:v>
                </c:pt>
                <c:pt idx="5671">
                  <c:v>1318</c:v>
                </c:pt>
                <c:pt idx="5672">
                  <c:v>1317</c:v>
                </c:pt>
                <c:pt idx="5673">
                  <c:v>1316</c:v>
                </c:pt>
                <c:pt idx="5674">
                  <c:v>1315</c:v>
                </c:pt>
                <c:pt idx="5675">
                  <c:v>1314</c:v>
                </c:pt>
                <c:pt idx="5676">
                  <c:v>1313</c:v>
                </c:pt>
                <c:pt idx="5677">
                  <c:v>1312</c:v>
                </c:pt>
                <c:pt idx="5678">
                  <c:v>1311</c:v>
                </c:pt>
                <c:pt idx="5679">
                  <c:v>1310</c:v>
                </c:pt>
                <c:pt idx="5680">
                  <c:v>1309</c:v>
                </c:pt>
                <c:pt idx="5681">
                  <c:v>1308</c:v>
                </c:pt>
                <c:pt idx="5682">
                  <c:v>1307</c:v>
                </c:pt>
                <c:pt idx="5683">
                  <c:v>1306</c:v>
                </c:pt>
                <c:pt idx="5684">
                  <c:v>1305</c:v>
                </c:pt>
                <c:pt idx="5685">
                  <c:v>1304</c:v>
                </c:pt>
                <c:pt idx="5686">
                  <c:v>1303</c:v>
                </c:pt>
                <c:pt idx="5687">
                  <c:v>1302</c:v>
                </c:pt>
                <c:pt idx="5688">
                  <c:v>1301</c:v>
                </c:pt>
                <c:pt idx="5689">
                  <c:v>1300</c:v>
                </c:pt>
                <c:pt idx="5690">
                  <c:v>1299</c:v>
                </c:pt>
                <c:pt idx="5691">
                  <c:v>1298</c:v>
                </c:pt>
                <c:pt idx="5692">
                  <c:v>1297</c:v>
                </c:pt>
                <c:pt idx="5693">
                  <c:v>1296</c:v>
                </c:pt>
                <c:pt idx="5694">
                  <c:v>1295</c:v>
                </c:pt>
                <c:pt idx="5695">
                  <c:v>1294</c:v>
                </c:pt>
                <c:pt idx="5696">
                  <c:v>1293</c:v>
                </c:pt>
                <c:pt idx="5697">
                  <c:v>1292</c:v>
                </c:pt>
                <c:pt idx="5698">
                  <c:v>1291</c:v>
                </c:pt>
                <c:pt idx="5699">
                  <c:v>1290</c:v>
                </c:pt>
                <c:pt idx="5700">
                  <c:v>1289</c:v>
                </c:pt>
                <c:pt idx="5701">
                  <c:v>1288</c:v>
                </c:pt>
                <c:pt idx="5702">
                  <c:v>1287</c:v>
                </c:pt>
                <c:pt idx="5703">
                  <c:v>1286</c:v>
                </c:pt>
                <c:pt idx="5704">
                  <c:v>1285</c:v>
                </c:pt>
                <c:pt idx="5705">
                  <c:v>1284</c:v>
                </c:pt>
                <c:pt idx="5706">
                  <c:v>1283</c:v>
                </c:pt>
                <c:pt idx="5707">
                  <c:v>1282</c:v>
                </c:pt>
                <c:pt idx="5708">
                  <c:v>1281</c:v>
                </c:pt>
                <c:pt idx="5709">
                  <c:v>1280</c:v>
                </c:pt>
                <c:pt idx="5710">
                  <c:v>1279</c:v>
                </c:pt>
                <c:pt idx="5711">
                  <c:v>1278</c:v>
                </c:pt>
                <c:pt idx="5712">
                  <c:v>1277</c:v>
                </c:pt>
                <c:pt idx="5713">
                  <c:v>1276</c:v>
                </c:pt>
                <c:pt idx="5714">
                  <c:v>1275</c:v>
                </c:pt>
                <c:pt idx="5715">
                  <c:v>1274</c:v>
                </c:pt>
                <c:pt idx="5716">
                  <c:v>1273</c:v>
                </c:pt>
                <c:pt idx="5717">
                  <c:v>1272</c:v>
                </c:pt>
                <c:pt idx="5718">
                  <c:v>1271</c:v>
                </c:pt>
                <c:pt idx="5719">
                  <c:v>1270</c:v>
                </c:pt>
                <c:pt idx="5720">
                  <c:v>1269</c:v>
                </c:pt>
                <c:pt idx="5721">
                  <c:v>1268</c:v>
                </c:pt>
                <c:pt idx="5722">
                  <c:v>1267</c:v>
                </c:pt>
                <c:pt idx="5723">
                  <c:v>1266</c:v>
                </c:pt>
                <c:pt idx="5724">
                  <c:v>1265</c:v>
                </c:pt>
                <c:pt idx="5725">
                  <c:v>1264</c:v>
                </c:pt>
                <c:pt idx="5726">
                  <c:v>1263</c:v>
                </c:pt>
                <c:pt idx="5727">
                  <c:v>1262</c:v>
                </c:pt>
                <c:pt idx="5728">
                  <c:v>1261</c:v>
                </c:pt>
                <c:pt idx="5729">
                  <c:v>1260</c:v>
                </c:pt>
                <c:pt idx="5730">
                  <c:v>1259</c:v>
                </c:pt>
                <c:pt idx="5731">
                  <c:v>1258</c:v>
                </c:pt>
                <c:pt idx="5732">
                  <c:v>1257</c:v>
                </c:pt>
                <c:pt idx="5733">
                  <c:v>1256</c:v>
                </c:pt>
                <c:pt idx="5734">
                  <c:v>1255</c:v>
                </c:pt>
                <c:pt idx="5735">
                  <c:v>1254</c:v>
                </c:pt>
                <c:pt idx="5736">
                  <c:v>1253</c:v>
                </c:pt>
                <c:pt idx="5737">
                  <c:v>1252</c:v>
                </c:pt>
                <c:pt idx="5738">
                  <c:v>1251</c:v>
                </c:pt>
                <c:pt idx="5739">
                  <c:v>1250</c:v>
                </c:pt>
                <c:pt idx="5740">
                  <c:v>1249</c:v>
                </c:pt>
                <c:pt idx="5741">
                  <c:v>1248</c:v>
                </c:pt>
                <c:pt idx="5742">
                  <c:v>1247</c:v>
                </c:pt>
                <c:pt idx="5743">
                  <c:v>1246</c:v>
                </c:pt>
                <c:pt idx="5744">
                  <c:v>1245</c:v>
                </c:pt>
                <c:pt idx="5745">
                  <c:v>1244</c:v>
                </c:pt>
                <c:pt idx="5746">
                  <c:v>1243</c:v>
                </c:pt>
                <c:pt idx="5747">
                  <c:v>1242</c:v>
                </c:pt>
                <c:pt idx="5748">
                  <c:v>1241</c:v>
                </c:pt>
                <c:pt idx="5749">
                  <c:v>1240</c:v>
                </c:pt>
                <c:pt idx="5750">
                  <c:v>1239</c:v>
                </c:pt>
                <c:pt idx="5751">
                  <c:v>1238</c:v>
                </c:pt>
                <c:pt idx="5752">
                  <c:v>1237</c:v>
                </c:pt>
                <c:pt idx="5753">
                  <c:v>1236</c:v>
                </c:pt>
                <c:pt idx="5754">
                  <c:v>1235</c:v>
                </c:pt>
                <c:pt idx="5755">
                  <c:v>1234</c:v>
                </c:pt>
                <c:pt idx="5756">
                  <c:v>1233</c:v>
                </c:pt>
                <c:pt idx="5757">
                  <c:v>1232</c:v>
                </c:pt>
                <c:pt idx="5758">
                  <c:v>1231</c:v>
                </c:pt>
                <c:pt idx="5759">
                  <c:v>1230</c:v>
                </c:pt>
                <c:pt idx="5760">
                  <c:v>1229</c:v>
                </c:pt>
                <c:pt idx="5761">
                  <c:v>1228</c:v>
                </c:pt>
                <c:pt idx="5762">
                  <c:v>1227</c:v>
                </c:pt>
                <c:pt idx="5763">
                  <c:v>1226</c:v>
                </c:pt>
                <c:pt idx="5764">
                  <c:v>1225</c:v>
                </c:pt>
                <c:pt idx="5765">
                  <c:v>1224</c:v>
                </c:pt>
                <c:pt idx="5766">
                  <c:v>1223</c:v>
                </c:pt>
                <c:pt idx="5767">
                  <c:v>1222</c:v>
                </c:pt>
                <c:pt idx="5768">
                  <c:v>1221</c:v>
                </c:pt>
                <c:pt idx="5769">
                  <c:v>1220</c:v>
                </c:pt>
                <c:pt idx="5770">
                  <c:v>1219</c:v>
                </c:pt>
                <c:pt idx="5771">
                  <c:v>1218</c:v>
                </c:pt>
                <c:pt idx="5772">
                  <c:v>1217</c:v>
                </c:pt>
                <c:pt idx="5773">
                  <c:v>1216</c:v>
                </c:pt>
                <c:pt idx="5774">
                  <c:v>1215</c:v>
                </c:pt>
                <c:pt idx="5775">
                  <c:v>1214</c:v>
                </c:pt>
                <c:pt idx="5776">
                  <c:v>1213</c:v>
                </c:pt>
                <c:pt idx="5777">
                  <c:v>1212</c:v>
                </c:pt>
                <c:pt idx="5778">
                  <c:v>1211</c:v>
                </c:pt>
                <c:pt idx="5779">
                  <c:v>1210</c:v>
                </c:pt>
                <c:pt idx="5780">
                  <c:v>1209</c:v>
                </c:pt>
                <c:pt idx="5781">
                  <c:v>1208</c:v>
                </c:pt>
                <c:pt idx="5782">
                  <c:v>1207</c:v>
                </c:pt>
                <c:pt idx="5783">
                  <c:v>1206</c:v>
                </c:pt>
                <c:pt idx="5784">
                  <c:v>1205</c:v>
                </c:pt>
                <c:pt idx="5785">
                  <c:v>1204</c:v>
                </c:pt>
                <c:pt idx="5786">
                  <c:v>1203</c:v>
                </c:pt>
                <c:pt idx="5787">
                  <c:v>1202</c:v>
                </c:pt>
                <c:pt idx="5788">
                  <c:v>1201</c:v>
                </c:pt>
                <c:pt idx="5789">
                  <c:v>1200</c:v>
                </c:pt>
                <c:pt idx="5790">
                  <c:v>1199</c:v>
                </c:pt>
                <c:pt idx="5791">
                  <c:v>1198</c:v>
                </c:pt>
                <c:pt idx="5792">
                  <c:v>1197</c:v>
                </c:pt>
                <c:pt idx="5793">
                  <c:v>1196</c:v>
                </c:pt>
                <c:pt idx="5794">
                  <c:v>1195</c:v>
                </c:pt>
                <c:pt idx="5795">
                  <c:v>1194</c:v>
                </c:pt>
                <c:pt idx="5796">
                  <c:v>1193</c:v>
                </c:pt>
                <c:pt idx="5797">
                  <c:v>1192</c:v>
                </c:pt>
                <c:pt idx="5798">
                  <c:v>1191</c:v>
                </c:pt>
                <c:pt idx="5799">
                  <c:v>1190</c:v>
                </c:pt>
                <c:pt idx="5800">
                  <c:v>1189</c:v>
                </c:pt>
                <c:pt idx="5801">
                  <c:v>1188</c:v>
                </c:pt>
                <c:pt idx="5802">
                  <c:v>1187</c:v>
                </c:pt>
                <c:pt idx="5803">
                  <c:v>1186</c:v>
                </c:pt>
                <c:pt idx="5804">
                  <c:v>1185</c:v>
                </c:pt>
                <c:pt idx="5805">
                  <c:v>1184</c:v>
                </c:pt>
                <c:pt idx="5806">
                  <c:v>1183</c:v>
                </c:pt>
                <c:pt idx="5807">
                  <c:v>1182</c:v>
                </c:pt>
                <c:pt idx="5808">
                  <c:v>1181</c:v>
                </c:pt>
                <c:pt idx="5809">
                  <c:v>1180</c:v>
                </c:pt>
                <c:pt idx="5810">
                  <c:v>1179</c:v>
                </c:pt>
                <c:pt idx="5811">
                  <c:v>1178</c:v>
                </c:pt>
                <c:pt idx="5812">
                  <c:v>1177</c:v>
                </c:pt>
                <c:pt idx="5813">
                  <c:v>1176</c:v>
                </c:pt>
                <c:pt idx="5814">
                  <c:v>1175</c:v>
                </c:pt>
                <c:pt idx="5815">
                  <c:v>1174</c:v>
                </c:pt>
                <c:pt idx="5816">
                  <c:v>1173</c:v>
                </c:pt>
                <c:pt idx="5817">
                  <c:v>1172</c:v>
                </c:pt>
                <c:pt idx="5818">
                  <c:v>1171</c:v>
                </c:pt>
                <c:pt idx="5819">
                  <c:v>1170</c:v>
                </c:pt>
                <c:pt idx="5820">
                  <c:v>1169</c:v>
                </c:pt>
                <c:pt idx="5821">
                  <c:v>1168</c:v>
                </c:pt>
                <c:pt idx="5822">
                  <c:v>1167</c:v>
                </c:pt>
                <c:pt idx="5823">
                  <c:v>1166</c:v>
                </c:pt>
                <c:pt idx="5824">
                  <c:v>1165</c:v>
                </c:pt>
                <c:pt idx="5825">
                  <c:v>1164</c:v>
                </c:pt>
                <c:pt idx="5826">
                  <c:v>1163</c:v>
                </c:pt>
                <c:pt idx="5827">
                  <c:v>1162</c:v>
                </c:pt>
                <c:pt idx="5828">
                  <c:v>1161</c:v>
                </c:pt>
                <c:pt idx="5829">
                  <c:v>1160</c:v>
                </c:pt>
                <c:pt idx="5830">
                  <c:v>1159</c:v>
                </c:pt>
                <c:pt idx="5831">
                  <c:v>1158</c:v>
                </c:pt>
                <c:pt idx="5832">
                  <c:v>1157</c:v>
                </c:pt>
                <c:pt idx="5833">
                  <c:v>1156</c:v>
                </c:pt>
                <c:pt idx="5834">
                  <c:v>1155</c:v>
                </c:pt>
                <c:pt idx="5835">
                  <c:v>1154</c:v>
                </c:pt>
                <c:pt idx="5836">
                  <c:v>1153</c:v>
                </c:pt>
                <c:pt idx="5837">
                  <c:v>1152</c:v>
                </c:pt>
                <c:pt idx="5838">
                  <c:v>1151</c:v>
                </c:pt>
                <c:pt idx="5839">
                  <c:v>1150</c:v>
                </c:pt>
                <c:pt idx="5840">
                  <c:v>1149</c:v>
                </c:pt>
                <c:pt idx="5841">
                  <c:v>1148</c:v>
                </c:pt>
                <c:pt idx="5842">
                  <c:v>1147</c:v>
                </c:pt>
                <c:pt idx="5843">
                  <c:v>1146</c:v>
                </c:pt>
                <c:pt idx="5844">
                  <c:v>1145</c:v>
                </c:pt>
                <c:pt idx="5845">
                  <c:v>1144</c:v>
                </c:pt>
                <c:pt idx="5846">
                  <c:v>1143</c:v>
                </c:pt>
                <c:pt idx="5847">
                  <c:v>1142</c:v>
                </c:pt>
                <c:pt idx="5848">
                  <c:v>1141</c:v>
                </c:pt>
                <c:pt idx="5849">
                  <c:v>1140</c:v>
                </c:pt>
                <c:pt idx="5850">
                  <c:v>1139</c:v>
                </c:pt>
                <c:pt idx="5851">
                  <c:v>1138</c:v>
                </c:pt>
                <c:pt idx="5852">
                  <c:v>1137</c:v>
                </c:pt>
                <c:pt idx="5853">
                  <c:v>1136</c:v>
                </c:pt>
                <c:pt idx="5854">
                  <c:v>1135</c:v>
                </c:pt>
                <c:pt idx="5855">
                  <c:v>1134</c:v>
                </c:pt>
                <c:pt idx="5856">
                  <c:v>1133</c:v>
                </c:pt>
                <c:pt idx="5857">
                  <c:v>1132</c:v>
                </c:pt>
                <c:pt idx="5858">
                  <c:v>1131</c:v>
                </c:pt>
                <c:pt idx="5859">
                  <c:v>1130</c:v>
                </c:pt>
                <c:pt idx="5860">
                  <c:v>1129</c:v>
                </c:pt>
                <c:pt idx="5861">
                  <c:v>1128</c:v>
                </c:pt>
                <c:pt idx="5862">
                  <c:v>1127</c:v>
                </c:pt>
                <c:pt idx="5863">
                  <c:v>1126</c:v>
                </c:pt>
                <c:pt idx="5864">
                  <c:v>1125</c:v>
                </c:pt>
                <c:pt idx="5865">
                  <c:v>1124</c:v>
                </c:pt>
                <c:pt idx="5866">
                  <c:v>1123</c:v>
                </c:pt>
                <c:pt idx="5867">
                  <c:v>1122</c:v>
                </c:pt>
                <c:pt idx="5868">
                  <c:v>1121</c:v>
                </c:pt>
                <c:pt idx="5869">
                  <c:v>1120</c:v>
                </c:pt>
                <c:pt idx="5870">
                  <c:v>1119</c:v>
                </c:pt>
                <c:pt idx="5871">
                  <c:v>1118</c:v>
                </c:pt>
                <c:pt idx="5872">
                  <c:v>1117</c:v>
                </c:pt>
                <c:pt idx="5873">
                  <c:v>1116</c:v>
                </c:pt>
                <c:pt idx="5874">
                  <c:v>1115</c:v>
                </c:pt>
                <c:pt idx="5875">
                  <c:v>1114</c:v>
                </c:pt>
                <c:pt idx="5876">
                  <c:v>1113</c:v>
                </c:pt>
                <c:pt idx="5877">
                  <c:v>1112</c:v>
                </c:pt>
                <c:pt idx="5878">
                  <c:v>1111</c:v>
                </c:pt>
                <c:pt idx="5879">
                  <c:v>1110</c:v>
                </c:pt>
                <c:pt idx="5880">
                  <c:v>1109</c:v>
                </c:pt>
                <c:pt idx="5881">
                  <c:v>1108</c:v>
                </c:pt>
                <c:pt idx="5882">
                  <c:v>1107</c:v>
                </c:pt>
                <c:pt idx="5883">
                  <c:v>1106</c:v>
                </c:pt>
                <c:pt idx="5884">
                  <c:v>1105</c:v>
                </c:pt>
                <c:pt idx="5885">
                  <c:v>1104</c:v>
                </c:pt>
                <c:pt idx="5886">
                  <c:v>1103</c:v>
                </c:pt>
                <c:pt idx="5887">
                  <c:v>1102</c:v>
                </c:pt>
                <c:pt idx="5888">
                  <c:v>1101</c:v>
                </c:pt>
                <c:pt idx="5889">
                  <c:v>1100</c:v>
                </c:pt>
                <c:pt idx="5890">
                  <c:v>1099</c:v>
                </c:pt>
                <c:pt idx="5891">
                  <c:v>1098</c:v>
                </c:pt>
                <c:pt idx="5892">
                  <c:v>1097</c:v>
                </c:pt>
                <c:pt idx="5893">
                  <c:v>1096</c:v>
                </c:pt>
                <c:pt idx="5894">
                  <c:v>1095</c:v>
                </c:pt>
                <c:pt idx="5895">
                  <c:v>1094</c:v>
                </c:pt>
                <c:pt idx="5896">
                  <c:v>1093</c:v>
                </c:pt>
                <c:pt idx="5897">
                  <c:v>1092</c:v>
                </c:pt>
                <c:pt idx="5898">
                  <c:v>1091</c:v>
                </c:pt>
                <c:pt idx="5899">
                  <c:v>1090</c:v>
                </c:pt>
                <c:pt idx="5900">
                  <c:v>1089</c:v>
                </c:pt>
                <c:pt idx="5901">
                  <c:v>1088</c:v>
                </c:pt>
                <c:pt idx="5902">
                  <c:v>1087</c:v>
                </c:pt>
                <c:pt idx="5903">
                  <c:v>1086</c:v>
                </c:pt>
                <c:pt idx="5904">
                  <c:v>1085</c:v>
                </c:pt>
                <c:pt idx="5905">
                  <c:v>1084</c:v>
                </c:pt>
                <c:pt idx="5906">
                  <c:v>1083</c:v>
                </c:pt>
                <c:pt idx="5907">
                  <c:v>1082</c:v>
                </c:pt>
                <c:pt idx="5908">
                  <c:v>1081</c:v>
                </c:pt>
                <c:pt idx="5909">
                  <c:v>1080</c:v>
                </c:pt>
                <c:pt idx="5910">
                  <c:v>1079</c:v>
                </c:pt>
                <c:pt idx="5911">
                  <c:v>1078</c:v>
                </c:pt>
                <c:pt idx="5912">
                  <c:v>1077</c:v>
                </c:pt>
                <c:pt idx="5913">
                  <c:v>1076</c:v>
                </c:pt>
                <c:pt idx="5914">
                  <c:v>1075</c:v>
                </c:pt>
                <c:pt idx="5915">
                  <c:v>1074</c:v>
                </c:pt>
                <c:pt idx="5916">
                  <c:v>1073</c:v>
                </c:pt>
                <c:pt idx="5917">
                  <c:v>1072</c:v>
                </c:pt>
                <c:pt idx="5918">
                  <c:v>1071</c:v>
                </c:pt>
                <c:pt idx="5919">
                  <c:v>1070</c:v>
                </c:pt>
                <c:pt idx="5920">
                  <c:v>1069</c:v>
                </c:pt>
                <c:pt idx="5921">
                  <c:v>1068</c:v>
                </c:pt>
                <c:pt idx="5922">
                  <c:v>1067</c:v>
                </c:pt>
                <c:pt idx="5923">
                  <c:v>1066</c:v>
                </c:pt>
                <c:pt idx="5924">
                  <c:v>1065</c:v>
                </c:pt>
                <c:pt idx="5925">
                  <c:v>1064</c:v>
                </c:pt>
                <c:pt idx="5926">
                  <c:v>1063</c:v>
                </c:pt>
                <c:pt idx="5927">
                  <c:v>1062</c:v>
                </c:pt>
                <c:pt idx="5928">
                  <c:v>1061</c:v>
                </c:pt>
                <c:pt idx="5929">
                  <c:v>1060</c:v>
                </c:pt>
                <c:pt idx="5930">
                  <c:v>1059</c:v>
                </c:pt>
                <c:pt idx="5931">
                  <c:v>1058</c:v>
                </c:pt>
                <c:pt idx="5932">
                  <c:v>1057</c:v>
                </c:pt>
                <c:pt idx="5933">
                  <c:v>1056</c:v>
                </c:pt>
                <c:pt idx="5934">
                  <c:v>1055</c:v>
                </c:pt>
                <c:pt idx="5935">
                  <c:v>1054</c:v>
                </c:pt>
                <c:pt idx="5936">
                  <c:v>1053</c:v>
                </c:pt>
                <c:pt idx="5937">
                  <c:v>1052</c:v>
                </c:pt>
                <c:pt idx="5938">
                  <c:v>1051</c:v>
                </c:pt>
                <c:pt idx="5939">
                  <c:v>1050</c:v>
                </c:pt>
                <c:pt idx="5940">
                  <c:v>1049</c:v>
                </c:pt>
                <c:pt idx="5941">
                  <c:v>1048</c:v>
                </c:pt>
                <c:pt idx="5942">
                  <c:v>1047</c:v>
                </c:pt>
                <c:pt idx="5943">
                  <c:v>1046</c:v>
                </c:pt>
                <c:pt idx="5944">
                  <c:v>1045</c:v>
                </c:pt>
                <c:pt idx="5945">
                  <c:v>1044</c:v>
                </c:pt>
                <c:pt idx="5946">
                  <c:v>1043</c:v>
                </c:pt>
                <c:pt idx="5947">
                  <c:v>1042</c:v>
                </c:pt>
                <c:pt idx="5948">
                  <c:v>1041</c:v>
                </c:pt>
                <c:pt idx="5949">
                  <c:v>1040</c:v>
                </c:pt>
                <c:pt idx="5950">
                  <c:v>1039</c:v>
                </c:pt>
                <c:pt idx="5951">
                  <c:v>1038</c:v>
                </c:pt>
                <c:pt idx="5952">
                  <c:v>1037</c:v>
                </c:pt>
                <c:pt idx="5953">
                  <c:v>1036</c:v>
                </c:pt>
                <c:pt idx="5954">
                  <c:v>1035</c:v>
                </c:pt>
                <c:pt idx="5955">
                  <c:v>1034</c:v>
                </c:pt>
                <c:pt idx="5956">
                  <c:v>1033</c:v>
                </c:pt>
                <c:pt idx="5957">
                  <c:v>1032</c:v>
                </c:pt>
                <c:pt idx="5958">
                  <c:v>1031</c:v>
                </c:pt>
                <c:pt idx="5959">
                  <c:v>1030</c:v>
                </c:pt>
                <c:pt idx="5960">
                  <c:v>1029</c:v>
                </c:pt>
                <c:pt idx="5961">
                  <c:v>1028</c:v>
                </c:pt>
                <c:pt idx="5962">
                  <c:v>1027</c:v>
                </c:pt>
                <c:pt idx="5963">
                  <c:v>1026</c:v>
                </c:pt>
                <c:pt idx="5964">
                  <c:v>1025</c:v>
                </c:pt>
                <c:pt idx="5965">
                  <c:v>1024</c:v>
                </c:pt>
                <c:pt idx="5966">
                  <c:v>1023</c:v>
                </c:pt>
                <c:pt idx="5967">
                  <c:v>1022</c:v>
                </c:pt>
                <c:pt idx="5968">
                  <c:v>1021</c:v>
                </c:pt>
                <c:pt idx="5969">
                  <c:v>1020</c:v>
                </c:pt>
                <c:pt idx="5970">
                  <c:v>1019</c:v>
                </c:pt>
                <c:pt idx="5971">
                  <c:v>1018</c:v>
                </c:pt>
                <c:pt idx="5972">
                  <c:v>1017</c:v>
                </c:pt>
                <c:pt idx="5973">
                  <c:v>1016</c:v>
                </c:pt>
                <c:pt idx="5974">
                  <c:v>1015</c:v>
                </c:pt>
                <c:pt idx="5975">
                  <c:v>1014</c:v>
                </c:pt>
                <c:pt idx="5976">
                  <c:v>1013</c:v>
                </c:pt>
                <c:pt idx="5977">
                  <c:v>1012</c:v>
                </c:pt>
                <c:pt idx="5978">
                  <c:v>1011</c:v>
                </c:pt>
                <c:pt idx="5979">
                  <c:v>1010</c:v>
                </c:pt>
                <c:pt idx="5980">
                  <c:v>1009</c:v>
                </c:pt>
                <c:pt idx="5981">
                  <c:v>1008</c:v>
                </c:pt>
                <c:pt idx="5982">
                  <c:v>1007</c:v>
                </c:pt>
                <c:pt idx="5983">
                  <c:v>1006</c:v>
                </c:pt>
                <c:pt idx="5984">
                  <c:v>1005</c:v>
                </c:pt>
                <c:pt idx="5985">
                  <c:v>1004</c:v>
                </c:pt>
                <c:pt idx="5986">
                  <c:v>1003</c:v>
                </c:pt>
                <c:pt idx="5987">
                  <c:v>1002</c:v>
                </c:pt>
                <c:pt idx="5988">
                  <c:v>1001</c:v>
                </c:pt>
                <c:pt idx="5989">
                  <c:v>1000</c:v>
                </c:pt>
                <c:pt idx="5990">
                  <c:v>999</c:v>
                </c:pt>
                <c:pt idx="5991">
                  <c:v>998</c:v>
                </c:pt>
                <c:pt idx="5992">
                  <c:v>997</c:v>
                </c:pt>
                <c:pt idx="5993">
                  <c:v>996</c:v>
                </c:pt>
                <c:pt idx="5994">
                  <c:v>995</c:v>
                </c:pt>
                <c:pt idx="5995">
                  <c:v>994</c:v>
                </c:pt>
                <c:pt idx="5996">
                  <c:v>993</c:v>
                </c:pt>
                <c:pt idx="5997">
                  <c:v>992</c:v>
                </c:pt>
                <c:pt idx="5998">
                  <c:v>991</c:v>
                </c:pt>
                <c:pt idx="5999">
                  <c:v>990</c:v>
                </c:pt>
                <c:pt idx="6000">
                  <c:v>989</c:v>
                </c:pt>
                <c:pt idx="6001">
                  <c:v>988</c:v>
                </c:pt>
                <c:pt idx="6002">
                  <c:v>987</c:v>
                </c:pt>
                <c:pt idx="6003">
                  <c:v>986</c:v>
                </c:pt>
                <c:pt idx="6004">
                  <c:v>985</c:v>
                </c:pt>
                <c:pt idx="6005">
                  <c:v>984</c:v>
                </c:pt>
                <c:pt idx="6006">
                  <c:v>983</c:v>
                </c:pt>
                <c:pt idx="6007">
                  <c:v>982</c:v>
                </c:pt>
                <c:pt idx="6008">
                  <c:v>981</c:v>
                </c:pt>
                <c:pt idx="6009">
                  <c:v>980</c:v>
                </c:pt>
                <c:pt idx="6010">
                  <c:v>979</c:v>
                </c:pt>
                <c:pt idx="6011">
                  <c:v>978</c:v>
                </c:pt>
                <c:pt idx="6012">
                  <c:v>977</c:v>
                </c:pt>
                <c:pt idx="6013">
                  <c:v>976</c:v>
                </c:pt>
                <c:pt idx="6014">
                  <c:v>975</c:v>
                </c:pt>
                <c:pt idx="6015">
                  <c:v>974</c:v>
                </c:pt>
                <c:pt idx="6016">
                  <c:v>973</c:v>
                </c:pt>
                <c:pt idx="6017">
                  <c:v>972</c:v>
                </c:pt>
                <c:pt idx="6018">
                  <c:v>971</c:v>
                </c:pt>
                <c:pt idx="6019">
                  <c:v>970</c:v>
                </c:pt>
                <c:pt idx="6020">
                  <c:v>969</c:v>
                </c:pt>
                <c:pt idx="6021">
                  <c:v>968</c:v>
                </c:pt>
                <c:pt idx="6022">
                  <c:v>967</c:v>
                </c:pt>
                <c:pt idx="6023">
                  <c:v>966</c:v>
                </c:pt>
                <c:pt idx="6024">
                  <c:v>965</c:v>
                </c:pt>
                <c:pt idx="6025">
                  <c:v>964</c:v>
                </c:pt>
                <c:pt idx="6026">
                  <c:v>963</c:v>
                </c:pt>
                <c:pt idx="6027">
                  <c:v>962</c:v>
                </c:pt>
                <c:pt idx="6028">
                  <c:v>961</c:v>
                </c:pt>
                <c:pt idx="6029">
                  <c:v>960</c:v>
                </c:pt>
                <c:pt idx="6030">
                  <c:v>959</c:v>
                </c:pt>
                <c:pt idx="6031">
                  <c:v>958</c:v>
                </c:pt>
                <c:pt idx="6032">
                  <c:v>957</c:v>
                </c:pt>
                <c:pt idx="6033">
                  <c:v>956</c:v>
                </c:pt>
                <c:pt idx="6034">
                  <c:v>955</c:v>
                </c:pt>
                <c:pt idx="6035">
                  <c:v>954</c:v>
                </c:pt>
                <c:pt idx="6036">
                  <c:v>953</c:v>
                </c:pt>
                <c:pt idx="6037">
                  <c:v>952</c:v>
                </c:pt>
                <c:pt idx="6038">
                  <c:v>951</c:v>
                </c:pt>
                <c:pt idx="6039">
                  <c:v>950</c:v>
                </c:pt>
                <c:pt idx="6040">
                  <c:v>949</c:v>
                </c:pt>
                <c:pt idx="6041">
                  <c:v>948</c:v>
                </c:pt>
                <c:pt idx="6042">
                  <c:v>947</c:v>
                </c:pt>
                <c:pt idx="6043">
                  <c:v>946</c:v>
                </c:pt>
                <c:pt idx="6044">
                  <c:v>945</c:v>
                </c:pt>
                <c:pt idx="6045">
                  <c:v>944</c:v>
                </c:pt>
                <c:pt idx="6046">
                  <c:v>943</c:v>
                </c:pt>
                <c:pt idx="6047">
                  <c:v>942</c:v>
                </c:pt>
                <c:pt idx="6048">
                  <c:v>941</c:v>
                </c:pt>
                <c:pt idx="6049">
                  <c:v>940</c:v>
                </c:pt>
                <c:pt idx="6050">
                  <c:v>939</c:v>
                </c:pt>
                <c:pt idx="6051">
                  <c:v>938</c:v>
                </c:pt>
                <c:pt idx="6052">
                  <c:v>937</c:v>
                </c:pt>
                <c:pt idx="6053">
                  <c:v>936</c:v>
                </c:pt>
                <c:pt idx="6054">
                  <c:v>935</c:v>
                </c:pt>
                <c:pt idx="6055">
                  <c:v>934</c:v>
                </c:pt>
                <c:pt idx="6056">
                  <c:v>933</c:v>
                </c:pt>
                <c:pt idx="6057">
                  <c:v>932</c:v>
                </c:pt>
                <c:pt idx="6058">
                  <c:v>931</c:v>
                </c:pt>
                <c:pt idx="6059">
                  <c:v>930</c:v>
                </c:pt>
                <c:pt idx="6060">
                  <c:v>929</c:v>
                </c:pt>
                <c:pt idx="6061">
                  <c:v>928</c:v>
                </c:pt>
                <c:pt idx="6062">
                  <c:v>927</c:v>
                </c:pt>
                <c:pt idx="6063">
                  <c:v>926</c:v>
                </c:pt>
                <c:pt idx="6064">
                  <c:v>925</c:v>
                </c:pt>
                <c:pt idx="6065">
                  <c:v>924</c:v>
                </c:pt>
                <c:pt idx="6066">
                  <c:v>923</c:v>
                </c:pt>
                <c:pt idx="6067">
                  <c:v>922</c:v>
                </c:pt>
                <c:pt idx="6068">
                  <c:v>921</c:v>
                </c:pt>
                <c:pt idx="6069">
                  <c:v>920</c:v>
                </c:pt>
                <c:pt idx="6070">
                  <c:v>919</c:v>
                </c:pt>
                <c:pt idx="6071">
                  <c:v>918</c:v>
                </c:pt>
                <c:pt idx="6072">
                  <c:v>917</c:v>
                </c:pt>
                <c:pt idx="6073">
                  <c:v>916</c:v>
                </c:pt>
                <c:pt idx="6074">
                  <c:v>915</c:v>
                </c:pt>
                <c:pt idx="6075">
                  <c:v>914</c:v>
                </c:pt>
                <c:pt idx="6076">
                  <c:v>913</c:v>
                </c:pt>
                <c:pt idx="6077">
                  <c:v>912</c:v>
                </c:pt>
                <c:pt idx="6078">
                  <c:v>911</c:v>
                </c:pt>
                <c:pt idx="6079">
                  <c:v>910</c:v>
                </c:pt>
                <c:pt idx="6080">
                  <c:v>909</c:v>
                </c:pt>
                <c:pt idx="6081">
                  <c:v>908</c:v>
                </c:pt>
                <c:pt idx="6082">
                  <c:v>907</c:v>
                </c:pt>
                <c:pt idx="6083">
                  <c:v>906</c:v>
                </c:pt>
                <c:pt idx="6084">
                  <c:v>905</c:v>
                </c:pt>
                <c:pt idx="6085">
                  <c:v>904</c:v>
                </c:pt>
                <c:pt idx="6086">
                  <c:v>903</c:v>
                </c:pt>
                <c:pt idx="6087">
                  <c:v>902</c:v>
                </c:pt>
                <c:pt idx="6088">
                  <c:v>901</c:v>
                </c:pt>
                <c:pt idx="6089">
                  <c:v>900</c:v>
                </c:pt>
                <c:pt idx="6090">
                  <c:v>899</c:v>
                </c:pt>
                <c:pt idx="6091">
                  <c:v>898</c:v>
                </c:pt>
                <c:pt idx="6092">
                  <c:v>897</c:v>
                </c:pt>
                <c:pt idx="6093">
                  <c:v>896</c:v>
                </c:pt>
                <c:pt idx="6094">
                  <c:v>895</c:v>
                </c:pt>
                <c:pt idx="6095">
                  <c:v>894</c:v>
                </c:pt>
                <c:pt idx="6096">
                  <c:v>893</c:v>
                </c:pt>
                <c:pt idx="6097">
                  <c:v>892</c:v>
                </c:pt>
                <c:pt idx="6098">
                  <c:v>891</c:v>
                </c:pt>
                <c:pt idx="6099">
                  <c:v>890</c:v>
                </c:pt>
                <c:pt idx="6100">
                  <c:v>889</c:v>
                </c:pt>
                <c:pt idx="6101">
                  <c:v>888</c:v>
                </c:pt>
                <c:pt idx="6102">
                  <c:v>887</c:v>
                </c:pt>
                <c:pt idx="6103">
                  <c:v>886</c:v>
                </c:pt>
                <c:pt idx="6104">
                  <c:v>885</c:v>
                </c:pt>
                <c:pt idx="6105">
                  <c:v>884</c:v>
                </c:pt>
                <c:pt idx="6106">
                  <c:v>883</c:v>
                </c:pt>
                <c:pt idx="6107">
                  <c:v>882</c:v>
                </c:pt>
                <c:pt idx="6108">
                  <c:v>881</c:v>
                </c:pt>
                <c:pt idx="6109">
                  <c:v>880</c:v>
                </c:pt>
                <c:pt idx="6110">
                  <c:v>879</c:v>
                </c:pt>
                <c:pt idx="6111">
                  <c:v>878</c:v>
                </c:pt>
                <c:pt idx="6112">
                  <c:v>877</c:v>
                </c:pt>
                <c:pt idx="6113">
                  <c:v>876</c:v>
                </c:pt>
                <c:pt idx="6114">
                  <c:v>875</c:v>
                </c:pt>
                <c:pt idx="6115">
                  <c:v>874</c:v>
                </c:pt>
                <c:pt idx="6116">
                  <c:v>873</c:v>
                </c:pt>
                <c:pt idx="6117">
                  <c:v>872</c:v>
                </c:pt>
                <c:pt idx="6118">
                  <c:v>871</c:v>
                </c:pt>
                <c:pt idx="6119">
                  <c:v>870</c:v>
                </c:pt>
                <c:pt idx="6120">
                  <c:v>869</c:v>
                </c:pt>
                <c:pt idx="6121">
                  <c:v>868</c:v>
                </c:pt>
                <c:pt idx="6122">
                  <c:v>867</c:v>
                </c:pt>
                <c:pt idx="6123">
                  <c:v>866</c:v>
                </c:pt>
                <c:pt idx="6124">
                  <c:v>865</c:v>
                </c:pt>
                <c:pt idx="6125">
                  <c:v>864</c:v>
                </c:pt>
                <c:pt idx="6126">
                  <c:v>863</c:v>
                </c:pt>
                <c:pt idx="6127">
                  <c:v>862</c:v>
                </c:pt>
                <c:pt idx="6128">
                  <c:v>861</c:v>
                </c:pt>
                <c:pt idx="6129">
                  <c:v>860</c:v>
                </c:pt>
                <c:pt idx="6130">
                  <c:v>859</c:v>
                </c:pt>
                <c:pt idx="6131">
                  <c:v>858</c:v>
                </c:pt>
                <c:pt idx="6132">
                  <c:v>857</c:v>
                </c:pt>
                <c:pt idx="6133">
                  <c:v>856</c:v>
                </c:pt>
                <c:pt idx="6134">
                  <c:v>855</c:v>
                </c:pt>
                <c:pt idx="6135">
                  <c:v>854</c:v>
                </c:pt>
                <c:pt idx="6136">
                  <c:v>853</c:v>
                </c:pt>
                <c:pt idx="6137">
                  <c:v>852</c:v>
                </c:pt>
                <c:pt idx="6138">
                  <c:v>851</c:v>
                </c:pt>
                <c:pt idx="6139">
                  <c:v>850</c:v>
                </c:pt>
                <c:pt idx="6140">
                  <c:v>849</c:v>
                </c:pt>
                <c:pt idx="6141">
                  <c:v>848</c:v>
                </c:pt>
                <c:pt idx="6142">
                  <c:v>847</c:v>
                </c:pt>
                <c:pt idx="6143">
                  <c:v>846</c:v>
                </c:pt>
                <c:pt idx="6144">
                  <c:v>845</c:v>
                </c:pt>
                <c:pt idx="6145">
                  <c:v>844</c:v>
                </c:pt>
                <c:pt idx="6146">
                  <c:v>843</c:v>
                </c:pt>
                <c:pt idx="6147">
                  <c:v>842</c:v>
                </c:pt>
                <c:pt idx="6148">
                  <c:v>841</c:v>
                </c:pt>
                <c:pt idx="6149">
                  <c:v>840</c:v>
                </c:pt>
                <c:pt idx="6150">
                  <c:v>839</c:v>
                </c:pt>
                <c:pt idx="6151">
                  <c:v>838</c:v>
                </c:pt>
                <c:pt idx="6152">
                  <c:v>837</c:v>
                </c:pt>
                <c:pt idx="6153">
                  <c:v>836</c:v>
                </c:pt>
                <c:pt idx="6154">
                  <c:v>835</c:v>
                </c:pt>
                <c:pt idx="6155">
                  <c:v>834</c:v>
                </c:pt>
                <c:pt idx="6156">
                  <c:v>833</c:v>
                </c:pt>
                <c:pt idx="6157">
                  <c:v>832</c:v>
                </c:pt>
                <c:pt idx="6158">
                  <c:v>831</c:v>
                </c:pt>
                <c:pt idx="6159">
                  <c:v>830</c:v>
                </c:pt>
                <c:pt idx="6160">
                  <c:v>829</c:v>
                </c:pt>
                <c:pt idx="6161">
                  <c:v>828</c:v>
                </c:pt>
                <c:pt idx="6162">
                  <c:v>827</c:v>
                </c:pt>
                <c:pt idx="6163">
                  <c:v>826</c:v>
                </c:pt>
                <c:pt idx="6164">
                  <c:v>825</c:v>
                </c:pt>
                <c:pt idx="6165">
                  <c:v>824</c:v>
                </c:pt>
                <c:pt idx="6166">
                  <c:v>823</c:v>
                </c:pt>
                <c:pt idx="6167">
                  <c:v>822</c:v>
                </c:pt>
                <c:pt idx="6168">
                  <c:v>821</c:v>
                </c:pt>
                <c:pt idx="6169">
                  <c:v>820</c:v>
                </c:pt>
                <c:pt idx="6170">
                  <c:v>819</c:v>
                </c:pt>
                <c:pt idx="6171">
                  <c:v>818</c:v>
                </c:pt>
                <c:pt idx="6172">
                  <c:v>817</c:v>
                </c:pt>
                <c:pt idx="6173">
                  <c:v>816</c:v>
                </c:pt>
                <c:pt idx="6174">
                  <c:v>815</c:v>
                </c:pt>
                <c:pt idx="6175">
                  <c:v>814</c:v>
                </c:pt>
                <c:pt idx="6176">
                  <c:v>813</c:v>
                </c:pt>
                <c:pt idx="6177">
                  <c:v>812</c:v>
                </c:pt>
                <c:pt idx="6178">
                  <c:v>811</c:v>
                </c:pt>
                <c:pt idx="6179">
                  <c:v>810</c:v>
                </c:pt>
                <c:pt idx="6180">
                  <c:v>809</c:v>
                </c:pt>
                <c:pt idx="6181">
                  <c:v>808</c:v>
                </c:pt>
                <c:pt idx="6182">
                  <c:v>807</c:v>
                </c:pt>
                <c:pt idx="6183">
                  <c:v>806</c:v>
                </c:pt>
                <c:pt idx="6184">
                  <c:v>805</c:v>
                </c:pt>
                <c:pt idx="6185">
                  <c:v>804</c:v>
                </c:pt>
                <c:pt idx="6186">
                  <c:v>803</c:v>
                </c:pt>
                <c:pt idx="6187">
                  <c:v>802</c:v>
                </c:pt>
                <c:pt idx="6188">
                  <c:v>801</c:v>
                </c:pt>
                <c:pt idx="6189">
                  <c:v>800</c:v>
                </c:pt>
                <c:pt idx="6190">
                  <c:v>799</c:v>
                </c:pt>
                <c:pt idx="6191">
                  <c:v>798</c:v>
                </c:pt>
                <c:pt idx="6192">
                  <c:v>797</c:v>
                </c:pt>
                <c:pt idx="6193">
                  <c:v>796</c:v>
                </c:pt>
                <c:pt idx="6194">
                  <c:v>795</c:v>
                </c:pt>
                <c:pt idx="6195">
                  <c:v>794</c:v>
                </c:pt>
                <c:pt idx="6196">
                  <c:v>793</c:v>
                </c:pt>
                <c:pt idx="6197">
                  <c:v>792</c:v>
                </c:pt>
                <c:pt idx="6198">
                  <c:v>791</c:v>
                </c:pt>
                <c:pt idx="6199">
                  <c:v>790</c:v>
                </c:pt>
                <c:pt idx="6200">
                  <c:v>789</c:v>
                </c:pt>
                <c:pt idx="6201">
                  <c:v>788</c:v>
                </c:pt>
                <c:pt idx="6202">
                  <c:v>787</c:v>
                </c:pt>
                <c:pt idx="6203">
                  <c:v>786</c:v>
                </c:pt>
                <c:pt idx="6204">
                  <c:v>785</c:v>
                </c:pt>
                <c:pt idx="6205">
                  <c:v>784</c:v>
                </c:pt>
                <c:pt idx="6206">
                  <c:v>783</c:v>
                </c:pt>
                <c:pt idx="6207">
                  <c:v>782</c:v>
                </c:pt>
                <c:pt idx="6208">
                  <c:v>781</c:v>
                </c:pt>
                <c:pt idx="6209">
                  <c:v>780</c:v>
                </c:pt>
                <c:pt idx="6210">
                  <c:v>779</c:v>
                </c:pt>
                <c:pt idx="6211">
                  <c:v>778</c:v>
                </c:pt>
                <c:pt idx="6212">
                  <c:v>777</c:v>
                </c:pt>
                <c:pt idx="6213">
                  <c:v>776</c:v>
                </c:pt>
                <c:pt idx="6214">
                  <c:v>775</c:v>
                </c:pt>
                <c:pt idx="6215">
                  <c:v>774</c:v>
                </c:pt>
                <c:pt idx="6216">
                  <c:v>773</c:v>
                </c:pt>
                <c:pt idx="6217">
                  <c:v>772</c:v>
                </c:pt>
                <c:pt idx="6218">
                  <c:v>771</c:v>
                </c:pt>
                <c:pt idx="6219">
                  <c:v>770</c:v>
                </c:pt>
                <c:pt idx="6220">
                  <c:v>769</c:v>
                </c:pt>
                <c:pt idx="6221">
                  <c:v>768</c:v>
                </c:pt>
                <c:pt idx="6222">
                  <c:v>767</c:v>
                </c:pt>
                <c:pt idx="6223">
                  <c:v>766</c:v>
                </c:pt>
                <c:pt idx="6224">
                  <c:v>765</c:v>
                </c:pt>
                <c:pt idx="6225">
                  <c:v>764</c:v>
                </c:pt>
                <c:pt idx="6226">
                  <c:v>763</c:v>
                </c:pt>
                <c:pt idx="6227">
                  <c:v>762</c:v>
                </c:pt>
                <c:pt idx="6228">
                  <c:v>761</c:v>
                </c:pt>
                <c:pt idx="6229">
                  <c:v>760</c:v>
                </c:pt>
                <c:pt idx="6230">
                  <c:v>759</c:v>
                </c:pt>
                <c:pt idx="6231">
                  <c:v>758</c:v>
                </c:pt>
                <c:pt idx="6232">
                  <c:v>757</c:v>
                </c:pt>
                <c:pt idx="6233">
                  <c:v>756</c:v>
                </c:pt>
                <c:pt idx="6234">
                  <c:v>755</c:v>
                </c:pt>
                <c:pt idx="6235">
                  <c:v>754</c:v>
                </c:pt>
                <c:pt idx="6236">
                  <c:v>753</c:v>
                </c:pt>
                <c:pt idx="6237">
                  <c:v>752</c:v>
                </c:pt>
                <c:pt idx="6238">
                  <c:v>751</c:v>
                </c:pt>
                <c:pt idx="6239">
                  <c:v>750</c:v>
                </c:pt>
                <c:pt idx="6240">
                  <c:v>749</c:v>
                </c:pt>
                <c:pt idx="6241">
                  <c:v>748</c:v>
                </c:pt>
                <c:pt idx="6242">
                  <c:v>747</c:v>
                </c:pt>
                <c:pt idx="6243">
                  <c:v>746</c:v>
                </c:pt>
                <c:pt idx="6244">
                  <c:v>745</c:v>
                </c:pt>
                <c:pt idx="6245">
                  <c:v>744</c:v>
                </c:pt>
                <c:pt idx="6246">
                  <c:v>743</c:v>
                </c:pt>
                <c:pt idx="6247">
                  <c:v>742</c:v>
                </c:pt>
                <c:pt idx="6248">
                  <c:v>741</c:v>
                </c:pt>
                <c:pt idx="6249">
                  <c:v>740</c:v>
                </c:pt>
                <c:pt idx="6250">
                  <c:v>739</c:v>
                </c:pt>
                <c:pt idx="6251">
                  <c:v>738</c:v>
                </c:pt>
                <c:pt idx="6252">
                  <c:v>737</c:v>
                </c:pt>
                <c:pt idx="6253">
                  <c:v>736</c:v>
                </c:pt>
                <c:pt idx="6254">
                  <c:v>735</c:v>
                </c:pt>
                <c:pt idx="6255">
                  <c:v>734</c:v>
                </c:pt>
                <c:pt idx="6256">
                  <c:v>733</c:v>
                </c:pt>
                <c:pt idx="6257">
                  <c:v>732</c:v>
                </c:pt>
                <c:pt idx="6258">
                  <c:v>731</c:v>
                </c:pt>
                <c:pt idx="6259">
                  <c:v>730</c:v>
                </c:pt>
                <c:pt idx="6260">
                  <c:v>729</c:v>
                </c:pt>
                <c:pt idx="6261">
                  <c:v>728</c:v>
                </c:pt>
                <c:pt idx="6262">
                  <c:v>727</c:v>
                </c:pt>
                <c:pt idx="6263">
                  <c:v>726</c:v>
                </c:pt>
                <c:pt idx="6264">
                  <c:v>725</c:v>
                </c:pt>
                <c:pt idx="6265">
                  <c:v>724</c:v>
                </c:pt>
                <c:pt idx="6266">
                  <c:v>723</c:v>
                </c:pt>
                <c:pt idx="6267">
                  <c:v>722</c:v>
                </c:pt>
                <c:pt idx="6268">
                  <c:v>721</c:v>
                </c:pt>
                <c:pt idx="6269">
                  <c:v>720</c:v>
                </c:pt>
                <c:pt idx="6270">
                  <c:v>719</c:v>
                </c:pt>
                <c:pt idx="6271">
                  <c:v>718</c:v>
                </c:pt>
                <c:pt idx="6272">
                  <c:v>717</c:v>
                </c:pt>
                <c:pt idx="6273">
                  <c:v>716</c:v>
                </c:pt>
                <c:pt idx="6274">
                  <c:v>715</c:v>
                </c:pt>
                <c:pt idx="6275">
                  <c:v>714</c:v>
                </c:pt>
                <c:pt idx="6276">
                  <c:v>713</c:v>
                </c:pt>
                <c:pt idx="6277">
                  <c:v>712</c:v>
                </c:pt>
                <c:pt idx="6278">
                  <c:v>711</c:v>
                </c:pt>
                <c:pt idx="6279">
                  <c:v>710</c:v>
                </c:pt>
                <c:pt idx="6280">
                  <c:v>709</c:v>
                </c:pt>
                <c:pt idx="6281">
                  <c:v>708</c:v>
                </c:pt>
                <c:pt idx="6282">
                  <c:v>707</c:v>
                </c:pt>
                <c:pt idx="6283">
                  <c:v>706</c:v>
                </c:pt>
                <c:pt idx="6284">
                  <c:v>705</c:v>
                </c:pt>
                <c:pt idx="6285">
                  <c:v>704</c:v>
                </c:pt>
                <c:pt idx="6286">
                  <c:v>703</c:v>
                </c:pt>
                <c:pt idx="6287">
                  <c:v>702</c:v>
                </c:pt>
                <c:pt idx="6288">
                  <c:v>701</c:v>
                </c:pt>
                <c:pt idx="6289">
                  <c:v>700</c:v>
                </c:pt>
                <c:pt idx="6290">
                  <c:v>699</c:v>
                </c:pt>
                <c:pt idx="6291">
                  <c:v>698</c:v>
                </c:pt>
                <c:pt idx="6292">
                  <c:v>697</c:v>
                </c:pt>
                <c:pt idx="6293">
                  <c:v>696</c:v>
                </c:pt>
                <c:pt idx="6294">
                  <c:v>695</c:v>
                </c:pt>
                <c:pt idx="6295">
                  <c:v>694</c:v>
                </c:pt>
                <c:pt idx="6296">
                  <c:v>693</c:v>
                </c:pt>
                <c:pt idx="6297">
                  <c:v>692</c:v>
                </c:pt>
                <c:pt idx="6298">
                  <c:v>691</c:v>
                </c:pt>
                <c:pt idx="6299">
                  <c:v>690</c:v>
                </c:pt>
                <c:pt idx="6300">
                  <c:v>689</c:v>
                </c:pt>
                <c:pt idx="6301">
                  <c:v>688</c:v>
                </c:pt>
                <c:pt idx="6302">
                  <c:v>687</c:v>
                </c:pt>
                <c:pt idx="6303">
                  <c:v>686</c:v>
                </c:pt>
                <c:pt idx="6304">
                  <c:v>685</c:v>
                </c:pt>
                <c:pt idx="6305">
                  <c:v>684</c:v>
                </c:pt>
                <c:pt idx="6306">
                  <c:v>683</c:v>
                </c:pt>
                <c:pt idx="6307">
                  <c:v>682</c:v>
                </c:pt>
                <c:pt idx="6308">
                  <c:v>681</c:v>
                </c:pt>
                <c:pt idx="6309">
                  <c:v>680</c:v>
                </c:pt>
                <c:pt idx="6310">
                  <c:v>679</c:v>
                </c:pt>
                <c:pt idx="6311">
                  <c:v>678</c:v>
                </c:pt>
                <c:pt idx="6312">
                  <c:v>677</c:v>
                </c:pt>
                <c:pt idx="6313">
                  <c:v>676</c:v>
                </c:pt>
                <c:pt idx="6314">
                  <c:v>675</c:v>
                </c:pt>
                <c:pt idx="6315">
                  <c:v>674</c:v>
                </c:pt>
                <c:pt idx="6316">
                  <c:v>673</c:v>
                </c:pt>
                <c:pt idx="6317">
                  <c:v>672</c:v>
                </c:pt>
                <c:pt idx="6318">
                  <c:v>671</c:v>
                </c:pt>
                <c:pt idx="6319">
                  <c:v>670</c:v>
                </c:pt>
                <c:pt idx="6320">
                  <c:v>669</c:v>
                </c:pt>
                <c:pt idx="6321">
                  <c:v>668</c:v>
                </c:pt>
                <c:pt idx="6322">
                  <c:v>667</c:v>
                </c:pt>
                <c:pt idx="6323">
                  <c:v>666</c:v>
                </c:pt>
                <c:pt idx="6324">
                  <c:v>665</c:v>
                </c:pt>
                <c:pt idx="6325">
                  <c:v>664</c:v>
                </c:pt>
                <c:pt idx="6326">
                  <c:v>663</c:v>
                </c:pt>
                <c:pt idx="6327">
                  <c:v>662</c:v>
                </c:pt>
                <c:pt idx="6328">
                  <c:v>661</c:v>
                </c:pt>
                <c:pt idx="6329">
                  <c:v>660</c:v>
                </c:pt>
                <c:pt idx="6330">
                  <c:v>659</c:v>
                </c:pt>
                <c:pt idx="6331">
                  <c:v>658</c:v>
                </c:pt>
                <c:pt idx="6332">
                  <c:v>657</c:v>
                </c:pt>
                <c:pt idx="6333">
                  <c:v>656</c:v>
                </c:pt>
                <c:pt idx="6334">
                  <c:v>655</c:v>
                </c:pt>
                <c:pt idx="6335">
                  <c:v>654</c:v>
                </c:pt>
                <c:pt idx="6336">
                  <c:v>653</c:v>
                </c:pt>
                <c:pt idx="6337">
                  <c:v>652</c:v>
                </c:pt>
                <c:pt idx="6338">
                  <c:v>651</c:v>
                </c:pt>
                <c:pt idx="6339">
                  <c:v>650</c:v>
                </c:pt>
                <c:pt idx="6340">
                  <c:v>649</c:v>
                </c:pt>
                <c:pt idx="6341">
                  <c:v>648</c:v>
                </c:pt>
                <c:pt idx="6342">
                  <c:v>647</c:v>
                </c:pt>
                <c:pt idx="6343">
                  <c:v>646</c:v>
                </c:pt>
                <c:pt idx="6344">
                  <c:v>645</c:v>
                </c:pt>
                <c:pt idx="6345">
                  <c:v>644</c:v>
                </c:pt>
                <c:pt idx="6346">
                  <c:v>643</c:v>
                </c:pt>
                <c:pt idx="6347">
                  <c:v>642</c:v>
                </c:pt>
                <c:pt idx="6348">
                  <c:v>641</c:v>
                </c:pt>
                <c:pt idx="6349">
                  <c:v>640</c:v>
                </c:pt>
                <c:pt idx="6350">
                  <c:v>639</c:v>
                </c:pt>
                <c:pt idx="6351">
                  <c:v>638</c:v>
                </c:pt>
                <c:pt idx="6352">
                  <c:v>637</c:v>
                </c:pt>
                <c:pt idx="6353">
                  <c:v>636</c:v>
                </c:pt>
                <c:pt idx="6354">
                  <c:v>635</c:v>
                </c:pt>
                <c:pt idx="6355">
                  <c:v>634</c:v>
                </c:pt>
                <c:pt idx="6356">
                  <c:v>633</c:v>
                </c:pt>
                <c:pt idx="6357">
                  <c:v>632</c:v>
                </c:pt>
                <c:pt idx="6358">
                  <c:v>631</c:v>
                </c:pt>
                <c:pt idx="6359">
                  <c:v>630</c:v>
                </c:pt>
                <c:pt idx="6360">
                  <c:v>629</c:v>
                </c:pt>
                <c:pt idx="6361">
                  <c:v>628</c:v>
                </c:pt>
                <c:pt idx="6362">
                  <c:v>627</c:v>
                </c:pt>
                <c:pt idx="6363">
                  <c:v>626</c:v>
                </c:pt>
                <c:pt idx="6364">
                  <c:v>625</c:v>
                </c:pt>
                <c:pt idx="6365">
                  <c:v>624</c:v>
                </c:pt>
                <c:pt idx="6366">
                  <c:v>623</c:v>
                </c:pt>
                <c:pt idx="6367">
                  <c:v>622</c:v>
                </c:pt>
                <c:pt idx="6368">
                  <c:v>621</c:v>
                </c:pt>
                <c:pt idx="6369">
                  <c:v>620</c:v>
                </c:pt>
                <c:pt idx="6370">
                  <c:v>619</c:v>
                </c:pt>
                <c:pt idx="6371">
                  <c:v>618</c:v>
                </c:pt>
                <c:pt idx="6372">
                  <c:v>617</c:v>
                </c:pt>
                <c:pt idx="6373">
                  <c:v>616</c:v>
                </c:pt>
                <c:pt idx="6374">
                  <c:v>615</c:v>
                </c:pt>
                <c:pt idx="6375">
                  <c:v>614</c:v>
                </c:pt>
                <c:pt idx="6376">
                  <c:v>613</c:v>
                </c:pt>
                <c:pt idx="6377">
                  <c:v>612</c:v>
                </c:pt>
                <c:pt idx="6378">
                  <c:v>611</c:v>
                </c:pt>
                <c:pt idx="6379">
                  <c:v>610</c:v>
                </c:pt>
                <c:pt idx="6380">
                  <c:v>609</c:v>
                </c:pt>
                <c:pt idx="6381">
                  <c:v>608</c:v>
                </c:pt>
                <c:pt idx="6382">
                  <c:v>607</c:v>
                </c:pt>
                <c:pt idx="6383">
                  <c:v>606</c:v>
                </c:pt>
                <c:pt idx="6384">
                  <c:v>605</c:v>
                </c:pt>
                <c:pt idx="6385">
                  <c:v>604</c:v>
                </c:pt>
                <c:pt idx="6386">
                  <c:v>603</c:v>
                </c:pt>
                <c:pt idx="6387">
                  <c:v>602</c:v>
                </c:pt>
                <c:pt idx="6388">
                  <c:v>601</c:v>
                </c:pt>
                <c:pt idx="6389">
                  <c:v>600</c:v>
                </c:pt>
                <c:pt idx="6390">
                  <c:v>599</c:v>
                </c:pt>
                <c:pt idx="6391">
                  <c:v>598</c:v>
                </c:pt>
                <c:pt idx="6392">
                  <c:v>597</c:v>
                </c:pt>
                <c:pt idx="6393">
                  <c:v>596</c:v>
                </c:pt>
                <c:pt idx="6394">
                  <c:v>595</c:v>
                </c:pt>
                <c:pt idx="6395">
                  <c:v>594</c:v>
                </c:pt>
                <c:pt idx="6396">
                  <c:v>593</c:v>
                </c:pt>
                <c:pt idx="6397">
                  <c:v>592</c:v>
                </c:pt>
                <c:pt idx="6398">
                  <c:v>591</c:v>
                </c:pt>
                <c:pt idx="6399">
                  <c:v>590</c:v>
                </c:pt>
                <c:pt idx="6400">
                  <c:v>589</c:v>
                </c:pt>
                <c:pt idx="6401">
                  <c:v>588</c:v>
                </c:pt>
                <c:pt idx="6402">
                  <c:v>587</c:v>
                </c:pt>
                <c:pt idx="6403">
                  <c:v>586</c:v>
                </c:pt>
                <c:pt idx="6404">
                  <c:v>585</c:v>
                </c:pt>
                <c:pt idx="6405">
                  <c:v>584</c:v>
                </c:pt>
                <c:pt idx="6406">
                  <c:v>583</c:v>
                </c:pt>
                <c:pt idx="6407">
                  <c:v>582</c:v>
                </c:pt>
                <c:pt idx="6408">
                  <c:v>581</c:v>
                </c:pt>
                <c:pt idx="6409">
                  <c:v>580</c:v>
                </c:pt>
                <c:pt idx="6410">
                  <c:v>579</c:v>
                </c:pt>
                <c:pt idx="6411">
                  <c:v>578</c:v>
                </c:pt>
                <c:pt idx="6412">
                  <c:v>577</c:v>
                </c:pt>
                <c:pt idx="6413">
                  <c:v>576</c:v>
                </c:pt>
                <c:pt idx="6414">
                  <c:v>575</c:v>
                </c:pt>
                <c:pt idx="6415">
                  <c:v>574</c:v>
                </c:pt>
                <c:pt idx="6416">
                  <c:v>573</c:v>
                </c:pt>
                <c:pt idx="6417">
                  <c:v>572</c:v>
                </c:pt>
                <c:pt idx="6418">
                  <c:v>571</c:v>
                </c:pt>
                <c:pt idx="6419">
                  <c:v>570</c:v>
                </c:pt>
                <c:pt idx="6420">
                  <c:v>569</c:v>
                </c:pt>
                <c:pt idx="6421">
                  <c:v>568</c:v>
                </c:pt>
                <c:pt idx="6422">
                  <c:v>567</c:v>
                </c:pt>
                <c:pt idx="6423">
                  <c:v>566</c:v>
                </c:pt>
                <c:pt idx="6424">
                  <c:v>565</c:v>
                </c:pt>
                <c:pt idx="6425">
                  <c:v>564</c:v>
                </c:pt>
                <c:pt idx="6426">
                  <c:v>563</c:v>
                </c:pt>
                <c:pt idx="6427">
                  <c:v>562</c:v>
                </c:pt>
                <c:pt idx="6428">
                  <c:v>561</c:v>
                </c:pt>
                <c:pt idx="6429">
                  <c:v>560</c:v>
                </c:pt>
                <c:pt idx="6430">
                  <c:v>559</c:v>
                </c:pt>
                <c:pt idx="6431">
                  <c:v>558</c:v>
                </c:pt>
                <c:pt idx="6432">
                  <c:v>557</c:v>
                </c:pt>
                <c:pt idx="6433">
                  <c:v>556</c:v>
                </c:pt>
                <c:pt idx="6434">
                  <c:v>555</c:v>
                </c:pt>
                <c:pt idx="6435">
                  <c:v>554</c:v>
                </c:pt>
                <c:pt idx="6436">
                  <c:v>553</c:v>
                </c:pt>
                <c:pt idx="6437">
                  <c:v>552</c:v>
                </c:pt>
                <c:pt idx="6438">
                  <c:v>551</c:v>
                </c:pt>
                <c:pt idx="6439">
                  <c:v>550</c:v>
                </c:pt>
                <c:pt idx="6440">
                  <c:v>549</c:v>
                </c:pt>
                <c:pt idx="6441">
                  <c:v>548</c:v>
                </c:pt>
                <c:pt idx="6442">
                  <c:v>547</c:v>
                </c:pt>
                <c:pt idx="6443">
                  <c:v>546</c:v>
                </c:pt>
                <c:pt idx="6444">
                  <c:v>545</c:v>
                </c:pt>
                <c:pt idx="6445">
                  <c:v>544</c:v>
                </c:pt>
                <c:pt idx="6446">
                  <c:v>543</c:v>
                </c:pt>
                <c:pt idx="6447">
                  <c:v>542</c:v>
                </c:pt>
                <c:pt idx="6448">
                  <c:v>541</c:v>
                </c:pt>
                <c:pt idx="6449">
                  <c:v>540</c:v>
                </c:pt>
                <c:pt idx="6450">
                  <c:v>539</c:v>
                </c:pt>
                <c:pt idx="6451">
                  <c:v>538</c:v>
                </c:pt>
                <c:pt idx="6452">
                  <c:v>537</c:v>
                </c:pt>
                <c:pt idx="6453">
                  <c:v>536</c:v>
                </c:pt>
                <c:pt idx="6454">
                  <c:v>535</c:v>
                </c:pt>
                <c:pt idx="6455">
                  <c:v>534</c:v>
                </c:pt>
                <c:pt idx="6456">
                  <c:v>533</c:v>
                </c:pt>
                <c:pt idx="6457">
                  <c:v>532</c:v>
                </c:pt>
                <c:pt idx="6458">
                  <c:v>531</c:v>
                </c:pt>
                <c:pt idx="6459">
                  <c:v>530</c:v>
                </c:pt>
                <c:pt idx="6460">
                  <c:v>529</c:v>
                </c:pt>
                <c:pt idx="6461">
                  <c:v>528</c:v>
                </c:pt>
                <c:pt idx="6462">
                  <c:v>527</c:v>
                </c:pt>
                <c:pt idx="6463">
                  <c:v>526</c:v>
                </c:pt>
                <c:pt idx="6464">
                  <c:v>525</c:v>
                </c:pt>
                <c:pt idx="6465">
                  <c:v>524</c:v>
                </c:pt>
                <c:pt idx="6466">
                  <c:v>523</c:v>
                </c:pt>
                <c:pt idx="6467">
                  <c:v>522</c:v>
                </c:pt>
                <c:pt idx="6468">
                  <c:v>521</c:v>
                </c:pt>
                <c:pt idx="6469">
                  <c:v>520</c:v>
                </c:pt>
                <c:pt idx="6470">
                  <c:v>519</c:v>
                </c:pt>
                <c:pt idx="6471">
                  <c:v>518</c:v>
                </c:pt>
                <c:pt idx="6472">
                  <c:v>517</c:v>
                </c:pt>
                <c:pt idx="6473">
                  <c:v>516</c:v>
                </c:pt>
                <c:pt idx="6474">
                  <c:v>515</c:v>
                </c:pt>
                <c:pt idx="6475">
                  <c:v>514</c:v>
                </c:pt>
                <c:pt idx="6476">
                  <c:v>513</c:v>
                </c:pt>
                <c:pt idx="6477">
                  <c:v>512</c:v>
                </c:pt>
                <c:pt idx="6478">
                  <c:v>511</c:v>
                </c:pt>
                <c:pt idx="6479">
                  <c:v>510</c:v>
                </c:pt>
                <c:pt idx="6480">
                  <c:v>509</c:v>
                </c:pt>
                <c:pt idx="6481">
                  <c:v>508</c:v>
                </c:pt>
                <c:pt idx="6482">
                  <c:v>507</c:v>
                </c:pt>
                <c:pt idx="6483">
                  <c:v>506</c:v>
                </c:pt>
                <c:pt idx="6484">
                  <c:v>505</c:v>
                </c:pt>
                <c:pt idx="6485">
                  <c:v>504</c:v>
                </c:pt>
                <c:pt idx="6486">
                  <c:v>503</c:v>
                </c:pt>
                <c:pt idx="6487">
                  <c:v>502</c:v>
                </c:pt>
                <c:pt idx="6488">
                  <c:v>501</c:v>
                </c:pt>
                <c:pt idx="6489">
                  <c:v>500</c:v>
                </c:pt>
                <c:pt idx="6490">
                  <c:v>499</c:v>
                </c:pt>
                <c:pt idx="6491">
                  <c:v>498</c:v>
                </c:pt>
                <c:pt idx="6492">
                  <c:v>497</c:v>
                </c:pt>
                <c:pt idx="6493">
                  <c:v>496</c:v>
                </c:pt>
                <c:pt idx="6494">
                  <c:v>495</c:v>
                </c:pt>
                <c:pt idx="6495">
                  <c:v>494</c:v>
                </c:pt>
                <c:pt idx="6496">
                  <c:v>493</c:v>
                </c:pt>
                <c:pt idx="6497">
                  <c:v>492</c:v>
                </c:pt>
                <c:pt idx="6498">
                  <c:v>491</c:v>
                </c:pt>
                <c:pt idx="6499">
                  <c:v>490</c:v>
                </c:pt>
                <c:pt idx="6500">
                  <c:v>489</c:v>
                </c:pt>
                <c:pt idx="6501">
                  <c:v>488</c:v>
                </c:pt>
                <c:pt idx="6502">
                  <c:v>487</c:v>
                </c:pt>
                <c:pt idx="6503">
                  <c:v>486</c:v>
                </c:pt>
                <c:pt idx="6504">
                  <c:v>485</c:v>
                </c:pt>
                <c:pt idx="6505">
                  <c:v>484</c:v>
                </c:pt>
                <c:pt idx="6506">
                  <c:v>483</c:v>
                </c:pt>
                <c:pt idx="6507">
                  <c:v>482</c:v>
                </c:pt>
                <c:pt idx="6508">
                  <c:v>481</c:v>
                </c:pt>
                <c:pt idx="6509">
                  <c:v>480</c:v>
                </c:pt>
                <c:pt idx="6510">
                  <c:v>479</c:v>
                </c:pt>
                <c:pt idx="6511">
                  <c:v>478</c:v>
                </c:pt>
                <c:pt idx="6512">
                  <c:v>477</c:v>
                </c:pt>
                <c:pt idx="6513">
                  <c:v>476</c:v>
                </c:pt>
                <c:pt idx="6514">
                  <c:v>475</c:v>
                </c:pt>
                <c:pt idx="6515">
                  <c:v>474</c:v>
                </c:pt>
                <c:pt idx="6516">
                  <c:v>473</c:v>
                </c:pt>
                <c:pt idx="6517">
                  <c:v>472</c:v>
                </c:pt>
                <c:pt idx="6518">
                  <c:v>471</c:v>
                </c:pt>
                <c:pt idx="6519">
                  <c:v>470</c:v>
                </c:pt>
                <c:pt idx="6520">
                  <c:v>469</c:v>
                </c:pt>
                <c:pt idx="6521">
                  <c:v>468</c:v>
                </c:pt>
                <c:pt idx="6522">
                  <c:v>467</c:v>
                </c:pt>
                <c:pt idx="6523">
                  <c:v>466</c:v>
                </c:pt>
                <c:pt idx="6524">
                  <c:v>465</c:v>
                </c:pt>
                <c:pt idx="6525">
                  <c:v>464</c:v>
                </c:pt>
                <c:pt idx="6526">
                  <c:v>463</c:v>
                </c:pt>
                <c:pt idx="6527">
                  <c:v>462</c:v>
                </c:pt>
                <c:pt idx="6528">
                  <c:v>461</c:v>
                </c:pt>
                <c:pt idx="6529">
                  <c:v>460</c:v>
                </c:pt>
                <c:pt idx="6530">
                  <c:v>459</c:v>
                </c:pt>
                <c:pt idx="6531">
                  <c:v>458</c:v>
                </c:pt>
                <c:pt idx="6532">
                  <c:v>457</c:v>
                </c:pt>
                <c:pt idx="6533">
                  <c:v>456</c:v>
                </c:pt>
                <c:pt idx="6534">
                  <c:v>455</c:v>
                </c:pt>
                <c:pt idx="6535">
                  <c:v>454</c:v>
                </c:pt>
                <c:pt idx="6536">
                  <c:v>453</c:v>
                </c:pt>
                <c:pt idx="6537">
                  <c:v>452</c:v>
                </c:pt>
                <c:pt idx="6538">
                  <c:v>451</c:v>
                </c:pt>
                <c:pt idx="6539">
                  <c:v>450</c:v>
                </c:pt>
                <c:pt idx="6540">
                  <c:v>449</c:v>
                </c:pt>
                <c:pt idx="6541">
                  <c:v>448</c:v>
                </c:pt>
                <c:pt idx="6542">
                  <c:v>447</c:v>
                </c:pt>
                <c:pt idx="6543">
                  <c:v>446</c:v>
                </c:pt>
                <c:pt idx="6544">
                  <c:v>445</c:v>
                </c:pt>
                <c:pt idx="6545">
                  <c:v>444</c:v>
                </c:pt>
                <c:pt idx="6546">
                  <c:v>443</c:v>
                </c:pt>
                <c:pt idx="6547">
                  <c:v>442</c:v>
                </c:pt>
                <c:pt idx="6548">
                  <c:v>441</c:v>
                </c:pt>
                <c:pt idx="6549">
                  <c:v>440</c:v>
                </c:pt>
                <c:pt idx="6550">
                  <c:v>439</c:v>
                </c:pt>
                <c:pt idx="6551">
                  <c:v>438</c:v>
                </c:pt>
                <c:pt idx="6552">
                  <c:v>437</c:v>
                </c:pt>
                <c:pt idx="6553">
                  <c:v>436</c:v>
                </c:pt>
                <c:pt idx="6554">
                  <c:v>435</c:v>
                </c:pt>
                <c:pt idx="6555">
                  <c:v>434</c:v>
                </c:pt>
                <c:pt idx="6556">
                  <c:v>433</c:v>
                </c:pt>
                <c:pt idx="6557">
                  <c:v>432</c:v>
                </c:pt>
                <c:pt idx="6558">
                  <c:v>431</c:v>
                </c:pt>
                <c:pt idx="6559">
                  <c:v>430</c:v>
                </c:pt>
                <c:pt idx="6560">
                  <c:v>429</c:v>
                </c:pt>
                <c:pt idx="6561">
                  <c:v>428</c:v>
                </c:pt>
                <c:pt idx="6562">
                  <c:v>427</c:v>
                </c:pt>
                <c:pt idx="6563">
                  <c:v>426</c:v>
                </c:pt>
                <c:pt idx="6564">
                  <c:v>425</c:v>
                </c:pt>
                <c:pt idx="6565">
                  <c:v>424</c:v>
                </c:pt>
                <c:pt idx="6566">
                  <c:v>423</c:v>
                </c:pt>
                <c:pt idx="6567">
                  <c:v>422</c:v>
                </c:pt>
                <c:pt idx="6568">
                  <c:v>421</c:v>
                </c:pt>
                <c:pt idx="6569">
                  <c:v>420</c:v>
                </c:pt>
                <c:pt idx="6570">
                  <c:v>419</c:v>
                </c:pt>
                <c:pt idx="6571">
                  <c:v>418</c:v>
                </c:pt>
                <c:pt idx="6572">
                  <c:v>417</c:v>
                </c:pt>
                <c:pt idx="6573">
                  <c:v>416</c:v>
                </c:pt>
                <c:pt idx="6574">
                  <c:v>415</c:v>
                </c:pt>
                <c:pt idx="6575">
                  <c:v>414</c:v>
                </c:pt>
                <c:pt idx="6576">
                  <c:v>413</c:v>
                </c:pt>
                <c:pt idx="6577">
                  <c:v>412</c:v>
                </c:pt>
                <c:pt idx="6578">
                  <c:v>411</c:v>
                </c:pt>
                <c:pt idx="6579">
                  <c:v>410</c:v>
                </c:pt>
                <c:pt idx="6580">
                  <c:v>409</c:v>
                </c:pt>
                <c:pt idx="6581">
                  <c:v>408</c:v>
                </c:pt>
                <c:pt idx="6582">
                  <c:v>407</c:v>
                </c:pt>
                <c:pt idx="6583">
                  <c:v>406</c:v>
                </c:pt>
                <c:pt idx="6584">
                  <c:v>405</c:v>
                </c:pt>
                <c:pt idx="6585">
                  <c:v>404</c:v>
                </c:pt>
                <c:pt idx="6586">
                  <c:v>403</c:v>
                </c:pt>
                <c:pt idx="6587">
                  <c:v>402</c:v>
                </c:pt>
                <c:pt idx="6588">
                  <c:v>401</c:v>
                </c:pt>
                <c:pt idx="6589">
                  <c:v>400</c:v>
                </c:pt>
                <c:pt idx="6590">
                  <c:v>399</c:v>
                </c:pt>
                <c:pt idx="6591">
                  <c:v>398</c:v>
                </c:pt>
                <c:pt idx="6592">
                  <c:v>397</c:v>
                </c:pt>
                <c:pt idx="6593">
                  <c:v>396</c:v>
                </c:pt>
                <c:pt idx="6594">
                  <c:v>395</c:v>
                </c:pt>
                <c:pt idx="6595">
                  <c:v>394</c:v>
                </c:pt>
                <c:pt idx="6596">
                  <c:v>393</c:v>
                </c:pt>
                <c:pt idx="6597">
                  <c:v>392</c:v>
                </c:pt>
                <c:pt idx="6598">
                  <c:v>391</c:v>
                </c:pt>
                <c:pt idx="6599">
                  <c:v>390</c:v>
                </c:pt>
                <c:pt idx="6600">
                  <c:v>389</c:v>
                </c:pt>
                <c:pt idx="6601">
                  <c:v>388</c:v>
                </c:pt>
                <c:pt idx="6602">
                  <c:v>387</c:v>
                </c:pt>
                <c:pt idx="6603">
                  <c:v>386</c:v>
                </c:pt>
                <c:pt idx="6604">
                  <c:v>385</c:v>
                </c:pt>
                <c:pt idx="6605">
                  <c:v>384</c:v>
                </c:pt>
                <c:pt idx="6606">
                  <c:v>383</c:v>
                </c:pt>
                <c:pt idx="6607">
                  <c:v>382</c:v>
                </c:pt>
                <c:pt idx="6608">
                  <c:v>381</c:v>
                </c:pt>
                <c:pt idx="6609">
                  <c:v>380</c:v>
                </c:pt>
                <c:pt idx="6610">
                  <c:v>379</c:v>
                </c:pt>
                <c:pt idx="6611">
                  <c:v>378</c:v>
                </c:pt>
                <c:pt idx="6612">
                  <c:v>377</c:v>
                </c:pt>
                <c:pt idx="6613">
                  <c:v>376</c:v>
                </c:pt>
                <c:pt idx="6614">
                  <c:v>375</c:v>
                </c:pt>
                <c:pt idx="6615">
                  <c:v>374</c:v>
                </c:pt>
                <c:pt idx="6616">
                  <c:v>373</c:v>
                </c:pt>
                <c:pt idx="6617">
                  <c:v>372</c:v>
                </c:pt>
                <c:pt idx="6618">
                  <c:v>371</c:v>
                </c:pt>
                <c:pt idx="6619">
                  <c:v>370</c:v>
                </c:pt>
                <c:pt idx="6620">
                  <c:v>369</c:v>
                </c:pt>
                <c:pt idx="6621">
                  <c:v>368</c:v>
                </c:pt>
                <c:pt idx="6622">
                  <c:v>367</c:v>
                </c:pt>
                <c:pt idx="6623">
                  <c:v>366</c:v>
                </c:pt>
                <c:pt idx="6624">
                  <c:v>365</c:v>
                </c:pt>
                <c:pt idx="6625">
                  <c:v>364</c:v>
                </c:pt>
                <c:pt idx="6626">
                  <c:v>363</c:v>
                </c:pt>
                <c:pt idx="6627">
                  <c:v>362</c:v>
                </c:pt>
                <c:pt idx="6628">
                  <c:v>361</c:v>
                </c:pt>
                <c:pt idx="6629">
                  <c:v>360</c:v>
                </c:pt>
                <c:pt idx="6630">
                  <c:v>359</c:v>
                </c:pt>
                <c:pt idx="6631">
                  <c:v>358</c:v>
                </c:pt>
                <c:pt idx="6632">
                  <c:v>357</c:v>
                </c:pt>
                <c:pt idx="6633">
                  <c:v>356</c:v>
                </c:pt>
                <c:pt idx="6634">
                  <c:v>355</c:v>
                </c:pt>
                <c:pt idx="6635">
                  <c:v>354</c:v>
                </c:pt>
                <c:pt idx="6636">
                  <c:v>353</c:v>
                </c:pt>
                <c:pt idx="6637">
                  <c:v>352</c:v>
                </c:pt>
                <c:pt idx="6638">
                  <c:v>351</c:v>
                </c:pt>
                <c:pt idx="6639">
                  <c:v>350</c:v>
                </c:pt>
                <c:pt idx="6640">
                  <c:v>349</c:v>
                </c:pt>
                <c:pt idx="6641">
                  <c:v>348</c:v>
                </c:pt>
                <c:pt idx="6642">
                  <c:v>347</c:v>
                </c:pt>
                <c:pt idx="6643">
                  <c:v>346</c:v>
                </c:pt>
                <c:pt idx="6644">
                  <c:v>345</c:v>
                </c:pt>
                <c:pt idx="6645">
                  <c:v>344</c:v>
                </c:pt>
                <c:pt idx="6646">
                  <c:v>343</c:v>
                </c:pt>
                <c:pt idx="6647">
                  <c:v>342</c:v>
                </c:pt>
                <c:pt idx="6648">
                  <c:v>341</c:v>
                </c:pt>
                <c:pt idx="6649">
                  <c:v>340</c:v>
                </c:pt>
                <c:pt idx="6650">
                  <c:v>339</c:v>
                </c:pt>
                <c:pt idx="6651">
                  <c:v>338</c:v>
                </c:pt>
                <c:pt idx="6652">
                  <c:v>337</c:v>
                </c:pt>
                <c:pt idx="6653">
                  <c:v>336</c:v>
                </c:pt>
                <c:pt idx="6654">
                  <c:v>335</c:v>
                </c:pt>
                <c:pt idx="6655">
                  <c:v>334</c:v>
                </c:pt>
                <c:pt idx="6656">
                  <c:v>333</c:v>
                </c:pt>
                <c:pt idx="6657">
                  <c:v>332</c:v>
                </c:pt>
                <c:pt idx="6658">
                  <c:v>331</c:v>
                </c:pt>
                <c:pt idx="6659">
                  <c:v>330</c:v>
                </c:pt>
                <c:pt idx="6660">
                  <c:v>329</c:v>
                </c:pt>
                <c:pt idx="6661">
                  <c:v>328</c:v>
                </c:pt>
                <c:pt idx="6662">
                  <c:v>327</c:v>
                </c:pt>
                <c:pt idx="6663">
                  <c:v>326</c:v>
                </c:pt>
                <c:pt idx="6664">
                  <c:v>325</c:v>
                </c:pt>
                <c:pt idx="6665">
                  <c:v>324</c:v>
                </c:pt>
                <c:pt idx="6666">
                  <c:v>323</c:v>
                </c:pt>
                <c:pt idx="6667">
                  <c:v>322</c:v>
                </c:pt>
                <c:pt idx="6668">
                  <c:v>321</c:v>
                </c:pt>
                <c:pt idx="6669">
                  <c:v>320</c:v>
                </c:pt>
                <c:pt idx="6670">
                  <c:v>319</c:v>
                </c:pt>
                <c:pt idx="6671">
                  <c:v>318</c:v>
                </c:pt>
                <c:pt idx="6672">
                  <c:v>317</c:v>
                </c:pt>
                <c:pt idx="6673">
                  <c:v>316</c:v>
                </c:pt>
                <c:pt idx="6674">
                  <c:v>315</c:v>
                </c:pt>
                <c:pt idx="6675">
                  <c:v>314</c:v>
                </c:pt>
                <c:pt idx="6676">
                  <c:v>313</c:v>
                </c:pt>
                <c:pt idx="6677">
                  <c:v>312</c:v>
                </c:pt>
                <c:pt idx="6678">
                  <c:v>311</c:v>
                </c:pt>
                <c:pt idx="6679">
                  <c:v>310</c:v>
                </c:pt>
                <c:pt idx="6680">
                  <c:v>309</c:v>
                </c:pt>
                <c:pt idx="6681">
                  <c:v>308</c:v>
                </c:pt>
                <c:pt idx="6682">
                  <c:v>307</c:v>
                </c:pt>
                <c:pt idx="6683">
                  <c:v>306</c:v>
                </c:pt>
                <c:pt idx="6684">
                  <c:v>305</c:v>
                </c:pt>
                <c:pt idx="6685">
                  <c:v>304</c:v>
                </c:pt>
                <c:pt idx="6686">
                  <c:v>303</c:v>
                </c:pt>
                <c:pt idx="6687">
                  <c:v>302</c:v>
                </c:pt>
                <c:pt idx="6688">
                  <c:v>301</c:v>
                </c:pt>
                <c:pt idx="6689">
                  <c:v>300</c:v>
                </c:pt>
                <c:pt idx="6690">
                  <c:v>299</c:v>
                </c:pt>
                <c:pt idx="6691">
                  <c:v>298</c:v>
                </c:pt>
                <c:pt idx="6692">
                  <c:v>297</c:v>
                </c:pt>
                <c:pt idx="6693">
                  <c:v>296</c:v>
                </c:pt>
                <c:pt idx="6694">
                  <c:v>295</c:v>
                </c:pt>
                <c:pt idx="6695">
                  <c:v>294</c:v>
                </c:pt>
                <c:pt idx="6696">
                  <c:v>293</c:v>
                </c:pt>
                <c:pt idx="6697">
                  <c:v>292</c:v>
                </c:pt>
                <c:pt idx="6698">
                  <c:v>291</c:v>
                </c:pt>
                <c:pt idx="6699">
                  <c:v>290</c:v>
                </c:pt>
                <c:pt idx="6700">
                  <c:v>289</c:v>
                </c:pt>
                <c:pt idx="6701">
                  <c:v>288</c:v>
                </c:pt>
                <c:pt idx="6702">
                  <c:v>287</c:v>
                </c:pt>
                <c:pt idx="6703">
                  <c:v>286</c:v>
                </c:pt>
                <c:pt idx="6704">
                  <c:v>285</c:v>
                </c:pt>
                <c:pt idx="6705">
                  <c:v>284</c:v>
                </c:pt>
                <c:pt idx="6706">
                  <c:v>283</c:v>
                </c:pt>
                <c:pt idx="6707">
                  <c:v>282</c:v>
                </c:pt>
                <c:pt idx="6708">
                  <c:v>281</c:v>
                </c:pt>
                <c:pt idx="6709">
                  <c:v>280</c:v>
                </c:pt>
                <c:pt idx="6710">
                  <c:v>279</c:v>
                </c:pt>
                <c:pt idx="6711">
                  <c:v>278</c:v>
                </c:pt>
                <c:pt idx="6712">
                  <c:v>277</c:v>
                </c:pt>
                <c:pt idx="6713">
                  <c:v>276</c:v>
                </c:pt>
                <c:pt idx="6714">
                  <c:v>275</c:v>
                </c:pt>
                <c:pt idx="6715">
                  <c:v>274</c:v>
                </c:pt>
                <c:pt idx="6716">
                  <c:v>273</c:v>
                </c:pt>
                <c:pt idx="6717">
                  <c:v>272</c:v>
                </c:pt>
                <c:pt idx="6718">
                  <c:v>271</c:v>
                </c:pt>
                <c:pt idx="6719">
                  <c:v>270</c:v>
                </c:pt>
                <c:pt idx="6720">
                  <c:v>269</c:v>
                </c:pt>
                <c:pt idx="6721">
                  <c:v>268</c:v>
                </c:pt>
                <c:pt idx="6722">
                  <c:v>267</c:v>
                </c:pt>
                <c:pt idx="6723">
                  <c:v>266</c:v>
                </c:pt>
                <c:pt idx="6724">
                  <c:v>265</c:v>
                </c:pt>
                <c:pt idx="6725">
                  <c:v>264</c:v>
                </c:pt>
                <c:pt idx="6726">
                  <c:v>263</c:v>
                </c:pt>
                <c:pt idx="6727">
                  <c:v>262</c:v>
                </c:pt>
                <c:pt idx="6728">
                  <c:v>261</c:v>
                </c:pt>
                <c:pt idx="6729">
                  <c:v>260</c:v>
                </c:pt>
                <c:pt idx="6730">
                  <c:v>259</c:v>
                </c:pt>
                <c:pt idx="6731">
                  <c:v>258</c:v>
                </c:pt>
                <c:pt idx="6732">
                  <c:v>257</c:v>
                </c:pt>
                <c:pt idx="6733">
                  <c:v>256</c:v>
                </c:pt>
                <c:pt idx="6734">
                  <c:v>255</c:v>
                </c:pt>
                <c:pt idx="6735">
                  <c:v>254</c:v>
                </c:pt>
                <c:pt idx="6736">
                  <c:v>253</c:v>
                </c:pt>
                <c:pt idx="6737">
                  <c:v>252</c:v>
                </c:pt>
                <c:pt idx="6738">
                  <c:v>251</c:v>
                </c:pt>
                <c:pt idx="6739">
                  <c:v>250</c:v>
                </c:pt>
                <c:pt idx="6740">
                  <c:v>249</c:v>
                </c:pt>
                <c:pt idx="6741">
                  <c:v>248</c:v>
                </c:pt>
                <c:pt idx="6742">
                  <c:v>247</c:v>
                </c:pt>
                <c:pt idx="6743">
                  <c:v>246</c:v>
                </c:pt>
                <c:pt idx="6744">
                  <c:v>245</c:v>
                </c:pt>
                <c:pt idx="6745">
                  <c:v>244</c:v>
                </c:pt>
                <c:pt idx="6746">
                  <c:v>243</c:v>
                </c:pt>
                <c:pt idx="6747">
                  <c:v>242</c:v>
                </c:pt>
                <c:pt idx="6748">
                  <c:v>241</c:v>
                </c:pt>
                <c:pt idx="6749">
                  <c:v>240</c:v>
                </c:pt>
                <c:pt idx="6750">
                  <c:v>239</c:v>
                </c:pt>
                <c:pt idx="6751">
                  <c:v>238</c:v>
                </c:pt>
                <c:pt idx="6752">
                  <c:v>237</c:v>
                </c:pt>
                <c:pt idx="6753">
                  <c:v>236</c:v>
                </c:pt>
                <c:pt idx="6754">
                  <c:v>235</c:v>
                </c:pt>
                <c:pt idx="6755">
                  <c:v>234</c:v>
                </c:pt>
                <c:pt idx="6756">
                  <c:v>233</c:v>
                </c:pt>
                <c:pt idx="6757">
                  <c:v>232</c:v>
                </c:pt>
                <c:pt idx="6758">
                  <c:v>231</c:v>
                </c:pt>
                <c:pt idx="6759">
                  <c:v>230</c:v>
                </c:pt>
                <c:pt idx="6760">
                  <c:v>229</c:v>
                </c:pt>
                <c:pt idx="6761">
                  <c:v>228</c:v>
                </c:pt>
                <c:pt idx="6762">
                  <c:v>227</c:v>
                </c:pt>
                <c:pt idx="6763">
                  <c:v>226</c:v>
                </c:pt>
                <c:pt idx="6764">
                  <c:v>225</c:v>
                </c:pt>
                <c:pt idx="6765">
                  <c:v>224</c:v>
                </c:pt>
                <c:pt idx="6766">
                  <c:v>223</c:v>
                </c:pt>
                <c:pt idx="6767">
                  <c:v>222</c:v>
                </c:pt>
                <c:pt idx="6768">
                  <c:v>221</c:v>
                </c:pt>
                <c:pt idx="6769">
                  <c:v>220</c:v>
                </c:pt>
                <c:pt idx="6770">
                  <c:v>219</c:v>
                </c:pt>
                <c:pt idx="6771">
                  <c:v>218</c:v>
                </c:pt>
                <c:pt idx="6772">
                  <c:v>217</c:v>
                </c:pt>
                <c:pt idx="6773">
                  <c:v>216</c:v>
                </c:pt>
                <c:pt idx="6774">
                  <c:v>215</c:v>
                </c:pt>
                <c:pt idx="6775">
                  <c:v>214</c:v>
                </c:pt>
                <c:pt idx="6776">
                  <c:v>213</c:v>
                </c:pt>
                <c:pt idx="6777">
                  <c:v>212</c:v>
                </c:pt>
                <c:pt idx="6778">
                  <c:v>211</c:v>
                </c:pt>
                <c:pt idx="6779">
                  <c:v>210</c:v>
                </c:pt>
                <c:pt idx="6780">
                  <c:v>209</c:v>
                </c:pt>
                <c:pt idx="6781">
                  <c:v>208</c:v>
                </c:pt>
                <c:pt idx="6782">
                  <c:v>207</c:v>
                </c:pt>
                <c:pt idx="6783">
                  <c:v>206</c:v>
                </c:pt>
                <c:pt idx="6784">
                  <c:v>205</c:v>
                </c:pt>
                <c:pt idx="6785">
                  <c:v>204</c:v>
                </c:pt>
                <c:pt idx="6786">
                  <c:v>203</c:v>
                </c:pt>
                <c:pt idx="6787">
                  <c:v>202</c:v>
                </c:pt>
                <c:pt idx="6788">
                  <c:v>201</c:v>
                </c:pt>
                <c:pt idx="6789">
                  <c:v>200</c:v>
                </c:pt>
                <c:pt idx="6790">
                  <c:v>199</c:v>
                </c:pt>
                <c:pt idx="6791">
                  <c:v>198</c:v>
                </c:pt>
                <c:pt idx="6792">
                  <c:v>197</c:v>
                </c:pt>
                <c:pt idx="6793">
                  <c:v>196</c:v>
                </c:pt>
                <c:pt idx="6794">
                  <c:v>195</c:v>
                </c:pt>
                <c:pt idx="6795">
                  <c:v>194</c:v>
                </c:pt>
                <c:pt idx="6796">
                  <c:v>193</c:v>
                </c:pt>
                <c:pt idx="6797">
                  <c:v>192</c:v>
                </c:pt>
                <c:pt idx="6798">
                  <c:v>191</c:v>
                </c:pt>
                <c:pt idx="6799">
                  <c:v>190</c:v>
                </c:pt>
                <c:pt idx="6800">
                  <c:v>189</c:v>
                </c:pt>
                <c:pt idx="6801">
                  <c:v>188</c:v>
                </c:pt>
                <c:pt idx="6802">
                  <c:v>187</c:v>
                </c:pt>
                <c:pt idx="6803">
                  <c:v>186</c:v>
                </c:pt>
                <c:pt idx="6804">
                  <c:v>185</c:v>
                </c:pt>
                <c:pt idx="6805">
                  <c:v>184</c:v>
                </c:pt>
                <c:pt idx="6806">
                  <c:v>183</c:v>
                </c:pt>
                <c:pt idx="6807">
                  <c:v>182</c:v>
                </c:pt>
                <c:pt idx="6808">
                  <c:v>181</c:v>
                </c:pt>
                <c:pt idx="6809">
                  <c:v>180</c:v>
                </c:pt>
                <c:pt idx="6810">
                  <c:v>179</c:v>
                </c:pt>
                <c:pt idx="6811">
                  <c:v>178</c:v>
                </c:pt>
                <c:pt idx="6812">
                  <c:v>177</c:v>
                </c:pt>
                <c:pt idx="6813">
                  <c:v>176</c:v>
                </c:pt>
                <c:pt idx="6814">
                  <c:v>175</c:v>
                </c:pt>
                <c:pt idx="6815">
                  <c:v>174</c:v>
                </c:pt>
                <c:pt idx="6816">
                  <c:v>173</c:v>
                </c:pt>
                <c:pt idx="6817">
                  <c:v>172</c:v>
                </c:pt>
                <c:pt idx="6818">
                  <c:v>171</c:v>
                </c:pt>
                <c:pt idx="6819">
                  <c:v>170</c:v>
                </c:pt>
                <c:pt idx="6820">
                  <c:v>169</c:v>
                </c:pt>
                <c:pt idx="6821">
                  <c:v>168</c:v>
                </c:pt>
                <c:pt idx="6822">
                  <c:v>167</c:v>
                </c:pt>
                <c:pt idx="6823">
                  <c:v>166</c:v>
                </c:pt>
                <c:pt idx="6824">
                  <c:v>165</c:v>
                </c:pt>
                <c:pt idx="6825">
                  <c:v>164</c:v>
                </c:pt>
                <c:pt idx="6826">
                  <c:v>163</c:v>
                </c:pt>
                <c:pt idx="6827">
                  <c:v>162</c:v>
                </c:pt>
                <c:pt idx="6828">
                  <c:v>161</c:v>
                </c:pt>
                <c:pt idx="6829">
                  <c:v>160</c:v>
                </c:pt>
                <c:pt idx="6830">
                  <c:v>159</c:v>
                </c:pt>
                <c:pt idx="6831">
                  <c:v>158</c:v>
                </c:pt>
                <c:pt idx="6832">
                  <c:v>157</c:v>
                </c:pt>
                <c:pt idx="6833">
                  <c:v>156</c:v>
                </c:pt>
                <c:pt idx="6834">
                  <c:v>155</c:v>
                </c:pt>
                <c:pt idx="6835">
                  <c:v>154</c:v>
                </c:pt>
                <c:pt idx="6836">
                  <c:v>153</c:v>
                </c:pt>
                <c:pt idx="6837">
                  <c:v>152</c:v>
                </c:pt>
                <c:pt idx="6838">
                  <c:v>151</c:v>
                </c:pt>
                <c:pt idx="6839">
                  <c:v>150</c:v>
                </c:pt>
                <c:pt idx="6840">
                  <c:v>149</c:v>
                </c:pt>
                <c:pt idx="6841">
                  <c:v>148</c:v>
                </c:pt>
                <c:pt idx="6842">
                  <c:v>147</c:v>
                </c:pt>
                <c:pt idx="6843">
                  <c:v>146</c:v>
                </c:pt>
                <c:pt idx="6844">
                  <c:v>145</c:v>
                </c:pt>
                <c:pt idx="6845">
                  <c:v>144</c:v>
                </c:pt>
                <c:pt idx="6846">
                  <c:v>143</c:v>
                </c:pt>
                <c:pt idx="6847">
                  <c:v>142</c:v>
                </c:pt>
                <c:pt idx="6848">
                  <c:v>141</c:v>
                </c:pt>
                <c:pt idx="6849">
                  <c:v>140</c:v>
                </c:pt>
                <c:pt idx="6850">
                  <c:v>139</c:v>
                </c:pt>
                <c:pt idx="6851">
                  <c:v>138</c:v>
                </c:pt>
                <c:pt idx="6852">
                  <c:v>137</c:v>
                </c:pt>
                <c:pt idx="6853">
                  <c:v>136</c:v>
                </c:pt>
                <c:pt idx="6854">
                  <c:v>135</c:v>
                </c:pt>
                <c:pt idx="6855">
                  <c:v>134</c:v>
                </c:pt>
                <c:pt idx="6856">
                  <c:v>133</c:v>
                </c:pt>
                <c:pt idx="6857">
                  <c:v>132</c:v>
                </c:pt>
                <c:pt idx="6858">
                  <c:v>131</c:v>
                </c:pt>
                <c:pt idx="6859">
                  <c:v>130</c:v>
                </c:pt>
                <c:pt idx="6860">
                  <c:v>129</c:v>
                </c:pt>
                <c:pt idx="6861">
                  <c:v>128</c:v>
                </c:pt>
                <c:pt idx="6862">
                  <c:v>127</c:v>
                </c:pt>
                <c:pt idx="6863">
                  <c:v>126</c:v>
                </c:pt>
                <c:pt idx="6864">
                  <c:v>125</c:v>
                </c:pt>
                <c:pt idx="6865">
                  <c:v>124</c:v>
                </c:pt>
                <c:pt idx="6866">
                  <c:v>123</c:v>
                </c:pt>
                <c:pt idx="6867">
                  <c:v>122</c:v>
                </c:pt>
                <c:pt idx="6868">
                  <c:v>121</c:v>
                </c:pt>
                <c:pt idx="6869">
                  <c:v>120</c:v>
                </c:pt>
                <c:pt idx="6870">
                  <c:v>119</c:v>
                </c:pt>
                <c:pt idx="6871">
                  <c:v>118</c:v>
                </c:pt>
                <c:pt idx="6872">
                  <c:v>117</c:v>
                </c:pt>
                <c:pt idx="6873">
                  <c:v>116</c:v>
                </c:pt>
                <c:pt idx="6874">
                  <c:v>115</c:v>
                </c:pt>
                <c:pt idx="6875">
                  <c:v>114</c:v>
                </c:pt>
                <c:pt idx="6876">
                  <c:v>113</c:v>
                </c:pt>
                <c:pt idx="6877">
                  <c:v>112</c:v>
                </c:pt>
                <c:pt idx="6878">
                  <c:v>111</c:v>
                </c:pt>
                <c:pt idx="6879">
                  <c:v>110</c:v>
                </c:pt>
                <c:pt idx="6880">
                  <c:v>109</c:v>
                </c:pt>
                <c:pt idx="6881">
                  <c:v>108</c:v>
                </c:pt>
                <c:pt idx="6882">
                  <c:v>107</c:v>
                </c:pt>
                <c:pt idx="6883">
                  <c:v>106</c:v>
                </c:pt>
                <c:pt idx="6884">
                  <c:v>105</c:v>
                </c:pt>
                <c:pt idx="6885">
                  <c:v>104</c:v>
                </c:pt>
                <c:pt idx="6886">
                  <c:v>103</c:v>
                </c:pt>
                <c:pt idx="6887">
                  <c:v>102</c:v>
                </c:pt>
                <c:pt idx="6888">
                  <c:v>101</c:v>
                </c:pt>
                <c:pt idx="6889">
                  <c:v>100</c:v>
                </c:pt>
                <c:pt idx="6890">
                  <c:v>99</c:v>
                </c:pt>
                <c:pt idx="6891">
                  <c:v>98</c:v>
                </c:pt>
                <c:pt idx="6892">
                  <c:v>97</c:v>
                </c:pt>
                <c:pt idx="6893">
                  <c:v>96</c:v>
                </c:pt>
                <c:pt idx="6894">
                  <c:v>95</c:v>
                </c:pt>
                <c:pt idx="6895">
                  <c:v>94</c:v>
                </c:pt>
                <c:pt idx="6896">
                  <c:v>93</c:v>
                </c:pt>
                <c:pt idx="6897">
                  <c:v>92</c:v>
                </c:pt>
                <c:pt idx="6898">
                  <c:v>91</c:v>
                </c:pt>
                <c:pt idx="6899">
                  <c:v>90</c:v>
                </c:pt>
                <c:pt idx="6900">
                  <c:v>89</c:v>
                </c:pt>
                <c:pt idx="6901">
                  <c:v>88</c:v>
                </c:pt>
                <c:pt idx="6902">
                  <c:v>87</c:v>
                </c:pt>
                <c:pt idx="6903">
                  <c:v>86</c:v>
                </c:pt>
                <c:pt idx="6904">
                  <c:v>85</c:v>
                </c:pt>
                <c:pt idx="6905">
                  <c:v>84</c:v>
                </c:pt>
                <c:pt idx="6906">
                  <c:v>83</c:v>
                </c:pt>
                <c:pt idx="6907">
                  <c:v>82</c:v>
                </c:pt>
                <c:pt idx="6908">
                  <c:v>81</c:v>
                </c:pt>
                <c:pt idx="6909">
                  <c:v>80</c:v>
                </c:pt>
                <c:pt idx="6910">
                  <c:v>79</c:v>
                </c:pt>
                <c:pt idx="6911">
                  <c:v>78</c:v>
                </c:pt>
                <c:pt idx="6912">
                  <c:v>77</c:v>
                </c:pt>
                <c:pt idx="6913">
                  <c:v>76</c:v>
                </c:pt>
                <c:pt idx="6914">
                  <c:v>75</c:v>
                </c:pt>
                <c:pt idx="6915">
                  <c:v>74</c:v>
                </c:pt>
                <c:pt idx="6916">
                  <c:v>73</c:v>
                </c:pt>
                <c:pt idx="6917">
                  <c:v>72</c:v>
                </c:pt>
                <c:pt idx="6918">
                  <c:v>71</c:v>
                </c:pt>
                <c:pt idx="6919">
                  <c:v>70</c:v>
                </c:pt>
                <c:pt idx="6920">
                  <c:v>69</c:v>
                </c:pt>
                <c:pt idx="6921">
                  <c:v>68</c:v>
                </c:pt>
                <c:pt idx="6922">
                  <c:v>67</c:v>
                </c:pt>
                <c:pt idx="6923">
                  <c:v>66</c:v>
                </c:pt>
                <c:pt idx="6924">
                  <c:v>65</c:v>
                </c:pt>
                <c:pt idx="6925">
                  <c:v>64</c:v>
                </c:pt>
                <c:pt idx="6926">
                  <c:v>63</c:v>
                </c:pt>
                <c:pt idx="6927">
                  <c:v>62</c:v>
                </c:pt>
                <c:pt idx="6928">
                  <c:v>61</c:v>
                </c:pt>
                <c:pt idx="6929">
                  <c:v>60</c:v>
                </c:pt>
                <c:pt idx="6930">
                  <c:v>59</c:v>
                </c:pt>
                <c:pt idx="6931">
                  <c:v>58</c:v>
                </c:pt>
                <c:pt idx="6932">
                  <c:v>57</c:v>
                </c:pt>
                <c:pt idx="6933">
                  <c:v>56</c:v>
                </c:pt>
                <c:pt idx="6934">
                  <c:v>55</c:v>
                </c:pt>
                <c:pt idx="6935">
                  <c:v>54</c:v>
                </c:pt>
                <c:pt idx="6936">
                  <c:v>53</c:v>
                </c:pt>
                <c:pt idx="6937">
                  <c:v>52</c:v>
                </c:pt>
                <c:pt idx="6938">
                  <c:v>51</c:v>
                </c:pt>
                <c:pt idx="6939">
                  <c:v>50</c:v>
                </c:pt>
                <c:pt idx="6940">
                  <c:v>49</c:v>
                </c:pt>
                <c:pt idx="6941">
                  <c:v>48</c:v>
                </c:pt>
                <c:pt idx="6942">
                  <c:v>47</c:v>
                </c:pt>
                <c:pt idx="6943">
                  <c:v>46</c:v>
                </c:pt>
                <c:pt idx="6944">
                  <c:v>45</c:v>
                </c:pt>
                <c:pt idx="6945">
                  <c:v>44</c:v>
                </c:pt>
                <c:pt idx="6946">
                  <c:v>43</c:v>
                </c:pt>
                <c:pt idx="6947">
                  <c:v>42</c:v>
                </c:pt>
                <c:pt idx="6948">
                  <c:v>41</c:v>
                </c:pt>
                <c:pt idx="6949">
                  <c:v>40</c:v>
                </c:pt>
                <c:pt idx="6950">
                  <c:v>39</c:v>
                </c:pt>
                <c:pt idx="6951">
                  <c:v>38</c:v>
                </c:pt>
                <c:pt idx="6952">
                  <c:v>37</c:v>
                </c:pt>
                <c:pt idx="6953">
                  <c:v>36</c:v>
                </c:pt>
                <c:pt idx="6954">
                  <c:v>35</c:v>
                </c:pt>
                <c:pt idx="6955">
                  <c:v>34</c:v>
                </c:pt>
                <c:pt idx="6956">
                  <c:v>33</c:v>
                </c:pt>
                <c:pt idx="6957">
                  <c:v>32</c:v>
                </c:pt>
                <c:pt idx="6958">
                  <c:v>31</c:v>
                </c:pt>
                <c:pt idx="6959">
                  <c:v>30</c:v>
                </c:pt>
                <c:pt idx="6960">
                  <c:v>29</c:v>
                </c:pt>
                <c:pt idx="6961">
                  <c:v>28</c:v>
                </c:pt>
                <c:pt idx="6962">
                  <c:v>27</c:v>
                </c:pt>
                <c:pt idx="6963">
                  <c:v>26</c:v>
                </c:pt>
                <c:pt idx="6964">
                  <c:v>25</c:v>
                </c:pt>
                <c:pt idx="6965">
                  <c:v>24</c:v>
                </c:pt>
                <c:pt idx="6966">
                  <c:v>23</c:v>
                </c:pt>
                <c:pt idx="6967">
                  <c:v>22</c:v>
                </c:pt>
                <c:pt idx="6968">
                  <c:v>21</c:v>
                </c:pt>
                <c:pt idx="6969">
                  <c:v>20</c:v>
                </c:pt>
                <c:pt idx="6970">
                  <c:v>19</c:v>
                </c:pt>
                <c:pt idx="6971">
                  <c:v>18</c:v>
                </c:pt>
                <c:pt idx="6972">
                  <c:v>17</c:v>
                </c:pt>
                <c:pt idx="6973">
                  <c:v>16</c:v>
                </c:pt>
                <c:pt idx="6974">
                  <c:v>15</c:v>
                </c:pt>
                <c:pt idx="6975">
                  <c:v>14</c:v>
                </c:pt>
                <c:pt idx="6976">
                  <c:v>13</c:v>
                </c:pt>
                <c:pt idx="6977">
                  <c:v>12</c:v>
                </c:pt>
                <c:pt idx="6978">
                  <c:v>11</c:v>
                </c:pt>
                <c:pt idx="6979">
                  <c:v>10</c:v>
                </c:pt>
                <c:pt idx="6980">
                  <c:v>9</c:v>
                </c:pt>
                <c:pt idx="6981">
                  <c:v>8</c:v>
                </c:pt>
                <c:pt idx="6982">
                  <c:v>7</c:v>
                </c:pt>
                <c:pt idx="6983">
                  <c:v>6</c:v>
                </c:pt>
                <c:pt idx="6984">
                  <c:v>5</c:v>
                </c:pt>
                <c:pt idx="6985">
                  <c:v>4</c:v>
                </c:pt>
                <c:pt idx="6986">
                  <c:v>3</c:v>
                </c:pt>
                <c:pt idx="6987">
                  <c:v>2</c:v>
                </c:pt>
                <c:pt idx="6988">
                  <c:v>1</c:v>
                </c:pt>
                <c:pt idx="6989">
                  <c:v>0</c:v>
                </c:pt>
                <c:pt idx="6990">
                  <c:v>-1</c:v>
                </c:pt>
                <c:pt idx="6991">
                  <c:v>-2</c:v>
                </c:pt>
                <c:pt idx="6992">
                  <c:v>-3</c:v>
                </c:pt>
                <c:pt idx="6993">
                  <c:v>-4</c:v>
                </c:pt>
                <c:pt idx="6994">
                  <c:v>-5</c:v>
                </c:pt>
                <c:pt idx="6995">
                  <c:v>-6</c:v>
                </c:pt>
                <c:pt idx="6996">
                  <c:v>-7</c:v>
                </c:pt>
                <c:pt idx="6997">
                  <c:v>-8</c:v>
                </c:pt>
                <c:pt idx="6998">
                  <c:v>-9</c:v>
                </c:pt>
                <c:pt idx="6999">
                  <c:v>-10</c:v>
                </c:pt>
                <c:pt idx="7000">
                  <c:v>-11</c:v>
                </c:pt>
                <c:pt idx="7001">
                  <c:v>-12</c:v>
                </c:pt>
                <c:pt idx="7002">
                  <c:v>-13</c:v>
                </c:pt>
                <c:pt idx="7003">
                  <c:v>-14</c:v>
                </c:pt>
                <c:pt idx="7004">
                  <c:v>-15</c:v>
                </c:pt>
                <c:pt idx="7005">
                  <c:v>-16</c:v>
                </c:pt>
                <c:pt idx="7006">
                  <c:v>-17</c:v>
                </c:pt>
                <c:pt idx="7007">
                  <c:v>-18</c:v>
                </c:pt>
                <c:pt idx="7008">
                  <c:v>-19</c:v>
                </c:pt>
                <c:pt idx="7009">
                  <c:v>-20</c:v>
                </c:pt>
                <c:pt idx="7010">
                  <c:v>-21</c:v>
                </c:pt>
                <c:pt idx="7011">
                  <c:v>-22</c:v>
                </c:pt>
                <c:pt idx="7012">
                  <c:v>-23</c:v>
                </c:pt>
                <c:pt idx="7013">
                  <c:v>-24</c:v>
                </c:pt>
                <c:pt idx="7014">
                  <c:v>-25</c:v>
                </c:pt>
                <c:pt idx="7015">
                  <c:v>-26</c:v>
                </c:pt>
                <c:pt idx="7016">
                  <c:v>-27</c:v>
                </c:pt>
                <c:pt idx="7017">
                  <c:v>-28</c:v>
                </c:pt>
                <c:pt idx="7018">
                  <c:v>-29</c:v>
                </c:pt>
                <c:pt idx="7019">
                  <c:v>-30</c:v>
                </c:pt>
                <c:pt idx="7020">
                  <c:v>-31</c:v>
                </c:pt>
                <c:pt idx="7021">
                  <c:v>-32</c:v>
                </c:pt>
                <c:pt idx="7022">
                  <c:v>-33</c:v>
                </c:pt>
                <c:pt idx="7023">
                  <c:v>-34</c:v>
                </c:pt>
                <c:pt idx="7024">
                  <c:v>-35</c:v>
                </c:pt>
                <c:pt idx="7025">
                  <c:v>-36</c:v>
                </c:pt>
                <c:pt idx="7026">
                  <c:v>-37</c:v>
                </c:pt>
                <c:pt idx="7027">
                  <c:v>-38</c:v>
                </c:pt>
                <c:pt idx="7028">
                  <c:v>-39</c:v>
                </c:pt>
                <c:pt idx="7029">
                  <c:v>-40</c:v>
                </c:pt>
                <c:pt idx="7030">
                  <c:v>-41</c:v>
                </c:pt>
                <c:pt idx="7031">
                  <c:v>-42</c:v>
                </c:pt>
                <c:pt idx="7032">
                  <c:v>-43</c:v>
                </c:pt>
                <c:pt idx="7033">
                  <c:v>-44</c:v>
                </c:pt>
                <c:pt idx="7034">
                  <c:v>-45</c:v>
                </c:pt>
                <c:pt idx="7035">
                  <c:v>-46</c:v>
                </c:pt>
                <c:pt idx="7036">
                  <c:v>-47</c:v>
                </c:pt>
                <c:pt idx="7037">
                  <c:v>-48</c:v>
                </c:pt>
                <c:pt idx="7038">
                  <c:v>-49</c:v>
                </c:pt>
                <c:pt idx="7039">
                  <c:v>-50</c:v>
                </c:pt>
                <c:pt idx="7040">
                  <c:v>-51</c:v>
                </c:pt>
                <c:pt idx="7041">
                  <c:v>-52</c:v>
                </c:pt>
                <c:pt idx="7042">
                  <c:v>-53</c:v>
                </c:pt>
                <c:pt idx="7043">
                  <c:v>-54</c:v>
                </c:pt>
                <c:pt idx="7044">
                  <c:v>-55</c:v>
                </c:pt>
                <c:pt idx="7045">
                  <c:v>-56</c:v>
                </c:pt>
                <c:pt idx="7046">
                  <c:v>-57</c:v>
                </c:pt>
                <c:pt idx="7047">
                  <c:v>-58</c:v>
                </c:pt>
                <c:pt idx="7048">
                  <c:v>-59</c:v>
                </c:pt>
                <c:pt idx="7049">
                  <c:v>-60</c:v>
                </c:pt>
                <c:pt idx="7050">
                  <c:v>-61</c:v>
                </c:pt>
                <c:pt idx="7051">
                  <c:v>-62</c:v>
                </c:pt>
                <c:pt idx="7052">
                  <c:v>-63</c:v>
                </c:pt>
                <c:pt idx="7053">
                  <c:v>-64</c:v>
                </c:pt>
                <c:pt idx="7054">
                  <c:v>-65</c:v>
                </c:pt>
                <c:pt idx="7055">
                  <c:v>-66</c:v>
                </c:pt>
                <c:pt idx="7056">
                  <c:v>-67</c:v>
                </c:pt>
                <c:pt idx="7057">
                  <c:v>-68</c:v>
                </c:pt>
                <c:pt idx="7058">
                  <c:v>-69</c:v>
                </c:pt>
                <c:pt idx="7059">
                  <c:v>-70</c:v>
                </c:pt>
                <c:pt idx="7060">
                  <c:v>-71</c:v>
                </c:pt>
                <c:pt idx="7061">
                  <c:v>-72</c:v>
                </c:pt>
                <c:pt idx="7062">
                  <c:v>-73</c:v>
                </c:pt>
                <c:pt idx="7063">
                  <c:v>-74</c:v>
                </c:pt>
                <c:pt idx="7064">
                  <c:v>-75</c:v>
                </c:pt>
                <c:pt idx="7065">
                  <c:v>-76</c:v>
                </c:pt>
                <c:pt idx="7066">
                  <c:v>-77</c:v>
                </c:pt>
                <c:pt idx="7067">
                  <c:v>-78</c:v>
                </c:pt>
                <c:pt idx="7068">
                  <c:v>-79</c:v>
                </c:pt>
                <c:pt idx="7069">
                  <c:v>-80</c:v>
                </c:pt>
                <c:pt idx="7070">
                  <c:v>-81</c:v>
                </c:pt>
                <c:pt idx="7071">
                  <c:v>-82</c:v>
                </c:pt>
                <c:pt idx="7072">
                  <c:v>-83</c:v>
                </c:pt>
                <c:pt idx="7073">
                  <c:v>-84</c:v>
                </c:pt>
                <c:pt idx="7074">
                  <c:v>-85</c:v>
                </c:pt>
                <c:pt idx="7075">
                  <c:v>-86</c:v>
                </c:pt>
                <c:pt idx="7076">
                  <c:v>-87</c:v>
                </c:pt>
                <c:pt idx="7077">
                  <c:v>-88</c:v>
                </c:pt>
                <c:pt idx="7078">
                  <c:v>-89</c:v>
                </c:pt>
                <c:pt idx="7079">
                  <c:v>-90</c:v>
                </c:pt>
                <c:pt idx="7080">
                  <c:v>-91</c:v>
                </c:pt>
                <c:pt idx="7081">
                  <c:v>-92</c:v>
                </c:pt>
                <c:pt idx="7082">
                  <c:v>-93</c:v>
                </c:pt>
                <c:pt idx="7083">
                  <c:v>-94</c:v>
                </c:pt>
                <c:pt idx="7084">
                  <c:v>-95</c:v>
                </c:pt>
                <c:pt idx="7085">
                  <c:v>-96</c:v>
                </c:pt>
                <c:pt idx="7086">
                  <c:v>-97</c:v>
                </c:pt>
                <c:pt idx="7087">
                  <c:v>-98</c:v>
                </c:pt>
                <c:pt idx="7088">
                  <c:v>-99</c:v>
                </c:pt>
                <c:pt idx="7089">
                  <c:v>-100</c:v>
                </c:pt>
                <c:pt idx="7090">
                  <c:v>-101</c:v>
                </c:pt>
                <c:pt idx="7091">
                  <c:v>-102</c:v>
                </c:pt>
                <c:pt idx="7092">
                  <c:v>-103</c:v>
                </c:pt>
                <c:pt idx="7093">
                  <c:v>-104</c:v>
                </c:pt>
                <c:pt idx="7094">
                  <c:v>-105</c:v>
                </c:pt>
                <c:pt idx="7095">
                  <c:v>-106</c:v>
                </c:pt>
                <c:pt idx="7096">
                  <c:v>-107</c:v>
                </c:pt>
                <c:pt idx="7097">
                  <c:v>-108</c:v>
                </c:pt>
                <c:pt idx="7098">
                  <c:v>-109</c:v>
                </c:pt>
                <c:pt idx="7099">
                  <c:v>-110</c:v>
                </c:pt>
                <c:pt idx="7100">
                  <c:v>-111</c:v>
                </c:pt>
                <c:pt idx="7101">
                  <c:v>-112</c:v>
                </c:pt>
                <c:pt idx="7102">
                  <c:v>-113</c:v>
                </c:pt>
                <c:pt idx="7103">
                  <c:v>-114</c:v>
                </c:pt>
                <c:pt idx="7104">
                  <c:v>-115</c:v>
                </c:pt>
                <c:pt idx="7105">
                  <c:v>-116</c:v>
                </c:pt>
                <c:pt idx="7106">
                  <c:v>-117</c:v>
                </c:pt>
                <c:pt idx="7107">
                  <c:v>-118</c:v>
                </c:pt>
                <c:pt idx="7108">
                  <c:v>-119</c:v>
                </c:pt>
                <c:pt idx="7109">
                  <c:v>-120</c:v>
                </c:pt>
                <c:pt idx="7110">
                  <c:v>-121</c:v>
                </c:pt>
                <c:pt idx="7111">
                  <c:v>-122</c:v>
                </c:pt>
                <c:pt idx="7112">
                  <c:v>-123</c:v>
                </c:pt>
                <c:pt idx="7113">
                  <c:v>-124</c:v>
                </c:pt>
                <c:pt idx="7114">
                  <c:v>-125</c:v>
                </c:pt>
                <c:pt idx="7115">
                  <c:v>-126</c:v>
                </c:pt>
                <c:pt idx="7116">
                  <c:v>-127</c:v>
                </c:pt>
                <c:pt idx="7117">
                  <c:v>-128</c:v>
                </c:pt>
                <c:pt idx="7118">
                  <c:v>-129</c:v>
                </c:pt>
                <c:pt idx="7119">
                  <c:v>-130</c:v>
                </c:pt>
                <c:pt idx="7120">
                  <c:v>-131</c:v>
                </c:pt>
                <c:pt idx="7121">
                  <c:v>-132</c:v>
                </c:pt>
                <c:pt idx="7122">
                  <c:v>-133</c:v>
                </c:pt>
                <c:pt idx="7123">
                  <c:v>-134</c:v>
                </c:pt>
                <c:pt idx="7124">
                  <c:v>-135</c:v>
                </c:pt>
                <c:pt idx="7125">
                  <c:v>-136</c:v>
                </c:pt>
                <c:pt idx="7126">
                  <c:v>-137</c:v>
                </c:pt>
                <c:pt idx="7127">
                  <c:v>-138</c:v>
                </c:pt>
                <c:pt idx="7128">
                  <c:v>-139</c:v>
                </c:pt>
                <c:pt idx="7129">
                  <c:v>-140</c:v>
                </c:pt>
                <c:pt idx="7130">
                  <c:v>-141</c:v>
                </c:pt>
                <c:pt idx="7131">
                  <c:v>-142</c:v>
                </c:pt>
                <c:pt idx="7132">
                  <c:v>-143</c:v>
                </c:pt>
                <c:pt idx="7133">
                  <c:v>-144</c:v>
                </c:pt>
                <c:pt idx="7134">
                  <c:v>-145</c:v>
                </c:pt>
                <c:pt idx="7135">
                  <c:v>-146</c:v>
                </c:pt>
                <c:pt idx="7136">
                  <c:v>-147</c:v>
                </c:pt>
                <c:pt idx="7137">
                  <c:v>-148</c:v>
                </c:pt>
                <c:pt idx="7138">
                  <c:v>-149</c:v>
                </c:pt>
                <c:pt idx="7139">
                  <c:v>-150</c:v>
                </c:pt>
                <c:pt idx="7140">
                  <c:v>-151</c:v>
                </c:pt>
                <c:pt idx="7141">
                  <c:v>-152</c:v>
                </c:pt>
                <c:pt idx="7142">
                  <c:v>-153</c:v>
                </c:pt>
                <c:pt idx="7143">
                  <c:v>-154</c:v>
                </c:pt>
                <c:pt idx="7144">
                  <c:v>-155</c:v>
                </c:pt>
                <c:pt idx="7145">
                  <c:v>-156</c:v>
                </c:pt>
                <c:pt idx="7146">
                  <c:v>-157</c:v>
                </c:pt>
                <c:pt idx="7147">
                  <c:v>-158</c:v>
                </c:pt>
                <c:pt idx="7148">
                  <c:v>-159</c:v>
                </c:pt>
                <c:pt idx="7149">
                  <c:v>-160</c:v>
                </c:pt>
                <c:pt idx="7150">
                  <c:v>-161</c:v>
                </c:pt>
                <c:pt idx="7151">
                  <c:v>-162</c:v>
                </c:pt>
                <c:pt idx="7152">
                  <c:v>-163</c:v>
                </c:pt>
                <c:pt idx="7153">
                  <c:v>-164</c:v>
                </c:pt>
                <c:pt idx="7154">
                  <c:v>-165</c:v>
                </c:pt>
                <c:pt idx="7155">
                  <c:v>-166</c:v>
                </c:pt>
                <c:pt idx="7156">
                  <c:v>-167</c:v>
                </c:pt>
                <c:pt idx="7157">
                  <c:v>-168</c:v>
                </c:pt>
                <c:pt idx="7158">
                  <c:v>-169</c:v>
                </c:pt>
                <c:pt idx="7159">
                  <c:v>-170</c:v>
                </c:pt>
                <c:pt idx="7160">
                  <c:v>-171</c:v>
                </c:pt>
                <c:pt idx="7161">
                  <c:v>-172</c:v>
                </c:pt>
                <c:pt idx="7162">
                  <c:v>-173</c:v>
                </c:pt>
                <c:pt idx="7163">
                  <c:v>-174</c:v>
                </c:pt>
                <c:pt idx="7164">
                  <c:v>-175</c:v>
                </c:pt>
                <c:pt idx="7165">
                  <c:v>-176</c:v>
                </c:pt>
                <c:pt idx="7166">
                  <c:v>-177</c:v>
                </c:pt>
                <c:pt idx="7167">
                  <c:v>-178</c:v>
                </c:pt>
                <c:pt idx="7168">
                  <c:v>-179</c:v>
                </c:pt>
                <c:pt idx="7169">
                  <c:v>-180</c:v>
                </c:pt>
                <c:pt idx="7170">
                  <c:v>-181</c:v>
                </c:pt>
                <c:pt idx="7171">
                  <c:v>-182</c:v>
                </c:pt>
                <c:pt idx="7172">
                  <c:v>-183</c:v>
                </c:pt>
                <c:pt idx="7173">
                  <c:v>-184</c:v>
                </c:pt>
                <c:pt idx="7174">
                  <c:v>-185</c:v>
                </c:pt>
                <c:pt idx="7175">
                  <c:v>-186</c:v>
                </c:pt>
                <c:pt idx="7176">
                  <c:v>-187</c:v>
                </c:pt>
                <c:pt idx="7177">
                  <c:v>-188</c:v>
                </c:pt>
                <c:pt idx="7178">
                  <c:v>-189</c:v>
                </c:pt>
                <c:pt idx="7179">
                  <c:v>-190</c:v>
                </c:pt>
                <c:pt idx="7180">
                  <c:v>-191</c:v>
                </c:pt>
                <c:pt idx="7181">
                  <c:v>-192</c:v>
                </c:pt>
                <c:pt idx="7182">
                  <c:v>-193</c:v>
                </c:pt>
                <c:pt idx="7183">
                  <c:v>-194</c:v>
                </c:pt>
                <c:pt idx="7184">
                  <c:v>-195</c:v>
                </c:pt>
                <c:pt idx="7185">
                  <c:v>-196</c:v>
                </c:pt>
                <c:pt idx="7186">
                  <c:v>-197</c:v>
                </c:pt>
                <c:pt idx="7187">
                  <c:v>-198</c:v>
                </c:pt>
                <c:pt idx="7188">
                  <c:v>-199</c:v>
                </c:pt>
                <c:pt idx="7189">
                  <c:v>-200</c:v>
                </c:pt>
                <c:pt idx="7190">
                  <c:v>-201</c:v>
                </c:pt>
                <c:pt idx="7191">
                  <c:v>-202</c:v>
                </c:pt>
                <c:pt idx="7192">
                  <c:v>-203</c:v>
                </c:pt>
                <c:pt idx="7193">
                  <c:v>-204</c:v>
                </c:pt>
                <c:pt idx="7194">
                  <c:v>-205</c:v>
                </c:pt>
                <c:pt idx="7195">
                  <c:v>-206</c:v>
                </c:pt>
                <c:pt idx="7196">
                  <c:v>-207</c:v>
                </c:pt>
                <c:pt idx="7197">
                  <c:v>-208</c:v>
                </c:pt>
                <c:pt idx="7198">
                  <c:v>-209</c:v>
                </c:pt>
                <c:pt idx="7199">
                  <c:v>-210</c:v>
                </c:pt>
                <c:pt idx="7200">
                  <c:v>-211</c:v>
                </c:pt>
                <c:pt idx="7201">
                  <c:v>-212</c:v>
                </c:pt>
                <c:pt idx="7202">
                  <c:v>-213</c:v>
                </c:pt>
                <c:pt idx="7203">
                  <c:v>-214</c:v>
                </c:pt>
                <c:pt idx="7204">
                  <c:v>-215</c:v>
                </c:pt>
                <c:pt idx="7205">
                  <c:v>-216</c:v>
                </c:pt>
                <c:pt idx="7206">
                  <c:v>-217</c:v>
                </c:pt>
                <c:pt idx="7207">
                  <c:v>-218</c:v>
                </c:pt>
                <c:pt idx="7208">
                  <c:v>-219</c:v>
                </c:pt>
                <c:pt idx="7209">
                  <c:v>-220</c:v>
                </c:pt>
                <c:pt idx="7210">
                  <c:v>-221</c:v>
                </c:pt>
                <c:pt idx="7211">
                  <c:v>-222</c:v>
                </c:pt>
                <c:pt idx="7212">
                  <c:v>-223</c:v>
                </c:pt>
                <c:pt idx="7213">
                  <c:v>-224</c:v>
                </c:pt>
                <c:pt idx="7214">
                  <c:v>-225</c:v>
                </c:pt>
                <c:pt idx="7215">
                  <c:v>-226</c:v>
                </c:pt>
                <c:pt idx="7216">
                  <c:v>-227</c:v>
                </c:pt>
                <c:pt idx="7217">
                  <c:v>-228</c:v>
                </c:pt>
                <c:pt idx="7218">
                  <c:v>-229</c:v>
                </c:pt>
                <c:pt idx="7219">
                  <c:v>-230</c:v>
                </c:pt>
                <c:pt idx="7220">
                  <c:v>-231</c:v>
                </c:pt>
                <c:pt idx="7221">
                  <c:v>-232</c:v>
                </c:pt>
                <c:pt idx="7222">
                  <c:v>-233</c:v>
                </c:pt>
                <c:pt idx="7223">
                  <c:v>-234</c:v>
                </c:pt>
                <c:pt idx="7224">
                  <c:v>-235</c:v>
                </c:pt>
                <c:pt idx="7225">
                  <c:v>-236</c:v>
                </c:pt>
                <c:pt idx="7226">
                  <c:v>-237</c:v>
                </c:pt>
                <c:pt idx="7227">
                  <c:v>-238</c:v>
                </c:pt>
                <c:pt idx="7228">
                  <c:v>-239</c:v>
                </c:pt>
                <c:pt idx="7229">
                  <c:v>-240</c:v>
                </c:pt>
                <c:pt idx="7230">
                  <c:v>-241</c:v>
                </c:pt>
                <c:pt idx="7231">
                  <c:v>-242</c:v>
                </c:pt>
                <c:pt idx="7232">
                  <c:v>-243</c:v>
                </c:pt>
                <c:pt idx="7233">
                  <c:v>-244</c:v>
                </c:pt>
                <c:pt idx="7234">
                  <c:v>-245</c:v>
                </c:pt>
                <c:pt idx="7235">
                  <c:v>-246</c:v>
                </c:pt>
                <c:pt idx="7236">
                  <c:v>-247</c:v>
                </c:pt>
                <c:pt idx="7237">
                  <c:v>-248</c:v>
                </c:pt>
                <c:pt idx="7238">
                  <c:v>-249</c:v>
                </c:pt>
                <c:pt idx="7239">
                  <c:v>-250</c:v>
                </c:pt>
                <c:pt idx="7240">
                  <c:v>-251</c:v>
                </c:pt>
                <c:pt idx="7241">
                  <c:v>-252</c:v>
                </c:pt>
                <c:pt idx="7242">
                  <c:v>-253</c:v>
                </c:pt>
                <c:pt idx="7243">
                  <c:v>-254</c:v>
                </c:pt>
                <c:pt idx="7244">
                  <c:v>-255</c:v>
                </c:pt>
                <c:pt idx="7245">
                  <c:v>-256</c:v>
                </c:pt>
                <c:pt idx="7246">
                  <c:v>-257</c:v>
                </c:pt>
                <c:pt idx="7247">
                  <c:v>-258</c:v>
                </c:pt>
                <c:pt idx="7248">
                  <c:v>-259</c:v>
                </c:pt>
                <c:pt idx="7249">
                  <c:v>-260</c:v>
                </c:pt>
                <c:pt idx="7250">
                  <c:v>-261</c:v>
                </c:pt>
                <c:pt idx="7251">
                  <c:v>-262</c:v>
                </c:pt>
                <c:pt idx="7252">
                  <c:v>-263</c:v>
                </c:pt>
                <c:pt idx="7253">
                  <c:v>-264</c:v>
                </c:pt>
                <c:pt idx="7254">
                  <c:v>-265</c:v>
                </c:pt>
                <c:pt idx="7255">
                  <c:v>-266</c:v>
                </c:pt>
                <c:pt idx="7256">
                  <c:v>-267</c:v>
                </c:pt>
                <c:pt idx="7257">
                  <c:v>-268</c:v>
                </c:pt>
                <c:pt idx="7258">
                  <c:v>-269</c:v>
                </c:pt>
                <c:pt idx="7259">
                  <c:v>-270</c:v>
                </c:pt>
                <c:pt idx="7260">
                  <c:v>-271</c:v>
                </c:pt>
                <c:pt idx="7261">
                  <c:v>-272</c:v>
                </c:pt>
                <c:pt idx="7262">
                  <c:v>-273</c:v>
                </c:pt>
                <c:pt idx="7263">
                  <c:v>-274</c:v>
                </c:pt>
                <c:pt idx="7264">
                  <c:v>-275</c:v>
                </c:pt>
                <c:pt idx="7265">
                  <c:v>-276</c:v>
                </c:pt>
                <c:pt idx="7266">
                  <c:v>-277</c:v>
                </c:pt>
                <c:pt idx="7267">
                  <c:v>-278</c:v>
                </c:pt>
                <c:pt idx="7268">
                  <c:v>-279</c:v>
                </c:pt>
                <c:pt idx="7269">
                  <c:v>-280</c:v>
                </c:pt>
                <c:pt idx="7270">
                  <c:v>-281</c:v>
                </c:pt>
                <c:pt idx="7271">
                  <c:v>-282</c:v>
                </c:pt>
                <c:pt idx="7272">
                  <c:v>-283</c:v>
                </c:pt>
                <c:pt idx="7273">
                  <c:v>-284</c:v>
                </c:pt>
                <c:pt idx="7274">
                  <c:v>-285</c:v>
                </c:pt>
                <c:pt idx="7275">
                  <c:v>-286</c:v>
                </c:pt>
                <c:pt idx="7276">
                  <c:v>-287</c:v>
                </c:pt>
                <c:pt idx="7277">
                  <c:v>-288</c:v>
                </c:pt>
                <c:pt idx="7278">
                  <c:v>-289</c:v>
                </c:pt>
                <c:pt idx="7279">
                  <c:v>-290</c:v>
                </c:pt>
                <c:pt idx="7280">
                  <c:v>-291</c:v>
                </c:pt>
                <c:pt idx="7281">
                  <c:v>-292</c:v>
                </c:pt>
                <c:pt idx="7282">
                  <c:v>-293</c:v>
                </c:pt>
                <c:pt idx="7283">
                  <c:v>-294</c:v>
                </c:pt>
                <c:pt idx="7284">
                  <c:v>-295</c:v>
                </c:pt>
                <c:pt idx="7285">
                  <c:v>-296</c:v>
                </c:pt>
                <c:pt idx="7286">
                  <c:v>-297</c:v>
                </c:pt>
                <c:pt idx="7287">
                  <c:v>-298</c:v>
                </c:pt>
                <c:pt idx="7288">
                  <c:v>-299</c:v>
                </c:pt>
                <c:pt idx="7289">
                  <c:v>-300</c:v>
                </c:pt>
                <c:pt idx="7290">
                  <c:v>-301</c:v>
                </c:pt>
                <c:pt idx="7291">
                  <c:v>-302</c:v>
                </c:pt>
                <c:pt idx="7292">
                  <c:v>-303</c:v>
                </c:pt>
                <c:pt idx="7293">
                  <c:v>-304</c:v>
                </c:pt>
                <c:pt idx="7294">
                  <c:v>-305</c:v>
                </c:pt>
                <c:pt idx="7295">
                  <c:v>-306</c:v>
                </c:pt>
                <c:pt idx="7296">
                  <c:v>-307</c:v>
                </c:pt>
                <c:pt idx="7297">
                  <c:v>-308</c:v>
                </c:pt>
                <c:pt idx="7298">
                  <c:v>-309</c:v>
                </c:pt>
                <c:pt idx="7299">
                  <c:v>-310</c:v>
                </c:pt>
                <c:pt idx="7300">
                  <c:v>-311</c:v>
                </c:pt>
                <c:pt idx="7301">
                  <c:v>-312</c:v>
                </c:pt>
                <c:pt idx="7302">
                  <c:v>-313</c:v>
                </c:pt>
                <c:pt idx="7303">
                  <c:v>-314</c:v>
                </c:pt>
                <c:pt idx="7304">
                  <c:v>-315</c:v>
                </c:pt>
                <c:pt idx="7305">
                  <c:v>-316</c:v>
                </c:pt>
                <c:pt idx="7306">
                  <c:v>-317</c:v>
                </c:pt>
                <c:pt idx="7307">
                  <c:v>-318</c:v>
                </c:pt>
                <c:pt idx="7308">
                  <c:v>-319</c:v>
                </c:pt>
                <c:pt idx="7309">
                  <c:v>-320</c:v>
                </c:pt>
                <c:pt idx="7310">
                  <c:v>-321</c:v>
                </c:pt>
                <c:pt idx="7311">
                  <c:v>-322</c:v>
                </c:pt>
                <c:pt idx="7312">
                  <c:v>-323</c:v>
                </c:pt>
                <c:pt idx="7313">
                  <c:v>-324</c:v>
                </c:pt>
                <c:pt idx="7314">
                  <c:v>-325</c:v>
                </c:pt>
                <c:pt idx="7315">
                  <c:v>-326</c:v>
                </c:pt>
                <c:pt idx="7316">
                  <c:v>-327</c:v>
                </c:pt>
                <c:pt idx="7317">
                  <c:v>-328</c:v>
                </c:pt>
                <c:pt idx="7318">
                  <c:v>-329</c:v>
                </c:pt>
                <c:pt idx="7319">
                  <c:v>-330</c:v>
                </c:pt>
                <c:pt idx="7320">
                  <c:v>-331</c:v>
                </c:pt>
                <c:pt idx="7321">
                  <c:v>-332</c:v>
                </c:pt>
                <c:pt idx="7322">
                  <c:v>-333</c:v>
                </c:pt>
                <c:pt idx="7323">
                  <c:v>-334</c:v>
                </c:pt>
                <c:pt idx="7324">
                  <c:v>-335</c:v>
                </c:pt>
                <c:pt idx="7325">
                  <c:v>-336</c:v>
                </c:pt>
                <c:pt idx="7326">
                  <c:v>-337</c:v>
                </c:pt>
                <c:pt idx="7327">
                  <c:v>-338</c:v>
                </c:pt>
                <c:pt idx="7328">
                  <c:v>-339</c:v>
                </c:pt>
                <c:pt idx="7329">
                  <c:v>-340</c:v>
                </c:pt>
                <c:pt idx="7330">
                  <c:v>-341</c:v>
                </c:pt>
                <c:pt idx="7331">
                  <c:v>-342</c:v>
                </c:pt>
                <c:pt idx="7332">
                  <c:v>-343</c:v>
                </c:pt>
                <c:pt idx="7333">
                  <c:v>-344</c:v>
                </c:pt>
                <c:pt idx="7334">
                  <c:v>-345</c:v>
                </c:pt>
                <c:pt idx="7335">
                  <c:v>-346</c:v>
                </c:pt>
                <c:pt idx="7336">
                  <c:v>-347</c:v>
                </c:pt>
                <c:pt idx="7337">
                  <c:v>-348</c:v>
                </c:pt>
                <c:pt idx="7338">
                  <c:v>-349</c:v>
                </c:pt>
                <c:pt idx="7339">
                  <c:v>-350</c:v>
                </c:pt>
                <c:pt idx="7340">
                  <c:v>-351</c:v>
                </c:pt>
                <c:pt idx="7341">
                  <c:v>-352</c:v>
                </c:pt>
                <c:pt idx="7342">
                  <c:v>-353</c:v>
                </c:pt>
                <c:pt idx="7343">
                  <c:v>-354</c:v>
                </c:pt>
                <c:pt idx="7344">
                  <c:v>-355</c:v>
                </c:pt>
                <c:pt idx="7345">
                  <c:v>-356</c:v>
                </c:pt>
                <c:pt idx="7346">
                  <c:v>-357</c:v>
                </c:pt>
                <c:pt idx="7347">
                  <c:v>-358</c:v>
                </c:pt>
                <c:pt idx="7348">
                  <c:v>-359</c:v>
                </c:pt>
                <c:pt idx="7349">
                  <c:v>-360</c:v>
                </c:pt>
                <c:pt idx="7350">
                  <c:v>-361</c:v>
                </c:pt>
                <c:pt idx="7351">
                  <c:v>-362</c:v>
                </c:pt>
                <c:pt idx="7352">
                  <c:v>-363</c:v>
                </c:pt>
                <c:pt idx="7353">
                  <c:v>-364</c:v>
                </c:pt>
                <c:pt idx="7354">
                  <c:v>-365</c:v>
                </c:pt>
                <c:pt idx="7355">
                  <c:v>-366</c:v>
                </c:pt>
                <c:pt idx="7356">
                  <c:v>-367</c:v>
                </c:pt>
                <c:pt idx="7357">
                  <c:v>-368</c:v>
                </c:pt>
                <c:pt idx="7358">
                  <c:v>-369</c:v>
                </c:pt>
                <c:pt idx="7359">
                  <c:v>-370</c:v>
                </c:pt>
                <c:pt idx="7360">
                  <c:v>-371</c:v>
                </c:pt>
                <c:pt idx="7361">
                  <c:v>-372</c:v>
                </c:pt>
                <c:pt idx="7362">
                  <c:v>-373</c:v>
                </c:pt>
                <c:pt idx="7363">
                  <c:v>-374</c:v>
                </c:pt>
                <c:pt idx="7364">
                  <c:v>-375</c:v>
                </c:pt>
                <c:pt idx="7365">
                  <c:v>-376</c:v>
                </c:pt>
                <c:pt idx="7366">
                  <c:v>-377</c:v>
                </c:pt>
                <c:pt idx="7367">
                  <c:v>-378</c:v>
                </c:pt>
                <c:pt idx="7368">
                  <c:v>-379</c:v>
                </c:pt>
                <c:pt idx="7369">
                  <c:v>-380</c:v>
                </c:pt>
                <c:pt idx="7370">
                  <c:v>-381</c:v>
                </c:pt>
                <c:pt idx="7371">
                  <c:v>-382</c:v>
                </c:pt>
                <c:pt idx="7372">
                  <c:v>-383</c:v>
                </c:pt>
                <c:pt idx="7373">
                  <c:v>-384</c:v>
                </c:pt>
                <c:pt idx="7374">
                  <c:v>-385</c:v>
                </c:pt>
                <c:pt idx="7375">
                  <c:v>-386</c:v>
                </c:pt>
                <c:pt idx="7376">
                  <c:v>-387</c:v>
                </c:pt>
                <c:pt idx="7377">
                  <c:v>-388</c:v>
                </c:pt>
                <c:pt idx="7378">
                  <c:v>-389</c:v>
                </c:pt>
                <c:pt idx="7379">
                  <c:v>-390</c:v>
                </c:pt>
                <c:pt idx="7380">
                  <c:v>-391</c:v>
                </c:pt>
                <c:pt idx="7381">
                  <c:v>-392</c:v>
                </c:pt>
                <c:pt idx="7382">
                  <c:v>-393</c:v>
                </c:pt>
                <c:pt idx="7383">
                  <c:v>-394</c:v>
                </c:pt>
                <c:pt idx="7384">
                  <c:v>-395</c:v>
                </c:pt>
                <c:pt idx="7385">
                  <c:v>-396</c:v>
                </c:pt>
                <c:pt idx="7386">
                  <c:v>-397</c:v>
                </c:pt>
                <c:pt idx="7387">
                  <c:v>-398</c:v>
                </c:pt>
                <c:pt idx="7388">
                  <c:v>-399</c:v>
                </c:pt>
                <c:pt idx="7389">
                  <c:v>-400</c:v>
                </c:pt>
                <c:pt idx="7390">
                  <c:v>-401</c:v>
                </c:pt>
                <c:pt idx="7391">
                  <c:v>-402</c:v>
                </c:pt>
                <c:pt idx="7392">
                  <c:v>-403</c:v>
                </c:pt>
                <c:pt idx="7393">
                  <c:v>-404</c:v>
                </c:pt>
                <c:pt idx="7394">
                  <c:v>-405</c:v>
                </c:pt>
                <c:pt idx="7395">
                  <c:v>-406</c:v>
                </c:pt>
                <c:pt idx="7396">
                  <c:v>-407</c:v>
                </c:pt>
                <c:pt idx="7397">
                  <c:v>-408</c:v>
                </c:pt>
                <c:pt idx="7398">
                  <c:v>-409</c:v>
                </c:pt>
                <c:pt idx="7399">
                  <c:v>-410</c:v>
                </c:pt>
                <c:pt idx="7400">
                  <c:v>-411</c:v>
                </c:pt>
                <c:pt idx="7401">
                  <c:v>-412</c:v>
                </c:pt>
                <c:pt idx="7402">
                  <c:v>-413</c:v>
                </c:pt>
                <c:pt idx="7403">
                  <c:v>-414</c:v>
                </c:pt>
                <c:pt idx="7404">
                  <c:v>-415</c:v>
                </c:pt>
                <c:pt idx="7405">
                  <c:v>-416</c:v>
                </c:pt>
                <c:pt idx="7406">
                  <c:v>-417</c:v>
                </c:pt>
                <c:pt idx="7407">
                  <c:v>-418</c:v>
                </c:pt>
                <c:pt idx="7408">
                  <c:v>-419</c:v>
                </c:pt>
                <c:pt idx="7409">
                  <c:v>-420</c:v>
                </c:pt>
                <c:pt idx="7410">
                  <c:v>-421</c:v>
                </c:pt>
                <c:pt idx="7411">
                  <c:v>-422</c:v>
                </c:pt>
                <c:pt idx="7412">
                  <c:v>-423</c:v>
                </c:pt>
                <c:pt idx="7413">
                  <c:v>-424</c:v>
                </c:pt>
                <c:pt idx="7414">
                  <c:v>-425</c:v>
                </c:pt>
                <c:pt idx="7415">
                  <c:v>-426</c:v>
                </c:pt>
                <c:pt idx="7416">
                  <c:v>-427</c:v>
                </c:pt>
                <c:pt idx="7417">
                  <c:v>-428</c:v>
                </c:pt>
                <c:pt idx="7418">
                  <c:v>-429</c:v>
                </c:pt>
                <c:pt idx="7419">
                  <c:v>-430</c:v>
                </c:pt>
                <c:pt idx="7420">
                  <c:v>-431</c:v>
                </c:pt>
                <c:pt idx="7421">
                  <c:v>-432</c:v>
                </c:pt>
                <c:pt idx="7422">
                  <c:v>-433</c:v>
                </c:pt>
                <c:pt idx="7423">
                  <c:v>-434</c:v>
                </c:pt>
                <c:pt idx="7424">
                  <c:v>-435</c:v>
                </c:pt>
                <c:pt idx="7425">
                  <c:v>-436</c:v>
                </c:pt>
                <c:pt idx="7426">
                  <c:v>-437</c:v>
                </c:pt>
                <c:pt idx="7427">
                  <c:v>-438</c:v>
                </c:pt>
                <c:pt idx="7428">
                  <c:v>-439</c:v>
                </c:pt>
                <c:pt idx="7429">
                  <c:v>-440</c:v>
                </c:pt>
                <c:pt idx="7430">
                  <c:v>-441</c:v>
                </c:pt>
                <c:pt idx="7431">
                  <c:v>-442</c:v>
                </c:pt>
                <c:pt idx="7432">
                  <c:v>-443</c:v>
                </c:pt>
                <c:pt idx="7433">
                  <c:v>-444</c:v>
                </c:pt>
                <c:pt idx="7434">
                  <c:v>-445</c:v>
                </c:pt>
                <c:pt idx="7435">
                  <c:v>-446</c:v>
                </c:pt>
                <c:pt idx="7436">
                  <c:v>-447</c:v>
                </c:pt>
                <c:pt idx="7437">
                  <c:v>-448</c:v>
                </c:pt>
                <c:pt idx="7438">
                  <c:v>-449</c:v>
                </c:pt>
                <c:pt idx="7439">
                  <c:v>-450</c:v>
                </c:pt>
                <c:pt idx="7440">
                  <c:v>-451</c:v>
                </c:pt>
                <c:pt idx="7441">
                  <c:v>-452</c:v>
                </c:pt>
                <c:pt idx="7442">
                  <c:v>-453</c:v>
                </c:pt>
                <c:pt idx="7443">
                  <c:v>-454</c:v>
                </c:pt>
                <c:pt idx="7444">
                  <c:v>-455</c:v>
                </c:pt>
                <c:pt idx="7445">
                  <c:v>-456</c:v>
                </c:pt>
                <c:pt idx="7446">
                  <c:v>-457</c:v>
                </c:pt>
                <c:pt idx="7447">
                  <c:v>-458</c:v>
                </c:pt>
                <c:pt idx="7448">
                  <c:v>-459</c:v>
                </c:pt>
                <c:pt idx="7449">
                  <c:v>-460</c:v>
                </c:pt>
                <c:pt idx="7450">
                  <c:v>-461</c:v>
                </c:pt>
                <c:pt idx="7451">
                  <c:v>-462</c:v>
                </c:pt>
                <c:pt idx="7452">
                  <c:v>-463</c:v>
                </c:pt>
                <c:pt idx="7453">
                  <c:v>-464</c:v>
                </c:pt>
                <c:pt idx="7454">
                  <c:v>-465</c:v>
                </c:pt>
                <c:pt idx="7455">
                  <c:v>-466</c:v>
                </c:pt>
                <c:pt idx="7456">
                  <c:v>-467</c:v>
                </c:pt>
                <c:pt idx="7457">
                  <c:v>-468</c:v>
                </c:pt>
                <c:pt idx="7458">
                  <c:v>-469</c:v>
                </c:pt>
                <c:pt idx="7459">
                  <c:v>-470</c:v>
                </c:pt>
                <c:pt idx="7460">
                  <c:v>-471</c:v>
                </c:pt>
                <c:pt idx="7461">
                  <c:v>-472</c:v>
                </c:pt>
                <c:pt idx="7462">
                  <c:v>-473</c:v>
                </c:pt>
                <c:pt idx="7463">
                  <c:v>-474</c:v>
                </c:pt>
                <c:pt idx="7464">
                  <c:v>-475</c:v>
                </c:pt>
                <c:pt idx="7465">
                  <c:v>-476</c:v>
                </c:pt>
                <c:pt idx="7466">
                  <c:v>-477</c:v>
                </c:pt>
                <c:pt idx="7467">
                  <c:v>-478</c:v>
                </c:pt>
                <c:pt idx="7468">
                  <c:v>-479</c:v>
                </c:pt>
                <c:pt idx="7469">
                  <c:v>-480</c:v>
                </c:pt>
                <c:pt idx="7470">
                  <c:v>-481</c:v>
                </c:pt>
                <c:pt idx="7471">
                  <c:v>-482</c:v>
                </c:pt>
                <c:pt idx="7472">
                  <c:v>-483</c:v>
                </c:pt>
                <c:pt idx="7473">
                  <c:v>-484</c:v>
                </c:pt>
                <c:pt idx="7474">
                  <c:v>-485</c:v>
                </c:pt>
                <c:pt idx="7475">
                  <c:v>-486</c:v>
                </c:pt>
                <c:pt idx="7476">
                  <c:v>-487</c:v>
                </c:pt>
                <c:pt idx="7477">
                  <c:v>-488</c:v>
                </c:pt>
                <c:pt idx="7478">
                  <c:v>-489</c:v>
                </c:pt>
                <c:pt idx="7479">
                  <c:v>-490</c:v>
                </c:pt>
                <c:pt idx="7480">
                  <c:v>-491</c:v>
                </c:pt>
                <c:pt idx="7481">
                  <c:v>-492</c:v>
                </c:pt>
                <c:pt idx="7482">
                  <c:v>-493</c:v>
                </c:pt>
                <c:pt idx="7483">
                  <c:v>-494</c:v>
                </c:pt>
                <c:pt idx="7484">
                  <c:v>-495</c:v>
                </c:pt>
                <c:pt idx="7485">
                  <c:v>-496</c:v>
                </c:pt>
                <c:pt idx="7486">
                  <c:v>-497</c:v>
                </c:pt>
                <c:pt idx="7487">
                  <c:v>-498</c:v>
                </c:pt>
                <c:pt idx="7488">
                  <c:v>-499</c:v>
                </c:pt>
                <c:pt idx="7489">
                  <c:v>-500</c:v>
                </c:pt>
                <c:pt idx="7490">
                  <c:v>-501</c:v>
                </c:pt>
                <c:pt idx="7491">
                  <c:v>-502</c:v>
                </c:pt>
                <c:pt idx="7492">
                  <c:v>-503</c:v>
                </c:pt>
                <c:pt idx="7493">
                  <c:v>-504</c:v>
                </c:pt>
                <c:pt idx="7494">
                  <c:v>-505</c:v>
                </c:pt>
                <c:pt idx="7495">
                  <c:v>-506</c:v>
                </c:pt>
                <c:pt idx="7496">
                  <c:v>-507</c:v>
                </c:pt>
                <c:pt idx="7497">
                  <c:v>-508</c:v>
                </c:pt>
                <c:pt idx="7498">
                  <c:v>-509</c:v>
                </c:pt>
                <c:pt idx="7499">
                  <c:v>-510</c:v>
                </c:pt>
                <c:pt idx="7500">
                  <c:v>-511</c:v>
                </c:pt>
                <c:pt idx="7501">
                  <c:v>-512</c:v>
                </c:pt>
                <c:pt idx="7502">
                  <c:v>-513</c:v>
                </c:pt>
                <c:pt idx="7503">
                  <c:v>-514</c:v>
                </c:pt>
                <c:pt idx="7504">
                  <c:v>-515</c:v>
                </c:pt>
                <c:pt idx="7505">
                  <c:v>-516</c:v>
                </c:pt>
                <c:pt idx="7506">
                  <c:v>-517</c:v>
                </c:pt>
                <c:pt idx="7507">
                  <c:v>-518</c:v>
                </c:pt>
                <c:pt idx="7508">
                  <c:v>-519</c:v>
                </c:pt>
                <c:pt idx="7509">
                  <c:v>-520</c:v>
                </c:pt>
                <c:pt idx="7510">
                  <c:v>-521</c:v>
                </c:pt>
                <c:pt idx="7511">
                  <c:v>-522</c:v>
                </c:pt>
                <c:pt idx="7512">
                  <c:v>-523</c:v>
                </c:pt>
                <c:pt idx="7513">
                  <c:v>-524</c:v>
                </c:pt>
                <c:pt idx="7514">
                  <c:v>-525</c:v>
                </c:pt>
                <c:pt idx="7515">
                  <c:v>-526</c:v>
                </c:pt>
                <c:pt idx="7516">
                  <c:v>-527</c:v>
                </c:pt>
                <c:pt idx="7517">
                  <c:v>-528</c:v>
                </c:pt>
                <c:pt idx="7518">
                  <c:v>-529</c:v>
                </c:pt>
                <c:pt idx="7519">
                  <c:v>-530</c:v>
                </c:pt>
                <c:pt idx="7520">
                  <c:v>-531</c:v>
                </c:pt>
                <c:pt idx="7521">
                  <c:v>-532</c:v>
                </c:pt>
                <c:pt idx="7522">
                  <c:v>-533</c:v>
                </c:pt>
                <c:pt idx="7523">
                  <c:v>-534</c:v>
                </c:pt>
                <c:pt idx="7524">
                  <c:v>-535</c:v>
                </c:pt>
                <c:pt idx="7525">
                  <c:v>-536</c:v>
                </c:pt>
                <c:pt idx="7526">
                  <c:v>-537</c:v>
                </c:pt>
                <c:pt idx="7527">
                  <c:v>-538</c:v>
                </c:pt>
                <c:pt idx="7528">
                  <c:v>-539</c:v>
                </c:pt>
                <c:pt idx="7529">
                  <c:v>-540</c:v>
                </c:pt>
                <c:pt idx="7530">
                  <c:v>-541</c:v>
                </c:pt>
                <c:pt idx="7531">
                  <c:v>-542</c:v>
                </c:pt>
                <c:pt idx="7532">
                  <c:v>-543</c:v>
                </c:pt>
                <c:pt idx="7533">
                  <c:v>-544</c:v>
                </c:pt>
                <c:pt idx="7534">
                  <c:v>-545</c:v>
                </c:pt>
                <c:pt idx="7535">
                  <c:v>-546</c:v>
                </c:pt>
                <c:pt idx="7536">
                  <c:v>-547</c:v>
                </c:pt>
                <c:pt idx="7537">
                  <c:v>-548</c:v>
                </c:pt>
                <c:pt idx="7538">
                  <c:v>-549</c:v>
                </c:pt>
                <c:pt idx="7539">
                  <c:v>-550</c:v>
                </c:pt>
                <c:pt idx="7540">
                  <c:v>-551</c:v>
                </c:pt>
                <c:pt idx="7541">
                  <c:v>-552</c:v>
                </c:pt>
                <c:pt idx="7542">
                  <c:v>-553</c:v>
                </c:pt>
                <c:pt idx="7543">
                  <c:v>-554</c:v>
                </c:pt>
                <c:pt idx="7544">
                  <c:v>-555</c:v>
                </c:pt>
                <c:pt idx="7545">
                  <c:v>-556</c:v>
                </c:pt>
                <c:pt idx="7546">
                  <c:v>-557</c:v>
                </c:pt>
                <c:pt idx="7547">
                  <c:v>-558</c:v>
                </c:pt>
                <c:pt idx="7548">
                  <c:v>-559</c:v>
                </c:pt>
                <c:pt idx="7549">
                  <c:v>-560</c:v>
                </c:pt>
                <c:pt idx="7550">
                  <c:v>-561</c:v>
                </c:pt>
                <c:pt idx="7551">
                  <c:v>-562</c:v>
                </c:pt>
                <c:pt idx="7552">
                  <c:v>-563</c:v>
                </c:pt>
                <c:pt idx="7553">
                  <c:v>-564</c:v>
                </c:pt>
                <c:pt idx="7554">
                  <c:v>-565</c:v>
                </c:pt>
                <c:pt idx="7555">
                  <c:v>-566</c:v>
                </c:pt>
                <c:pt idx="7556">
                  <c:v>-567</c:v>
                </c:pt>
                <c:pt idx="7557">
                  <c:v>-568</c:v>
                </c:pt>
                <c:pt idx="7558">
                  <c:v>-569</c:v>
                </c:pt>
                <c:pt idx="7559">
                  <c:v>-570</c:v>
                </c:pt>
                <c:pt idx="7560">
                  <c:v>-571</c:v>
                </c:pt>
                <c:pt idx="7561">
                  <c:v>-572</c:v>
                </c:pt>
                <c:pt idx="7562">
                  <c:v>-573</c:v>
                </c:pt>
                <c:pt idx="7563">
                  <c:v>-574</c:v>
                </c:pt>
                <c:pt idx="7564">
                  <c:v>-575</c:v>
                </c:pt>
                <c:pt idx="7565">
                  <c:v>-576</c:v>
                </c:pt>
                <c:pt idx="7566">
                  <c:v>-577</c:v>
                </c:pt>
                <c:pt idx="7567">
                  <c:v>-578</c:v>
                </c:pt>
                <c:pt idx="7568">
                  <c:v>-579</c:v>
                </c:pt>
                <c:pt idx="7569">
                  <c:v>-580</c:v>
                </c:pt>
                <c:pt idx="7570">
                  <c:v>-581</c:v>
                </c:pt>
                <c:pt idx="7571">
                  <c:v>-582</c:v>
                </c:pt>
                <c:pt idx="7572">
                  <c:v>-583</c:v>
                </c:pt>
                <c:pt idx="7573">
                  <c:v>-584</c:v>
                </c:pt>
                <c:pt idx="7574">
                  <c:v>-585</c:v>
                </c:pt>
                <c:pt idx="7575">
                  <c:v>-586</c:v>
                </c:pt>
                <c:pt idx="7576">
                  <c:v>-587</c:v>
                </c:pt>
                <c:pt idx="7577">
                  <c:v>-588</c:v>
                </c:pt>
                <c:pt idx="7578">
                  <c:v>-589</c:v>
                </c:pt>
                <c:pt idx="7579">
                  <c:v>-590</c:v>
                </c:pt>
                <c:pt idx="7580">
                  <c:v>-591</c:v>
                </c:pt>
                <c:pt idx="7581">
                  <c:v>-592</c:v>
                </c:pt>
                <c:pt idx="7582">
                  <c:v>-593</c:v>
                </c:pt>
                <c:pt idx="7583">
                  <c:v>-594</c:v>
                </c:pt>
                <c:pt idx="7584">
                  <c:v>-595</c:v>
                </c:pt>
                <c:pt idx="7585">
                  <c:v>-596</c:v>
                </c:pt>
                <c:pt idx="7586">
                  <c:v>-597</c:v>
                </c:pt>
                <c:pt idx="7587">
                  <c:v>-598</c:v>
                </c:pt>
                <c:pt idx="7588">
                  <c:v>-599</c:v>
                </c:pt>
                <c:pt idx="7589">
                  <c:v>-600</c:v>
                </c:pt>
                <c:pt idx="7590">
                  <c:v>-601</c:v>
                </c:pt>
                <c:pt idx="7591">
                  <c:v>-602</c:v>
                </c:pt>
                <c:pt idx="7592">
                  <c:v>-603</c:v>
                </c:pt>
                <c:pt idx="7593">
                  <c:v>-604</c:v>
                </c:pt>
                <c:pt idx="7594">
                  <c:v>-605</c:v>
                </c:pt>
                <c:pt idx="7595">
                  <c:v>-606</c:v>
                </c:pt>
                <c:pt idx="7596">
                  <c:v>-607</c:v>
                </c:pt>
                <c:pt idx="7597">
                  <c:v>-608</c:v>
                </c:pt>
                <c:pt idx="7598">
                  <c:v>-609</c:v>
                </c:pt>
                <c:pt idx="7599">
                  <c:v>-610</c:v>
                </c:pt>
                <c:pt idx="7600">
                  <c:v>-611</c:v>
                </c:pt>
                <c:pt idx="7601">
                  <c:v>-612</c:v>
                </c:pt>
                <c:pt idx="7602">
                  <c:v>-613</c:v>
                </c:pt>
                <c:pt idx="7603">
                  <c:v>-614</c:v>
                </c:pt>
                <c:pt idx="7604">
                  <c:v>-615</c:v>
                </c:pt>
                <c:pt idx="7605">
                  <c:v>-616</c:v>
                </c:pt>
                <c:pt idx="7606">
                  <c:v>-617</c:v>
                </c:pt>
                <c:pt idx="7607">
                  <c:v>-618</c:v>
                </c:pt>
                <c:pt idx="7608">
                  <c:v>-619</c:v>
                </c:pt>
                <c:pt idx="7609">
                  <c:v>-620</c:v>
                </c:pt>
                <c:pt idx="7610">
                  <c:v>-621</c:v>
                </c:pt>
                <c:pt idx="7611">
                  <c:v>-622</c:v>
                </c:pt>
                <c:pt idx="7612">
                  <c:v>-623</c:v>
                </c:pt>
                <c:pt idx="7613">
                  <c:v>-624</c:v>
                </c:pt>
                <c:pt idx="7614">
                  <c:v>-625</c:v>
                </c:pt>
                <c:pt idx="7615">
                  <c:v>-626</c:v>
                </c:pt>
                <c:pt idx="7616">
                  <c:v>-627</c:v>
                </c:pt>
                <c:pt idx="7617">
                  <c:v>-628</c:v>
                </c:pt>
                <c:pt idx="7618">
                  <c:v>-629</c:v>
                </c:pt>
                <c:pt idx="7619">
                  <c:v>-630</c:v>
                </c:pt>
                <c:pt idx="7620">
                  <c:v>-631</c:v>
                </c:pt>
                <c:pt idx="7621">
                  <c:v>-632</c:v>
                </c:pt>
                <c:pt idx="7622">
                  <c:v>-633</c:v>
                </c:pt>
                <c:pt idx="7623">
                  <c:v>-634</c:v>
                </c:pt>
                <c:pt idx="7624">
                  <c:v>-635</c:v>
                </c:pt>
                <c:pt idx="7625">
                  <c:v>-636</c:v>
                </c:pt>
                <c:pt idx="7626">
                  <c:v>-637</c:v>
                </c:pt>
                <c:pt idx="7627">
                  <c:v>-638</c:v>
                </c:pt>
                <c:pt idx="7628">
                  <c:v>-639</c:v>
                </c:pt>
                <c:pt idx="7629">
                  <c:v>-640</c:v>
                </c:pt>
                <c:pt idx="7630">
                  <c:v>-641</c:v>
                </c:pt>
                <c:pt idx="7631">
                  <c:v>-642</c:v>
                </c:pt>
                <c:pt idx="7632">
                  <c:v>-643</c:v>
                </c:pt>
                <c:pt idx="7633">
                  <c:v>-644</c:v>
                </c:pt>
                <c:pt idx="7634">
                  <c:v>-645</c:v>
                </c:pt>
                <c:pt idx="7635">
                  <c:v>-646</c:v>
                </c:pt>
                <c:pt idx="7636">
                  <c:v>-647</c:v>
                </c:pt>
                <c:pt idx="7637">
                  <c:v>-648</c:v>
                </c:pt>
                <c:pt idx="7638">
                  <c:v>-649</c:v>
                </c:pt>
                <c:pt idx="7639">
                  <c:v>-650</c:v>
                </c:pt>
                <c:pt idx="7640">
                  <c:v>-651</c:v>
                </c:pt>
                <c:pt idx="7641">
                  <c:v>-652</c:v>
                </c:pt>
                <c:pt idx="7642">
                  <c:v>-653</c:v>
                </c:pt>
                <c:pt idx="7643">
                  <c:v>-654</c:v>
                </c:pt>
                <c:pt idx="7644">
                  <c:v>-655</c:v>
                </c:pt>
                <c:pt idx="7645">
                  <c:v>-656</c:v>
                </c:pt>
                <c:pt idx="7646">
                  <c:v>-657</c:v>
                </c:pt>
                <c:pt idx="7647">
                  <c:v>-658</c:v>
                </c:pt>
                <c:pt idx="7648">
                  <c:v>-659</c:v>
                </c:pt>
                <c:pt idx="7649">
                  <c:v>-660</c:v>
                </c:pt>
                <c:pt idx="7650">
                  <c:v>-661</c:v>
                </c:pt>
                <c:pt idx="7651">
                  <c:v>-662</c:v>
                </c:pt>
                <c:pt idx="7652">
                  <c:v>-663</c:v>
                </c:pt>
                <c:pt idx="7653">
                  <c:v>-664</c:v>
                </c:pt>
                <c:pt idx="7654">
                  <c:v>-665</c:v>
                </c:pt>
                <c:pt idx="7655">
                  <c:v>-666</c:v>
                </c:pt>
                <c:pt idx="7656">
                  <c:v>-667</c:v>
                </c:pt>
                <c:pt idx="7657">
                  <c:v>-668</c:v>
                </c:pt>
                <c:pt idx="7658">
                  <c:v>-669</c:v>
                </c:pt>
                <c:pt idx="7659">
                  <c:v>-670</c:v>
                </c:pt>
                <c:pt idx="7660">
                  <c:v>-671</c:v>
                </c:pt>
                <c:pt idx="7661">
                  <c:v>-672</c:v>
                </c:pt>
                <c:pt idx="7662">
                  <c:v>-673</c:v>
                </c:pt>
                <c:pt idx="7663">
                  <c:v>-674</c:v>
                </c:pt>
                <c:pt idx="7664">
                  <c:v>-675</c:v>
                </c:pt>
                <c:pt idx="7665">
                  <c:v>-676</c:v>
                </c:pt>
                <c:pt idx="7666">
                  <c:v>-677</c:v>
                </c:pt>
                <c:pt idx="7667">
                  <c:v>-678</c:v>
                </c:pt>
                <c:pt idx="7668">
                  <c:v>-679</c:v>
                </c:pt>
                <c:pt idx="7669">
                  <c:v>-680</c:v>
                </c:pt>
                <c:pt idx="7670">
                  <c:v>-681</c:v>
                </c:pt>
                <c:pt idx="7671">
                  <c:v>-682</c:v>
                </c:pt>
                <c:pt idx="7672">
                  <c:v>-683</c:v>
                </c:pt>
                <c:pt idx="7673">
                  <c:v>-684</c:v>
                </c:pt>
                <c:pt idx="7674">
                  <c:v>-685</c:v>
                </c:pt>
                <c:pt idx="7675">
                  <c:v>-686</c:v>
                </c:pt>
                <c:pt idx="7676">
                  <c:v>-687</c:v>
                </c:pt>
                <c:pt idx="7677">
                  <c:v>-688</c:v>
                </c:pt>
                <c:pt idx="7678">
                  <c:v>-689</c:v>
                </c:pt>
                <c:pt idx="7679">
                  <c:v>-690</c:v>
                </c:pt>
                <c:pt idx="7680">
                  <c:v>-691</c:v>
                </c:pt>
                <c:pt idx="7681">
                  <c:v>-692</c:v>
                </c:pt>
                <c:pt idx="7682">
                  <c:v>-693</c:v>
                </c:pt>
                <c:pt idx="7683">
                  <c:v>-694</c:v>
                </c:pt>
                <c:pt idx="7684">
                  <c:v>-695</c:v>
                </c:pt>
                <c:pt idx="7685">
                  <c:v>-696</c:v>
                </c:pt>
                <c:pt idx="7686">
                  <c:v>-697</c:v>
                </c:pt>
                <c:pt idx="7687">
                  <c:v>-698</c:v>
                </c:pt>
                <c:pt idx="7688">
                  <c:v>-699</c:v>
                </c:pt>
                <c:pt idx="7689">
                  <c:v>-700</c:v>
                </c:pt>
                <c:pt idx="7690">
                  <c:v>-701</c:v>
                </c:pt>
                <c:pt idx="7691">
                  <c:v>-702</c:v>
                </c:pt>
                <c:pt idx="7692">
                  <c:v>-703</c:v>
                </c:pt>
                <c:pt idx="7693">
                  <c:v>-704</c:v>
                </c:pt>
                <c:pt idx="7694">
                  <c:v>-705</c:v>
                </c:pt>
                <c:pt idx="7695">
                  <c:v>-706</c:v>
                </c:pt>
                <c:pt idx="7696">
                  <c:v>-707</c:v>
                </c:pt>
                <c:pt idx="7697">
                  <c:v>-708</c:v>
                </c:pt>
                <c:pt idx="7698">
                  <c:v>-709</c:v>
                </c:pt>
                <c:pt idx="7699">
                  <c:v>-710</c:v>
                </c:pt>
                <c:pt idx="7700">
                  <c:v>-711</c:v>
                </c:pt>
                <c:pt idx="7701">
                  <c:v>-712</c:v>
                </c:pt>
                <c:pt idx="7702">
                  <c:v>-713</c:v>
                </c:pt>
                <c:pt idx="7703">
                  <c:v>-714</c:v>
                </c:pt>
                <c:pt idx="7704">
                  <c:v>-715</c:v>
                </c:pt>
                <c:pt idx="7705">
                  <c:v>-716</c:v>
                </c:pt>
                <c:pt idx="7706">
                  <c:v>-717</c:v>
                </c:pt>
                <c:pt idx="7707">
                  <c:v>-718</c:v>
                </c:pt>
                <c:pt idx="7708">
                  <c:v>-719</c:v>
                </c:pt>
                <c:pt idx="7709">
                  <c:v>-720</c:v>
                </c:pt>
                <c:pt idx="7710">
                  <c:v>-721</c:v>
                </c:pt>
                <c:pt idx="7711">
                  <c:v>-722</c:v>
                </c:pt>
                <c:pt idx="7712">
                  <c:v>-723</c:v>
                </c:pt>
                <c:pt idx="7713">
                  <c:v>-724</c:v>
                </c:pt>
                <c:pt idx="7714">
                  <c:v>-725</c:v>
                </c:pt>
                <c:pt idx="7715">
                  <c:v>-726</c:v>
                </c:pt>
                <c:pt idx="7716">
                  <c:v>-727</c:v>
                </c:pt>
                <c:pt idx="7717">
                  <c:v>-728</c:v>
                </c:pt>
                <c:pt idx="7718">
                  <c:v>-729</c:v>
                </c:pt>
                <c:pt idx="7719">
                  <c:v>-730</c:v>
                </c:pt>
                <c:pt idx="7720">
                  <c:v>-731</c:v>
                </c:pt>
                <c:pt idx="7721">
                  <c:v>-732</c:v>
                </c:pt>
                <c:pt idx="7722">
                  <c:v>-733</c:v>
                </c:pt>
                <c:pt idx="7723">
                  <c:v>-734</c:v>
                </c:pt>
                <c:pt idx="7724">
                  <c:v>-735</c:v>
                </c:pt>
                <c:pt idx="7725">
                  <c:v>-736</c:v>
                </c:pt>
                <c:pt idx="7726">
                  <c:v>-737</c:v>
                </c:pt>
                <c:pt idx="7727">
                  <c:v>-738</c:v>
                </c:pt>
                <c:pt idx="7728">
                  <c:v>-739</c:v>
                </c:pt>
                <c:pt idx="7729">
                  <c:v>-740</c:v>
                </c:pt>
                <c:pt idx="7730">
                  <c:v>-741</c:v>
                </c:pt>
                <c:pt idx="7731">
                  <c:v>-742</c:v>
                </c:pt>
                <c:pt idx="7732">
                  <c:v>-743</c:v>
                </c:pt>
                <c:pt idx="7733">
                  <c:v>-744</c:v>
                </c:pt>
                <c:pt idx="7734">
                  <c:v>-745</c:v>
                </c:pt>
                <c:pt idx="7735">
                  <c:v>-746</c:v>
                </c:pt>
                <c:pt idx="7736">
                  <c:v>-747</c:v>
                </c:pt>
                <c:pt idx="7737">
                  <c:v>-748</c:v>
                </c:pt>
                <c:pt idx="7738">
                  <c:v>-749</c:v>
                </c:pt>
                <c:pt idx="7739">
                  <c:v>-750</c:v>
                </c:pt>
                <c:pt idx="7740">
                  <c:v>-751</c:v>
                </c:pt>
                <c:pt idx="7741">
                  <c:v>-752</c:v>
                </c:pt>
                <c:pt idx="7742">
                  <c:v>-753</c:v>
                </c:pt>
                <c:pt idx="7743">
                  <c:v>-754</c:v>
                </c:pt>
                <c:pt idx="7744">
                  <c:v>-755</c:v>
                </c:pt>
                <c:pt idx="7745">
                  <c:v>-756</c:v>
                </c:pt>
                <c:pt idx="7746">
                  <c:v>-757</c:v>
                </c:pt>
                <c:pt idx="7747">
                  <c:v>-758</c:v>
                </c:pt>
                <c:pt idx="7748">
                  <c:v>-759</c:v>
                </c:pt>
                <c:pt idx="7749">
                  <c:v>-760</c:v>
                </c:pt>
                <c:pt idx="7750">
                  <c:v>-761</c:v>
                </c:pt>
                <c:pt idx="7751">
                  <c:v>-762</c:v>
                </c:pt>
                <c:pt idx="7752">
                  <c:v>-763</c:v>
                </c:pt>
                <c:pt idx="7753">
                  <c:v>-764</c:v>
                </c:pt>
                <c:pt idx="7754">
                  <c:v>-765</c:v>
                </c:pt>
                <c:pt idx="7755">
                  <c:v>-766</c:v>
                </c:pt>
                <c:pt idx="7756">
                  <c:v>-767</c:v>
                </c:pt>
                <c:pt idx="7757">
                  <c:v>-768</c:v>
                </c:pt>
                <c:pt idx="7758">
                  <c:v>-769</c:v>
                </c:pt>
                <c:pt idx="7759">
                  <c:v>-770</c:v>
                </c:pt>
                <c:pt idx="7760">
                  <c:v>-771</c:v>
                </c:pt>
                <c:pt idx="7761">
                  <c:v>-772</c:v>
                </c:pt>
                <c:pt idx="7762">
                  <c:v>-773</c:v>
                </c:pt>
                <c:pt idx="7763">
                  <c:v>-774</c:v>
                </c:pt>
                <c:pt idx="7764">
                  <c:v>-775</c:v>
                </c:pt>
                <c:pt idx="7765">
                  <c:v>-776</c:v>
                </c:pt>
                <c:pt idx="7766">
                  <c:v>-777</c:v>
                </c:pt>
                <c:pt idx="7767">
                  <c:v>-778</c:v>
                </c:pt>
                <c:pt idx="7768">
                  <c:v>-779</c:v>
                </c:pt>
                <c:pt idx="7769">
                  <c:v>-780</c:v>
                </c:pt>
                <c:pt idx="7770">
                  <c:v>-781</c:v>
                </c:pt>
                <c:pt idx="7771">
                  <c:v>-782</c:v>
                </c:pt>
                <c:pt idx="7772">
                  <c:v>-783</c:v>
                </c:pt>
                <c:pt idx="7773">
                  <c:v>-784</c:v>
                </c:pt>
                <c:pt idx="7774">
                  <c:v>-785</c:v>
                </c:pt>
                <c:pt idx="7775">
                  <c:v>-786</c:v>
                </c:pt>
                <c:pt idx="7776">
                  <c:v>-787</c:v>
                </c:pt>
                <c:pt idx="7777">
                  <c:v>-788</c:v>
                </c:pt>
                <c:pt idx="7778">
                  <c:v>-789</c:v>
                </c:pt>
                <c:pt idx="7779">
                  <c:v>-790</c:v>
                </c:pt>
                <c:pt idx="7780">
                  <c:v>-791</c:v>
                </c:pt>
                <c:pt idx="7781">
                  <c:v>-792</c:v>
                </c:pt>
                <c:pt idx="7782">
                  <c:v>-793</c:v>
                </c:pt>
                <c:pt idx="7783">
                  <c:v>-794</c:v>
                </c:pt>
                <c:pt idx="7784">
                  <c:v>-795</c:v>
                </c:pt>
                <c:pt idx="7785">
                  <c:v>-796</c:v>
                </c:pt>
                <c:pt idx="7786">
                  <c:v>-797</c:v>
                </c:pt>
                <c:pt idx="7787">
                  <c:v>-798</c:v>
                </c:pt>
                <c:pt idx="7788">
                  <c:v>-799</c:v>
                </c:pt>
                <c:pt idx="7789">
                  <c:v>-800</c:v>
                </c:pt>
                <c:pt idx="7790">
                  <c:v>-801</c:v>
                </c:pt>
                <c:pt idx="7791">
                  <c:v>-802</c:v>
                </c:pt>
                <c:pt idx="7792">
                  <c:v>-803</c:v>
                </c:pt>
                <c:pt idx="7793">
                  <c:v>-804</c:v>
                </c:pt>
                <c:pt idx="7794">
                  <c:v>-805</c:v>
                </c:pt>
                <c:pt idx="7795">
                  <c:v>-806</c:v>
                </c:pt>
                <c:pt idx="7796">
                  <c:v>-807</c:v>
                </c:pt>
                <c:pt idx="7797">
                  <c:v>-808</c:v>
                </c:pt>
                <c:pt idx="7798">
                  <c:v>-809</c:v>
                </c:pt>
                <c:pt idx="7799">
                  <c:v>-810</c:v>
                </c:pt>
                <c:pt idx="7800">
                  <c:v>-811</c:v>
                </c:pt>
                <c:pt idx="7801">
                  <c:v>-812</c:v>
                </c:pt>
                <c:pt idx="7802">
                  <c:v>-813</c:v>
                </c:pt>
                <c:pt idx="7803">
                  <c:v>-814</c:v>
                </c:pt>
                <c:pt idx="7804">
                  <c:v>-815</c:v>
                </c:pt>
                <c:pt idx="7805">
                  <c:v>-816</c:v>
                </c:pt>
                <c:pt idx="7806">
                  <c:v>-817</c:v>
                </c:pt>
                <c:pt idx="7807">
                  <c:v>-818</c:v>
                </c:pt>
                <c:pt idx="7808">
                  <c:v>-819</c:v>
                </c:pt>
                <c:pt idx="7809">
                  <c:v>-820</c:v>
                </c:pt>
                <c:pt idx="7810">
                  <c:v>-821</c:v>
                </c:pt>
                <c:pt idx="7811">
                  <c:v>-822</c:v>
                </c:pt>
                <c:pt idx="7812">
                  <c:v>-823</c:v>
                </c:pt>
                <c:pt idx="7813">
                  <c:v>-824</c:v>
                </c:pt>
                <c:pt idx="7814">
                  <c:v>-825</c:v>
                </c:pt>
                <c:pt idx="7815">
                  <c:v>-826</c:v>
                </c:pt>
                <c:pt idx="7816">
                  <c:v>-827</c:v>
                </c:pt>
                <c:pt idx="7817">
                  <c:v>-828</c:v>
                </c:pt>
                <c:pt idx="7818">
                  <c:v>-829</c:v>
                </c:pt>
                <c:pt idx="7819">
                  <c:v>-830</c:v>
                </c:pt>
                <c:pt idx="7820">
                  <c:v>-831</c:v>
                </c:pt>
                <c:pt idx="7821">
                  <c:v>-832</c:v>
                </c:pt>
                <c:pt idx="7822">
                  <c:v>-833</c:v>
                </c:pt>
                <c:pt idx="7823">
                  <c:v>-834</c:v>
                </c:pt>
                <c:pt idx="7824">
                  <c:v>-835</c:v>
                </c:pt>
                <c:pt idx="7825">
                  <c:v>-836</c:v>
                </c:pt>
                <c:pt idx="7826">
                  <c:v>-837</c:v>
                </c:pt>
                <c:pt idx="7827">
                  <c:v>-838</c:v>
                </c:pt>
                <c:pt idx="7828">
                  <c:v>-839</c:v>
                </c:pt>
                <c:pt idx="7829">
                  <c:v>-840</c:v>
                </c:pt>
                <c:pt idx="7830">
                  <c:v>-841</c:v>
                </c:pt>
                <c:pt idx="7831">
                  <c:v>-842</c:v>
                </c:pt>
                <c:pt idx="7832">
                  <c:v>-843</c:v>
                </c:pt>
                <c:pt idx="7833">
                  <c:v>-844</c:v>
                </c:pt>
                <c:pt idx="7834">
                  <c:v>-845</c:v>
                </c:pt>
                <c:pt idx="7835">
                  <c:v>-846</c:v>
                </c:pt>
                <c:pt idx="7836">
                  <c:v>-847</c:v>
                </c:pt>
                <c:pt idx="7837">
                  <c:v>-848</c:v>
                </c:pt>
                <c:pt idx="7838">
                  <c:v>-849</c:v>
                </c:pt>
                <c:pt idx="7839">
                  <c:v>-850</c:v>
                </c:pt>
                <c:pt idx="7840">
                  <c:v>-851</c:v>
                </c:pt>
                <c:pt idx="7841">
                  <c:v>-852</c:v>
                </c:pt>
                <c:pt idx="7842">
                  <c:v>-853</c:v>
                </c:pt>
                <c:pt idx="7843">
                  <c:v>-854</c:v>
                </c:pt>
                <c:pt idx="7844">
                  <c:v>-855</c:v>
                </c:pt>
                <c:pt idx="7845">
                  <c:v>-856</c:v>
                </c:pt>
                <c:pt idx="7846">
                  <c:v>-857</c:v>
                </c:pt>
                <c:pt idx="7847">
                  <c:v>-858</c:v>
                </c:pt>
                <c:pt idx="7848">
                  <c:v>-859</c:v>
                </c:pt>
                <c:pt idx="7849">
                  <c:v>-860</c:v>
                </c:pt>
                <c:pt idx="7850">
                  <c:v>-861</c:v>
                </c:pt>
                <c:pt idx="7851">
                  <c:v>-862</c:v>
                </c:pt>
                <c:pt idx="7852">
                  <c:v>-863</c:v>
                </c:pt>
                <c:pt idx="7853">
                  <c:v>-864</c:v>
                </c:pt>
                <c:pt idx="7854">
                  <c:v>-865</c:v>
                </c:pt>
                <c:pt idx="7855">
                  <c:v>-866</c:v>
                </c:pt>
                <c:pt idx="7856">
                  <c:v>-867</c:v>
                </c:pt>
                <c:pt idx="7857">
                  <c:v>-868</c:v>
                </c:pt>
                <c:pt idx="7858">
                  <c:v>-869</c:v>
                </c:pt>
                <c:pt idx="7859">
                  <c:v>-870</c:v>
                </c:pt>
                <c:pt idx="7860">
                  <c:v>-871</c:v>
                </c:pt>
                <c:pt idx="7861">
                  <c:v>-872</c:v>
                </c:pt>
                <c:pt idx="7862">
                  <c:v>-873</c:v>
                </c:pt>
                <c:pt idx="7863">
                  <c:v>-874</c:v>
                </c:pt>
                <c:pt idx="7864">
                  <c:v>-875</c:v>
                </c:pt>
                <c:pt idx="7865">
                  <c:v>-876</c:v>
                </c:pt>
                <c:pt idx="7866">
                  <c:v>-877</c:v>
                </c:pt>
                <c:pt idx="7867">
                  <c:v>-878</c:v>
                </c:pt>
                <c:pt idx="7868">
                  <c:v>-879</c:v>
                </c:pt>
                <c:pt idx="7869">
                  <c:v>-880</c:v>
                </c:pt>
                <c:pt idx="7870">
                  <c:v>-881</c:v>
                </c:pt>
                <c:pt idx="7871">
                  <c:v>-882</c:v>
                </c:pt>
                <c:pt idx="7872">
                  <c:v>-883</c:v>
                </c:pt>
                <c:pt idx="7873">
                  <c:v>-884</c:v>
                </c:pt>
                <c:pt idx="7874">
                  <c:v>-885</c:v>
                </c:pt>
                <c:pt idx="7875">
                  <c:v>-886</c:v>
                </c:pt>
                <c:pt idx="7876">
                  <c:v>-887</c:v>
                </c:pt>
                <c:pt idx="7877">
                  <c:v>-888</c:v>
                </c:pt>
                <c:pt idx="7878">
                  <c:v>-889</c:v>
                </c:pt>
                <c:pt idx="7879">
                  <c:v>-890</c:v>
                </c:pt>
                <c:pt idx="7880">
                  <c:v>-891</c:v>
                </c:pt>
                <c:pt idx="7881">
                  <c:v>-892</c:v>
                </c:pt>
                <c:pt idx="7882">
                  <c:v>-893</c:v>
                </c:pt>
                <c:pt idx="7883">
                  <c:v>-894</c:v>
                </c:pt>
                <c:pt idx="7884">
                  <c:v>-895</c:v>
                </c:pt>
                <c:pt idx="7885">
                  <c:v>-896</c:v>
                </c:pt>
                <c:pt idx="7886">
                  <c:v>-897</c:v>
                </c:pt>
                <c:pt idx="7887">
                  <c:v>-898</c:v>
                </c:pt>
                <c:pt idx="7888">
                  <c:v>-899</c:v>
                </c:pt>
                <c:pt idx="7889">
                  <c:v>-900</c:v>
                </c:pt>
                <c:pt idx="7890">
                  <c:v>-901</c:v>
                </c:pt>
                <c:pt idx="7891">
                  <c:v>-902</c:v>
                </c:pt>
                <c:pt idx="7892">
                  <c:v>-903</c:v>
                </c:pt>
                <c:pt idx="7893">
                  <c:v>-904</c:v>
                </c:pt>
                <c:pt idx="7894">
                  <c:v>-905</c:v>
                </c:pt>
                <c:pt idx="7895">
                  <c:v>-906</c:v>
                </c:pt>
                <c:pt idx="7896">
                  <c:v>-907</c:v>
                </c:pt>
                <c:pt idx="7897">
                  <c:v>-908</c:v>
                </c:pt>
                <c:pt idx="7898">
                  <c:v>-909</c:v>
                </c:pt>
                <c:pt idx="7899">
                  <c:v>-910</c:v>
                </c:pt>
                <c:pt idx="7900">
                  <c:v>-911</c:v>
                </c:pt>
                <c:pt idx="7901">
                  <c:v>-912</c:v>
                </c:pt>
                <c:pt idx="7902">
                  <c:v>-913</c:v>
                </c:pt>
                <c:pt idx="7903">
                  <c:v>-914</c:v>
                </c:pt>
                <c:pt idx="7904">
                  <c:v>-915</c:v>
                </c:pt>
                <c:pt idx="7905">
                  <c:v>-916</c:v>
                </c:pt>
                <c:pt idx="7906">
                  <c:v>-917</c:v>
                </c:pt>
                <c:pt idx="7907">
                  <c:v>-918</c:v>
                </c:pt>
                <c:pt idx="7908">
                  <c:v>-919</c:v>
                </c:pt>
                <c:pt idx="7909">
                  <c:v>-920</c:v>
                </c:pt>
                <c:pt idx="7910">
                  <c:v>-921</c:v>
                </c:pt>
                <c:pt idx="7911">
                  <c:v>-922</c:v>
                </c:pt>
                <c:pt idx="7912">
                  <c:v>-923</c:v>
                </c:pt>
                <c:pt idx="7913">
                  <c:v>-924</c:v>
                </c:pt>
                <c:pt idx="7914">
                  <c:v>-925</c:v>
                </c:pt>
                <c:pt idx="7915">
                  <c:v>-926</c:v>
                </c:pt>
                <c:pt idx="7916">
                  <c:v>-927</c:v>
                </c:pt>
                <c:pt idx="7917">
                  <c:v>-928</c:v>
                </c:pt>
                <c:pt idx="7918">
                  <c:v>-929</c:v>
                </c:pt>
                <c:pt idx="7919">
                  <c:v>-930</c:v>
                </c:pt>
                <c:pt idx="7920">
                  <c:v>-931</c:v>
                </c:pt>
                <c:pt idx="7921">
                  <c:v>-932</c:v>
                </c:pt>
                <c:pt idx="7922">
                  <c:v>-933</c:v>
                </c:pt>
                <c:pt idx="7923">
                  <c:v>-934</c:v>
                </c:pt>
                <c:pt idx="7924">
                  <c:v>-935</c:v>
                </c:pt>
                <c:pt idx="7925">
                  <c:v>-936</c:v>
                </c:pt>
                <c:pt idx="7926">
                  <c:v>-937</c:v>
                </c:pt>
                <c:pt idx="7927">
                  <c:v>-938</c:v>
                </c:pt>
                <c:pt idx="7928">
                  <c:v>-939</c:v>
                </c:pt>
                <c:pt idx="7929">
                  <c:v>-940</c:v>
                </c:pt>
                <c:pt idx="7930">
                  <c:v>-941</c:v>
                </c:pt>
                <c:pt idx="7931">
                  <c:v>-942</c:v>
                </c:pt>
                <c:pt idx="7932">
                  <c:v>-943</c:v>
                </c:pt>
                <c:pt idx="7933">
                  <c:v>-944</c:v>
                </c:pt>
                <c:pt idx="7934">
                  <c:v>-945</c:v>
                </c:pt>
                <c:pt idx="7935">
                  <c:v>-946</c:v>
                </c:pt>
                <c:pt idx="7936">
                  <c:v>-947</c:v>
                </c:pt>
                <c:pt idx="7937">
                  <c:v>-948</c:v>
                </c:pt>
                <c:pt idx="7938">
                  <c:v>-949</c:v>
                </c:pt>
                <c:pt idx="7939">
                  <c:v>-950</c:v>
                </c:pt>
                <c:pt idx="7940">
                  <c:v>-951</c:v>
                </c:pt>
                <c:pt idx="7941">
                  <c:v>-952</c:v>
                </c:pt>
                <c:pt idx="7942">
                  <c:v>-953</c:v>
                </c:pt>
                <c:pt idx="7943">
                  <c:v>-954</c:v>
                </c:pt>
                <c:pt idx="7944">
                  <c:v>-955</c:v>
                </c:pt>
                <c:pt idx="7945">
                  <c:v>-956</c:v>
                </c:pt>
                <c:pt idx="7946">
                  <c:v>-957</c:v>
                </c:pt>
                <c:pt idx="7947">
                  <c:v>-958</c:v>
                </c:pt>
                <c:pt idx="7948">
                  <c:v>-959</c:v>
                </c:pt>
                <c:pt idx="7949">
                  <c:v>-960</c:v>
                </c:pt>
                <c:pt idx="7950">
                  <c:v>-961</c:v>
                </c:pt>
                <c:pt idx="7951">
                  <c:v>-962</c:v>
                </c:pt>
                <c:pt idx="7952">
                  <c:v>-963</c:v>
                </c:pt>
                <c:pt idx="7953">
                  <c:v>-964</c:v>
                </c:pt>
                <c:pt idx="7954">
                  <c:v>-965</c:v>
                </c:pt>
                <c:pt idx="7955">
                  <c:v>-966</c:v>
                </c:pt>
                <c:pt idx="7956">
                  <c:v>-967</c:v>
                </c:pt>
                <c:pt idx="7957">
                  <c:v>-968</c:v>
                </c:pt>
                <c:pt idx="7958">
                  <c:v>-969</c:v>
                </c:pt>
                <c:pt idx="7959">
                  <c:v>-970</c:v>
                </c:pt>
                <c:pt idx="7960">
                  <c:v>-971</c:v>
                </c:pt>
                <c:pt idx="7961">
                  <c:v>-972</c:v>
                </c:pt>
                <c:pt idx="7962">
                  <c:v>-973</c:v>
                </c:pt>
                <c:pt idx="7963">
                  <c:v>-974</c:v>
                </c:pt>
                <c:pt idx="7964">
                  <c:v>-975</c:v>
                </c:pt>
                <c:pt idx="7965">
                  <c:v>-976</c:v>
                </c:pt>
                <c:pt idx="7966">
                  <c:v>-977</c:v>
                </c:pt>
                <c:pt idx="7967">
                  <c:v>-978</c:v>
                </c:pt>
                <c:pt idx="7968">
                  <c:v>-979</c:v>
                </c:pt>
                <c:pt idx="7969">
                  <c:v>-980</c:v>
                </c:pt>
                <c:pt idx="7970">
                  <c:v>-981</c:v>
                </c:pt>
                <c:pt idx="7971">
                  <c:v>-982</c:v>
                </c:pt>
                <c:pt idx="7972">
                  <c:v>-983</c:v>
                </c:pt>
                <c:pt idx="7973">
                  <c:v>-984</c:v>
                </c:pt>
                <c:pt idx="7974">
                  <c:v>-985</c:v>
                </c:pt>
                <c:pt idx="7975">
                  <c:v>-986</c:v>
                </c:pt>
                <c:pt idx="7976">
                  <c:v>-987</c:v>
                </c:pt>
                <c:pt idx="7977">
                  <c:v>-988</c:v>
                </c:pt>
                <c:pt idx="7978">
                  <c:v>-989</c:v>
                </c:pt>
                <c:pt idx="7979">
                  <c:v>-990</c:v>
                </c:pt>
                <c:pt idx="7980">
                  <c:v>-991</c:v>
                </c:pt>
                <c:pt idx="7981">
                  <c:v>-992</c:v>
                </c:pt>
                <c:pt idx="7982">
                  <c:v>-993</c:v>
                </c:pt>
                <c:pt idx="7983">
                  <c:v>-994</c:v>
                </c:pt>
                <c:pt idx="7984">
                  <c:v>-995</c:v>
                </c:pt>
                <c:pt idx="7985">
                  <c:v>-996</c:v>
                </c:pt>
                <c:pt idx="7986">
                  <c:v>-997</c:v>
                </c:pt>
                <c:pt idx="7987">
                  <c:v>-998</c:v>
                </c:pt>
                <c:pt idx="7988">
                  <c:v>-999</c:v>
                </c:pt>
                <c:pt idx="7989">
                  <c:v>-1000</c:v>
                </c:pt>
              </c:numCache>
            </c:numRef>
          </c:xVal>
          <c:yVal>
            <c:numRef>
              <c:f>Sheet2!$W$3:$W$7992</c:f>
              <c:numCache>
                <c:formatCode>General</c:formatCode>
                <c:ptCount val="7990"/>
                <c:pt idx="0">
                  <c:v>152.83333333333377</c:v>
                </c:pt>
                <c:pt idx="1">
                  <c:v>152.4444444444444</c:v>
                </c:pt>
                <c:pt idx="2">
                  <c:v>152.27777777777735</c:v>
                </c:pt>
                <c:pt idx="3">
                  <c:v>151.55555555555515</c:v>
                </c:pt>
                <c:pt idx="4">
                  <c:v>151</c:v>
                </c:pt>
                <c:pt idx="5">
                  <c:v>150.2222222222222</c:v>
                </c:pt>
                <c:pt idx="6">
                  <c:v>149.55555555555515</c:v>
                </c:pt>
                <c:pt idx="7">
                  <c:v>148.83333333333377</c:v>
                </c:pt>
                <c:pt idx="8">
                  <c:v>147.94444444444451</c:v>
                </c:pt>
                <c:pt idx="9">
                  <c:v>147.5</c:v>
                </c:pt>
                <c:pt idx="10">
                  <c:v>146.77777777777735</c:v>
                </c:pt>
                <c:pt idx="11">
                  <c:v>146</c:v>
                </c:pt>
                <c:pt idx="12">
                  <c:v>145.55555555555515</c:v>
                </c:pt>
                <c:pt idx="13">
                  <c:v>144.66666666666634</c:v>
                </c:pt>
                <c:pt idx="14">
                  <c:v>143.94444444444451</c:v>
                </c:pt>
                <c:pt idx="15">
                  <c:v>143.27777777777735</c:v>
                </c:pt>
                <c:pt idx="16">
                  <c:v>142.2222222222222</c:v>
                </c:pt>
                <c:pt idx="17">
                  <c:v>141.33333333333377</c:v>
                </c:pt>
                <c:pt idx="18">
                  <c:v>140.55555555555515</c:v>
                </c:pt>
                <c:pt idx="19">
                  <c:v>139.77777777777735</c:v>
                </c:pt>
                <c:pt idx="20">
                  <c:v>139.38888888888974</c:v>
                </c:pt>
                <c:pt idx="21">
                  <c:v>138.61111111111074</c:v>
                </c:pt>
                <c:pt idx="22">
                  <c:v>137.77777777777735</c:v>
                </c:pt>
                <c:pt idx="23">
                  <c:v>137.38888888888965</c:v>
                </c:pt>
                <c:pt idx="24">
                  <c:v>136.83333333333377</c:v>
                </c:pt>
                <c:pt idx="25">
                  <c:v>136.4444444444444</c:v>
                </c:pt>
                <c:pt idx="26">
                  <c:v>135.7222222222222</c:v>
                </c:pt>
                <c:pt idx="27">
                  <c:v>134.83333333333377</c:v>
                </c:pt>
                <c:pt idx="28">
                  <c:v>134.4444444444444</c:v>
                </c:pt>
                <c:pt idx="29">
                  <c:v>133.7222222222222</c:v>
                </c:pt>
                <c:pt idx="30">
                  <c:v>132.88888888888965</c:v>
                </c:pt>
                <c:pt idx="31">
                  <c:v>132.2222222222222</c:v>
                </c:pt>
                <c:pt idx="32">
                  <c:v>131.38888888888965</c:v>
                </c:pt>
                <c:pt idx="33">
                  <c:v>130.83333333333377</c:v>
                </c:pt>
                <c:pt idx="34">
                  <c:v>130.16666666666634</c:v>
                </c:pt>
                <c:pt idx="35">
                  <c:v>129.44444444444451</c:v>
                </c:pt>
                <c:pt idx="36">
                  <c:v>128.94444444444451</c:v>
                </c:pt>
                <c:pt idx="37">
                  <c:v>128.27777777777735</c:v>
                </c:pt>
                <c:pt idx="38">
                  <c:v>127.6666666666667</c:v>
                </c:pt>
                <c:pt idx="39">
                  <c:v>127</c:v>
                </c:pt>
                <c:pt idx="40">
                  <c:v>126.33333333333312</c:v>
                </c:pt>
                <c:pt idx="41">
                  <c:v>125.77777777777752</c:v>
                </c:pt>
                <c:pt idx="42">
                  <c:v>125.2222222222222</c:v>
                </c:pt>
                <c:pt idx="43">
                  <c:v>124.5</c:v>
                </c:pt>
                <c:pt idx="44">
                  <c:v>124.1666666666667</c:v>
                </c:pt>
                <c:pt idx="45">
                  <c:v>123.38888888888843</c:v>
                </c:pt>
                <c:pt idx="46">
                  <c:v>123</c:v>
                </c:pt>
                <c:pt idx="47">
                  <c:v>122.2222222222222</c:v>
                </c:pt>
                <c:pt idx="48">
                  <c:v>121.55555555555532</c:v>
                </c:pt>
                <c:pt idx="49">
                  <c:v>121</c:v>
                </c:pt>
                <c:pt idx="50">
                  <c:v>120.27777777777752</c:v>
                </c:pt>
                <c:pt idx="51">
                  <c:v>119.44444444444468</c:v>
                </c:pt>
                <c:pt idx="52">
                  <c:v>119</c:v>
                </c:pt>
                <c:pt idx="53">
                  <c:v>118.2222222222222</c:v>
                </c:pt>
                <c:pt idx="54">
                  <c:v>117.83333333333312</c:v>
                </c:pt>
                <c:pt idx="55">
                  <c:v>117.27777777777752</c:v>
                </c:pt>
                <c:pt idx="56">
                  <c:v>116.5</c:v>
                </c:pt>
                <c:pt idx="57">
                  <c:v>116.1111111111111</c:v>
                </c:pt>
                <c:pt idx="58">
                  <c:v>115.6111111111111</c:v>
                </c:pt>
                <c:pt idx="59">
                  <c:v>115.1111111111111</c:v>
                </c:pt>
                <c:pt idx="60">
                  <c:v>114.7222222222222</c:v>
                </c:pt>
                <c:pt idx="61">
                  <c:v>113.94444444444468</c:v>
                </c:pt>
                <c:pt idx="62">
                  <c:v>113.38888888888843</c:v>
                </c:pt>
                <c:pt idx="63">
                  <c:v>112.88888888888843</c:v>
                </c:pt>
                <c:pt idx="64">
                  <c:v>112.27777777777752</c:v>
                </c:pt>
                <c:pt idx="65">
                  <c:v>111.88888888888843</c:v>
                </c:pt>
                <c:pt idx="66">
                  <c:v>111.1666666666667</c:v>
                </c:pt>
                <c:pt idx="67">
                  <c:v>110.5</c:v>
                </c:pt>
                <c:pt idx="68">
                  <c:v>110.05555555555532</c:v>
                </c:pt>
                <c:pt idx="69">
                  <c:v>109.5</c:v>
                </c:pt>
                <c:pt idx="70">
                  <c:v>109.1111111111111</c:v>
                </c:pt>
                <c:pt idx="71">
                  <c:v>108.55555555555532</c:v>
                </c:pt>
                <c:pt idx="72">
                  <c:v>107.7222222222222</c:v>
                </c:pt>
                <c:pt idx="73">
                  <c:v>107.27777777777752</c:v>
                </c:pt>
                <c:pt idx="74">
                  <c:v>106.6666666666667</c:v>
                </c:pt>
                <c:pt idx="75">
                  <c:v>105.94444444444468</c:v>
                </c:pt>
                <c:pt idx="76">
                  <c:v>105.5</c:v>
                </c:pt>
                <c:pt idx="77">
                  <c:v>104.83333333333312</c:v>
                </c:pt>
                <c:pt idx="78">
                  <c:v>104.38888888888843</c:v>
                </c:pt>
                <c:pt idx="79">
                  <c:v>103.94444444444468</c:v>
                </c:pt>
                <c:pt idx="80">
                  <c:v>103.38888888888843</c:v>
                </c:pt>
                <c:pt idx="81">
                  <c:v>103</c:v>
                </c:pt>
                <c:pt idx="82">
                  <c:v>102.55555555555532</c:v>
                </c:pt>
                <c:pt idx="83">
                  <c:v>102.1111111111111</c:v>
                </c:pt>
                <c:pt idx="84">
                  <c:v>101.6111111111111</c:v>
                </c:pt>
                <c:pt idx="85">
                  <c:v>100.83333333333312</c:v>
                </c:pt>
                <c:pt idx="86">
                  <c:v>100.1666666666667</c:v>
                </c:pt>
                <c:pt idx="87">
                  <c:v>99.555555555555259</c:v>
                </c:pt>
                <c:pt idx="88">
                  <c:v>98.777777777777459</c:v>
                </c:pt>
                <c:pt idx="89">
                  <c:v>98.388888888888147</c:v>
                </c:pt>
                <c:pt idx="90">
                  <c:v>97.555555555555259</c:v>
                </c:pt>
                <c:pt idx="91">
                  <c:v>96.833333333333059</c:v>
                </c:pt>
                <c:pt idx="92">
                  <c:v>96.555555555555259</c:v>
                </c:pt>
                <c:pt idx="93">
                  <c:v>96.111111111111114</c:v>
                </c:pt>
                <c:pt idx="94">
                  <c:v>95.777777777777459</c:v>
                </c:pt>
                <c:pt idx="95">
                  <c:v>95.333333333333059</c:v>
                </c:pt>
                <c:pt idx="96">
                  <c:v>94.6111111111111</c:v>
                </c:pt>
                <c:pt idx="97">
                  <c:v>94.277777777777459</c:v>
                </c:pt>
                <c:pt idx="98">
                  <c:v>93.888888888888147</c:v>
                </c:pt>
                <c:pt idx="99">
                  <c:v>93.388888888888147</c:v>
                </c:pt>
                <c:pt idx="100">
                  <c:v>93.055555555555259</c:v>
                </c:pt>
                <c:pt idx="101">
                  <c:v>92.277777777777459</c:v>
                </c:pt>
                <c:pt idx="102">
                  <c:v>91.777777777777459</c:v>
                </c:pt>
                <c:pt idx="103">
                  <c:v>91.444444444444684</c:v>
                </c:pt>
                <c:pt idx="104">
                  <c:v>90.944444444444684</c:v>
                </c:pt>
                <c:pt idx="105">
                  <c:v>90.611111111111114</c:v>
                </c:pt>
                <c:pt idx="106">
                  <c:v>89.944444444444684</c:v>
                </c:pt>
                <c:pt idx="107">
                  <c:v>89.222222222222214</c:v>
                </c:pt>
                <c:pt idx="108">
                  <c:v>88.833333333333059</c:v>
                </c:pt>
                <c:pt idx="109">
                  <c:v>88.388888888888147</c:v>
                </c:pt>
                <c:pt idx="110">
                  <c:v>87.888888888888147</c:v>
                </c:pt>
                <c:pt idx="111">
                  <c:v>87.555555555555259</c:v>
                </c:pt>
                <c:pt idx="112">
                  <c:v>87.1111111111111</c:v>
                </c:pt>
                <c:pt idx="113">
                  <c:v>87</c:v>
                </c:pt>
                <c:pt idx="114">
                  <c:v>86.666666666666671</c:v>
                </c:pt>
                <c:pt idx="115">
                  <c:v>86.222222222222229</c:v>
                </c:pt>
                <c:pt idx="116">
                  <c:v>85.833333333333059</c:v>
                </c:pt>
                <c:pt idx="117">
                  <c:v>85.111111111111114</c:v>
                </c:pt>
                <c:pt idx="118">
                  <c:v>84.666666666666657</c:v>
                </c:pt>
                <c:pt idx="119">
                  <c:v>84.055555555555259</c:v>
                </c:pt>
                <c:pt idx="120">
                  <c:v>83.333333333333059</c:v>
                </c:pt>
                <c:pt idx="121">
                  <c:v>82.888888888888147</c:v>
                </c:pt>
                <c:pt idx="122">
                  <c:v>82.444444444444684</c:v>
                </c:pt>
                <c:pt idx="123">
                  <c:v>82.055555555555259</c:v>
                </c:pt>
                <c:pt idx="124">
                  <c:v>81.833333333333059</c:v>
                </c:pt>
                <c:pt idx="125">
                  <c:v>81.277777777777459</c:v>
                </c:pt>
                <c:pt idx="126">
                  <c:v>80.833333333333059</c:v>
                </c:pt>
                <c:pt idx="127">
                  <c:v>80.388888888888147</c:v>
                </c:pt>
                <c:pt idx="128">
                  <c:v>79.888888888888147</c:v>
                </c:pt>
                <c:pt idx="129">
                  <c:v>79.5</c:v>
                </c:pt>
                <c:pt idx="130">
                  <c:v>78.722222222222229</c:v>
                </c:pt>
                <c:pt idx="131">
                  <c:v>78.111111111111114</c:v>
                </c:pt>
                <c:pt idx="132">
                  <c:v>77.666666666666671</c:v>
                </c:pt>
                <c:pt idx="133">
                  <c:v>77.166666666666657</c:v>
                </c:pt>
                <c:pt idx="134">
                  <c:v>76.777777777777459</c:v>
                </c:pt>
                <c:pt idx="135">
                  <c:v>76.222222222222214</c:v>
                </c:pt>
                <c:pt idx="136">
                  <c:v>75.444444444444684</c:v>
                </c:pt>
                <c:pt idx="137">
                  <c:v>75.222222222222229</c:v>
                </c:pt>
                <c:pt idx="138">
                  <c:v>74.833333333333059</c:v>
                </c:pt>
                <c:pt idx="139">
                  <c:v>74.388888888888147</c:v>
                </c:pt>
                <c:pt idx="140">
                  <c:v>74.055555555555259</c:v>
                </c:pt>
                <c:pt idx="141">
                  <c:v>73.444444444444684</c:v>
                </c:pt>
                <c:pt idx="142">
                  <c:v>73.222222222222229</c:v>
                </c:pt>
                <c:pt idx="143">
                  <c:v>72.944444444444684</c:v>
                </c:pt>
                <c:pt idx="144">
                  <c:v>72.444444444444684</c:v>
                </c:pt>
                <c:pt idx="145">
                  <c:v>72.111111111111114</c:v>
                </c:pt>
                <c:pt idx="146">
                  <c:v>71.722222222222214</c:v>
                </c:pt>
                <c:pt idx="147">
                  <c:v>71.277777777777459</c:v>
                </c:pt>
                <c:pt idx="148">
                  <c:v>71.1111111111111</c:v>
                </c:pt>
                <c:pt idx="149">
                  <c:v>70.5</c:v>
                </c:pt>
                <c:pt idx="150">
                  <c:v>70.277777777777459</c:v>
                </c:pt>
                <c:pt idx="151">
                  <c:v>69.944444444444684</c:v>
                </c:pt>
                <c:pt idx="152">
                  <c:v>69.444444444444684</c:v>
                </c:pt>
                <c:pt idx="153">
                  <c:v>69.055555555555259</c:v>
                </c:pt>
                <c:pt idx="154">
                  <c:v>68.444444444444684</c:v>
                </c:pt>
                <c:pt idx="155">
                  <c:v>67.833333333333059</c:v>
                </c:pt>
                <c:pt idx="156">
                  <c:v>67.5</c:v>
                </c:pt>
                <c:pt idx="157">
                  <c:v>66.833333333333059</c:v>
                </c:pt>
                <c:pt idx="158">
                  <c:v>66.444444444444684</c:v>
                </c:pt>
                <c:pt idx="159">
                  <c:v>66.055555555555259</c:v>
                </c:pt>
                <c:pt idx="160">
                  <c:v>65.666666666666671</c:v>
                </c:pt>
                <c:pt idx="161">
                  <c:v>65.500000000000014</c:v>
                </c:pt>
                <c:pt idx="162">
                  <c:v>65.222222222222214</c:v>
                </c:pt>
                <c:pt idx="163">
                  <c:v>64.888888888888175</c:v>
                </c:pt>
                <c:pt idx="164">
                  <c:v>64.666666666666671</c:v>
                </c:pt>
                <c:pt idx="165">
                  <c:v>64.277777777777459</c:v>
                </c:pt>
                <c:pt idx="166">
                  <c:v>63.8888888888889</c:v>
                </c:pt>
                <c:pt idx="167">
                  <c:v>63.5</c:v>
                </c:pt>
                <c:pt idx="168">
                  <c:v>62.8888888888889</c:v>
                </c:pt>
                <c:pt idx="169">
                  <c:v>62.722222222222342</c:v>
                </c:pt>
                <c:pt idx="170">
                  <c:v>62.111111111111107</c:v>
                </c:pt>
                <c:pt idx="171">
                  <c:v>61.666666666666295</c:v>
                </c:pt>
                <c:pt idx="172">
                  <c:v>61.166666666666309</c:v>
                </c:pt>
                <c:pt idx="173">
                  <c:v>60.833333333333343</c:v>
                </c:pt>
                <c:pt idx="174">
                  <c:v>60.3888888888889</c:v>
                </c:pt>
                <c:pt idx="175">
                  <c:v>60.166666666666309</c:v>
                </c:pt>
                <c:pt idx="176">
                  <c:v>59.555555555555557</c:v>
                </c:pt>
                <c:pt idx="177">
                  <c:v>59.5</c:v>
                </c:pt>
                <c:pt idx="178">
                  <c:v>59.111111111111107</c:v>
                </c:pt>
                <c:pt idx="179">
                  <c:v>58.777777777777779</c:v>
                </c:pt>
                <c:pt idx="180">
                  <c:v>58.444444444444088</c:v>
                </c:pt>
                <c:pt idx="181">
                  <c:v>58.000000000000007</c:v>
                </c:pt>
                <c:pt idx="182">
                  <c:v>57.666666666666295</c:v>
                </c:pt>
                <c:pt idx="183">
                  <c:v>57.277777777777771</c:v>
                </c:pt>
                <c:pt idx="184">
                  <c:v>56.55555555555555</c:v>
                </c:pt>
                <c:pt idx="185">
                  <c:v>56.111111111111107</c:v>
                </c:pt>
                <c:pt idx="186">
                  <c:v>55.666666666666295</c:v>
                </c:pt>
                <c:pt idx="187">
                  <c:v>55.294444444444402</c:v>
                </c:pt>
                <c:pt idx="188">
                  <c:v>55.027777777777771</c:v>
                </c:pt>
                <c:pt idx="189">
                  <c:v>54.277777777777779</c:v>
                </c:pt>
                <c:pt idx="190">
                  <c:v>53.961111111111109</c:v>
                </c:pt>
                <c:pt idx="191">
                  <c:v>53.622222222222263</c:v>
                </c:pt>
                <c:pt idx="192">
                  <c:v>53.261111111111113</c:v>
                </c:pt>
                <c:pt idx="193">
                  <c:v>53.016666666666126</c:v>
                </c:pt>
                <c:pt idx="194">
                  <c:v>52.583333333333329</c:v>
                </c:pt>
                <c:pt idx="195">
                  <c:v>52.194444444444301</c:v>
                </c:pt>
                <c:pt idx="196">
                  <c:v>52.100000000000009</c:v>
                </c:pt>
                <c:pt idx="197">
                  <c:v>51.494444444444177</c:v>
                </c:pt>
                <c:pt idx="198">
                  <c:v>51.422222222222231</c:v>
                </c:pt>
                <c:pt idx="199">
                  <c:v>51.155555555555559</c:v>
                </c:pt>
                <c:pt idx="200">
                  <c:v>50.64444444444414</c:v>
                </c:pt>
                <c:pt idx="201">
                  <c:v>50.4</c:v>
                </c:pt>
                <c:pt idx="202">
                  <c:v>49.988888888888901</c:v>
                </c:pt>
                <c:pt idx="203">
                  <c:v>49.62777777777778</c:v>
                </c:pt>
                <c:pt idx="204">
                  <c:v>49.527777777777771</c:v>
                </c:pt>
                <c:pt idx="205">
                  <c:v>49.116666666666177</c:v>
                </c:pt>
                <c:pt idx="206">
                  <c:v>49.022222222222233</c:v>
                </c:pt>
                <c:pt idx="207">
                  <c:v>48.9</c:v>
                </c:pt>
                <c:pt idx="208">
                  <c:v>48.438888888888911</c:v>
                </c:pt>
                <c:pt idx="209">
                  <c:v>48.344444444444022</c:v>
                </c:pt>
                <c:pt idx="210">
                  <c:v>48.027777777777779</c:v>
                </c:pt>
                <c:pt idx="211">
                  <c:v>47.638888888888992</c:v>
                </c:pt>
                <c:pt idx="212">
                  <c:v>47.400000000000006</c:v>
                </c:pt>
                <c:pt idx="213">
                  <c:v>46.816666666666087</c:v>
                </c:pt>
                <c:pt idx="214">
                  <c:v>46.55</c:v>
                </c:pt>
                <c:pt idx="215">
                  <c:v>46.283333333333331</c:v>
                </c:pt>
                <c:pt idx="216">
                  <c:v>45.677777777777777</c:v>
                </c:pt>
                <c:pt idx="217">
                  <c:v>45.411111111111097</c:v>
                </c:pt>
                <c:pt idx="218">
                  <c:v>45.05</c:v>
                </c:pt>
                <c:pt idx="219">
                  <c:v>44.588888888888881</c:v>
                </c:pt>
                <c:pt idx="220">
                  <c:v>44.322222222222223</c:v>
                </c:pt>
                <c:pt idx="221">
                  <c:v>43.788888888888913</c:v>
                </c:pt>
                <c:pt idx="222">
                  <c:v>43.64444444444414</c:v>
                </c:pt>
                <c:pt idx="223">
                  <c:v>43.377777777777702</c:v>
                </c:pt>
                <c:pt idx="224">
                  <c:v>42.844444444444008</c:v>
                </c:pt>
                <c:pt idx="225">
                  <c:v>42.722222222222342</c:v>
                </c:pt>
                <c:pt idx="226">
                  <c:v>42.338888888888903</c:v>
                </c:pt>
                <c:pt idx="227">
                  <c:v>42</c:v>
                </c:pt>
                <c:pt idx="228">
                  <c:v>41.777777777777771</c:v>
                </c:pt>
                <c:pt idx="229">
                  <c:v>41.344444444444008</c:v>
                </c:pt>
                <c:pt idx="230">
                  <c:v>41.172222222222231</c:v>
                </c:pt>
                <c:pt idx="231">
                  <c:v>41.1</c:v>
                </c:pt>
                <c:pt idx="232">
                  <c:v>40.811111111111096</c:v>
                </c:pt>
                <c:pt idx="233">
                  <c:v>40.738888888889022</c:v>
                </c:pt>
                <c:pt idx="234">
                  <c:v>40.4</c:v>
                </c:pt>
                <c:pt idx="235">
                  <c:v>40.133333333333333</c:v>
                </c:pt>
                <c:pt idx="236">
                  <c:v>39.8888888888889</c:v>
                </c:pt>
                <c:pt idx="237">
                  <c:v>39.455555555555556</c:v>
                </c:pt>
                <c:pt idx="238">
                  <c:v>39.116666666666177</c:v>
                </c:pt>
                <c:pt idx="239">
                  <c:v>38.777777777777779</c:v>
                </c:pt>
                <c:pt idx="240">
                  <c:v>38.483333333333327</c:v>
                </c:pt>
                <c:pt idx="241">
                  <c:v>38.411111111111097</c:v>
                </c:pt>
                <c:pt idx="242">
                  <c:v>38.266666666666353</c:v>
                </c:pt>
                <c:pt idx="243">
                  <c:v>38.072222222222223</c:v>
                </c:pt>
                <c:pt idx="244">
                  <c:v>38.072222222222223</c:v>
                </c:pt>
                <c:pt idx="245">
                  <c:v>37.761111111111113</c:v>
                </c:pt>
                <c:pt idx="246">
                  <c:v>37.661111111111111</c:v>
                </c:pt>
                <c:pt idx="247">
                  <c:v>37.39444444444414</c:v>
                </c:pt>
                <c:pt idx="248">
                  <c:v>37.083333333333329</c:v>
                </c:pt>
                <c:pt idx="249">
                  <c:v>36.816666666666087</c:v>
                </c:pt>
                <c:pt idx="250">
                  <c:v>36.477777777777746</c:v>
                </c:pt>
                <c:pt idx="251">
                  <c:v>36.088888888888903</c:v>
                </c:pt>
                <c:pt idx="252">
                  <c:v>35.988888888888901</c:v>
                </c:pt>
                <c:pt idx="253">
                  <c:v>35.383333333333326</c:v>
                </c:pt>
                <c:pt idx="254">
                  <c:v>35.166666666666295</c:v>
                </c:pt>
                <c:pt idx="255">
                  <c:v>34.777777777777779</c:v>
                </c:pt>
                <c:pt idx="256">
                  <c:v>34.294444444444402</c:v>
                </c:pt>
                <c:pt idx="257">
                  <c:v>33.955555555555556</c:v>
                </c:pt>
                <c:pt idx="258">
                  <c:v>33.59444444444425</c:v>
                </c:pt>
                <c:pt idx="259">
                  <c:v>33.183333333333351</c:v>
                </c:pt>
                <c:pt idx="260">
                  <c:v>33.133333333333333</c:v>
                </c:pt>
                <c:pt idx="261">
                  <c:v>32.577777777777776</c:v>
                </c:pt>
                <c:pt idx="262">
                  <c:v>32.50555555555556</c:v>
                </c:pt>
                <c:pt idx="263">
                  <c:v>32.43333333333333</c:v>
                </c:pt>
                <c:pt idx="264">
                  <c:v>32.066666666666222</c:v>
                </c:pt>
                <c:pt idx="265">
                  <c:v>31.99444444444444</c:v>
                </c:pt>
                <c:pt idx="266">
                  <c:v>31.655555555555551</c:v>
                </c:pt>
                <c:pt idx="267">
                  <c:v>31.266666666666669</c:v>
                </c:pt>
                <c:pt idx="268">
                  <c:v>31.12222222222216</c:v>
                </c:pt>
                <c:pt idx="269">
                  <c:v>30.761111111111109</c:v>
                </c:pt>
                <c:pt idx="270">
                  <c:v>30.42222222222204</c:v>
                </c:pt>
                <c:pt idx="271">
                  <c:v>30.322222222222159</c:v>
                </c:pt>
                <c:pt idx="272">
                  <c:v>29.983333333333025</c:v>
                </c:pt>
                <c:pt idx="273">
                  <c:v>29.983333333333025</c:v>
                </c:pt>
                <c:pt idx="274">
                  <c:v>29.861111111111111</c:v>
                </c:pt>
                <c:pt idx="275">
                  <c:v>29.81666666666672</c:v>
                </c:pt>
                <c:pt idx="276">
                  <c:v>29.744444444444451</c:v>
                </c:pt>
                <c:pt idx="277">
                  <c:v>29.45</c:v>
                </c:pt>
                <c:pt idx="278">
                  <c:v>29.37777777777778</c:v>
                </c:pt>
                <c:pt idx="279">
                  <c:v>29.088888888888892</c:v>
                </c:pt>
                <c:pt idx="280">
                  <c:v>28.799999999999986</c:v>
                </c:pt>
                <c:pt idx="281">
                  <c:v>28.577777777777779</c:v>
                </c:pt>
                <c:pt idx="282">
                  <c:v>28.238888888888901</c:v>
                </c:pt>
                <c:pt idx="283">
                  <c:v>27.87777777777778</c:v>
                </c:pt>
                <c:pt idx="284">
                  <c:v>27.80555555555555</c:v>
                </c:pt>
                <c:pt idx="285">
                  <c:v>27.488888888888887</c:v>
                </c:pt>
                <c:pt idx="286">
                  <c:v>27.394444444444495</c:v>
                </c:pt>
                <c:pt idx="287">
                  <c:v>27.25</c:v>
                </c:pt>
                <c:pt idx="288">
                  <c:v>27.077777777777779</c:v>
                </c:pt>
                <c:pt idx="289">
                  <c:v>27.05555555555555</c:v>
                </c:pt>
                <c:pt idx="290">
                  <c:v>26.83333333333324</c:v>
                </c:pt>
                <c:pt idx="291">
                  <c:v>26.594444444444491</c:v>
                </c:pt>
                <c:pt idx="292">
                  <c:v>26.49444444444444</c:v>
                </c:pt>
                <c:pt idx="293">
                  <c:v>26.155555555555551</c:v>
                </c:pt>
                <c:pt idx="294">
                  <c:v>25.86666666666666</c:v>
                </c:pt>
                <c:pt idx="295">
                  <c:v>25.6</c:v>
                </c:pt>
                <c:pt idx="296">
                  <c:v>25.18888888888889</c:v>
                </c:pt>
                <c:pt idx="297">
                  <c:v>25.044444444444451</c:v>
                </c:pt>
                <c:pt idx="298">
                  <c:v>24.9</c:v>
                </c:pt>
                <c:pt idx="299">
                  <c:v>24.605555555555551</c:v>
                </c:pt>
                <c:pt idx="300">
                  <c:v>24.583333333333059</c:v>
                </c:pt>
                <c:pt idx="301">
                  <c:v>24.244444444444451</c:v>
                </c:pt>
                <c:pt idx="302">
                  <c:v>24.172222222222182</c:v>
                </c:pt>
                <c:pt idx="303">
                  <c:v>23.977777777777714</c:v>
                </c:pt>
                <c:pt idx="304">
                  <c:v>23.588888888888892</c:v>
                </c:pt>
                <c:pt idx="305">
                  <c:v>23.44444444444445</c:v>
                </c:pt>
                <c:pt idx="306">
                  <c:v>23.083333333333059</c:v>
                </c:pt>
                <c:pt idx="307">
                  <c:v>22.74444444444444</c:v>
                </c:pt>
                <c:pt idx="308">
                  <c:v>22.672222222222182</c:v>
                </c:pt>
                <c:pt idx="309">
                  <c:v>22.33333333333324</c:v>
                </c:pt>
                <c:pt idx="310">
                  <c:v>22.183333333333078</c:v>
                </c:pt>
                <c:pt idx="311">
                  <c:v>22.183333333333078</c:v>
                </c:pt>
                <c:pt idx="312">
                  <c:v>21.916666666666661</c:v>
                </c:pt>
                <c:pt idx="313">
                  <c:v>21.944444444444439</c:v>
                </c:pt>
                <c:pt idx="314">
                  <c:v>21.894444444444495</c:v>
                </c:pt>
                <c:pt idx="315">
                  <c:v>21.844444444444441</c:v>
                </c:pt>
                <c:pt idx="316">
                  <c:v>21.87222222222216</c:v>
                </c:pt>
                <c:pt idx="317">
                  <c:v>21.75</c:v>
                </c:pt>
                <c:pt idx="318">
                  <c:v>21.677777777777781</c:v>
                </c:pt>
                <c:pt idx="319">
                  <c:v>21.655555555555551</c:v>
                </c:pt>
                <c:pt idx="320">
                  <c:v>21.411111111111111</c:v>
                </c:pt>
                <c:pt idx="321">
                  <c:v>21.388888888888893</c:v>
                </c:pt>
                <c:pt idx="322">
                  <c:v>21.049999999999986</c:v>
                </c:pt>
                <c:pt idx="323">
                  <c:v>20.661111111111111</c:v>
                </c:pt>
                <c:pt idx="324">
                  <c:v>20.56111111111111</c:v>
                </c:pt>
                <c:pt idx="325">
                  <c:v>20.222222222222051</c:v>
                </c:pt>
                <c:pt idx="326">
                  <c:v>19.861111111111111</c:v>
                </c:pt>
                <c:pt idx="327">
                  <c:v>19.716666666666661</c:v>
                </c:pt>
                <c:pt idx="328">
                  <c:v>19.37777777777778</c:v>
                </c:pt>
                <c:pt idx="329">
                  <c:v>19.349999999999987</c:v>
                </c:pt>
                <c:pt idx="330">
                  <c:v>19.349999999999987</c:v>
                </c:pt>
                <c:pt idx="331">
                  <c:v>19.155555555555601</c:v>
                </c:pt>
                <c:pt idx="332">
                  <c:v>19.183333333333092</c:v>
                </c:pt>
                <c:pt idx="333">
                  <c:v>19.011111111111131</c:v>
                </c:pt>
                <c:pt idx="334">
                  <c:v>19.011111111111131</c:v>
                </c:pt>
                <c:pt idx="335">
                  <c:v>18.916666666666671</c:v>
                </c:pt>
                <c:pt idx="336">
                  <c:v>18.549999999999986</c:v>
                </c:pt>
                <c:pt idx="337">
                  <c:v>18.527777777777779</c:v>
                </c:pt>
                <c:pt idx="338">
                  <c:v>18.21111111111113</c:v>
                </c:pt>
                <c:pt idx="339">
                  <c:v>17.95</c:v>
                </c:pt>
                <c:pt idx="340">
                  <c:v>17.87222222222216</c:v>
                </c:pt>
                <c:pt idx="341">
                  <c:v>17.488888888888887</c:v>
                </c:pt>
                <c:pt idx="342">
                  <c:v>17.222222222222051</c:v>
                </c:pt>
                <c:pt idx="343">
                  <c:v>17.222222222222051</c:v>
                </c:pt>
                <c:pt idx="344">
                  <c:v>16.855555555555551</c:v>
                </c:pt>
                <c:pt idx="345">
                  <c:v>16.811111111111131</c:v>
                </c:pt>
                <c:pt idx="346">
                  <c:v>16.61666666666672</c:v>
                </c:pt>
                <c:pt idx="347">
                  <c:v>16.49444444444444</c:v>
                </c:pt>
                <c:pt idx="348">
                  <c:v>16.49444444444444</c:v>
                </c:pt>
                <c:pt idx="349">
                  <c:v>16.444444444444439</c:v>
                </c:pt>
                <c:pt idx="350">
                  <c:v>16.42222222222204</c:v>
                </c:pt>
                <c:pt idx="351">
                  <c:v>16.42222222222204</c:v>
                </c:pt>
                <c:pt idx="352">
                  <c:v>16.37222222222216</c:v>
                </c:pt>
                <c:pt idx="353">
                  <c:v>16.394444444444495</c:v>
                </c:pt>
                <c:pt idx="354">
                  <c:v>16.3</c:v>
                </c:pt>
                <c:pt idx="355">
                  <c:v>16.205555555555559</c:v>
                </c:pt>
                <c:pt idx="356">
                  <c:v>16.155555555555551</c:v>
                </c:pt>
                <c:pt idx="357">
                  <c:v>15.866666666666719</c:v>
                </c:pt>
                <c:pt idx="358">
                  <c:v>15.672222222222222</c:v>
                </c:pt>
                <c:pt idx="359">
                  <c:v>15.527777777777768</c:v>
                </c:pt>
                <c:pt idx="360">
                  <c:v>15.261111111111076</c:v>
                </c:pt>
                <c:pt idx="361">
                  <c:v>15.305555555555591</c:v>
                </c:pt>
                <c:pt idx="362">
                  <c:v>15.03888888888889</c:v>
                </c:pt>
                <c:pt idx="363">
                  <c:v>14.677777777777768</c:v>
                </c:pt>
                <c:pt idx="364">
                  <c:v>14.7</c:v>
                </c:pt>
                <c:pt idx="365">
                  <c:v>14.461111111111098</c:v>
                </c:pt>
                <c:pt idx="366">
                  <c:v>14.411111111111079</c:v>
                </c:pt>
                <c:pt idx="367">
                  <c:v>14.3611111111111</c:v>
                </c:pt>
                <c:pt idx="368">
                  <c:v>13.977777777777769</c:v>
                </c:pt>
                <c:pt idx="369">
                  <c:v>13.950000000000021</c:v>
                </c:pt>
                <c:pt idx="370">
                  <c:v>13.927777777777768</c:v>
                </c:pt>
                <c:pt idx="371">
                  <c:v>13.68333333333333</c:v>
                </c:pt>
                <c:pt idx="372">
                  <c:v>13.78333333333333</c:v>
                </c:pt>
                <c:pt idx="373">
                  <c:v>13.394444444444471</c:v>
                </c:pt>
                <c:pt idx="374">
                  <c:v>13.294444444444444</c:v>
                </c:pt>
                <c:pt idx="375">
                  <c:v>13.27222222222222</c:v>
                </c:pt>
                <c:pt idx="376">
                  <c:v>12.838888888888906</c:v>
                </c:pt>
                <c:pt idx="377">
                  <c:v>12.93333333333333</c:v>
                </c:pt>
                <c:pt idx="378">
                  <c:v>12.68888888888889</c:v>
                </c:pt>
                <c:pt idx="379">
                  <c:v>12.305555555555591</c:v>
                </c:pt>
                <c:pt idx="380">
                  <c:v>12.37777777777778</c:v>
                </c:pt>
                <c:pt idx="381">
                  <c:v>12.111111111111072</c:v>
                </c:pt>
                <c:pt idx="382">
                  <c:v>11.794444444444444</c:v>
                </c:pt>
                <c:pt idx="383">
                  <c:v>11.866666666666719</c:v>
                </c:pt>
                <c:pt idx="384">
                  <c:v>11.455555555555595</c:v>
                </c:pt>
                <c:pt idx="385">
                  <c:v>11.477777777777769</c:v>
                </c:pt>
                <c:pt idx="386">
                  <c:v>11.383333333333351</c:v>
                </c:pt>
                <c:pt idx="387">
                  <c:v>11.138888888888888</c:v>
                </c:pt>
                <c:pt idx="388">
                  <c:v>11.138888888888888</c:v>
                </c:pt>
                <c:pt idx="389">
                  <c:v>11.09444444444445</c:v>
                </c:pt>
                <c:pt idx="390">
                  <c:v>11.02222222222222</c:v>
                </c:pt>
                <c:pt idx="391">
                  <c:v>11.066666666666711</c:v>
                </c:pt>
                <c:pt idx="392">
                  <c:v>10.994444444444452</c:v>
                </c:pt>
                <c:pt idx="393">
                  <c:v>10.994444444444452</c:v>
                </c:pt>
                <c:pt idx="394">
                  <c:v>10.922222222222222</c:v>
                </c:pt>
                <c:pt idx="395">
                  <c:v>10.850000000000026</c:v>
                </c:pt>
                <c:pt idx="396">
                  <c:v>10.950000000000021</c:v>
                </c:pt>
                <c:pt idx="397">
                  <c:v>10.705555555555566</c:v>
                </c:pt>
                <c:pt idx="398">
                  <c:v>10.561111111111098</c:v>
                </c:pt>
                <c:pt idx="399">
                  <c:v>10.43888888888889</c:v>
                </c:pt>
                <c:pt idx="400">
                  <c:v>10.172222222222222</c:v>
                </c:pt>
                <c:pt idx="401">
                  <c:v>10.172222222222222</c:v>
                </c:pt>
                <c:pt idx="402">
                  <c:v>9.8111111111110585</c:v>
                </c:pt>
                <c:pt idx="403">
                  <c:v>9.5444444444444443</c:v>
                </c:pt>
                <c:pt idx="404">
                  <c:v>9.6888888888888882</c:v>
                </c:pt>
                <c:pt idx="405">
                  <c:v>9.4222222222222225</c:v>
                </c:pt>
                <c:pt idx="406">
                  <c:v>9.4</c:v>
                </c:pt>
                <c:pt idx="407">
                  <c:v>9.3722222222222555</c:v>
                </c:pt>
                <c:pt idx="408">
                  <c:v>9.1055555555555561</c:v>
                </c:pt>
                <c:pt idx="409">
                  <c:v>9.2277777777777459</c:v>
                </c:pt>
                <c:pt idx="410">
                  <c:v>9.1055555555555561</c:v>
                </c:pt>
                <c:pt idx="411">
                  <c:v>8.8388888888888886</c:v>
                </c:pt>
                <c:pt idx="412">
                  <c:v>8.866666666666708</c:v>
                </c:pt>
                <c:pt idx="413">
                  <c:v>8.6444444444444457</c:v>
                </c:pt>
                <c:pt idx="414">
                  <c:v>8.6</c:v>
                </c:pt>
                <c:pt idx="415">
                  <c:v>8.6</c:v>
                </c:pt>
                <c:pt idx="416">
                  <c:v>8.4777777777777779</c:v>
                </c:pt>
                <c:pt idx="417">
                  <c:v>8.4555555555555859</c:v>
                </c:pt>
                <c:pt idx="418">
                  <c:v>8.4555555555555859</c:v>
                </c:pt>
                <c:pt idx="419">
                  <c:v>8.4055555555555568</c:v>
                </c:pt>
                <c:pt idx="420">
                  <c:v>8.4055555555555568</c:v>
                </c:pt>
                <c:pt idx="421">
                  <c:v>8.3333333333333357</c:v>
                </c:pt>
                <c:pt idx="422">
                  <c:v>8.3333333333333357</c:v>
                </c:pt>
                <c:pt idx="423">
                  <c:v>8.3333333333333357</c:v>
                </c:pt>
                <c:pt idx="424">
                  <c:v>8.3333333333333357</c:v>
                </c:pt>
                <c:pt idx="425">
                  <c:v>8.3333333333333357</c:v>
                </c:pt>
                <c:pt idx="426">
                  <c:v>8.2833333333333332</c:v>
                </c:pt>
                <c:pt idx="427">
                  <c:v>8.2611111111110489</c:v>
                </c:pt>
                <c:pt idx="428">
                  <c:v>8.3333333333333357</c:v>
                </c:pt>
                <c:pt idx="429">
                  <c:v>8.2333333333333183</c:v>
                </c:pt>
                <c:pt idx="430">
                  <c:v>8.1888888888888882</c:v>
                </c:pt>
                <c:pt idx="431">
                  <c:v>8.1611111111110528</c:v>
                </c:pt>
                <c:pt idx="432">
                  <c:v>8.138888888888868</c:v>
                </c:pt>
                <c:pt idx="433">
                  <c:v>8.138888888888868</c:v>
                </c:pt>
                <c:pt idx="434">
                  <c:v>8.1111111111110326</c:v>
                </c:pt>
                <c:pt idx="435">
                  <c:v>8.0388888888888879</c:v>
                </c:pt>
                <c:pt idx="436">
                  <c:v>8.0888888888888886</c:v>
                </c:pt>
                <c:pt idx="437">
                  <c:v>7.8944444444444386</c:v>
                </c:pt>
                <c:pt idx="438">
                  <c:v>7.8944444444444386</c:v>
                </c:pt>
                <c:pt idx="439">
                  <c:v>7.8222222222222229</c:v>
                </c:pt>
                <c:pt idx="440">
                  <c:v>7.583333333333349</c:v>
                </c:pt>
                <c:pt idx="441">
                  <c:v>7.6055555555555108</c:v>
                </c:pt>
                <c:pt idx="442">
                  <c:v>7.3166666666666664</c:v>
                </c:pt>
                <c:pt idx="443">
                  <c:v>7.0722222222222362</c:v>
                </c:pt>
                <c:pt idx="444">
                  <c:v>7.2166666666666703</c:v>
                </c:pt>
                <c:pt idx="445">
                  <c:v>6.9055555555555346</c:v>
                </c:pt>
                <c:pt idx="446">
                  <c:v>6.9055555555555346</c:v>
                </c:pt>
                <c:pt idx="447">
                  <c:v>6.8555555555555108</c:v>
                </c:pt>
                <c:pt idx="448">
                  <c:v>6.5388888888888888</c:v>
                </c:pt>
                <c:pt idx="449">
                  <c:v>6.7833333333333563</c:v>
                </c:pt>
                <c:pt idx="450">
                  <c:v>6.6833333333333433</c:v>
                </c:pt>
                <c:pt idx="451">
                  <c:v>6.4888888888888889</c:v>
                </c:pt>
                <c:pt idx="452">
                  <c:v>6.4666666666666703</c:v>
                </c:pt>
                <c:pt idx="453">
                  <c:v>6.1499999999999986</c:v>
                </c:pt>
                <c:pt idx="454">
                  <c:v>6.2</c:v>
                </c:pt>
                <c:pt idx="455">
                  <c:v>6.2500000000000009</c:v>
                </c:pt>
                <c:pt idx="456">
                  <c:v>5.9555555555555255</c:v>
                </c:pt>
                <c:pt idx="457">
                  <c:v>6.1277777777777347</c:v>
                </c:pt>
                <c:pt idx="458">
                  <c:v>6.0555555555555207</c:v>
                </c:pt>
                <c:pt idx="459">
                  <c:v>5.9833333333333565</c:v>
                </c:pt>
                <c:pt idx="460">
                  <c:v>6.0555555555555207</c:v>
                </c:pt>
                <c:pt idx="461">
                  <c:v>5.9333333333333576</c:v>
                </c:pt>
                <c:pt idx="462">
                  <c:v>5.883333333333348</c:v>
                </c:pt>
                <c:pt idx="463">
                  <c:v>5.9111111111111114</c:v>
                </c:pt>
                <c:pt idx="464">
                  <c:v>5.7166666666666703</c:v>
                </c:pt>
                <c:pt idx="465">
                  <c:v>5.666666666666667</c:v>
                </c:pt>
                <c:pt idx="466">
                  <c:v>5.7166666666666703</c:v>
                </c:pt>
                <c:pt idx="467">
                  <c:v>5.7166666666666703</c:v>
                </c:pt>
                <c:pt idx="468">
                  <c:v>5.6944444444444446</c:v>
                </c:pt>
                <c:pt idx="469">
                  <c:v>5.5222222222222221</c:v>
                </c:pt>
                <c:pt idx="470">
                  <c:v>5.4977777777777757</c:v>
                </c:pt>
                <c:pt idx="471">
                  <c:v>5.4738888888888901</c:v>
                </c:pt>
                <c:pt idx="472">
                  <c:v>5.4977777777777757</c:v>
                </c:pt>
                <c:pt idx="473">
                  <c:v>5.5222222222222221</c:v>
                </c:pt>
                <c:pt idx="474">
                  <c:v>5.4494444444444534</c:v>
                </c:pt>
                <c:pt idx="475">
                  <c:v>5.4738888888888901</c:v>
                </c:pt>
                <c:pt idx="476">
                  <c:v>5.5944444444444441</c:v>
                </c:pt>
                <c:pt idx="477">
                  <c:v>5.5944444444444441</c:v>
                </c:pt>
                <c:pt idx="478">
                  <c:v>5.666666666666667</c:v>
                </c:pt>
                <c:pt idx="479">
                  <c:v>5.6944444444444446</c:v>
                </c:pt>
                <c:pt idx="480">
                  <c:v>5.6944444444444446</c:v>
                </c:pt>
                <c:pt idx="481">
                  <c:v>5.738888888888888</c:v>
                </c:pt>
                <c:pt idx="482">
                  <c:v>5.666666666666667</c:v>
                </c:pt>
                <c:pt idx="483">
                  <c:v>5.6166666666666663</c:v>
                </c:pt>
                <c:pt idx="484">
                  <c:v>5.5944444444444441</c:v>
                </c:pt>
                <c:pt idx="485">
                  <c:v>5.4494444444444534</c:v>
                </c:pt>
                <c:pt idx="486">
                  <c:v>5.4255555555555217</c:v>
                </c:pt>
                <c:pt idx="487">
                  <c:v>5.304444444444445</c:v>
                </c:pt>
                <c:pt idx="488">
                  <c:v>5.1588888888888755</c:v>
                </c:pt>
                <c:pt idx="489">
                  <c:v>5.1833333333333433</c:v>
                </c:pt>
                <c:pt idx="490">
                  <c:v>5.2316666666666825</c:v>
                </c:pt>
                <c:pt idx="491">
                  <c:v>5.1833333333333433</c:v>
                </c:pt>
                <c:pt idx="492">
                  <c:v>5.1833333333333433</c:v>
                </c:pt>
                <c:pt idx="493">
                  <c:v>5.0622222222222222</c:v>
                </c:pt>
                <c:pt idx="494">
                  <c:v>5.134444444444445</c:v>
                </c:pt>
                <c:pt idx="495">
                  <c:v>5.2555555555555244</c:v>
                </c:pt>
                <c:pt idx="496">
                  <c:v>5.1833333333333433</c:v>
                </c:pt>
                <c:pt idx="497">
                  <c:v>5.1833333333333433</c:v>
                </c:pt>
                <c:pt idx="498">
                  <c:v>5.1833333333333433</c:v>
                </c:pt>
                <c:pt idx="499">
                  <c:v>5.2316666666666825</c:v>
                </c:pt>
                <c:pt idx="500">
                  <c:v>5.28</c:v>
                </c:pt>
                <c:pt idx="501">
                  <c:v>5.1105555555555098</c:v>
                </c:pt>
                <c:pt idx="502">
                  <c:v>5.0377777777777766</c:v>
                </c:pt>
                <c:pt idx="503">
                  <c:v>5.1105555555555098</c:v>
                </c:pt>
                <c:pt idx="504">
                  <c:v>4.9166666666666714</c:v>
                </c:pt>
                <c:pt idx="505">
                  <c:v>4.9649999999999892</c:v>
                </c:pt>
                <c:pt idx="506">
                  <c:v>4.7227777777777646</c:v>
                </c:pt>
                <c:pt idx="507">
                  <c:v>4.6988888888888747</c:v>
                </c:pt>
                <c:pt idx="508">
                  <c:v>4.7955555555555245</c:v>
                </c:pt>
                <c:pt idx="509">
                  <c:v>4.5777777777777766</c:v>
                </c:pt>
                <c:pt idx="510">
                  <c:v>4.6016666666666683</c:v>
                </c:pt>
                <c:pt idx="511">
                  <c:v>4.6505555555555107</c:v>
                </c:pt>
                <c:pt idx="512">
                  <c:v>4.3838888888888876</c:v>
                </c:pt>
                <c:pt idx="513">
                  <c:v>4.6505555555555107</c:v>
                </c:pt>
                <c:pt idx="514">
                  <c:v>4.4566666666666714</c:v>
                </c:pt>
                <c:pt idx="515">
                  <c:v>4.3111111111111118</c:v>
                </c:pt>
                <c:pt idx="516">
                  <c:v>4.5294444444444464</c:v>
                </c:pt>
                <c:pt idx="517">
                  <c:v>4.2383333333333564</c:v>
                </c:pt>
                <c:pt idx="518">
                  <c:v>4.2872222222222334</c:v>
                </c:pt>
                <c:pt idx="519">
                  <c:v>4.2872222222222334</c:v>
                </c:pt>
                <c:pt idx="520">
                  <c:v>3.8994444444444367</c:v>
                </c:pt>
                <c:pt idx="521">
                  <c:v>4.0688888888888846</c:v>
                </c:pt>
                <c:pt idx="522">
                  <c:v>3.9238888888888868</c:v>
                </c:pt>
                <c:pt idx="523">
                  <c:v>3.7538888888888877</c:v>
                </c:pt>
                <c:pt idx="524">
                  <c:v>3.9477777777777896</c:v>
                </c:pt>
                <c:pt idx="525">
                  <c:v>3.73</c:v>
                </c:pt>
                <c:pt idx="526">
                  <c:v>3.8511111111111109</c:v>
                </c:pt>
                <c:pt idx="527">
                  <c:v>3.9722222222222197</c:v>
                </c:pt>
                <c:pt idx="528">
                  <c:v>3.8027777777777811</c:v>
                </c:pt>
                <c:pt idx="529">
                  <c:v>3.9238888888888868</c:v>
                </c:pt>
                <c:pt idx="530">
                  <c:v>3.8511111111111109</c:v>
                </c:pt>
                <c:pt idx="531">
                  <c:v>3.6333333333333342</c:v>
                </c:pt>
                <c:pt idx="532">
                  <c:v>3.73</c:v>
                </c:pt>
                <c:pt idx="533">
                  <c:v>3.536111111111111</c:v>
                </c:pt>
                <c:pt idx="534">
                  <c:v>3.4633333333333352</c:v>
                </c:pt>
                <c:pt idx="535">
                  <c:v>3.342222222222222</c:v>
                </c:pt>
                <c:pt idx="536">
                  <c:v>3.2211111111111199</c:v>
                </c:pt>
                <c:pt idx="537">
                  <c:v>3.3183333333333338</c:v>
                </c:pt>
                <c:pt idx="538">
                  <c:v>3.2938888888888878</c:v>
                </c:pt>
                <c:pt idx="539">
                  <c:v>3.1972222222222242</c:v>
                </c:pt>
                <c:pt idx="540">
                  <c:v>3.1972222222222242</c:v>
                </c:pt>
                <c:pt idx="541">
                  <c:v>3.2211111111111199</c:v>
                </c:pt>
                <c:pt idx="542">
                  <c:v>3.342222222222222</c:v>
                </c:pt>
                <c:pt idx="543">
                  <c:v>3.3666666666666636</c:v>
                </c:pt>
                <c:pt idx="544">
                  <c:v>3.1972222222222242</c:v>
                </c:pt>
                <c:pt idx="545">
                  <c:v>3.2455555555555602</c:v>
                </c:pt>
                <c:pt idx="546">
                  <c:v>3.1727777777777812</c:v>
                </c:pt>
                <c:pt idx="547">
                  <c:v>3.1244444444444439</c:v>
                </c:pt>
                <c:pt idx="548">
                  <c:v>3.1244444444444439</c:v>
                </c:pt>
                <c:pt idx="549">
                  <c:v>3.0516666666666667</c:v>
                </c:pt>
                <c:pt idx="550">
                  <c:v>3.076111111111111</c:v>
                </c:pt>
                <c:pt idx="551">
                  <c:v>3.0516666666666667</c:v>
                </c:pt>
                <c:pt idx="552">
                  <c:v>2.9305555555555562</c:v>
                </c:pt>
                <c:pt idx="553">
                  <c:v>2.9549999999999987</c:v>
                </c:pt>
                <c:pt idx="554">
                  <c:v>3.0277777777777914</c:v>
                </c:pt>
                <c:pt idx="555">
                  <c:v>2.9788888888888789</c:v>
                </c:pt>
                <c:pt idx="556">
                  <c:v>2.9305555555555562</c:v>
                </c:pt>
                <c:pt idx="557">
                  <c:v>2.8577777777777849</c:v>
                </c:pt>
                <c:pt idx="558">
                  <c:v>2.882222222222222</c:v>
                </c:pt>
                <c:pt idx="559">
                  <c:v>2.9066666666666667</c:v>
                </c:pt>
                <c:pt idx="560">
                  <c:v>2.8338888888888785</c:v>
                </c:pt>
                <c:pt idx="561">
                  <c:v>2.7611111111111204</c:v>
                </c:pt>
                <c:pt idx="562">
                  <c:v>2.7611111111111204</c:v>
                </c:pt>
                <c:pt idx="563">
                  <c:v>2.8094444444444377</c:v>
                </c:pt>
                <c:pt idx="564">
                  <c:v>2.882222222222222</c:v>
                </c:pt>
                <c:pt idx="565">
                  <c:v>2.8577777777777849</c:v>
                </c:pt>
                <c:pt idx="566">
                  <c:v>2.8577777777777849</c:v>
                </c:pt>
                <c:pt idx="567">
                  <c:v>2.9066666666666667</c:v>
                </c:pt>
                <c:pt idx="568">
                  <c:v>2.9549999999999987</c:v>
                </c:pt>
                <c:pt idx="569">
                  <c:v>2.9788888888888789</c:v>
                </c:pt>
                <c:pt idx="570">
                  <c:v>2.9549999999999987</c:v>
                </c:pt>
                <c:pt idx="571">
                  <c:v>2.882222222222222</c:v>
                </c:pt>
                <c:pt idx="572">
                  <c:v>2.9305555555555562</c:v>
                </c:pt>
                <c:pt idx="573">
                  <c:v>2.8338888888888785</c:v>
                </c:pt>
                <c:pt idx="574">
                  <c:v>2.8577777777777849</c:v>
                </c:pt>
                <c:pt idx="575">
                  <c:v>2.8338888888888785</c:v>
                </c:pt>
                <c:pt idx="576">
                  <c:v>2.6644444444444448</c:v>
                </c:pt>
                <c:pt idx="577">
                  <c:v>2.64</c:v>
                </c:pt>
                <c:pt idx="578">
                  <c:v>2.5916666666666668</c:v>
                </c:pt>
                <c:pt idx="579">
                  <c:v>2.5433333333333352</c:v>
                </c:pt>
                <c:pt idx="580">
                  <c:v>2.6883333333333352</c:v>
                </c:pt>
                <c:pt idx="581">
                  <c:v>2.4944444444444427</c:v>
                </c:pt>
                <c:pt idx="582">
                  <c:v>2.4222222222222221</c:v>
                </c:pt>
                <c:pt idx="583">
                  <c:v>2.4944444444444427</c:v>
                </c:pt>
                <c:pt idx="584">
                  <c:v>2.3249999999999997</c:v>
                </c:pt>
                <c:pt idx="585">
                  <c:v>2.4222222222222221</c:v>
                </c:pt>
                <c:pt idx="586">
                  <c:v>2.3494444444444427</c:v>
                </c:pt>
                <c:pt idx="587">
                  <c:v>2.2527777777777858</c:v>
                </c:pt>
                <c:pt idx="588">
                  <c:v>2.4222222222222221</c:v>
                </c:pt>
                <c:pt idx="589">
                  <c:v>2.2038888888888888</c:v>
                </c:pt>
                <c:pt idx="590">
                  <c:v>2.2038888888888888</c:v>
                </c:pt>
                <c:pt idx="591">
                  <c:v>2.3011111111111142</c:v>
                </c:pt>
                <c:pt idx="592">
                  <c:v>2.0827777777777858</c:v>
                </c:pt>
                <c:pt idx="593">
                  <c:v>2.1555555555555572</c:v>
                </c:pt>
                <c:pt idx="594">
                  <c:v>1.9616666666666658</c:v>
                </c:pt>
                <c:pt idx="595">
                  <c:v>1.8894444444444438</c:v>
                </c:pt>
                <c:pt idx="596">
                  <c:v>2.1800000000000002</c:v>
                </c:pt>
                <c:pt idx="597">
                  <c:v>1.9861111111111143</c:v>
                </c:pt>
                <c:pt idx="598">
                  <c:v>2.0588888888888799</c:v>
                </c:pt>
                <c:pt idx="599">
                  <c:v>2.2038888888888888</c:v>
                </c:pt>
                <c:pt idx="600">
                  <c:v>1.8894444444444438</c:v>
                </c:pt>
                <c:pt idx="601">
                  <c:v>2.1072222222222252</c:v>
                </c:pt>
                <c:pt idx="602">
                  <c:v>1.913333333333332</c:v>
                </c:pt>
                <c:pt idx="603">
                  <c:v>1.743888888888891</c:v>
                </c:pt>
                <c:pt idx="604">
                  <c:v>2.010555555555555</c:v>
                </c:pt>
                <c:pt idx="605">
                  <c:v>1.743888888888891</c:v>
                </c:pt>
                <c:pt idx="606">
                  <c:v>1.743888888888891</c:v>
                </c:pt>
                <c:pt idx="607">
                  <c:v>1.865</c:v>
                </c:pt>
                <c:pt idx="608">
                  <c:v>1.6472222222222219</c:v>
                </c:pt>
                <c:pt idx="609">
                  <c:v>1.913333333333332</c:v>
                </c:pt>
                <c:pt idx="610">
                  <c:v>1.8405555555555593</c:v>
                </c:pt>
                <c:pt idx="611">
                  <c:v>1.6227777777777781</c:v>
                </c:pt>
                <c:pt idx="612">
                  <c:v>1.913333333333332</c:v>
                </c:pt>
                <c:pt idx="613">
                  <c:v>1.5744444444444439</c:v>
                </c:pt>
                <c:pt idx="614">
                  <c:v>1.7683333333333351</c:v>
                </c:pt>
                <c:pt idx="615">
                  <c:v>1.865</c:v>
                </c:pt>
                <c:pt idx="616">
                  <c:v>1.5261111111111121</c:v>
                </c:pt>
                <c:pt idx="617">
                  <c:v>1.7683333333333351</c:v>
                </c:pt>
                <c:pt idx="618">
                  <c:v>1.6711111111111121</c:v>
                </c:pt>
                <c:pt idx="619">
                  <c:v>1.4533333333333318</c:v>
                </c:pt>
                <c:pt idx="620">
                  <c:v>1.6711111111111121</c:v>
                </c:pt>
                <c:pt idx="621">
                  <c:v>1.332222222222222</c:v>
                </c:pt>
                <c:pt idx="622">
                  <c:v>1.3561111111111144</c:v>
                </c:pt>
                <c:pt idx="623">
                  <c:v>1.4049999999999951</c:v>
                </c:pt>
                <c:pt idx="624">
                  <c:v>1.0416666666666659</c:v>
                </c:pt>
                <c:pt idx="625">
                  <c:v>1.332222222222222</c:v>
                </c:pt>
                <c:pt idx="626">
                  <c:v>1.1866666666666681</c:v>
                </c:pt>
                <c:pt idx="627">
                  <c:v>1.0416666666666659</c:v>
                </c:pt>
                <c:pt idx="628">
                  <c:v>1.3561111111111144</c:v>
                </c:pt>
                <c:pt idx="629">
                  <c:v>1.1383333333333341</c:v>
                </c:pt>
                <c:pt idx="630">
                  <c:v>1.3077777777777779</c:v>
                </c:pt>
                <c:pt idx="631">
                  <c:v>1.3561111111111144</c:v>
                </c:pt>
                <c:pt idx="632">
                  <c:v>1.065555555555556</c:v>
                </c:pt>
                <c:pt idx="633">
                  <c:v>1.28388888888889</c:v>
                </c:pt>
                <c:pt idx="634">
                  <c:v>1.211111111111111</c:v>
                </c:pt>
                <c:pt idx="635">
                  <c:v>0.99277777777777798</c:v>
                </c:pt>
                <c:pt idx="636">
                  <c:v>1.1866666666666681</c:v>
                </c:pt>
                <c:pt idx="637">
                  <c:v>0.92055555555555602</c:v>
                </c:pt>
                <c:pt idx="638">
                  <c:v>1.065555555555556</c:v>
                </c:pt>
                <c:pt idx="639">
                  <c:v>1.0172222222222218</c:v>
                </c:pt>
                <c:pt idx="640">
                  <c:v>0.79944444444444562</c:v>
                </c:pt>
                <c:pt idx="641">
                  <c:v>0.9688888888888908</c:v>
                </c:pt>
                <c:pt idx="642">
                  <c:v>0.89611111111111152</c:v>
                </c:pt>
                <c:pt idx="643">
                  <c:v>0.82333333333333303</c:v>
                </c:pt>
                <c:pt idx="644">
                  <c:v>0.94444444444444564</c:v>
                </c:pt>
                <c:pt idx="645">
                  <c:v>0.79944444444444562</c:v>
                </c:pt>
                <c:pt idx="646">
                  <c:v>0.84777777777777863</c:v>
                </c:pt>
                <c:pt idx="647">
                  <c:v>0.89611111111111152</c:v>
                </c:pt>
                <c:pt idx="648">
                  <c:v>0.67833333333333479</c:v>
                </c:pt>
                <c:pt idx="649">
                  <c:v>0.72666666666666702</c:v>
                </c:pt>
                <c:pt idx="650">
                  <c:v>0.60555555555555662</c:v>
                </c:pt>
                <c:pt idx="651">
                  <c:v>0.53283333333333405</c:v>
                </c:pt>
                <c:pt idx="652">
                  <c:v>0.53283333333333405</c:v>
                </c:pt>
                <c:pt idx="653">
                  <c:v>0.46022222222222231</c:v>
                </c:pt>
                <c:pt idx="654">
                  <c:v>0.4844444444444454</c:v>
                </c:pt>
                <c:pt idx="655">
                  <c:v>0.60555555555555662</c:v>
                </c:pt>
                <c:pt idx="656">
                  <c:v>0.53283333333333405</c:v>
                </c:pt>
                <c:pt idx="657">
                  <c:v>0.65388888888889196</c:v>
                </c:pt>
                <c:pt idx="658">
                  <c:v>0.63000000000000178</c:v>
                </c:pt>
                <c:pt idx="659">
                  <c:v>0.58111111111111091</c:v>
                </c:pt>
                <c:pt idx="660">
                  <c:v>0.63000000000000178</c:v>
                </c:pt>
                <c:pt idx="661">
                  <c:v>0.53283333333333405</c:v>
                </c:pt>
                <c:pt idx="662">
                  <c:v>0.60555555555555662</c:v>
                </c:pt>
                <c:pt idx="663">
                  <c:v>0.67833333333333479</c:v>
                </c:pt>
                <c:pt idx="664">
                  <c:v>0.55722222222222151</c:v>
                </c:pt>
                <c:pt idx="665">
                  <c:v>0.58111111111111091</c:v>
                </c:pt>
                <c:pt idx="666">
                  <c:v>0.58111111111111091</c:v>
                </c:pt>
                <c:pt idx="667">
                  <c:v>0.60555555555555662</c:v>
                </c:pt>
                <c:pt idx="668">
                  <c:v>0.60555555555555662</c:v>
                </c:pt>
                <c:pt idx="669">
                  <c:v>0.4844444444444454</c:v>
                </c:pt>
                <c:pt idx="670">
                  <c:v>0.41177777777777846</c:v>
                </c:pt>
                <c:pt idx="671">
                  <c:v>0.43600000000000133</c:v>
                </c:pt>
                <c:pt idx="672">
                  <c:v>0.43600000000000133</c:v>
                </c:pt>
                <c:pt idx="673">
                  <c:v>0.50866666666666549</c:v>
                </c:pt>
                <c:pt idx="674">
                  <c:v>0.4844444444444454</c:v>
                </c:pt>
                <c:pt idx="675">
                  <c:v>0.50866666666666549</c:v>
                </c:pt>
                <c:pt idx="676">
                  <c:v>0.50866666666666549</c:v>
                </c:pt>
                <c:pt idx="677">
                  <c:v>0.4844444444444454</c:v>
                </c:pt>
                <c:pt idx="678">
                  <c:v>0.46022222222222231</c:v>
                </c:pt>
                <c:pt idx="679">
                  <c:v>0.46022222222222231</c:v>
                </c:pt>
                <c:pt idx="680">
                  <c:v>0.36333333333333301</c:v>
                </c:pt>
                <c:pt idx="681">
                  <c:v>0.38755555555555632</c:v>
                </c:pt>
                <c:pt idx="682">
                  <c:v>0.41177777777777846</c:v>
                </c:pt>
                <c:pt idx="683">
                  <c:v>0.38755555555555632</c:v>
                </c:pt>
                <c:pt idx="684">
                  <c:v>0.41177777777777846</c:v>
                </c:pt>
                <c:pt idx="685">
                  <c:v>0.41177777777777846</c:v>
                </c:pt>
                <c:pt idx="686">
                  <c:v>0.43600000000000133</c:v>
                </c:pt>
                <c:pt idx="687">
                  <c:v>0.4844444444444454</c:v>
                </c:pt>
                <c:pt idx="688">
                  <c:v>0.43600000000000133</c:v>
                </c:pt>
                <c:pt idx="689">
                  <c:v>0.46022222222222231</c:v>
                </c:pt>
                <c:pt idx="690">
                  <c:v>0.46022222222222231</c:v>
                </c:pt>
                <c:pt idx="691">
                  <c:v>0.43600000000000133</c:v>
                </c:pt>
                <c:pt idx="692">
                  <c:v>0.4844444444444454</c:v>
                </c:pt>
                <c:pt idx="693">
                  <c:v>0.43600000000000133</c:v>
                </c:pt>
                <c:pt idx="694">
                  <c:v>0.43600000000000133</c:v>
                </c:pt>
                <c:pt idx="695">
                  <c:v>0.43600000000000133</c:v>
                </c:pt>
                <c:pt idx="696">
                  <c:v>0.33911111111111131</c:v>
                </c:pt>
                <c:pt idx="697">
                  <c:v>0.43600000000000133</c:v>
                </c:pt>
                <c:pt idx="698">
                  <c:v>0.43600000000000133</c:v>
                </c:pt>
                <c:pt idx="699">
                  <c:v>0.43600000000000133</c:v>
                </c:pt>
                <c:pt idx="700">
                  <c:v>0.43600000000000133</c:v>
                </c:pt>
                <c:pt idx="701">
                  <c:v>0.38755555555555632</c:v>
                </c:pt>
                <c:pt idx="702">
                  <c:v>0.38755555555555632</c:v>
                </c:pt>
                <c:pt idx="703">
                  <c:v>0.46022222222222231</c:v>
                </c:pt>
                <c:pt idx="704">
                  <c:v>0.33911111111111131</c:v>
                </c:pt>
                <c:pt idx="705">
                  <c:v>0.38755555555555632</c:v>
                </c:pt>
                <c:pt idx="706">
                  <c:v>0.31488888888889099</c:v>
                </c:pt>
                <c:pt idx="707">
                  <c:v>0.33911111111111131</c:v>
                </c:pt>
                <c:pt idx="708">
                  <c:v>0.33911111111111131</c:v>
                </c:pt>
                <c:pt idx="709">
                  <c:v>0.33911111111111131</c:v>
                </c:pt>
                <c:pt idx="710">
                  <c:v>0.38755555555555632</c:v>
                </c:pt>
                <c:pt idx="711">
                  <c:v>0.43600000000000133</c:v>
                </c:pt>
                <c:pt idx="712">
                  <c:v>0.36333333333333301</c:v>
                </c:pt>
                <c:pt idx="713">
                  <c:v>0.38755555555555632</c:v>
                </c:pt>
                <c:pt idx="714">
                  <c:v>0.36333333333333301</c:v>
                </c:pt>
                <c:pt idx="715">
                  <c:v>0.36333333333333301</c:v>
                </c:pt>
                <c:pt idx="716">
                  <c:v>0.33911111111111131</c:v>
                </c:pt>
                <c:pt idx="717">
                  <c:v>0.21800000000000017</c:v>
                </c:pt>
                <c:pt idx="718">
                  <c:v>0.19377777777777813</c:v>
                </c:pt>
                <c:pt idx="719">
                  <c:v>0.24222222222222323</c:v>
                </c:pt>
                <c:pt idx="720">
                  <c:v>0.21800000000000017</c:v>
                </c:pt>
                <c:pt idx="721">
                  <c:v>0.26644444444444432</c:v>
                </c:pt>
                <c:pt idx="722">
                  <c:v>0.26644444444444432</c:v>
                </c:pt>
                <c:pt idx="723">
                  <c:v>0.26644444444444432</c:v>
                </c:pt>
                <c:pt idx="724">
                  <c:v>0.31488888888889099</c:v>
                </c:pt>
                <c:pt idx="725">
                  <c:v>0.26644444444444432</c:v>
                </c:pt>
                <c:pt idx="726">
                  <c:v>0.26644444444444432</c:v>
                </c:pt>
                <c:pt idx="727">
                  <c:v>0.29066666666666746</c:v>
                </c:pt>
                <c:pt idx="728">
                  <c:v>0.26644444444444432</c:v>
                </c:pt>
                <c:pt idx="729">
                  <c:v>0.26644444444444432</c:v>
                </c:pt>
                <c:pt idx="730">
                  <c:v>0.24222222222222323</c:v>
                </c:pt>
                <c:pt idx="731">
                  <c:v>0.21800000000000017</c:v>
                </c:pt>
                <c:pt idx="732">
                  <c:v>0.21800000000000017</c:v>
                </c:pt>
                <c:pt idx="733">
                  <c:v>0.19377777777777813</c:v>
                </c:pt>
                <c:pt idx="734">
                  <c:v>0.24222222222222323</c:v>
                </c:pt>
                <c:pt idx="735">
                  <c:v>0.19377777777777813</c:v>
                </c:pt>
                <c:pt idx="736">
                  <c:v>0.21800000000000017</c:v>
                </c:pt>
                <c:pt idx="737">
                  <c:v>0.26644444444444432</c:v>
                </c:pt>
                <c:pt idx="738">
                  <c:v>0.24222222222222323</c:v>
                </c:pt>
                <c:pt idx="739">
                  <c:v>0.26644444444444432</c:v>
                </c:pt>
                <c:pt idx="740">
                  <c:v>0.29066666666666746</c:v>
                </c:pt>
                <c:pt idx="741">
                  <c:v>0.24222222222222323</c:v>
                </c:pt>
                <c:pt idx="742">
                  <c:v>0.24222222222222323</c:v>
                </c:pt>
                <c:pt idx="743">
                  <c:v>0.24222222222222323</c:v>
                </c:pt>
                <c:pt idx="744">
                  <c:v>0.21800000000000017</c:v>
                </c:pt>
                <c:pt idx="745">
                  <c:v>0.24222222222222323</c:v>
                </c:pt>
                <c:pt idx="746">
                  <c:v>0.21800000000000017</c:v>
                </c:pt>
                <c:pt idx="747">
                  <c:v>0.21800000000000017</c:v>
                </c:pt>
                <c:pt idx="748">
                  <c:v>0.24222222222222323</c:v>
                </c:pt>
                <c:pt idx="749">
                  <c:v>0.24222222222222323</c:v>
                </c:pt>
                <c:pt idx="750">
                  <c:v>0.26644444444444432</c:v>
                </c:pt>
                <c:pt idx="751">
                  <c:v>0.24222222222222323</c:v>
                </c:pt>
                <c:pt idx="752">
                  <c:v>0.24222222222222323</c:v>
                </c:pt>
                <c:pt idx="753">
                  <c:v>0.26644444444444432</c:v>
                </c:pt>
                <c:pt idx="754">
                  <c:v>0.21800000000000017</c:v>
                </c:pt>
                <c:pt idx="755">
                  <c:v>0.19377777777777813</c:v>
                </c:pt>
                <c:pt idx="756">
                  <c:v>0.21800000000000017</c:v>
                </c:pt>
                <c:pt idx="757">
                  <c:v>0.16955555555555599</c:v>
                </c:pt>
                <c:pt idx="758">
                  <c:v>0.21800000000000017</c:v>
                </c:pt>
                <c:pt idx="759">
                  <c:v>0.24222222222222323</c:v>
                </c:pt>
                <c:pt idx="760">
                  <c:v>0.21800000000000017</c:v>
                </c:pt>
                <c:pt idx="761">
                  <c:v>0.26644444444444432</c:v>
                </c:pt>
                <c:pt idx="762">
                  <c:v>0.29066666666666746</c:v>
                </c:pt>
                <c:pt idx="763">
                  <c:v>0.24222222222222323</c:v>
                </c:pt>
                <c:pt idx="764">
                  <c:v>0.21800000000000017</c:v>
                </c:pt>
                <c:pt idx="765">
                  <c:v>0.19377777777777813</c:v>
                </c:pt>
                <c:pt idx="766">
                  <c:v>0.16955555555555599</c:v>
                </c:pt>
                <c:pt idx="767">
                  <c:v>0.19377777777777813</c:v>
                </c:pt>
                <c:pt idx="768">
                  <c:v>0.14533333333333423</c:v>
                </c:pt>
                <c:pt idx="769">
                  <c:v>0.12111111111111109</c:v>
                </c:pt>
                <c:pt idx="770">
                  <c:v>0.12111111111111109</c:v>
                </c:pt>
                <c:pt idx="771">
                  <c:v>0.14533333333333423</c:v>
                </c:pt>
                <c:pt idx="772">
                  <c:v>0.16955555555555599</c:v>
                </c:pt>
                <c:pt idx="773">
                  <c:v>0.16955555555555599</c:v>
                </c:pt>
                <c:pt idx="774">
                  <c:v>0.19377777777777813</c:v>
                </c:pt>
                <c:pt idx="775">
                  <c:v>0.21800000000000017</c:v>
                </c:pt>
                <c:pt idx="776">
                  <c:v>0.19377777777777813</c:v>
                </c:pt>
                <c:pt idx="777">
                  <c:v>0.31488888888889099</c:v>
                </c:pt>
                <c:pt idx="778">
                  <c:v>0.31488888888889099</c:v>
                </c:pt>
                <c:pt idx="779">
                  <c:v>0.29066666666666746</c:v>
                </c:pt>
                <c:pt idx="780">
                  <c:v>0.31488888888889099</c:v>
                </c:pt>
                <c:pt idx="781">
                  <c:v>0.31488888888889099</c:v>
                </c:pt>
                <c:pt idx="782">
                  <c:v>0.29066666666666746</c:v>
                </c:pt>
                <c:pt idx="783">
                  <c:v>0.29066666666666746</c:v>
                </c:pt>
                <c:pt idx="784">
                  <c:v>0.19377777777777813</c:v>
                </c:pt>
                <c:pt idx="785">
                  <c:v>0.16955555555555599</c:v>
                </c:pt>
                <c:pt idx="786">
                  <c:v>0.12111111111111109</c:v>
                </c:pt>
                <c:pt idx="787">
                  <c:v>0.12111111111111109</c:v>
                </c:pt>
                <c:pt idx="788">
                  <c:v>0.12111111111111109</c:v>
                </c:pt>
                <c:pt idx="789">
                  <c:v>0.12111111111111109</c:v>
                </c:pt>
                <c:pt idx="790">
                  <c:v>9.6888888888888997E-2</c:v>
                </c:pt>
                <c:pt idx="791">
                  <c:v>0.12111111111111109</c:v>
                </c:pt>
                <c:pt idx="792">
                  <c:v>0.14533333333333423</c:v>
                </c:pt>
                <c:pt idx="793">
                  <c:v>0.21800000000000017</c:v>
                </c:pt>
                <c:pt idx="794">
                  <c:v>0.19377777777777813</c:v>
                </c:pt>
                <c:pt idx="795">
                  <c:v>0.14533333333333423</c:v>
                </c:pt>
                <c:pt idx="796">
                  <c:v>0.16955555555555599</c:v>
                </c:pt>
                <c:pt idx="797">
                  <c:v>0.14533333333333423</c:v>
                </c:pt>
                <c:pt idx="798">
                  <c:v>9.6888888888888997E-2</c:v>
                </c:pt>
                <c:pt idx="799">
                  <c:v>9.6888888888888997E-2</c:v>
                </c:pt>
                <c:pt idx="800">
                  <c:v>9.6888888888888997E-2</c:v>
                </c:pt>
                <c:pt idx="801">
                  <c:v>0.12111111111111109</c:v>
                </c:pt>
                <c:pt idx="802">
                  <c:v>0.12111111111111109</c:v>
                </c:pt>
                <c:pt idx="803">
                  <c:v>0.12111111111111109</c:v>
                </c:pt>
                <c:pt idx="804">
                  <c:v>0.19377777777777813</c:v>
                </c:pt>
                <c:pt idx="805">
                  <c:v>0.21800000000000017</c:v>
                </c:pt>
                <c:pt idx="806">
                  <c:v>0.24222222222222323</c:v>
                </c:pt>
                <c:pt idx="807">
                  <c:v>0.21800000000000017</c:v>
                </c:pt>
                <c:pt idx="808">
                  <c:v>0.16955555555555599</c:v>
                </c:pt>
                <c:pt idx="809">
                  <c:v>0.21800000000000017</c:v>
                </c:pt>
                <c:pt idx="810">
                  <c:v>0.16955555555555599</c:v>
                </c:pt>
                <c:pt idx="811">
                  <c:v>0.14533333333333423</c:v>
                </c:pt>
                <c:pt idx="812">
                  <c:v>0.12111111111111109</c:v>
                </c:pt>
                <c:pt idx="813">
                  <c:v>9.6888888888888997E-2</c:v>
                </c:pt>
                <c:pt idx="814">
                  <c:v>7.2666666666666768E-2</c:v>
                </c:pt>
                <c:pt idx="815">
                  <c:v>7.2666666666666768E-2</c:v>
                </c:pt>
                <c:pt idx="816">
                  <c:v>4.8455555555555495E-2</c:v>
                </c:pt>
                <c:pt idx="817">
                  <c:v>9.6888888888888997E-2</c:v>
                </c:pt>
                <c:pt idx="818">
                  <c:v>7.2666666666666768E-2</c:v>
                </c:pt>
                <c:pt idx="819">
                  <c:v>7.2666666666666768E-2</c:v>
                </c:pt>
                <c:pt idx="820">
                  <c:v>4.8455555555555495E-2</c:v>
                </c:pt>
                <c:pt idx="821">
                  <c:v>7.2666666666666768E-2</c:v>
                </c:pt>
                <c:pt idx="822">
                  <c:v>4.8455555555555495E-2</c:v>
                </c:pt>
                <c:pt idx="823">
                  <c:v>2.4233333333333412E-2</c:v>
                </c:pt>
                <c:pt idx="824">
                  <c:v>-4.8427777777777806E-2</c:v>
                </c:pt>
                <c:pt idx="825">
                  <c:v>-4.8427777777777806E-2</c:v>
                </c:pt>
                <c:pt idx="826">
                  <c:v>-2.4205555555555612E-2</c:v>
                </c:pt>
                <c:pt idx="827">
                  <c:v>1.3572222222222328E-5</c:v>
                </c:pt>
                <c:pt idx="828">
                  <c:v>-2.4205555555555612E-2</c:v>
                </c:pt>
                <c:pt idx="829">
                  <c:v>-2.4205555555555612E-2</c:v>
                </c:pt>
                <c:pt idx="830">
                  <c:v>-7.2666666666666768E-2</c:v>
                </c:pt>
                <c:pt idx="831">
                  <c:v>-4.8427777777777806E-2</c:v>
                </c:pt>
                <c:pt idx="832">
                  <c:v>-7.2666666666666768E-2</c:v>
                </c:pt>
                <c:pt idx="833">
                  <c:v>-9.6888888888888997E-2</c:v>
                </c:pt>
                <c:pt idx="834">
                  <c:v>-0.12111111111111109</c:v>
                </c:pt>
                <c:pt idx="835">
                  <c:v>-0.14533333333333423</c:v>
                </c:pt>
                <c:pt idx="836">
                  <c:v>-0.14533333333333423</c:v>
                </c:pt>
                <c:pt idx="837">
                  <c:v>-9.6888888888888997E-2</c:v>
                </c:pt>
                <c:pt idx="838">
                  <c:v>-7.2666666666666768E-2</c:v>
                </c:pt>
                <c:pt idx="839">
                  <c:v>-4.8427777777777806E-2</c:v>
                </c:pt>
                <c:pt idx="840">
                  <c:v>-4.8427777777777806E-2</c:v>
                </c:pt>
                <c:pt idx="841">
                  <c:v>-2.4205555555555612E-2</c:v>
                </c:pt>
                <c:pt idx="842">
                  <c:v>1.357777777777783E-5</c:v>
                </c:pt>
                <c:pt idx="843">
                  <c:v>-2.4205555555555612E-2</c:v>
                </c:pt>
                <c:pt idx="844">
                  <c:v>-4.8427777777777806E-2</c:v>
                </c:pt>
                <c:pt idx="845">
                  <c:v>-4.8427777777777806E-2</c:v>
                </c:pt>
                <c:pt idx="846">
                  <c:v>-7.2666666666666768E-2</c:v>
                </c:pt>
                <c:pt idx="847">
                  <c:v>-2.4205555555555612E-2</c:v>
                </c:pt>
                <c:pt idx="848">
                  <c:v>-2.4205555555555612E-2</c:v>
                </c:pt>
                <c:pt idx="849">
                  <c:v>1.357777777777783E-5</c:v>
                </c:pt>
                <c:pt idx="850">
                  <c:v>4.8455555555555495E-2</c:v>
                </c:pt>
                <c:pt idx="851">
                  <c:v>7.2666666666666768E-2</c:v>
                </c:pt>
                <c:pt idx="852">
                  <c:v>9.6888888888888997E-2</c:v>
                </c:pt>
                <c:pt idx="853">
                  <c:v>7.2666666666666768E-2</c:v>
                </c:pt>
                <c:pt idx="854">
                  <c:v>1.357777777777783E-5</c:v>
                </c:pt>
                <c:pt idx="855">
                  <c:v>2.4233333333333412E-2</c:v>
                </c:pt>
                <c:pt idx="856">
                  <c:v>-4.8427777777777806E-2</c:v>
                </c:pt>
                <c:pt idx="857">
                  <c:v>-4.8427777777777806E-2</c:v>
                </c:pt>
                <c:pt idx="858">
                  <c:v>-2.4205555555555612E-2</c:v>
                </c:pt>
                <c:pt idx="859">
                  <c:v>-7.2666666666666768E-2</c:v>
                </c:pt>
                <c:pt idx="860">
                  <c:v>1.357777777777783E-5</c:v>
                </c:pt>
                <c:pt idx="861">
                  <c:v>-2.4205555555555612E-2</c:v>
                </c:pt>
                <c:pt idx="862">
                  <c:v>-9.6888888888888997E-2</c:v>
                </c:pt>
                <c:pt idx="863">
                  <c:v>-0.12111111111111109</c:v>
                </c:pt>
                <c:pt idx="864">
                  <c:v>-0.19372222222222227</c:v>
                </c:pt>
                <c:pt idx="865">
                  <c:v>-0.21794444444444547</c:v>
                </c:pt>
                <c:pt idx="866">
                  <c:v>-0.16955555555555599</c:v>
                </c:pt>
                <c:pt idx="867">
                  <c:v>-0.19372222222222227</c:v>
                </c:pt>
                <c:pt idx="868">
                  <c:v>-0.16955555555555599</c:v>
                </c:pt>
                <c:pt idx="869">
                  <c:v>-0.14533333333333423</c:v>
                </c:pt>
                <c:pt idx="870">
                  <c:v>-7.2666666666666768E-2</c:v>
                </c:pt>
                <c:pt idx="871">
                  <c:v>2.4233333333333412E-2</c:v>
                </c:pt>
                <c:pt idx="872">
                  <c:v>1.3572222222222328E-5</c:v>
                </c:pt>
                <c:pt idx="873">
                  <c:v>-4.8427777777777806E-2</c:v>
                </c:pt>
                <c:pt idx="874">
                  <c:v>-0.14533333333333423</c:v>
                </c:pt>
                <c:pt idx="875">
                  <c:v>-0.14533333333333423</c:v>
                </c:pt>
                <c:pt idx="876">
                  <c:v>-0.14533333333333423</c:v>
                </c:pt>
                <c:pt idx="877">
                  <c:v>-0.36327777777777848</c:v>
                </c:pt>
                <c:pt idx="878">
                  <c:v>-0.46016666666666733</c:v>
                </c:pt>
                <c:pt idx="879">
                  <c:v>-0.46016666666666733</c:v>
                </c:pt>
                <c:pt idx="880">
                  <c:v>-0.62944444444444692</c:v>
                </c:pt>
                <c:pt idx="881">
                  <c:v>-0.55722222222222151</c:v>
                </c:pt>
                <c:pt idx="882">
                  <c:v>-0.60555555555555662</c:v>
                </c:pt>
                <c:pt idx="883">
                  <c:v>-0.58111111111111091</c:v>
                </c:pt>
                <c:pt idx="884">
                  <c:v>-0.33905555555555633</c:v>
                </c:pt>
                <c:pt idx="885">
                  <c:v>-0.46016666666666733</c:v>
                </c:pt>
                <c:pt idx="886">
                  <c:v>-0.48438888888889087</c:v>
                </c:pt>
                <c:pt idx="887">
                  <c:v>-0.31483333333333302</c:v>
                </c:pt>
                <c:pt idx="888">
                  <c:v>-0.41172222222222232</c:v>
                </c:pt>
                <c:pt idx="889">
                  <c:v>-0.31483333333333302</c:v>
                </c:pt>
                <c:pt idx="890">
                  <c:v>-0.48438888888889087</c:v>
                </c:pt>
                <c:pt idx="891">
                  <c:v>-0.50861111111111101</c:v>
                </c:pt>
                <c:pt idx="892">
                  <c:v>-0.33905555555555633</c:v>
                </c:pt>
                <c:pt idx="893">
                  <c:v>-0.58111111111111091</c:v>
                </c:pt>
                <c:pt idx="894">
                  <c:v>-0.53283333333333405</c:v>
                </c:pt>
                <c:pt idx="895">
                  <c:v>-0.41172222222222232</c:v>
                </c:pt>
                <c:pt idx="896">
                  <c:v>-0.53283333333333405</c:v>
                </c:pt>
                <c:pt idx="897">
                  <c:v>-0.36327777777777848</c:v>
                </c:pt>
                <c:pt idx="898">
                  <c:v>-0.55722222222222151</c:v>
                </c:pt>
                <c:pt idx="899">
                  <c:v>-0.62944444444444692</c:v>
                </c:pt>
                <c:pt idx="900">
                  <c:v>-0.36327777777777848</c:v>
                </c:pt>
                <c:pt idx="901">
                  <c:v>-0.67833333333333479</c:v>
                </c:pt>
                <c:pt idx="902">
                  <c:v>-0.65388888888889196</c:v>
                </c:pt>
                <c:pt idx="903">
                  <c:v>-0.62944444444444692</c:v>
                </c:pt>
                <c:pt idx="904">
                  <c:v>-1.0172222222222218</c:v>
                </c:pt>
                <c:pt idx="905">
                  <c:v>-0.87166666666666703</c:v>
                </c:pt>
                <c:pt idx="906">
                  <c:v>-1.0900000000000001</c:v>
                </c:pt>
                <c:pt idx="907">
                  <c:v>-1.1627777777777781</c:v>
                </c:pt>
                <c:pt idx="908">
                  <c:v>-0.89611111111111152</c:v>
                </c:pt>
                <c:pt idx="909">
                  <c:v>-1.3077777777777779</c:v>
                </c:pt>
                <c:pt idx="910">
                  <c:v>-1.2349999999999952</c:v>
                </c:pt>
                <c:pt idx="911">
                  <c:v>-1.0416666666666659</c:v>
                </c:pt>
                <c:pt idx="912">
                  <c:v>-1.332222222222222</c:v>
                </c:pt>
                <c:pt idx="913">
                  <c:v>-1.0172222222222218</c:v>
                </c:pt>
                <c:pt idx="914">
                  <c:v>-1.11388888888889</c:v>
                </c:pt>
                <c:pt idx="915">
                  <c:v>-1.2594444444444406</c:v>
                </c:pt>
                <c:pt idx="916">
                  <c:v>-0.89611111111111152</c:v>
                </c:pt>
                <c:pt idx="917">
                  <c:v>-1.2349999999999952</c:v>
                </c:pt>
                <c:pt idx="918">
                  <c:v>-1.0900000000000001</c:v>
                </c:pt>
                <c:pt idx="919">
                  <c:v>-1.0172222222222218</c:v>
                </c:pt>
                <c:pt idx="920">
                  <c:v>-1.3561111111111144</c:v>
                </c:pt>
                <c:pt idx="921">
                  <c:v>-1.28388888888889</c:v>
                </c:pt>
                <c:pt idx="922">
                  <c:v>-1.4533333333333318</c:v>
                </c:pt>
                <c:pt idx="923">
                  <c:v>-1.6955555555555561</c:v>
                </c:pt>
                <c:pt idx="924">
                  <c:v>-1.5261111111111121</c:v>
                </c:pt>
                <c:pt idx="925">
                  <c:v>-1.865</c:v>
                </c:pt>
                <c:pt idx="926">
                  <c:v>-1.6227777777777781</c:v>
                </c:pt>
                <c:pt idx="927">
                  <c:v>-1.6227777777777781</c:v>
                </c:pt>
                <c:pt idx="928">
                  <c:v>-1.9377777777777778</c:v>
                </c:pt>
                <c:pt idx="929">
                  <c:v>-1.598333333333334</c:v>
                </c:pt>
                <c:pt idx="930">
                  <c:v>-1.6227777777777781</c:v>
                </c:pt>
                <c:pt idx="931">
                  <c:v>-1.6955555555555561</c:v>
                </c:pt>
                <c:pt idx="932">
                  <c:v>-1.4049999999999951</c:v>
                </c:pt>
                <c:pt idx="933">
                  <c:v>-1.7683333333333351</c:v>
                </c:pt>
                <c:pt idx="934">
                  <c:v>-1.55</c:v>
                </c:pt>
                <c:pt idx="935">
                  <c:v>-1.332222222222222</c:v>
                </c:pt>
                <c:pt idx="936">
                  <c:v>-1.7683333333333351</c:v>
                </c:pt>
                <c:pt idx="937">
                  <c:v>-1.5744444444444439</c:v>
                </c:pt>
                <c:pt idx="938">
                  <c:v>-1.6955555555555561</c:v>
                </c:pt>
                <c:pt idx="939">
                  <c:v>-1.8894444444444438</c:v>
                </c:pt>
                <c:pt idx="940">
                  <c:v>-1.7683333333333351</c:v>
                </c:pt>
                <c:pt idx="941">
                  <c:v>-1.9861111111111143</c:v>
                </c:pt>
                <c:pt idx="942">
                  <c:v>-1.8166666666666671</c:v>
                </c:pt>
                <c:pt idx="943">
                  <c:v>-1.7194444444444428</c:v>
                </c:pt>
                <c:pt idx="944">
                  <c:v>-1.9861111111111143</c:v>
                </c:pt>
                <c:pt idx="945">
                  <c:v>-1.6955555555555561</c:v>
                </c:pt>
                <c:pt idx="946">
                  <c:v>-1.8166666666666671</c:v>
                </c:pt>
                <c:pt idx="947">
                  <c:v>-1.913333333333332</c:v>
                </c:pt>
                <c:pt idx="948">
                  <c:v>-1.8405555555555593</c:v>
                </c:pt>
                <c:pt idx="949">
                  <c:v>-2.2283333333333402</c:v>
                </c:pt>
                <c:pt idx="950">
                  <c:v>-2.0588888888888799</c:v>
                </c:pt>
                <c:pt idx="951">
                  <c:v>-1.9861111111111143</c:v>
                </c:pt>
                <c:pt idx="952">
                  <c:v>-2.2522222222222221</c:v>
                </c:pt>
                <c:pt idx="953">
                  <c:v>-2.0827777777777858</c:v>
                </c:pt>
                <c:pt idx="954">
                  <c:v>-2.1311111111111112</c:v>
                </c:pt>
                <c:pt idx="955">
                  <c:v>-2.2522222222222221</c:v>
                </c:pt>
                <c:pt idx="956">
                  <c:v>-2.1072222222222252</c:v>
                </c:pt>
                <c:pt idx="957">
                  <c:v>-2.3249999999999997</c:v>
                </c:pt>
                <c:pt idx="958">
                  <c:v>-2.3977777777777858</c:v>
                </c:pt>
                <c:pt idx="959">
                  <c:v>-2.3977777777777858</c:v>
                </c:pt>
                <c:pt idx="960">
                  <c:v>-2.615555555555555</c:v>
                </c:pt>
                <c:pt idx="961">
                  <c:v>-2.3249999999999997</c:v>
                </c:pt>
                <c:pt idx="962">
                  <c:v>-2.3249999999999997</c:v>
                </c:pt>
                <c:pt idx="963">
                  <c:v>-2.3977777777777858</c:v>
                </c:pt>
                <c:pt idx="964">
                  <c:v>-2.3494444444444427</c:v>
                </c:pt>
                <c:pt idx="965">
                  <c:v>-2.4705555555555572</c:v>
                </c:pt>
                <c:pt idx="966">
                  <c:v>-2.4944444444444427</c:v>
                </c:pt>
                <c:pt idx="967">
                  <c:v>-2.3977777777777858</c:v>
                </c:pt>
                <c:pt idx="968">
                  <c:v>-2.7611111111111204</c:v>
                </c:pt>
                <c:pt idx="969">
                  <c:v>-2.6883333333333352</c:v>
                </c:pt>
                <c:pt idx="970">
                  <c:v>-2.6883333333333352</c:v>
                </c:pt>
                <c:pt idx="971">
                  <c:v>-2.7366666666666668</c:v>
                </c:pt>
                <c:pt idx="972">
                  <c:v>-2.5672222222222252</c:v>
                </c:pt>
                <c:pt idx="973">
                  <c:v>-2.6883333333333352</c:v>
                </c:pt>
                <c:pt idx="974">
                  <c:v>-2.6883333333333352</c:v>
                </c:pt>
                <c:pt idx="975">
                  <c:v>-2.5916666666666668</c:v>
                </c:pt>
                <c:pt idx="976">
                  <c:v>-2.6883333333333352</c:v>
                </c:pt>
                <c:pt idx="977">
                  <c:v>-2.6883333333333352</c:v>
                </c:pt>
                <c:pt idx="978">
                  <c:v>-2.7366666666666668</c:v>
                </c:pt>
                <c:pt idx="979">
                  <c:v>-2.7855555555555602</c:v>
                </c:pt>
                <c:pt idx="980">
                  <c:v>-2.7127777777777848</c:v>
                </c:pt>
                <c:pt idx="981">
                  <c:v>-2.9066666666666667</c:v>
                </c:pt>
                <c:pt idx="982">
                  <c:v>-2.9305555555555562</c:v>
                </c:pt>
                <c:pt idx="983">
                  <c:v>-2.9305555555555562</c:v>
                </c:pt>
                <c:pt idx="984">
                  <c:v>-3.1</c:v>
                </c:pt>
                <c:pt idx="985">
                  <c:v>-2.9788888888888789</c:v>
                </c:pt>
                <c:pt idx="986">
                  <c:v>-3.1</c:v>
                </c:pt>
                <c:pt idx="987">
                  <c:v>-3.076111111111111</c:v>
                </c:pt>
                <c:pt idx="988">
                  <c:v>-2.9788888888888789</c:v>
                </c:pt>
                <c:pt idx="989">
                  <c:v>-3.1488888888888877</c:v>
                </c:pt>
                <c:pt idx="990">
                  <c:v>-3.1</c:v>
                </c:pt>
                <c:pt idx="991">
                  <c:v>-3.0516666666666667</c:v>
                </c:pt>
                <c:pt idx="992">
                  <c:v>-3.3666666666666636</c:v>
                </c:pt>
                <c:pt idx="993">
                  <c:v>-3.27</c:v>
                </c:pt>
                <c:pt idx="994">
                  <c:v>-3.4877777777777896</c:v>
                </c:pt>
                <c:pt idx="995">
                  <c:v>-3.4633333333333352</c:v>
                </c:pt>
                <c:pt idx="996">
                  <c:v>-3.3183333333333338</c:v>
                </c:pt>
                <c:pt idx="997">
                  <c:v>-3.3183333333333338</c:v>
                </c:pt>
                <c:pt idx="998">
                  <c:v>-3.2211111111111199</c:v>
                </c:pt>
                <c:pt idx="999">
                  <c:v>-3.1</c:v>
                </c:pt>
                <c:pt idx="1000">
                  <c:v>-3.3183333333333338</c:v>
                </c:pt>
                <c:pt idx="1001">
                  <c:v>-3.0516666666666667</c:v>
                </c:pt>
                <c:pt idx="1002">
                  <c:v>-3.3183333333333338</c:v>
                </c:pt>
                <c:pt idx="1003">
                  <c:v>-3.3905555555555562</c:v>
                </c:pt>
                <c:pt idx="1004">
                  <c:v>-3.4394444444444368</c:v>
                </c:pt>
                <c:pt idx="1005">
                  <c:v>-3.7783333333333342</c:v>
                </c:pt>
                <c:pt idx="1006">
                  <c:v>-3.7055555555555602</c:v>
                </c:pt>
                <c:pt idx="1007">
                  <c:v>-3.6088888888888877</c:v>
                </c:pt>
                <c:pt idx="1008">
                  <c:v>-3.9238888888888868</c:v>
                </c:pt>
                <c:pt idx="1009">
                  <c:v>-3.6816666666666671</c:v>
                </c:pt>
                <c:pt idx="1010">
                  <c:v>-3.9477777777777896</c:v>
                </c:pt>
                <c:pt idx="1011">
                  <c:v>-4.1172222222222219</c:v>
                </c:pt>
                <c:pt idx="1012">
                  <c:v>-3.8511111111111109</c:v>
                </c:pt>
                <c:pt idx="1013">
                  <c:v>-4.0449999999999946</c:v>
                </c:pt>
                <c:pt idx="1014">
                  <c:v>-3.9722222222222197</c:v>
                </c:pt>
                <c:pt idx="1015">
                  <c:v>-3.8749999999999987</c:v>
                </c:pt>
                <c:pt idx="1016">
                  <c:v>-4.1899999999999986</c:v>
                </c:pt>
                <c:pt idx="1017">
                  <c:v>-3.8027777777777811</c:v>
                </c:pt>
                <c:pt idx="1018">
                  <c:v>-4.0205555555555161</c:v>
                </c:pt>
                <c:pt idx="1019">
                  <c:v>-4.2383333333333564</c:v>
                </c:pt>
                <c:pt idx="1020">
                  <c:v>-4.1172222222222219</c:v>
                </c:pt>
                <c:pt idx="1021">
                  <c:v>-4.3594444444444473</c:v>
                </c:pt>
                <c:pt idx="1022">
                  <c:v>-4.4083333333333563</c:v>
                </c:pt>
                <c:pt idx="1023">
                  <c:v>-4.3355555555555254</c:v>
                </c:pt>
                <c:pt idx="1024">
                  <c:v>-4.6744444444444442</c:v>
                </c:pt>
                <c:pt idx="1025">
                  <c:v>-4.43222222222224</c:v>
                </c:pt>
                <c:pt idx="1026">
                  <c:v>-4.4805555555555392</c:v>
                </c:pt>
                <c:pt idx="1027">
                  <c:v>-4.6988888888888747</c:v>
                </c:pt>
                <c:pt idx="1028">
                  <c:v>-4.6744444444444442</c:v>
                </c:pt>
                <c:pt idx="1029">
                  <c:v>-4.7472222222222324</c:v>
                </c:pt>
                <c:pt idx="1030">
                  <c:v>-4.6744444444444442</c:v>
                </c:pt>
                <c:pt idx="1031">
                  <c:v>-4.6744444444444442</c:v>
                </c:pt>
                <c:pt idx="1032">
                  <c:v>-4.8922222222222222</c:v>
                </c:pt>
                <c:pt idx="1033">
                  <c:v>-4.7711111111111295</c:v>
                </c:pt>
                <c:pt idx="1034">
                  <c:v>-4.8199999999999976</c:v>
                </c:pt>
                <c:pt idx="1035">
                  <c:v>-4.9166666666666714</c:v>
                </c:pt>
                <c:pt idx="1036">
                  <c:v>-4.8683333333333332</c:v>
                </c:pt>
                <c:pt idx="1037">
                  <c:v>-4.9894444444444579</c:v>
                </c:pt>
                <c:pt idx="1038">
                  <c:v>-4.9894444444444579</c:v>
                </c:pt>
                <c:pt idx="1039">
                  <c:v>-4.9166666666666714</c:v>
                </c:pt>
                <c:pt idx="1040">
                  <c:v>-5.0377777777777766</c:v>
                </c:pt>
                <c:pt idx="1041">
                  <c:v>-4.9894444444444579</c:v>
                </c:pt>
                <c:pt idx="1042">
                  <c:v>-5.0133333333333434</c:v>
                </c:pt>
                <c:pt idx="1043">
                  <c:v>-5.0861111111111112</c:v>
                </c:pt>
                <c:pt idx="1044">
                  <c:v>-5.0377777777777766</c:v>
                </c:pt>
                <c:pt idx="1045">
                  <c:v>-5.0377777777777766</c:v>
                </c:pt>
                <c:pt idx="1046">
                  <c:v>-4.9894444444444579</c:v>
                </c:pt>
                <c:pt idx="1047">
                  <c:v>-4.9894444444444579</c:v>
                </c:pt>
                <c:pt idx="1048">
                  <c:v>-5.0133333333333434</c:v>
                </c:pt>
                <c:pt idx="1049">
                  <c:v>-4.8922222222222222</c:v>
                </c:pt>
                <c:pt idx="1050">
                  <c:v>-4.9894444444444579</c:v>
                </c:pt>
                <c:pt idx="1051">
                  <c:v>-5.0377777777777766</c:v>
                </c:pt>
                <c:pt idx="1052">
                  <c:v>-5.0133333333333434</c:v>
                </c:pt>
                <c:pt idx="1053">
                  <c:v>-5.0861111111111112</c:v>
                </c:pt>
                <c:pt idx="1054">
                  <c:v>-4.9649999999999892</c:v>
                </c:pt>
                <c:pt idx="1055">
                  <c:v>-4.9411111111111277</c:v>
                </c:pt>
                <c:pt idx="1056">
                  <c:v>-5.0622222222222222</c:v>
                </c:pt>
                <c:pt idx="1057">
                  <c:v>-5.0377777777777766</c:v>
                </c:pt>
                <c:pt idx="1058">
                  <c:v>-5.0377777777777766</c:v>
                </c:pt>
                <c:pt idx="1059">
                  <c:v>-5.1105555555555098</c:v>
                </c:pt>
                <c:pt idx="1060">
                  <c:v>-5.134444444444445</c:v>
                </c:pt>
                <c:pt idx="1061">
                  <c:v>-5.2555555555555244</c:v>
                </c:pt>
                <c:pt idx="1062">
                  <c:v>-5.28</c:v>
                </c:pt>
                <c:pt idx="1063">
                  <c:v>-5.2555555555555244</c:v>
                </c:pt>
                <c:pt idx="1064">
                  <c:v>-5.2316666666666825</c:v>
                </c:pt>
                <c:pt idx="1065">
                  <c:v>-5.2072222222222324</c:v>
                </c:pt>
                <c:pt idx="1066">
                  <c:v>-5.1588888888888755</c:v>
                </c:pt>
                <c:pt idx="1067">
                  <c:v>-5.1833333333333433</c:v>
                </c:pt>
                <c:pt idx="1068">
                  <c:v>-5.28</c:v>
                </c:pt>
                <c:pt idx="1069">
                  <c:v>-5.28</c:v>
                </c:pt>
                <c:pt idx="1070">
                  <c:v>-5.28</c:v>
                </c:pt>
                <c:pt idx="1071">
                  <c:v>-5.2555555555555244</c:v>
                </c:pt>
                <c:pt idx="1072">
                  <c:v>-5.3527777777777592</c:v>
                </c:pt>
                <c:pt idx="1073">
                  <c:v>-5.3766666666666714</c:v>
                </c:pt>
                <c:pt idx="1074">
                  <c:v>-5.4255555555555217</c:v>
                </c:pt>
                <c:pt idx="1075">
                  <c:v>-5.4011111111111134</c:v>
                </c:pt>
                <c:pt idx="1076">
                  <c:v>-5.4011111111111134</c:v>
                </c:pt>
                <c:pt idx="1077">
                  <c:v>-5.4255555555555217</c:v>
                </c:pt>
                <c:pt idx="1078">
                  <c:v>-5.4255555555555217</c:v>
                </c:pt>
                <c:pt idx="1079">
                  <c:v>-5.28</c:v>
                </c:pt>
                <c:pt idx="1080">
                  <c:v>-5.304444444444445</c:v>
                </c:pt>
                <c:pt idx="1081">
                  <c:v>-5.1833333333333433</c:v>
                </c:pt>
                <c:pt idx="1082">
                  <c:v>-5.134444444444445</c:v>
                </c:pt>
                <c:pt idx="1083">
                  <c:v>-5.1588888888888755</c:v>
                </c:pt>
                <c:pt idx="1084">
                  <c:v>-5.0861111111111112</c:v>
                </c:pt>
                <c:pt idx="1085">
                  <c:v>-5.1588888888888755</c:v>
                </c:pt>
                <c:pt idx="1086">
                  <c:v>-5.28</c:v>
                </c:pt>
                <c:pt idx="1087">
                  <c:v>-5.2316666666666825</c:v>
                </c:pt>
                <c:pt idx="1088">
                  <c:v>-5.3283333333333402</c:v>
                </c:pt>
                <c:pt idx="1089">
                  <c:v>-5.3527777777777592</c:v>
                </c:pt>
                <c:pt idx="1090">
                  <c:v>-5.4494444444444534</c:v>
                </c:pt>
                <c:pt idx="1091">
                  <c:v>-5.5222222222222221</c:v>
                </c:pt>
                <c:pt idx="1092">
                  <c:v>-5.4977777777777757</c:v>
                </c:pt>
                <c:pt idx="1093">
                  <c:v>-5.6444444444444386</c:v>
                </c:pt>
                <c:pt idx="1094">
                  <c:v>-5.7666666666666684</c:v>
                </c:pt>
                <c:pt idx="1095">
                  <c:v>-5.7166666666666703</c:v>
                </c:pt>
                <c:pt idx="1096">
                  <c:v>-5.7166666666666703</c:v>
                </c:pt>
                <c:pt idx="1097">
                  <c:v>-5.6166666666666663</c:v>
                </c:pt>
                <c:pt idx="1098">
                  <c:v>-5.7166666666666703</c:v>
                </c:pt>
                <c:pt idx="1099">
                  <c:v>-5.738888888888888</c:v>
                </c:pt>
                <c:pt idx="1100">
                  <c:v>-5.5466666666666704</c:v>
                </c:pt>
                <c:pt idx="1101">
                  <c:v>-5.6444444444444386</c:v>
                </c:pt>
                <c:pt idx="1102">
                  <c:v>-5.6944444444444446</c:v>
                </c:pt>
                <c:pt idx="1103">
                  <c:v>-5.7666666666666684</c:v>
                </c:pt>
                <c:pt idx="1104">
                  <c:v>-5.9333333333333576</c:v>
                </c:pt>
                <c:pt idx="1105">
                  <c:v>-5.7888888888888888</c:v>
                </c:pt>
                <c:pt idx="1106">
                  <c:v>-5.8111111111111109</c:v>
                </c:pt>
                <c:pt idx="1107">
                  <c:v>-5.9111111111111114</c:v>
                </c:pt>
                <c:pt idx="1108">
                  <c:v>-5.738888888888888</c:v>
                </c:pt>
                <c:pt idx="1109">
                  <c:v>-5.9111111111111114</c:v>
                </c:pt>
                <c:pt idx="1110">
                  <c:v>-5.7888888888888888</c:v>
                </c:pt>
                <c:pt idx="1111">
                  <c:v>-5.6444444444444386</c:v>
                </c:pt>
                <c:pt idx="1112">
                  <c:v>-5.9555555555555255</c:v>
                </c:pt>
                <c:pt idx="1113">
                  <c:v>-5.9111111111111114</c:v>
                </c:pt>
                <c:pt idx="1114">
                  <c:v>-6.0777777777777766</c:v>
                </c:pt>
                <c:pt idx="1115">
                  <c:v>-6.2500000000000009</c:v>
                </c:pt>
                <c:pt idx="1116">
                  <c:v>-6.1277777777777347</c:v>
                </c:pt>
                <c:pt idx="1117">
                  <c:v>-6.3944444444444448</c:v>
                </c:pt>
                <c:pt idx="1118">
                  <c:v>-6.3722222222222324</c:v>
                </c:pt>
                <c:pt idx="1119">
                  <c:v>-6.2</c:v>
                </c:pt>
                <c:pt idx="1120">
                  <c:v>-6.4666666666666703</c:v>
                </c:pt>
                <c:pt idx="1121">
                  <c:v>-6.2</c:v>
                </c:pt>
                <c:pt idx="1122">
                  <c:v>-6.2722222222222381</c:v>
                </c:pt>
                <c:pt idx="1123">
                  <c:v>-6.344444444444445</c:v>
                </c:pt>
                <c:pt idx="1124">
                  <c:v>-6.1777777777777692</c:v>
                </c:pt>
                <c:pt idx="1125">
                  <c:v>-6.5166666666666684</c:v>
                </c:pt>
                <c:pt idx="1126">
                  <c:v>-6.4444444444444464</c:v>
                </c:pt>
                <c:pt idx="1127">
                  <c:v>-6.4444444444444464</c:v>
                </c:pt>
                <c:pt idx="1128">
                  <c:v>-6.8055555555555198</c:v>
                </c:pt>
                <c:pt idx="1129">
                  <c:v>-6.6388888888888866</c:v>
                </c:pt>
                <c:pt idx="1130">
                  <c:v>-6.8555555555555108</c:v>
                </c:pt>
                <c:pt idx="1131">
                  <c:v>-7.094444444444445</c:v>
                </c:pt>
                <c:pt idx="1132">
                  <c:v>-6.8555555555555108</c:v>
                </c:pt>
                <c:pt idx="1133">
                  <c:v>-7.1444444444444448</c:v>
                </c:pt>
                <c:pt idx="1134">
                  <c:v>-6.9777777777777779</c:v>
                </c:pt>
                <c:pt idx="1135">
                  <c:v>-6.9777777777777779</c:v>
                </c:pt>
                <c:pt idx="1136">
                  <c:v>-7.2666666666666684</c:v>
                </c:pt>
                <c:pt idx="1137">
                  <c:v>-6.9500000000000011</c:v>
                </c:pt>
                <c:pt idx="1138">
                  <c:v>-7.0222222222222221</c:v>
                </c:pt>
                <c:pt idx="1139">
                  <c:v>-7.2888888888888888</c:v>
                </c:pt>
                <c:pt idx="1140">
                  <c:v>-7.2444444444444454</c:v>
                </c:pt>
                <c:pt idx="1141">
                  <c:v>-7.4833333333333565</c:v>
                </c:pt>
                <c:pt idx="1142">
                  <c:v>-7.3611111111111107</c:v>
                </c:pt>
                <c:pt idx="1143">
                  <c:v>-7.3166666666666664</c:v>
                </c:pt>
                <c:pt idx="1144">
                  <c:v>-7.655555555555507</c:v>
                </c:pt>
                <c:pt idx="1145">
                  <c:v>-7.5555555555555207</c:v>
                </c:pt>
                <c:pt idx="1146">
                  <c:v>-7.5333333333333563</c:v>
                </c:pt>
                <c:pt idx="1147">
                  <c:v>-7.6055555555555108</c:v>
                </c:pt>
                <c:pt idx="1148">
                  <c:v>-7.6055555555555108</c:v>
                </c:pt>
                <c:pt idx="1149">
                  <c:v>-7.772222222222239</c:v>
                </c:pt>
                <c:pt idx="1150">
                  <c:v>-7.8944444444444386</c:v>
                </c:pt>
                <c:pt idx="1151">
                  <c:v>-7.8222222222222229</c:v>
                </c:pt>
                <c:pt idx="1152">
                  <c:v>-7.8722222222222324</c:v>
                </c:pt>
                <c:pt idx="1153">
                  <c:v>-7.8</c:v>
                </c:pt>
                <c:pt idx="1154">
                  <c:v>-7.8222222222222229</c:v>
                </c:pt>
                <c:pt idx="1155">
                  <c:v>-7.85</c:v>
                </c:pt>
                <c:pt idx="1156">
                  <c:v>-7.8222222222222229</c:v>
                </c:pt>
                <c:pt idx="1157">
                  <c:v>-7.8222222222222229</c:v>
                </c:pt>
                <c:pt idx="1158">
                  <c:v>-7.8222222222222229</c:v>
                </c:pt>
                <c:pt idx="1159">
                  <c:v>-7.85</c:v>
                </c:pt>
                <c:pt idx="1160">
                  <c:v>-7.9444444444444464</c:v>
                </c:pt>
                <c:pt idx="1161">
                  <c:v>-7.8944444444444386</c:v>
                </c:pt>
                <c:pt idx="1162">
                  <c:v>-7.8944444444444386</c:v>
                </c:pt>
                <c:pt idx="1163">
                  <c:v>-7.9444444444444464</c:v>
                </c:pt>
                <c:pt idx="1164">
                  <c:v>-7.8722222222222324</c:v>
                </c:pt>
                <c:pt idx="1165">
                  <c:v>-8.0888888888888886</c:v>
                </c:pt>
                <c:pt idx="1166">
                  <c:v>-8.138888888888868</c:v>
                </c:pt>
                <c:pt idx="1167">
                  <c:v>-8.1111111111110326</c:v>
                </c:pt>
                <c:pt idx="1168">
                  <c:v>-8.3555555555555951</c:v>
                </c:pt>
                <c:pt idx="1169">
                  <c:v>-8.3555555555555951</c:v>
                </c:pt>
                <c:pt idx="1170">
                  <c:v>-8.5</c:v>
                </c:pt>
                <c:pt idx="1171">
                  <c:v>-8.5</c:v>
                </c:pt>
                <c:pt idx="1172">
                  <c:v>-8.3555555555555951</c:v>
                </c:pt>
                <c:pt idx="1173">
                  <c:v>-8.6222222222222236</c:v>
                </c:pt>
                <c:pt idx="1174">
                  <c:v>-8.6722222222222225</c:v>
                </c:pt>
                <c:pt idx="1175">
                  <c:v>-8.5277777777777679</c:v>
                </c:pt>
                <c:pt idx="1176">
                  <c:v>-8.7444444444444436</c:v>
                </c:pt>
                <c:pt idx="1177">
                  <c:v>-8.6444444444444457</c:v>
                </c:pt>
                <c:pt idx="1178">
                  <c:v>-8.9111111111110528</c:v>
                </c:pt>
                <c:pt idx="1179">
                  <c:v>-8.93888888888889</c:v>
                </c:pt>
                <c:pt idx="1180">
                  <c:v>-8.7166666666666668</c:v>
                </c:pt>
                <c:pt idx="1181">
                  <c:v>-9.0611111111110585</c:v>
                </c:pt>
                <c:pt idx="1182">
                  <c:v>-9.1333333333333329</c:v>
                </c:pt>
                <c:pt idx="1183">
                  <c:v>-9.2277777777777459</c:v>
                </c:pt>
                <c:pt idx="1184">
                  <c:v>-9.4722222222222268</c:v>
                </c:pt>
                <c:pt idx="1185">
                  <c:v>-9.2777777777777679</c:v>
                </c:pt>
                <c:pt idx="1186">
                  <c:v>-9.4222222222222225</c:v>
                </c:pt>
                <c:pt idx="1187">
                  <c:v>-9.6611111111110493</c:v>
                </c:pt>
                <c:pt idx="1188">
                  <c:v>-9.2777777777777679</c:v>
                </c:pt>
                <c:pt idx="1189">
                  <c:v>-9.5444444444444443</c:v>
                </c:pt>
                <c:pt idx="1190">
                  <c:v>-9.3000000000000007</c:v>
                </c:pt>
                <c:pt idx="1191">
                  <c:v>-9.2777777777777679</c:v>
                </c:pt>
                <c:pt idx="1192">
                  <c:v>-9.5166666666666728</c:v>
                </c:pt>
                <c:pt idx="1193">
                  <c:v>-9.4222222222222225</c:v>
                </c:pt>
                <c:pt idx="1194">
                  <c:v>-9.4944444444444525</c:v>
                </c:pt>
                <c:pt idx="1195">
                  <c:v>-9.8833333333333346</c:v>
                </c:pt>
                <c:pt idx="1196">
                  <c:v>-9.7611111111110489</c:v>
                </c:pt>
                <c:pt idx="1197">
                  <c:v>-10.12222222222222</c:v>
                </c:pt>
                <c:pt idx="1198">
                  <c:v>-10.12222222222222</c:v>
                </c:pt>
                <c:pt idx="1199">
                  <c:v>-10.19444444444445</c:v>
                </c:pt>
                <c:pt idx="1200">
                  <c:v>-10.461111111111098</c:v>
                </c:pt>
                <c:pt idx="1201">
                  <c:v>-10.34444444444445</c:v>
                </c:pt>
                <c:pt idx="1202">
                  <c:v>-10.388888888888911</c:v>
                </c:pt>
                <c:pt idx="1203">
                  <c:v>-10.511111111111076</c:v>
                </c:pt>
                <c:pt idx="1204">
                  <c:v>-10.41666666666671</c:v>
                </c:pt>
                <c:pt idx="1205">
                  <c:v>-10.561111111111098</c:v>
                </c:pt>
                <c:pt idx="1206">
                  <c:v>-10.511111111111076</c:v>
                </c:pt>
                <c:pt idx="1207">
                  <c:v>-10.43888888888889</c:v>
                </c:pt>
                <c:pt idx="1208">
                  <c:v>-10.511111111111076</c:v>
                </c:pt>
                <c:pt idx="1209">
                  <c:v>-10.34444444444445</c:v>
                </c:pt>
                <c:pt idx="1210">
                  <c:v>-10.34444444444445</c:v>
                </c:pt>
                <c:pt idx="1211">
                  <c:v>-10.34444444444445</c:v>
                </c:pt>
                <c:pt idx="1212">
                  <c:v>-10.24444444444444</c:v>
                </c:pt>
                <c:pt idx="1213">
                  <c:v>-10.266666666666691</c:v>
                </c:pt>
                <c:pt idx="1214">
                  <c:v>-10.34444444444445</c:v>
                </c:pt>
                <c:pt idx="1215">
                  <c:v>-10.388888888888911</c:v>
                </c:pt>
                <c:pt idx="1216">
                  <c:v>-10.53333333333333</c:v>
                </c:pt>
                <c:pt idx="1217">
                  <c:v>-10.511111111111076</c:v>
                </c:pt>
                <c:pt idx="1218">
                  <c:v>-10.561111111111098</c:v>
                </c:pt>
                <c:pt idx="1219">
                  <c:v>-10.633333333333328</c:v>
                </c:pt>
                <c:pt idx="1220">
                  <c:v>-10.58333333333333</c:v>
                </c:pt>
                <c:pt idx="1221">
                  <c:v>-10.655555555555576</c:v>
                </c:pt>
                <c:pt idx="1222">
                  <c:v>-10.705555555555566</c:v>
                </c:pt>
                <c:pt idx="1223">
                  <c:v>-10.705555555555566</c:v>
                </c:pt>
                <c:pt idx="1224">
                  <c:v>-10.755555555555571</c:v>
                </c:pt>
                <c:pt idx="1225">
                  <c:v>-10.755555555555571</c:v>
                </c:pt>
                <c:pt idx="1226">
                  <c:v>-10.727777777777749</c:v>
                </c:pt>
                <c:pt idx="1227">
                  <c:v>-10.827777777777778</c:v>
                </c:pt>
                <c:pt idx="1228">
                  <c:v>-10.777777777777768</c:v>
                </c:pt>
                <c:pt idx="1229">
                  <c:v>-10.755555555555571</c:v>
                </c:pt>
                <c:pt idx="1230">
                  <c:v>-10.68333333333333</c:v>
                </c:pt>
                <c:pt idx="1231">
                  <c:v>-10.655555555555576</c:v>
                </c:pt>
                <c:pt idx="1232">
                  <c:v>-10.705555555555566</c:v>
                </c:pt>
                <c:pt idx="1233">
                  <c:v>-10.727777777777749</c:v>
                </c:pt>
                <c:pt idx="1234">
                  <c:v>-10.8</c:v>
                </c:pt>
                <c:pt idx="1235">
                  <c:v>-10.872222222222261</c:v>
                </c:pt>
                <c:pt idx="1236">
                  <c:v>-10.922222222222222</c:v>
                </c:pt>
                <c:pt idx="1237">
                  <c:v>-11.261111111111076</c:v>
                </c:pt>
                <c:pt idx="1238">
                  <c:v>-11.23888888888888</c:v>
                </c:pt>
                <c:pt idx="1239">
                  <c:v>-11.21666666666667</c:v>
                </c:pt>
                <c:pt idx="1240">
                  <c:v>-11.3611111111111</c:v>
                </c:pt>
                <c:pt idx="1241">
                  <c:v>-11.23888888888888</c:v>
                </c:pt>
                <c:pt idx="1242">
                  <c:v>-11.455555555555595</c:v>
                </c:pt>
                <c:pt idx="1243">
                  <c:v>-11.455555555555595</c:v>
                </c:pt>
                <c:pt idx="1244">
                  <c:v>-11.28888888888889</c:v>
                </c:pt>
                <c:pt idx="1245">
                  <c:v>-11.7</c:v>
                </c:pt>
                <c:pt idx="1246">
                  <c:v>-11.7</c:v>
                </c:pt>
                <c:pt idx="1247">
                  <c:v>-11.72222222222222</c:v>
                </c:pt>
                <c:pt idx="1248">
                  <c:v>-11.966666666666715</c:v>
                </c:pt>
                <c:pt idx="1249">
                  <c:v>-11.72222222222222</c:v>
                </c:pt>
                <c:pt idx="1250">
                  <c:v>-11.98888888888891</c:v>
                </c:pt>
                <c:pt idx="1251">
                  <c:v>-12.161111111111079</c:v>
                </c:pt>
                <c:pt idx="1252">
                  <c:v>-11.866666666666719</c:v>
                </c:pt>
                <c:pt idx="1253">
                  <c:v>-12.23333333333332</c:v>
                </c:pt>
                <c:pt idx="1254">
                  <c:v>-12.133333333333328</c:v>
                </c:pt>
                <c:pt idx="1255">
                  <c:v>-12.277777777777768</c:v>
                </c:pt>
                <c:pt idx="1256">
                  <c:v>-12.572222222222241</c:v>
                </c:pt>
                <c:pt idx="1257">
                  <c:v>-12.277777777777768</c:v>
                </c:pt>
                <c:pt idx="1258">
                  <c:v>-12.350000000000026</c:v>
                </c:pt>
                <c:pt idx="1259">
                  <c:v>-12.544444444444444</c:v>
                </c:pt>
                <c:pt idx="1260">
                  <c:v>-12.572222222222241</c:v>
                </c:pt>
                <c:pt idx="1261">
                  <c:v>-12.811111111111098</c:v>
                </c:pt>
                <c:pt idx="1262">
                  <c:v>-12.738888888888868</c:v>
                </c:pt>
                <c:pt idx="1263">
                  <c:v>-12.738888888888868</c:v>
                </c:pt>
                <c:pt idx="1264">
                  <c:v>-13.027777777777768</c:v>
                </c:pt>
                <c:pt idx="1265">
                  <c:v>-13.027777777777768</c:v>
                </c:pt>
                <c:pt idx="1266">
                  <c:v>-13.177777777777768</c:v>
                </c:pt>
                <c:pt idx="1267">
                  <c:v>-13.15</c:v>
                </c:pt>
                <c:pt idx="1268">
                  <c:v>-13.127777777777768</c:v>
                </c:pt>
                <c:pt idx="1269">
                  <c:v>-13.294444444444444</c:v>
                </c:pt>
                <c:pt idx="1270">
                  <c:v>-13.322222222222241</c:v>
                </c:pt>
                <c:pt idx="1271">
                  <c:v>-13.372222222222261</c:v>
                </c:pt>
                <c:pt idx="1272">
                  <c:v>-13.394444444444471</c:v>
                </c:pt>
                <c:pt idx="1273">
                  <c:v>-13.322222222222241</c:v>
                </c:pt>
                <c:pt idx="1274">
                  <c:v>-13.322222222222241</c:v>
                </c:pt>
                <c:pt idx="1275">
                  <c:v>-13.34444444444445</c:v>
                </c:pt>
                <c:pt idx="1276">
                  <c:v>-13.27222222222222</c:v>
                </c:pt>
                <c:pt idx="1277">
                  <c:v>-13.294444444444444</c:v>
                </c:pt>
                <c:pt idx="1278">
                  <c:v>-13.27222222222222</c:v>
                </c:pt>
                <c:pt idx="1279">
                  <c:v>-13.27222222222222</c:v>
                </c:pt>
                <c:pt idx="1280">
                  <c:v>-13.322222222222241</c:v>
                </c:pt>
                <c:pt idx="1281">
                  <c:v>-13.294444444444444</c:v>
                </c:pt>
                <c:pt idx="1282">
                  <c:v>-13.394444444444471</c:v>
                </c:pt>
                <c:pt idx="1283">
                  <c:v>-13.394444444444471</c:v>
                </c:pt>
                <c:pt idx="1284">
                  <c:v>-13.34444444444445</c:v>
                </c:pt>
                <c:pt idx="1285">
                  <c:v>-13.41666666666671</c:v>
                </c:pt>
                <c:pt idx="1286">
                  <c:v>-13.466666666666715</c:v>
                </c:pt>
                <c:pt idx="1287">
                  <c:v>-13.394444444444471</c:v>
                </c:pt>
                <c:pt idx="1288">
                  <c:v>-13.466666666666715</c:v>
                </c:pt>
                <c:pt idx="1289">
                  <c:v>-13.44444444444445</c:v>
                </c:pt>
                <c:pt idx="1290">
                  <c:v>-13.44444444444445</c:v>
                </c:pt>
                <c:pt idx="1291">
                  <c:v>-13.48888888888891</c:v>
                </c:pt>
                <c:pt idx="1292">
                  <c:v>-13.44444444444445</c:v>
                </c:pt>
                <c:pt idx="1293">
                  <c:v>-13.48888888888891</c:v>
                </c:pt>
                <c:pt idx="1294">
                  <c:v>-13.561111111111098</c:v>
                </c:pt>
                <c:pt idx="1295">
                  <c:v>-13.48888888888891</c:v>
                </c:pt>
                <c:pt idx="1296">
                  <c:v>-13.516666666666691</c:v>
                </c:pt>
                <c:pt idx="1297">
                  <c:v>-13.561111111111098</c:v>
                </c:pt>
                <c:pt idx="1298">
                  <c:v>-13.68333333333333</c:v>
                </c:pt>
                <c:pt idx="1299">
                  <c:v>-13.78333333333333</c:v>
                </c:pt>
                <c:pt idx="1300">
                  <c:v>-13.711111111111059</c:v>
                </c:pt>
                <c:pt idx="1301">
                  <c:v>-13.87777777777778</c:v>
                </c:pt>
                <c:pt idx="1302">
                  <c:v>-13.9</c:v>
                </c:pt>
                <c:pt idx="1303">
                  <c:v>-13.87777777777778</c:v>
                </c:pt>
                <c:pt idx="1304">
                  <c:v>-13.950000000000021</c:v>
                </c:pt>
                <c:pt idx="1305">
                  <c:v>-13.855555555555599</c:v>
                </c:pt>
                <c:pt idx="1306">
                  <c:v>-13.9</c:v>
                </c:pt>
                <c:pt idx="1307">
                  <c:v>-13.927777777777768</c:v>
                </c:pt>
                <c:pt idx="1308">
                  <c:v>-13.755555555555571</c:v>
                </c:pt>
                <c:pt idx="1309">
                  <c:v>-14.05</c:v>
                </c:pt>
                <c:pt idx="1310">
                  <c:v>-14.05</c:v>
                </c:pt>
                <c:pt idx="1311">
                  <c:v>-14.072222222222241</c:v>
                </c:pt>
                <c:pt idx="1312">
                  <c:v>-14.28888888888889</c:v>
                </c:pt>
                <c:pt idx="1313">
                  <c:v>-14.12222222222222</c:v>
                </c:pt>
                <c:pt idx="1314">
                  <c:v>-14.3611111111111</c:v>
                </c:pt>
                <c:pt idx="1315">
                  <c:v>-14.483333333333334</c:v>
                </c:pt>
                <c:pt idx="1316">
                  <c:v>-14.238888888888868</c:v>
                </c:pt>
                <c:pt idx="1317">
                  <c:v>-14.627777777777768</c:v>
                </c:pt>
                <c:pt idx="1318">
                  <c:v>-14.53333333333333</c:v>
                </c:pt>
                <c:pt idx="1319">
                  <c:v>-14.461111111111098</c:v>
                </c:pt>
                <c:pt idx="1320">
                  <c:v>-14.822222222222241</c:v>
                </c:pt>
                <c:pt idx="1321">
                  <c:v>-14.627777777777768</c:v>
                </c:pt>
                <c:pt idx="1322">
                  <c:v>-14.8</c:v>
                </c:pt>
                <c:pt idx="1323">
                  <c:v>-15.111111111111072</c:v>
                </c:pt>
                <c:pt idx="1324">
                  <c:v>-14.894444444444471</c:v>
                </c:pt>
                <c:pt idx="1325">
                  <c:v>-15.23333333333332</c:v>
                </c:pt>
                <c:pt idx="1326">
                  <c:v>-15.305555555555591</c:v>
                </c:pt>
                <c:pt idx="1327">
                  <c:v>-15.355555555555599</c:v>
                </c:pt>
                <c:pt idx="1328">
                  <c:v>-15.644444444444449</c:v>
                </c:pt>
                <c:pt idx="1329">
                  <c:v>-15.527777777777768</c:v>
                </c:pt>
                <c:pt idx="1330">
                  <c:v>-15.527777777777768</c:v>
                </c:pt>
                <c:pt idx="1331">
                  <c:v>-15.69444444444445</c:v>
                </c:pt>
                <c:pt idx="1332">
                  <c:v>-15.672222222222222</c:v>
                </c:pt>
                <c:pt idx="1333">
                  <c:v>-15.816666666666711</c:v>
                </c:pt>
                <c:pt idx="1334">
                  <c:v>-15.69444444444445</c:v>
                </c:pt>
                <c:pt idx="1335">
                  <c:v>-15.766666666666691</c:v>
                </c:pt>
                <c:pt idx="1336">
                  <c:v>-16.011111111111131</c:v>
                </c:pt>
                <c:pt idx="1337">
                  <c:v>-15.888888888888911</c:v>
                </c:pt>
                <c:pt idx="1338">
                  <c:v>-15.888888888888911</c:v>
                </c:pt>
                <c:pt idx="1339">
                  <c:v>-15.888888888888911</c:v>
                </c:pt>
                <c:pt idx="1340">
                  <c:v>-15.888888888888911</c:v>
                </c:pt>
                <c:pt idx="1341">
                  <c:v>-16.03333333333314</c:v>
                </c:pt>
                <c:pt idx="1342">
                  <c:v>-15.911111111111079</c:v>
                </c:pt>
                <c:pt idx="1343">
                  <c:v>-15.866666666666719</c:v>
                </c:pt>
                <c:pt idx="1344">
                  <c:v>-16.03333333333314</c:v>
                </c:pt>
                <c:pt idx="1345">
                  <c:v>-16.105555555555551</c:v>
                </c:pt>
                <c:pt idx="1346">
                  <c:v>-16.133333333333251</c:v>
                </c:pt>
                <c:pt idx="1347">
                  <c:v>-16.155555555555551</c:v>
                </c:pt>
                <c:pt idx="1348">
                  <c:v>-16.105555555555551</c:v>
                </c:pt>
                <c:pt idx="1349">
                  <c:v>-16.227777777777714</c:v>
                </c:pt>
                <c:pt idx="1350">
                  <c:v>-16.227777777777714</c:v>
                </c:pt>
                <c:pt idx="1351">
                  <c:v>-16.177777777777781</c:v>
                </c:pt>
                <c:pt idx="1352">
                  <c:v>-16.133333333333251</c:v>
                </c:pt>
                <c:pt idx="1353">
                  <c:v>-16.155555555555551</c:v>
                </c:pt>
                <c:pt idx="1354">
                  <c:v>-16.133333333333251</c:v>
                </c:pt>
                <c:pt idx="1355">
                  <c:v>-16.133333333333251</c:v>
                </c:pt>
                <c:pt idx="1356">
                  <c:v>-16.133333333333251</c:v>
                </c:pt>
                <c:pt idx="1357">
                  <c:v>-16.155555555555551</c:v>
                </c:pt>
                <c:pt idx="1358">
                  <c:v>-16.177777777777781</c:v>
                </c:pt>
                <c:pt idx="1359">
                  <c:v>-16.177777777777781</c:v>
                </c:pt>
                <c:pt idx="1360">
                  <c:v>-16.227777777777714</c:v>
                </c:pt>
                <c:pt idx="1361">
                  <c:v>-16.277777777777779</c:v>
                </c:pt>
                <c:pt idx="1362">
                  <c:v>-16.3</c:v>
                </c:pt>
                <c:pt idx="1363">
                  <c:v>-16.3</c:v>
                </c:pt>
                <c:pt idx="1364">
                  <c:v>-16.322222222222159</c:v>
                </c:pt>
                <c:pt idx="1365">
                  <c:v>-16.322222222222159</c:v>
                </c:pt>
                <c:pt idx="1366">
                  <c:v>-16.394444444444495</c:v>
                </c:pt>
                <c:pt idx="1367">
                  <c:v>-16.42222222222204</c:v>
                </c:pt>
                <c:pt idx="1368">
                  <c:v>-16.394444444444495</c:v>
                </c:pt>
                <c:pt idx="1369">
                  <c:v>-16.394444444444495</c:v>
                </c:pt>
                <c:pt idx="1370">
                  <c:v>-16.49444444444444</c:v>
                </c:pt>
                <c:pt idx="1371">
                  <c:v>-16.516666666666701</c:v>
                </c:pt>
                <c:pt idx="1372">
                  <c:v>-16.56666666666667</c:v>
                </c:pt>
                <c:pt idx="1373">
                  <c:v>-16.588888888888892</c:v>
                </c:pt>
                <c:pt idx="1374">
                  <c:v>-16.661111111111111</c:v>
                </c:pt>
                <c:pt idx="1375">
                  <c:v>-16.68888888888889</c:v>
                </c:pt>
                <c:pt idx="1376">
                  <c:v>-16.905555555555527</c:v>
                </c:pt>
                <c:pt idx="1377">
                  <c:v>-16.855555555555551</c:v>
                </c:pt>
                <c:pt idx="1378">
                  <c:v>-16.927777777777699</c:v>
                </c:pt>
                <c:pt idx="1379">
                  <c:v>-17.077777777777779</c:v>
                </c:pt>
                <c:pt idx="1380">
                  <c:v>-17.027777777777779</c:v>
                </c:pt>
                <c:pt idx="1381">
                  <c:v>-17.194444444444507</c:v>
                </c:pt>
                <c:pt idx="1382">
                  <c:v>-17.244444444444451</c:v>
                </c:pt>
                <c:pt idx="1383">
                  <c:v>-17.172222222222182</c:v>
                </c:pt>
                <c:pt idx="1384">
                  <c:v>-17.416666666666671</c:v>
                </c:pt>
                <c:pt idx="1385">
                  <c:v>-17.266666666666669</c:v>
                </c:pt>
                <c:pt idx="1386">
                  <c:v>-17.416666666666671</c:v>
                </c:pt>
                <c:pt idx="1387">
                  <c:v>-17.655555555555551</c:v>
                </c:pt>
                <c:pt idx="1388">
                  <c:v>-17.344444444444441</c:v>
                </c:pt>
                <c:pt idx="1389">
                  <c:v>-17.605555555555561</c:v>
                </c:pt>
                <c:pt idx="1390">
                  <c:v>-17.633333333333251</c:v>
                </c:pt>
                <c:pt idx="1391">
                  <c:v>-17.583333333333059</c:v>
                </c:pt>
                <c:pt idx="1392">
                  <c:v>-17.99444444444444</c:v>
                </c:pt>
                <c:pt idx="1393">
                  <c:v>-17.705555555555549</c:v>
                </c:pt>
                <c:pt idx="1394">
                  <c:v>-17.777777777777729</c:v>
                </c:pt>
                <c:pt idx="1395">
                  <c:v>-18.094444444444441</c:v>
                </c:pt>
                <c:pt idx="1396">
                  <c:v>-18.02222222222213</c:v>
                </c:pt>
                <c:pt idx="1397">
                  <c:v>-18.261111111111109</c:v>
                </c:pt>
                <c:pt idx="1398">
                  <c:v>-18.288888888888888</c:v>
                </c:pt>
                <c:pt idx="1399">
                  <c:v>-18.21111111111113</c:v>
                </c:pt>
                <c:pt idx="1400">
                  <c:v>-18.50555555555556</c:v>
                </c:pt>
                <c:pt idx="1401">
                  <c:v>-18.311111111111131</c:v>
                </c:pt>
                <c:pt idx="1402">
                  <c:v>-18.38333333333307</c:v>
                </c:pt>
                <c:pt idx="1403">
                  <c:v>-18.433333333333092</c:v>
                </c:pt>
                <c:pt idx="1404">
                  <c:v>-18.311111111111131</c:v>
                </c:pt>
                <c:pt idx="1405">
                  <c:v>-18.33333333333324</c:v>
                </c:pt>
                <c:pt idx="1406">
                  <c:v>-18.33333333333324</c:v>
                </c:pt>
                <c:pt idx="1407">
                  <c:v>-18.38333333333307</c:v>
                </c:pt>
                <c:pt idx="1408">
                  <c:v>-18.600000000000001</c:v>
                </c:pt>
                <c:pt idx="1409">
                  <c:v>-18.50555555555556</c:v>
                </c:pt>
                <c:pt idx="1410">
                  <c:v>-18.477777777777714</c:v>
                </c:pt>
                <c:pt idx="1411">
                  <c:v>-18.549999999999986</c:v>
                </c:pt>
                <c:pt idx="1412">
                  <c:v>-18.600000000000001</c:v>
                </c:pt>
                <c:pt idx="1413">
                  <c:v>-18.672222222222182</c:v>
                </c:pt>
                <c:pt idx="1414">
                  <c:v>-18.600000000000001</c:v>
                </c:pt>
                <c:pt idx="1415">
                  <c:v>-18.62777777777778</c:v>
                </c:pt>
                <c:pt idx="1416">
                  <c:v>-18.74444444444444</c:v>
                </c:pt>
                <c:pt idx="1417">
                  <c:v>-18.794444444444441</c:v>
                </c:pt>
                <c:pt idx="1418">
                  <c:v>-18.844444444444441</c:v>
                </c:pt>
                <c:pt idx="1419">
                  <c:v>-18.866666666666671</c:v>
                </c:pt>
                <c:pt idx="1420">
                  <c:v>-18.81666666666672</c:v>
                </c:pt>
                <c:pt idx="1421">
                  <c:v>-18.988888888888887</c:v>
                </c:pt>
                <c:pt idx="1422">
                  <c:v>-18.916666666666671</c:v>
                </c:pt>
                <c:pt idx="1423">
                  <c:v>-18.93888888888889</c:v>
                </c:pt>
                <c:pt idx="1424">
                  <c:v>-19.06111111111111</c:v>
                </c:pt>
                <c:pt idx="1425">
                  <c:v>-19.03888888888892</c:v>
                </c:pt>
                <c:pt idx="1426">
                  <c:v>-19.233333333333096</c:v>
                </c:pt>
                <c:pt idx="1427">
                  <c:v>-19.255555555555549</c:v>
                </c:pt>
                <c:pt idx="1428">
                  <c:v>-19.205555555555559</c:v>
                </c:pt>
                <c:pt idx="1429">
                  <c:v>-19.572222222222159</c:v>
                </c:pt>
                <c:pt idx="1430">
                  <c:v>-19.5</c:v>
                </c:pt>
                <c:pt idx="1431">
                  <c:v>-19.572222222222159</c:v>
                </c:pt>
                <c:pt idx="1432">
                  <c:v>-19.88333333333307</c:v>
                </c:pt>
                <c:pt idx="1433">
                  <c:v>-19.68888888888889</c:v>
                </c:pt>
                <c:pt idx="1434">
                  <c:v>-20.027777777777779</c:v>
                </c:pt>
                <c:pt idx="1435">
                  <c:v>-20.2</c:v>
                </c:pt>
                <c:pt idx="1436">
                  <c:v>-19.955555555555559</c:v>
                </c:pt>
                <c:pt idx="1437">
                  <c:v>-20.294444444444441</c:v>
                </c:pt>
                <c:pt idx="1438">
                  <c:v>-20.294444444444441</c:v>
                </c:pt>
                <c:pt idx="1439">
                  <c:v>-20.25</c:v>
                </c:pt>
                <c:pt idx="1440">
                  <c:v>-20.56111111111111</c:v>
                </c:pt>
                <c:pt idx="1441">
                  <c:v>-20.344444444444441</c:v>
                </c:pt>
                <c:pt idx="1442">
                  <c:v>-20.488888888888887</c:v>
                </c:pt>
                <c:pt idx="1443">
                  <c:v>-20.827777777777779</c:v>
                </c:pt>
                <c:pt idx="1444">
                  <c:v>-20.71111111111113</c:v>
                </c:pt>
                <c:pt idx="1445">
                  <c:v>-20.855555555555561</c:v>
                </c:pt>
                <c:pt idx="1446">
                  <c:v>-20.855555555555561</c:v>
                </c:pt>
                <c:pt idx="1447">
                  <c:v>-20.9</c:v>
                </c:pt>
                <c:pt idx="1448">
                  <c:v>-21.166666666666661</c:v>
                </c:pt>
                <c:pt idx="1449">
                  <c:v>-21.144444444444495</c:v>
                </c:pt>
                <c:pt idx="1450">
                  <c:v>-21.12222222222216</c:v>
                </c:pt>
                <c:pt idx="1451">
                  <c:v>-21.216666666666661</c:v>
                </c:pt>
                <c:pt idx="1452">
                  <c:v>-21.266666666666669</c:v>
                </c:pt>
                <c:pt idx="1453">
                  <c:v>-21.411111111111111</c:v>
                </c:pt>
                <c:pt idx="1454">
                  <c:v>-21.388888888888893</c:v>
                </c:pt>
                <c:pt idx="1455">
                  <c:v>-21.433333333333092</c:v>
                </c:pt>
                <c:pt idx="1456">
                  <c:v>-21.461111111111109</c:v>
                </c:pt>
                <c:pt idx="1457">
                  <c:v>-21.461111111111109</c:v>
                </c:pt>
                <c:pt idx="1458">
                  <c:v>-21.50555555555556</c:v>
                </c:pt>
                <c:pt idx="1459">
                  <c:v>-21.461111111111109</c:v>
                </c:pt>
                <c:pt idx="1460">
                  <c:v>-21.388888888888893</c:v>
                </c:pt>
                <c:pt idx="1461">
                  <c:v>-21.388888888888893</c:v>
                </c:pt>
                <c:pt idx="1462">
                  <c:v>-21.311111111111131</c:v>
                </c:pt>
                <c:pt idx="1463">
                  <c:v>-21.338888888888931</c:v>
                </c:pt>
                <c:pt idx="1464">
                  <c:v>-21.338888888888931</c:v>
                </c:pt>
                <c:pt idx="1465">
                  <c:v>-21.266666666666669</c:v>
                </c:pt>
                <c:pt idx="1466">
                  <c:v>-21.361111111111111</c:v>
                </c:pt>
                <c:pt idx="1467">
                  <c:v>-21.411111111111111</c:v>
                </c:pt>
                <c:pt idx="1468">
                  <c:v>-21.483333333333043</c:v>
                </c:pt>
                <c:pt idx="1469">
                  <c:v>-21.50555555555556</c:v>
                </c:pt>
                <c:pt idx="1470">
                  <c:v>-21.483333333333043</c:v>
                </c:pt>
                <c:pt idx="1471">
                  <c:v>-21.461111111111109</c:v>
                </c:pt>
                <c:pt idx="1472">
                  <c:v>-21.483333333333043</c:v>
                </c:pt>
                <c:pt idx="1473">
                  <c:v>-21.433333333333092</c:v>
                </c:pt>
                <c:pt idx="1474">
                  <c:v>-21.433333333333092</c:v>
                </c:pt>
                <c:pt idx="1475">
                  <c:v>-21.361111111111111</c:v>
                </c:pt>
                <c:pt idx="1476">
                  <c:v>-21.361111111111111</c:v>
                </c:pt>
                <c:pt idx="1477">
                  <c:v>-21.433333333333092</c:v>
                </c:pt>
                <c:pt idx="1478">
                  <c:v>-21.483333333333043</c:v>
                </c:pt>
                <c:pt idx="1479">
                  <c:v>-21.555555555555561</c:v>
                </c:pt>
                <c:pt idx="1480">
                  <c:v>-21.655555555555551</c:v>
                </c:pt>
                <c:pt idx="1481">
                  <c:v>-21.655555555555551</c:v>
                </c:pt>
                <c:pt idx="1482">
                  <c:v>-21.727777777777714</c:v>
                </c:pt>
                <c:pt idx="1483">
                  <c:v>-21.75</c:v>
                </c:pt>
                <c:pt idx="1484">
                  <c:v>-21.727777777777714</c:v>
                </c:pt>
                <c:pt idx="1485">
                  <c:v>-21.7</c:v>
                </c:pt>
                <c:pt idx="1486">
                  <c:v>-21.75</c:v>
                </c:pt>
                <c:pt idx="1487">
                  <c:v>-21.677777777777781</c:v>
                </c:pt>
                <c:pt idx="1488">
                  <c:v>-21.7</c:v>
                </c:pt>
                <c:pt idx="1489">
                  <c:v>-21.677777777777781</c:v>
                </c:pt>
                <c:pt idx="1490">
                  <c:v>-21.677777777777781</c:v>
                </c:pt>
                <c:pt idx="1491">
                  <c:v>-21.677777777777781</c:v>
                </c:pt>
                <c:pt idx="1492">
                  <c:v>-21.677777777777781</c:v>
                </c:pt>
                <c:pt idx="1493">
                  <c:v>-21.677777777777781</c:v>
                </c:pt>
                <c:pt idx="1494">
                  <c:v>-21.7</c:v>
                </c:pt>
                <c:pt idx="1495">
                  <c:v>-21.75</c:v>
                </c:pt>
                <c:pt idx="1496">
                  <c:v>-21.8</c:v>
                </c:pt>
                <c:pt idx="1497">
                  <c:v>-21.77222222222213</c:v>
                </c:pt>
                <c:pt idx="1498">
                  <c:v>-21.822222222222159</c:v>
                </c:pt>
                <c:pt idx="1499">
                  <c:v>-21.894444444444495</c:v>
                </c:pt>
                <c:pt idx="1500">
                  <c:v>-21.916666666666661</c:v>
                </c:pt>
                <c:pt idx="1501">
                  <c:v>-22.21111111111113</c:v>
                </c:pt>
                <c:pt idx="1502">
                  <c:v>-22.233333333333096</c:v>
                </c:pt>
                <c:pt idx="1503">
                  <c:v>-22.261111111111109</c:v>
                </c:pt>
                <c:pt idx="1504">
                  <c:v>-22.477777777777725</c:v>
                </c:pt>
                <c:pt idx="1505">
                  <c:v>-22.427777777777717</c:v>
                </c:pt>
                <c:pt idx="1506">
                  <c:v>-22.62222222222216</c:v>
                </c:pt>
                <c:pt idx="1507">
                  <c:v>-22.694444444444507</c:v>
                </c:pt>
                <c:pt idx="1508">
                  <c:v>-22.52222222222213</c:v>
                </c:pt>
                <c:pt idx="1509">
                  <c:v>-22.81666666666672</c:v>
                </c:pt>
                <c:pt idx="1510">
                  <c:v>-22.766666666666669</c:v>
                </c:pt>
                <c:pt idx="1511">
                  <c:v>-22.788888888888888</c:v>
                </c:pt>
                <c:pt idx="1512">
                  <c:v>-23.155555555555551</c:v>
                </c:pt>
                <c:pt idx="1513">
                  <c:v>-22.93888888888889</c:v>
                </c:pt>
                <c:pt idx="1514">
                  <c:v>-23.177777777777781</c:v>
                </c:pt>
                <c:pt idx="1515">
                  <c:v>-23.44444444444445</c:v>
                </c:pt>
                <c:pt idx="1516">
                  <c:v>-23.227777777777714</c:v>
                </c:pt>
                <c:pt idx="1517">
                  <c:v>-23.566666666666659</c:v>
                </c:pt>
                <c:pt idx="1518">
                  <c:v>-23.472222222222051</c:v>
                </c:pt>
                <c:pt idx="1519">
                  <c:v>-23.35</c:v>
                </c:pt>
                <c:pt idx="1520">
                  <c:v>-23.733333333333096</c:v>
                </c:pt>
                <c:pt idx="1521">
                  <c:v>-23.394444444444495</c:v>
                </c:pt>
                <c:pt idx="1522">
                  <c:v>-23.37222222222216</c:v>
                </c:pt>
                <c:pt idx="1523">
                  <c:v>-23.61666666666672</c:v>
                </c:pt>
                <c:pt idx="1524">
                  <c:v>-23.44444444444445</c:v>
                </c:pt>
                <c:pt idx="1525">
                  <c:v>-23.68888888888889</c:v>
                </c:pt>
                <c:pt idx="1526">
                  <c:v>-23.733333333333096</c:v>
                </c:pt>
                <c:pt idx="1527">
                  <c:v>-23.71111111111113</c:v>
                </c:pt>
                <c:pt idx="1528">
                  <c:v>-24.072222222222159</c:v>
                </c:pt>
                <c:pt idx="1529">
                  <c:v>-24.1</c:v>
                </c:pt>
                <c:pt idx="1530">
                  <c:v>-24.1</c:v>
                </c:pt>
                <c:pt idx="1531">
                  <c:v>-24.266666666666669</c:v>
                </c:pt>
                <c:pt idx="1532">
                  <c:v>-24.266666666666669</c:v>
                </c:pt>
                <c:pt idx="1533">
                  <c:v>-24.388888888888893</c:v>
                </c:pt>
                <c:pt idx="1534">
                  <c:v>-24.36666666666666</c:v>
                </c:pt>
                <c:pt idx="1535">
                  <c:v>-24.31666666666672</c:v>
                </c:pt>
                <c:pt idx="1536">
                  <c:v>-24.31666666666672</c:v>
                </c:pt>
                <c:pt idx="1537">
                  <c:v>-24.338888888888931</c:v>
                </c:pt>
                <c:pt idx="1538">
                  <c:v>-24.36666666666666</c:v>
                </c:pt>
                <c:pt idx="1539">
                  <c:v>-24.338888888888931</c:v>
                </c:pt>
                <c:pt idx="1540">
                  <c:v>-24.294444444444441</c:v>
                </c:pt>
                <c:pt idx="1541">
                  <c:v>-24.388888888888893</c:v>
                </c:pt>
                <c:pt idx="1542">
                  <c:v>-24.388888888888893</c:v>
                </c:pt>
                <c:pt idx="1543">
                  <c:v>-24.388888888888893</c:v>
                </c:pt>
                <c:pt idx="1544">
                  <c:v>-24.388888888888893</c:v>
                </c:pt>
                <c:pt idx="1545">
                  <c:v>-24.31666666666672</c:v>
                </c:pt>
                <c:pt idx="1546">
                  <c:v>-24.43888888888889</c:v>
                </c:pt>
                <c:pt idx="1547">
                  <c:v>-24.53333333333314</c:v>
                </c:pt>
                <c:pt idx="1548">
                  <c:v>-24.511111111111131</c:v>
                </c:pt>
                <c:pt idx="1549">
                  <c:v>-24.8</c:v>
                </c:pt>
                <c:pt idx="1550">
                  <c:v>-24.777777777777779</c:v>
                </c:pt>
                <c:pt idx="1551">
                  <c:v>-24.777777777777779</c:v>
                </c:pt>
                <c:pt idx="1552">
                  <c:v>-25.044444444444451</c:v>
                </c:pt>
                <c:pt idx="1553">
                  <c:v>-24.972222222222051</c:v>
                </c:pt>
                <c:pt idx="1554">
                  <c:v>-25.166666666666671</c:v>
                </c:pt>
                <c:pt idx="1555">
                  <c:v>-25.238888888888901</c:v>
                </c:pt>
                <c:pt idx="1556">
                  <c:v>-25.022222222222151</c:v>
                </c:pt>
                <c:pt idx="1557">
                  <c:v>-25.38333333333307</c:v>
                </c:pt>
                <c:pt idx="1558">
                  <c:v>-25.38333333333307</c:v>
                </c:pt>
                <c:pt idx="1559">
                  <c:v>-25.38333333333307</c:v>
                </c:pt>
                <c:pt idx="1560">
                  <c:v>-25.7</c:v>
                </c:pt>
                <c:pt idx="1561">
                  <c:v>-25.477777777777714</c:v>
                </c:pt>
                <c:pt idx="1562">
                  <c:v>-25.62777777777778</c:v>
                </c:pt>
                <c:pt idx="1563">
                  <c:v>-25.81666666666672</c:v>
                </c:pt>
                <c:pt idx="1564">
                  <c:v>-25.549999999999986</c:v>
                </c:pt>
                <c:pt idx="1565">
                  <c:v>-25.794444444444441</c:v>
                </c:pt>
                <c:pt idx="1566">
                  <c:v>-25.77222222222213</c:v>
                </c:pt>
                <c:pt idx="1567">
                  <c:v>-25.77222222222213</c:v>
                </c:pt>
                <c:pt idx="1568">
                  <c:v>-25.988888888888887</c:v>
                </c:pt>
                <c:pt idx="1569">
                  <c:v>-25.86666666666666</c:v>
                </c:pt>
                <c:pt idx="1570">
                  <c:v>-25.988888888888887</c:v>
                </c:pt>
                <c:pt idx="1571">
                  <c:v>-26.233333333333096</c:v>
                </c:pt>
                <c:pt idx="1572">
                  <c:v>-26.305555555555561</c:v>
                </c:pt>
                <c:pt idx="1573">
                  <c:v>-26.45</c:v>
                </c:pt>
                <c:pt idx="1574">
                  <c:v>-26.327777777777779</c:v>
                </c:pt>
                <c:pt idx="1575">
                  <c:v>-26.42222222222204</c:v>
                </c:pt>
                <c:pt idx="1576">
                  <c:v>-26.61666666666672</c:v>
                </c:pt>
                <c:pt idx="1577">
                  <c:v>-26.472222222222051</c:v>
                </c:pt>
                <c:pt idx="1578">
                  <c:v>-26.544444444444441</c:v>
                </c:pt>
                <c:pt idx="1579">
                  <c:v>-26.52222222222213</c:v>
                </c:pt>
                <c:pt idx="1580">
                  <c:v>-26.572222222222141</c:v>
                </c:pt>
                <c:pt idx="1581">
                  <c:v>-26.738888888888901</c:v>
                </c:pt>
                <c:pt idx="1582">
                  <c:v>-26.644444444444495</c:v>
                </c:pt>
                <c:pt idx="1583">
                  <c:v>-26.594444444444491</c:v>
                </c:pt>
                <c:pt idx="1584">
                  <c:v>-26.738888888888901</c:v>
                </c:pt>
                <c:pt idx="1585">
                  <c:v>-26.68888888888889</c:v>
                </c:pt>
                <c:pt idx="1586">
                  <c:v>-26.788888888888888</c:v>
                </c:pt>
                <c:pt idx="1587">
                  <c:v>-26.811111111111131</c:v>
                </c:pt>
                <c:pt idx="1588">
                  <c:v>-26.811111111111131</c:v>
                </c:pt>
                <c:pt idx="1589">
                  <c:v>-26.911111111111111</c:v>
                </c:pt>
                <c:pt idx="1590">
                  <c:v>-26.983333333333025</c:v>
                </c:pt>
                <c:pt idx="1591">
                  <c:v>-27.00555555555556</c:v>
                </c:pt>
                <c:pt idx="1592">
                  <c:v>-27.00555555555556</c:v>
                </c:pt>
                <c:pt idx="1593">
                  <c:v>-26.933333333333078</c:v>
                </c:pt>
                <c:pt idx="1594">
                  <c:v>-26.88333333333307</c:v>
                </c:pt>
                <c:pt idx="1595">
                  <c:v>-26.911111111111111</c:v>
                </c:pt>
                <c:pt idx="1596">
                  <c:v>-26.911111111111111</c:v>
                </c:pt>
                <c:pt idx="1597">
                  <c:v>-26.88333333333307</c:v>
                </c:pt>
                <c:pt idx="1598">
                  <c:v>-26.861111111111111</c:v>
                </c:pt>
                <c:pt idx="1599">
                  <c:v>-26.955555555555559</c:v>
                </c:pt>
                <c:pt idx="1600">
                  <c:v>-27.00555555555556</c:v>
                </c:pt>
                <c:pt idx="1601">
                  <c:v>-26.955555555555559</c:v>
                </c:pt>
                <c:pt idx="1602">
                  <c:v>-26.955555555555559</c:v>
                </c:pt>
                <c:pt idx="1603">
                  <c:v>-26.955555555555559</c:v>
                </c:pt>
                <c:pt idx="1604">
                  <c:v>-26.983333333333025</c:v>
                </c:pt>
                <c:pt idx="1605">
                  <c:v>-27.099999999999987</c:v>
                </c:pt>
                <c:pt idx="1606">
                  <c:v>-27.077777777777779</c:v>
                </c:pt>
                <c:pt idx="1607">
                  <c:v>-27.099999999999987</c:v>
                </c:pt>
                <c:pt idx="1608">
                  <c:v>-27.177777777777781</c:v>
                </c:pt>
                <c:pt idx="1609">
                  <c:v>-27.2</c:v>
                </c:pt>
                <c:pt idx="1610">
                  <c:v>-27.294444444444441</c:v>
                </c:pt>
                <c:pt idx="1611">
                  <c:v>-27.322222222222159</c:v>
                </c:pt>
                <c:pt idx="1612">
                  <c:v>-27.2</c:v>
                </c:pt>
                <c:pt idx="1613">
                  <c:v>-27.294444444444441</c:v>
                </c:pt>
                <c:pt idx="1614">
                  <c:v>-27.2</c:v>
                </c:pt>
                <c:pt idx="1615">
                  <c:v>-27.27222222222213</c:v>
                </c:pt>
                <c:pt idx="1616">
                  <c:v>-27.294444444444441</c:v>
                </c:pt>
                <c:pt idx="1617">
                  <c:v>-27.222222222222051</c:v>
                </c:pt>
                <c:pt idx="1618">
                  <c:v>-27.27222222222213</c:v>
                </c:pt>
                <c:pt idx="1619">
                  <c:v>-27.344444444444441</c:v>
                </c:pt>
                <c:pt idx="1620">
                  <c:v>-27.27222222222213</c:v>
                </c:pt>
                <c:pt idx="1621">
                  <c:v>-27.56111111111111</c:v>
                </c:pt>
                <c:pt idx="1622">
                  <c:v>-27.588888888888892</c:v>
                </c:pt>
                <c:pt idx="1623">
                  <c:v>-27.611111111111171</c:v>
                </c:pt>
                <c:pt idx="1624">
                  <c:v>-27.783333333333044</c:v>
                </c:pt>
                <c:pt idx="1625">
                  <c:v>-27.733333333333096</c:v>
                </c:pt>
                <c:pt idx="1626">
                  <c:v>-28.072222222222159</c:v>
                </c:pt>
                <c:pt idx="1627">
                  <c:v>-28.194444444444507</c:v>
                </c:pt>
                <c:pt idx="1628">
                  <c:v>-27.999999999999986</c:v>
                </c:pt>
                <c:pt idx="1629">
                  <c:v>-28.194444444444507</c:v>
                </c:pt>
                <c:pt idx="1630">
                  <c:v>-28.144444444444495</c:v>
                </c:pt>
                <c:pt idx="1631">
                  <c:v>-28.194444444444507</c:v>
                </c:pt>
                <c:pt idx="1632">
                  <c:v>-28.53333333333314</c:v>
                </c:pt>
                <c:pt idx="1633">
                  <c:v>-28.238888888888901</c:v>
                </c:pt>
                <c:pt idx="1634">
                  <c:v>-28.361111111111111</c:v>
                </c:pt>
                <c:pt idx="1635">
                  <c:v>-28.62777777777778</c:v>
                </c:pt>
                <c:pt idx="1636">
                  <c:v>-28.433333333333092</c:v>
                </c:pt>
                <c:pt idx="1637">
                  <c:v>-28.799999999999986</c:v>
                </c:pt>
                <c:pt idx="1638">
                  <c:v>-28.727777777777714</c:v>
                </c:pt>
                <c:pt idx="1639">
                  <c:v>-28.77222222222213</c:v>
                </c:pt>
                <c:pt idx="1640">
                  <c:v>-29.111111111111171</c:v>
                </c:pt>
                <c:pt idx="1641">
                  <c:v>-29.016666666666701</c:v>
                </c:pt>
                <c:pt idx="1642">
                  <c:v>-29.06666666666667</c:v>
                </c:pt>
                <c:pt idx="1643">
                  <c:v>-29.283333333333044</c:v>
                </c:pt>
                <c:pt idx="1644">
                  <c:v>-29.111111111111171</c:v>
                </c:pt>
                <c:pt idx="1645">
                  <c:v>-29.355555555555561</c:v>
                </c:pt>
                <c:pt idx="1646">
                  <c:v>-29.25555555555556</c:v>
                </c:pt>
                <c:pt idx="1647">
                  <c:v>-29.21111111111113</c:v>
                </c:pt>
                <c:pt idx="1648">
                  <c:v>-29.355555555555561</c:v>
                </c:pt>
                <c:pt idx="1649">
                  <c:v>-29.355555555555561</c:v>
                </c:pt>
                <c:pt idx="1650">
                  <c:v>-29.427777777777699</c:v>
                </c:pt>
                <c:pt idx="1651">
                  <c:v>-29.549999999999986</c:v>
                </c:pt>
                <c:pt idx="1652">
                  <c:v>-29.477777777777714</c:v>
                </c:pt>
                <c:pt idx="1653">
                  <c:v>-29.644444444444495</c:v>
                </c:pt>
                <c:pt idx="1654">
                  <c:v>-29.572222222222141</c:v>
                </c:pt>
                <c:pt idx="1655">
                  <c:v>-29.594444444444441</c:v>
                </c:pt>
                <c:pt idx="1656">
                  <c:v>-29.62222222222216</c:v>
                </c:pt>
                <c:pt idx="1657">
                  <c:v>-29.572222222222141</c:v>
                </c:pt>
                <c:pt idx="1658">
                  <c:v>-29.672222222222182</c:v>
                </c:pt>
                <c:pt idx="1659">
                  <c:v>-29.744444444444451</c:v>
                </c:pt>
                <c:pt idx="1660">
                  <c:v>-29.672222222222182</c:v>
                </c:pt>
                <c:pt idx="1661">
                  <c:v>-29.93888888888889</c:v>
                </c:pt>
                <c:pt idx="1662">
                  <c:v>-29.961111111111109</c:v>
                </c:pt>
                <c:pt idx="1663">
                  <c:v>-30.105555555555561</c:v>
                </c:pt>
                <c:pt idx="1664">
                  <c:v>-30.42222222222204</c:v>
                </c:pt>
                <c:pt idx="1665">
                  <c:v>-30.322222222222159</c:v>
                </c:pt>
                <c:pt idx="1666">
                  <c:v>-30.544444444444441</c:v>
                </c:pt>
                <c:pt idx="1667">
                  <c:v>-30.61666666666672</c:v>
                </c:pt>
                <c:pt idx="1668">
                  <c:v>-30.37222222222216</c:v>
                </c:pt>
                <c:pt idx="1669">
                  <c:v>-30.733333333333096</c:v>
                </c:pt>
                <c:pt idx="1670">
                  <c:v>-30.49444444444444</c:v>
                </c:pt>
                <c:pt idx="1671">
                  <c:v>-30.349999999999987</c:v>
                </c:pt>
                <c:pt idx="1672">
                  <c:v>-30.733333333333096</c:v>
                </c:pt>
                <c:pt idx="1673">
                  <c:v>-30.566666666666659</c:v>
                </c:pt>
                <c:pt idx="1674">
                  <c:v>-30.71111111111113</c:v>
                </c:pt>
                <c:pt idx="1675">
                  <c:v>-31.05</c:v>
                </c:pt>
                <c:pt idx="1676">
                  <c:v>-30.783333333333054</c:v>
                </c:pt>
                <c:pt idx="1677">
                  <c:v>-31.24444444444444</c:v>
                </c:pt>
                <c:pt idx="1678">
                  <c:v>-31.266666666666669</c:v>
                </c:pt>
                <c:pt idx="1679">
                  <c:v>-31.172222222222182</c:v>
                </c:pt>
                <c:pt idx="1680">
                  <c:v>-31.461111111111109</c:v>
                </c:pt>
                <c:pt idx="1681">
                  <c:v>-31.294444444444441</c:v>
                </c:pt>
                <c:pt idx="1682">
                  <c:v>-31.24444444444444</c:v>
                </c:pt>
                <c:pt idx="1683">
                  <c:v>-31.461111111111109</c:v>
                </c:pt>
                <c:pt idx="1684">
                  <c:v>-31.43888888888889</c:v>
                </c:pt>
                <c:pt idx="1685">
                  <c:v>-31.633333333333251</c:v>
                </c:pt>
                <c:pt idx="1686">
                  <c:v>-31.655555555555551</c:v>
                </c:pt>
                <c:pt idx="1687">
                  <c:v>-31.583333333333059</c:v>
                </c:pt>
                <c:pt idx="1688">
                  <c:v>-31.92222222222204</c:v>
                </c:pt>
                <c:pt idx="1689">
                  <c:v>-31.9</c:v>
                </c:pt>
                <c:pt idx="1690">
                  <c:v>-31.94444444444445</c:v>
                </c:pt>
                <c:pt idx="1691">
                  <c:v>-31.972222222222051</c:v>
                </c:pt>
                <c:pt idx="1692">
                  <c:v>-31.92222222222204</c:v>
                </c:pt>
                <c:pt idx="1693">
                  <c:v>-31.99444444444444</c:v>
                </c:pt>
                <c:pt idx="1694">
                  <c:v>-32.016666666666126</c:v>
                </c:pt>
                <c:pt idx="1695">
                  <c:v>-31.94444444444445</c:v>
                </c:pt>
                <c:pt idx="1696">
                  <c:v>-32.116666666666177</c:v>
                </c:pt>
                <c:pt idx="1697">
                  <c:v>-32.044444444444125</c:v>
                </c:pt>
                <c:pt idx="1698">
                  <c:v>-32.044444444444125</c:v>
                </c:pt>
                <c:pt idx="1699">
                  <c:v>-32.138888888888992</c:v>
                </c:pt>
                <c:pt idx="1700">
                  <c:v>-32.09444444444425</c:v>
                </c:pt>
                <c:pt idx="1701">
                  <c:v>-32.116666666666177</c:v>
                </c:pt>
                <c:pt idx="1702">
                  <c:v>-32.116666666666177</c:v>
                </c:pt>
                <c:pt idx="1703">
                  <c:v>-32.138888888888992</c:v>
                </c:pt>
                <c:pt idx="1704">
                  <c:v>-32.238888888889022</c:v>
                </c:pt>
                <c:pt idx="1705">
                  <c:v>-32.261111111111113</c:v>
                </c:pt>
                <c:pt idx="1706">
                  <c:v>-32.333333333333343</c:v>
                </c:pt>
                <c:pt idx="1707">
                  <c:v>-32.455555555555556</c:v>
                </c:pt>
                <c:pt idx="1708">
                  <c:v>-32.50555555555556</c:v>
                </c:pt>
                <c:pt idx="1709">
                  <c:v>-32.672222222222231</c:v>
                </c:pt>
                <c:pt idx="1710">
                  <c:v>-32.622222222222263</c:v>
                </c:pt>
                <c:pt idx="1711">
                  <c:v>-32.622222222222263</c:v>
                </c:pt>
                <c:pt idx="1712">
                  <c:v>-32.74444444444417</c:v>
                </c:pt>
                <c:pt idx="1713">
                  <c:v>-32.722222222222342</c:v>
                </c:pt>
                <c:pt idx="1714">
                  <c:v>-32.772222222222233</c:v>
                </c:pt>
                <c:pt idx="1715">
                  <c:v>-32.794444444444402</c:v>
                </c:pt>
                <c:pt idx="1716">
                  <c:v>-32.74444444444417</c:v>
                </c:pt>
                <c:pt idx="1717">
                  <c:v>-33.111111111111107</c:v>
                </c:pt>
                <c:pt idx="1718">
                  <c:v>-33.038888888888913</c:v>
                </c:pt>
                <c:pt idx="1719">
                  <c:v>-32.961111111111123</c:v>
                </c:pt>
                <c:pt idx="1720">
                  <c:v>-33.111111111111107</c:v>
                </c:pt>
                <c:pt idx="1721">
                  <c:v>-33.011111111111106</c:v>
                </c:pt>
                <c:pt idx="1722">
                  <c:v>-33.277777777777779</c:v>
                </c:pt>
                <c:pt idx="1723">
                  <c:v>-33.327777777777776</c:v>
                </c:pt>
                <c:pt idx="1724">
                  <c:v>-33.083333333333343</c:v>
                </c:pt>
                <c:pt idx="1725">
                  <c:v>-33.422222222222231</c:v>
                </c:pt>
                <c:pt idx="1726">
                  <c:v>-33.422222222222231</c:v>
                </c:pt>
                <c:pt idx="1727">
                  <c:v>-33.422222222222231</c:v>
                </c:pt>
                <c:pt idx="1728">
                  <c:v>-33.716666666666207</c:v>
                </c:pt>
                <c:pt idx="1729">
                  <c:v>-33.4</c:v>
                </c:pt>
                <c:pt idx="1730">
                  <c:v>-33.544444444444125</c:v>
                </c:pt>
                <c:pt idx="1731">
                  <c:v>-33.666666666666295</c:v>
                </c:pt>
                <c:pt idx="1732">
                  <c:v>-33.377777777777702</c:v>
                </c:pt>
                <c:pt idx="1733">
                  <c:v>-33.64444444444414</c:v>
                </c:pt>
                <c:pt idx="1734">
                  <c:v>-33.544444444444125</c:v>
                </c:pt>
                <c:pt idx="1735">
                  <c:v>-33.544444444444125</c:v>
                </c:pt>
                <c:pt idx="1736">
                  <c:v>-33.883333333333326</c:v>
                </c:pt>
                <c:pt idx="1737">
                  <c:v>-33.716666666666207</c:v>
                </c:pt>
                <c:pt idx="1738">
                  <c:v>-33.861111111111107</c:v>
                </c:pt>
                <c:pt idx="1739">
                  <c:v>-34.222222222222342</c:v>
                </c:pt>
                <c:pt idx="1740">
                  <c:v>-34.172222222222231</c:v>
                </c:pt>
                <c:pt idx="1741">
                  <c:v>-34.39444444444414</c:v>
                </c:pt>
                <c:pt idx="1742">
                  <c:v>-34.438888888888883</c:v>
                </c:pt>
                <c:pt idx="1743">
                  <c:v>-34.438888888888883</c:v>
                </c:pt>
                <c:pt idx="1744">
                  <c:v>-34.661111111111111</c:v>
                </c:pt>
                <c:pt idx="1745">
                  <c:v>-34.633333333333333</c:v>
                </c:pt>
                <c:pt idx="1746">
                  <c:v>-34.661111111111111</c:v>
                </c:pt>
                <c:pt idx="1747">
                  <c:v>-34.777777777777779</c:v>
                </c:pt>
                <c:pt idx="1748">
                  <c:v>-34.805555555555557</c:v>
                </c:pt>
                <c:pt idx="1749">
                  <c:v>-34.877777777777702</c:v>
                </c:pt>
                <c:pt idx="1750">
                  <c:v>-34.9</c:v>
                </c:pt>
                <c:pt idx="1751">
                  <c:v>-35</c:v>
                </c:pt>
                <c:pt idx="1752">
                  <c:v>-35.072222222222223</c:v>
                </c:pt>
                <c:pt idx="1753">
                  <c:v>-35.09444444444425</c:v>
                </c:pt>
                <c:pt idx="1754">
                  <c:v>-35.072222222222223</c:v>
                </c:pt>
                <c:pt idx="1755">
                  <c:v>-35.116666666666177</c:v>
                </c:pt>
                <c:pt idx="1756">
                  <c:v>-35.09444444444425</c:v>
                </c:pt>
                <c:pt idx="1757">
                  <c:v>-35.14444444444414</c:v>
                </c:pt>
                <c:pt idx="1758">
                  <c:v>-35.072222222222223</c:v>
                </c:pt>
                <c:pt idx="1759">
                  <c:v>-35.072222222222223</c:v>
                </c:pt>
                <c:pt idx="1760">
                  <c:v>-35.044444444444125</c:v>
                </c:pt>
                <c:pt idx="1761">
                  <c:v>-35.044444444444125</c:v>
                </c:pt>
                <c:pt idx="1762">
                  <c:v>-35.072222222222223</c:v>
                </c:pt>
                <c:pt idx="1763">
                  <c:v>-35.022222222222233</c:v>
                </c:pt>
                <c:pt idx="1764">
                  <c:v>-35.022222222222233</c:v>
                </c:pt>
                <c:pt idx="1765">
                  <c:v>-35.044444444444125</c:v>
                </c:pt>
                <c:pt idx="1766">
                  <c:v>-35.072222222222223</c:v>
                </c:pt>
                <c:pt idx="1767">
                  <c:v>-35.09444444444425</c:v>
                </c:pt>
                <c:pt idx="1768">
                  <c:v>-35.166666666666295</c:v>
                </c:pt>
                <c:pt idx="1769">
                  <c:v>-35.122222222222263</c:v>
                </c:pt>
                <c:pt idx="1770">
                  <c:v>-35.216666666666207</c:v>
                </c:pt>
                <c:pt idx="1771">
                  <c:v>-35.216666666666207</c:v>
                </c:pt>
                <c:pt idx="1772">
                  <c:v>-35.238888888889022</c:v>
                </c:pt>
                <c:pt idx="1773">
                  <c:v>-35.216666666666207</c:v>
                </c:pt>
                <c:pt idx="1774">
                  <c:v>-35.14444444444414</c:v>
                </c:pt>
                <c:pt idx="1775">
                  <c:v>-35.122222222222263</c:v>
                </c:pt>
                <c:pt idx="1776">
                  <c:v>-35.166666666666295</c:v>
                </c:pt>
                <c:pt idx="1777">
                  <c:v>-35.122222222222263</c:v>
                </c:pt>
                <c:pt idx="1778">
                  <c:v>-35.14444444444414</c:v>
                </c:pt>
                <c:pt idx="1779">
                  <c:v>-35.166666666666295</c:v>
                </c:pt>
                <c:pt idx="1780">
                  <c:v>-35.166666666666295</c:v>
                </c:pt>
                <c:pt idx="1781">
                  <c:v>-35.194444444444301</c:v>
                </c:pt>
                <c:pt idx="1782">
                  <c:v>-35.166666666666295</c:v>
                </c:pt>
                <c:pt idx="1783">
                  <c:v>-35.14444444444414</c:v>
                </c:pt>
                <c:pt idx="1784">
                  <c:v>-35.14444444444414</c:v>
                </c:pt>
                <c:pt idx="1785">
                  <c:v>-35.122222222222263</c:v>
                </c:pt>
                <c:pt idx="1786">
                  <c:v>-35.122222222222263</c:v>
                </c:pt>
                <c:pt idx="1787">
                  <c:v>-35.166666666666295</c:v>
                </c:pt>
                <c:pt idx="1788">
                  <c:v>-35.216666666666207</c:v>
                </c:pt>
                <c:pt idx="1789">
                  <c:v>-35.288888888888913</c:v>
                </c:pt>
                <c:pt idx="1790">
                  <c:v>-35.266666666666353</c:v>
                </c:pt>
                <c:pt idx="1791">
                  <c:v>-35.288888888888913</c:v>
                </c:pt>
                <c:pt idx="1792">
                  <c:v>-35.361111111111107</c:v>
                </c:pt>
                <c:pt idx="1793">
                  <c:v>-35.311111111111096</c:v>
                </c:pt>
                <c:pt idx="1794">
                  <c:v>-35.288888888888913</c:v>
                </c:pt>
                <c:pt idx="1795">
                  <c:v>-35.266666666666353</c:v>
                </c:pt>
                <c:pt idx="1796">
                  <c:v>-35.194444444444301</c:v>
                </c:pt>
                <c:pt idx="1797">
                  <c:v>-35.266666666666353</c:v>
                </c:pt>
                <c:pt idx="1798">
                  <c:v>-35.288888888888913</c:v>
                </c:pt>
                <c:pt idx="1799">
                  <c:v>-35.238888888889022</c:v>
                </c:pt>
                <c:pt idx="1800">
                  <c:v>-35.411111111111097</c:v>
                </c:pt>
                <c:pt idx="1801">
                  <c:v>-35.311111111111096</c:v>
                </c:pt>
                <c:pt idx="1802">
                  <c:v>-35.383333333333326</c:v>
                </c:pt>
                <c:pt idx="1803">
                  <c:v>-35.433333333333351</c:v>
                </c:pt>
                <c:pt idx="1804">
                  <c:v>-35.411111111111097</c:v>
                </c:pt>
                <c:pt idx="1805">
                  <c:v>-35.65</c:v>
                </c:pt>
                <c:pt idx="1806">
                  <c:v>-35.62777777777778</c:v>
                </c:pt>
                <c:pt idx="1807">
                  <c:v>-35.62777777777778</c:v>
                </c:pt>
                <c:pt idx="1808">
                  <c:v>-35.944444444444088</c:v>
                </c:pt>
                <c:pt idx="1809">
                  <c:v>-35.87222222222222</c:v>
                </c:pt>
                <c:pt idx="1810">
                  <c:v>-36.038888888888913</c:v>
                </c:pt>
                <c:pt idx="1811">
                  <c:v>-36.038888888888913</c:v>
                </c:pt>
                <c:pt idx="1812">
                  <c:v>-35.772222222222233</c:v>
                </c:pt>
                <c:pt idx="1813">
                  <c:v>-36.066666666666222</c:v>
                </c:pt>
                <c:pt idx="1814">
                  <c:v>-35.966666666666207</c:v>
                </c:pt>
                <c:pt idx="1815">
                  <c:v>-35.87222222222222</c:v>
                </c:pt>
                <c:pt idx="1816">
                  <c:v>-36.18333333333333</c:v>
                </c:pt>
                <c:pt idx="1817">
                  <c:v>-36.016666666666126</c:v>
                </c:pt>
                <c:pt idx="1818">
                  <c:v>-36.305555555555557</c:v>
                </c:pt>
                <c:pt idx="1819">
                  <c:v>-36.522222222222233</c:v>
                </c:pt>
                <c:pt idx="1820">
                  <c:v>-36.327777777777776</c:v>
                </c:pt>
                <c:pt idx="1821">
                  <c:v>-36.64444444444414</c:v>
                </c:pt>
                <c:pt idx="1822">
                  <c:v>-36.59444444444425</c:v>
                </c:pt>
                <c:pt idx="1823">
                  <c:v>-36.572222222222223</c:v>
                </c:pt>
                <c:pt idx="1824">
                  <c:v>-36.911111111111097</c:v>
                </c:pt>
                <c:pt idx="1825">
                  <c:v>-36.716666666666207</c:v>
                </c:pt>
                <c:pt idx="1826">
                  <c:v>-36.911111111111097</c:v>
                </c:pt>
                <c:pt idx="1827">
                  <c:v>-37.277777777777779</c:v>
                </c:pt>
                <c:pt idx="1828">
                  <c:v>-37.155555555555551</c:v>
                </c:pt>
                <c:pt idx="1829">
                  <c:v>-37.39444444444414</c:v>
                </c:pt>
                <c:pt idx="1830">
                  <c:v>-37.466666666666207</c:v>
                </c:pt>
                <c:pt idx="1831">
                  <c:v>-37.39444444444414</c:v>
                </c:pt>
                <c:pt idx="1832">
                  <c:v>-37.661111111111111</c:v>
                </c:pt>
                <c:pt idx="1833">
                  <c:v>-37.444444444444088</c:v>
                </c:pt>
                <c:pt idx="1834">
                  <c:v>-37.322222222222223</c:v>
                </c:pt>
                <c:pt idx="1835">
                  <c:v>-37.466666666666207</c:v>
                </c:pt>
                <c:pt idx="1836">
                  <c:v>-37.422222222222231</c:v>
                </c:pt>
                <c:pt idx="1837">
                  <c:v>-37.422222222222231</c:v>
                </c:pt>
                <c:pt idx="1838">
                  <c:v>-37.444444444444088</c:v>
                </c:pt>
                <c:pt idx="1839">
                  <c:v>-37.466666666666207</c:v>
                </c:pt>
                <c:pt idx="1840">
                  <c:v>-37.638888888888992</c:v>
                </c:pt>
                <c:pt idx="1841">
                  <c:v>-37.516666666666126</c:v>
                </c:pt>
                <c:pt idx="1842">
                  <c:v>-37.516666666666126</c:v>
                </c:pt>
                <c:pt idx="1843">
                  <c:v>-37.588888888888903</c:v>
                </c:pt>
                <c:pt idx="1844">
                  <c:v>-37.588888888888903</c:v>
                </c:pt>
                <c:pt idx="1845">
                  <c:v>-37.661111111111111</c:v>
                </c:pt>
                <c:pt idx="1846">
                  <c:v>-37.661111111111111</c:v>
                </c:pt>
                <c:pt idx="1847">
                  <c:v>-37.661111111111111</c:v>
                </c:pt>
                <c:pt idx="1848">
                  <c:v>-37.833333333333343</c:v>
                </c:pt>
                <c:pt idx="1849">
                  <c:v>-37.805555555555557</c:v>
                </c:pt>
                <c:pt idx="1850">
                  <c:v>-37.855555555555547</c:v>
                </c:pt>
                <c:pt idx="1851">
                  <c:v>-37.927777777777777</c:v>
                </c:pt>
                <c:pt idx="1852">
                  <c:v>-37.905555555555551</c:v>
                </c:pt>
                <c:pt idx="1853">
                  <c:v>-37.905555555555551</c:v>
                </c:pt>
                <c:pt idx="1854">
                  <c:v>-37.905555555555551</c:v>
                </c:pt>
                <c:pt idx="1855">
                  <c:v>-37.927777777777777</c:v>
                </c:pt>
                <c:pt idx="1856">
                  <c:v>-37.977777777777746</c:v>
                </c:pt>
                <c:pt idx="1857">
                  <c:v>-37.877777777777702</c:v>
                </c:pt>
                <c:pt idx="1858">
                  <c:v>-37.877777777777702</c:v>
                </c:pt>
                <c:pt idx="1859">
                  <c:v>-37.905555555555551</c:v>
                </c:pt>
                <c:pt idx="1860">
                  <c:v>-37.783333333333331</c:v>
                </c:pt>
                <c:pt idx="1861">
                  <c:v>-37.805555555555557</c:v>
                </c:pt>
                <c:pt idx="1862">
                  <c:v>-37.761111111111113</c:v>
                </c:pt>
                <c:pt idx="1863">
                  <c:v>-37.783333333333331</c:v>
                </c:pt>
                <c:pt idx="1864">
                  <c:v>-37.833333333333343</c:v>
                </c:pt>
                <c:pt idx="1865">
                  <c:v>-37.761111111111113</c:v>
                </c:pt>
                <c:pt idx="1866">
                  <c:v>-37.761111111111113</c:v>
                </c:pt>
                <c:pt idx="1867">
                  <c:v>-37.877777777777702</c:v>
                </c:pt>
                <c:pt idx="1868">
                  <c:v>-37.855555555555547</c:v>
                </c:pt>
                <c:pt idx="1869">
                  <c:v>-37.927777777777777</c:v>
                </c:pt>
                <c:pt idx="1870">
                  <c:v>-37.833333333333343</c:v>
                </c:pt>
                <c:pt idx="1871">
                  <c:v>-37.855555555555547</c:v>
                </c:pt>
                <c:pt idx="1872">
                  <c:v>-37.905555555555551</c:v>
                </c:pt>
                <c:pt idx="1873">
                  <c:v>-37.877777777777702</c:v>
                </c:pt>
                <c:pt idx="1874">
                  <c:v>-37.855555555555547</c:v>
                </c:pt>
                <c:pt idx="1875">
                  <c:v>-37.905555555555551</c:v>
                </c:pt>
                <c:pt idx="1876">
                  <c:v>-37.927777777777777</c:v>
                </c:pt>
                <c:pt idx="1877">
                  <c:v>-38.14444444444414</c:v>
                </c:pt>
                <c:pt idx="1878">
                  <c:v>-38.122222222222263</c:v>
                </c:pt>
                <c:pt idx="1879">
                  <c:v>-38.122222222222263</c:v>
                </c:pt>
                <c:pt idx="1880">
                  <c:v>-38.244444444444177</c:v>
                </c:pt>
                <c:pt idx="1881">
                  <c:v>-38.266666666666353</c:v>
                </c:pt>
                <c:pt idx="1882">
                  <c:v>-38.316666666666066</c:v>
                </c:pt>
                <c:pt idx="1883">
                  <c:v>-38.294444444444402</c:v>
                </c:pt>
                <c:pt idx="1884">
                  <c:v>-38.1</c:v>
                </c:pt>
                <c:pt idx="1885">
                  <c:v>-38.294444444444402</c:v>
                </c:pt>
                <c:pt idx="1886">
                  <c:v>-38.294444444444402</c:v>
                </c:pt>
                <c:pt idx="1887">
                  <c:v>-38.244444444444177</c:v>
                </c:pt>
                <c:pt idx="1888">
                  <c:v>-38.411111111111097</c:v>
                </c:pt>
                <c:pt idx="1889">
                  <c:v>-38.338888888888903</c:v>
                </c:pt>
                <c:pt idx="1890">
                  <c:v>-38.56111111111111</c:v>
                </c:pt>
                <c:pt idx="1891">
                  <c:v>-38.655555555555551</c:v>
                </c:pt>
                <c:pt idx="1892">
                  <c:v>-38.511111111111106</c:v>
                </c:pt>
                <c:pt idx="1893">
                  <c:v>-38.705555555555563</c:v>
                </c:pt>
                <c:pt idx="1894">
                  <c:v>-38.677777777777777</c:v>
                </c:pt>
                <c:pt idx="1895">
                  <c:v>-38.583333333333329</c:v>
                </c:pt>
                <c:pt idx="1896">
                  <c:v>-38.922222222222231</c:v>
                </c:pt>
                <c:pt idx="1897">
                  <c:v>-38.633333333333361</c:v>
                </c:pt>
                <c:pt idx="1898">
                  <c:v>-38.87222222222222</c:v>
                </c:pt>
                <c:pt idx="1899">
                  <c:v>-39.066666666666222</c:v>
                </c:pt>
                <c:pt idx="1900">
                  <c:v>-38.85</c:v>
                </c:pt>
                <c:pt idx="1901">
                  <c:v>-39.138888888888999</c:v>
                </c:pt>
                <c:pt idx="1902">
                  <c:v>-39.138888888888999</c:v>
                </c:pt>
                <c:pt idx="1903">
                  <c:v>-38.944444444444088</c:v>
                </c:pt>
                <c:pt idx="1904">
                  <c:v>-39.333333333333329</c:v>
                </c:pt>
                <c:pt idx="1905">
                  <c:v>-39.088888888888903</c:v>
                </c:pt>
                <c:pt idx="1906">
                  <c:v>-39.261111111111113</c:v>
                </c:pt>
                <c:pt idx="1907">
                  <c:v>-39.577777777777776</c:v>
                </c:pt>
                <c:pt idx="1908">
                  <c:v>-39.383333333333326</c:v>
                </c:pt>
                <c:pt idx="1909">
                  <c:v>-39.577777777777776</c:v>
                </c:pt>
                <c:pt idx="1910">
                  <c:v>-39.622222222222263</c:v>
                </c:pt>
                <c:pt idx="1911">
                  <c:v>-39.622222222222263</c:v>
                </c:pt>
                <c:pt idx="1912">
                  <c:v>-39.916666666666096</c:v>
                </c:pt>
                <c:pt idx="1913">
                  <c:v>-39.577777777777776</c:v>
                </c:pt>
                <c:pt idx="1914">
                  <c:v>-39.650000000000006</c:v>
                </c:pt>
                <c:pt idx="1915">
                  <c:v>-39.866666666666177</c:v>
                </c:pt>
                <c:pt idx="1916">
                  <c:v>-39.794444444444402</c:v>
                </c:pt>
                <c:pt idx="1917">
                  <c:v>-39.938888888888911</c:v>
                </c:pt>
                <c:pt idx="1918">
                  <c:v>-39.816666666666066</c:v>
                </c:pt>
                <c:pt idx="1919">
                  <c:v>-39.816666666666066</c:v>
                </c:pt>
                <c:pt idx="1920">
                  <c:v>-40.083333333333343</c:v>
                </c:pt>
                <c:pt idx="1921">
                  <c:v>-39.8888888888889</c:v>
                </c:pt>
                <c:pt idx="1922">
                  <c:v>-39.916666666666096</c:v>
                </c:pt>
                <c:pt idx="1923">
                  <c:v>-40.038888888888913</c:v>
                </c:pt>
                <c:pt idx="1924">
                  <c:v>-40.011111111111106</c:v>
                </c:pt>
                <c:pt idx="1925">
                  <c:v>-40.155555555555559</c:v>
                </c:pt>
                <c:pt idx="1926">
                  <c:v>-40.111111111111107</c:v>
                </c:pt>
                <c:pt idx="1927">
                  <c:v>-40.111111111111107</c:v>
                </c:pt>
                <c:pt idx="1928">
                  <c:v>-40.300000000000004</c:v>
                </c:pt>
                <c:pt idx="1929">
                  <c:v>-40.255555555555553</c:v>
                </c:pt>
                <c:pt idx="1930">
                  <c:v>-40.35</c:v>
                </c:pt>
                <c:pt idx="1931">
                  <c:v>-40.377777777777702</c:v>
                </c:pt>
                <c:pt idx="1932">
                  <c:v>-40.35</c:v>
                </c:pt>
                <c:pt idx="1933">
                  <c:v>-40.472222222222221</c:v>
                </c:pt>
                <c:pt idx="1934">
                  <c:v>-40.472222222222221</c:v>
                </c:pt>
                <c:pt idx="1935">
                  <c:v>-40.450000000000003</c:v>
                </c:pt>
                <c:pt idx="1936">
                  <c:v>-40.522222222222233</c:v>
                </c:pt>
                <c:pt idx="1937">
                  <c:v>-40.422222222222231</c:v>
                </c:pt>
                <c:pt idx="1938">
                  <c:v>-40.450000000000003</c:v>
                </c:pt>
                <c:pt idx="1939">
                  <c:v>-40.49444444444417</c:v>
                </c:pt>
                <c:pt idx="1940">
                  <c:v>-40.377777777777702</c:v>
                </c:pt>
                <c:pt idx="1941">
                  <c:v>-40.377777777777702</c:v>
                </c:pt>
                <c:pt idx="1942">
                  <c:v>-40.35</c:v>
                </c:pt>
                <c:pt idx="1943">
                  <c:v>-40.327777777777776</c:v>
                </c:pt>
                <c:pt idx="1944">
                  <c:v>-40.4</c:v>
                </c:pt>
                <c:pt idx="1945">
                  <c:v>-40.4</c:v>
                </c:pt>
                <c:pt idx="1946">
                  <c:v>-40.4</c:v>
                </c:pt>
                <c:pt idx="1947">
                  <c:v>-40.522222222222233</c:v>
                </c:pt>
                <c:pt idx="1948">
                  <c:v>-40.59444444444425</c:v>
                </c:pt>
                <c:pt idx="1949">
                  <c:v>-40.738888888889022</c:v>
                </c:pt>
                <c:pt idx="1950">
                  <c:v>-40.761111111111113</c:v>
                </c:pt>
                <c:pt idx="1951">
                  <c:v>-40.761111111111113</c:v>
                </c:pt>
                <c:pt idx="1952">
                  <c:v>-40.833333333333343</c:v>
                </c:pt>
                <c:pt idx="1953">
                  <c:v>-40.761111111111113</c:v>
                </c:pt>
                <c:pt idx="1954">
                  <c:v>-40.738888888889022</c:v>
                </c:pt>
                <c:pt idx="1955">
                  <c:v>-40.688888888888911</c:v>
                </c:pt>
                <c:pt idx="1956">
                  <c:v>-40.566666666666222</c:v>
                </c:pt>
                <c:pt idx="1957">
                  <c:v>-40.761111111111113</c:v>
                </c:pt>
                <c:pt idx="1958">
                  <c:v>-40.788888888888913</c:v>
                </c:pt>
                <c:pt idx="1959">
                  <c:v>-40.788888888888913</c:v>
                </c:pt>
                <c:pt idx="1960">
                  <c:v>-40.933333333333351</c:v>
                </c:pt>
                <c:pt idx="1961">
                  <c:v>-40.883333333333326</c:v>
                </c:pt>
                <c:pt idx="1962">
                  <c:v>-41.077777777777776</c:v>
                </c:pt>
                <c:pt idx="1963">
                  <c:v>-41.1</c:v>
                </c:pt>
                <c:pt idx="1964">
                  <c:v>-40.933333333333351</c:v>
                </c:pt>
                <c:pt idx="1965">
                  <c:v>-41.15</c:v>
                </c:pt>
                <c:pt idx="1966">
                  <c:v>-41.1</c:v>
                </c:pt>
                <c:pt idx="1967">
                  <c:v>-41.127777777777773</c:v>
                </c:pt>
                <c:pt idx="1968">
                  <c:v>-41.344444444444008</c:v>
                </c:pt>
                <c:pt idx="1969">
                  <c:v>-41.15</c:v>
                </c:pt>
                <c:pt idx="1970">
                  <c:v>-41.39444444444414</c:v>
                </c:pt>
                <c:pt idx="1971">
                  <c:v>-41.511111111111106</c:v>
                </c:pt>
                <c:pt idx="1972">
                  <c:v>-41.272222222222233</c:v>
                </c:pt>
                <c:pt idx="1973">
                  <c:v>-41.611111111111107</c:v>
                </c:pt>
                <c:pt idx="1974">
                  <c:v>-41.538888888888913</c:v>
                </c:pt>
                <c:pt idx="1975">
                  <c:v>-41.633333333333333</c:v>
                </c:pt>
                <c:pt idx="1976">
                  <c:v>-41.95</c:v>
                </c:pt>
                <c:pt idx="1977">
                  <c:v>-41.705555555555563</c:v>
                </c:pt>
                <c:pt idx="1978">
                  <c:v>-41.827777777777776</c:v>
                </c:pt>
                <c:pt idx="1979">
                  <c:v>-42.116666666666163</c:v>
                </c:pt>
                <c:pt idx="1980">
                  <c:v>-41.805555555555557</c:v>
                </c:pt>
                <c:pt idx="1981">
                  <c:v>-42.09444444444425</c:v>
                </c:pt>
                <c:pt idx="1982">
                  <c:v>-41.95</c:v>
                </c:pt>
                <c:pt idx="1983">
                  <c:v>-42.044444444444125</c:v>
                </c:pt>
                <c:pt idx="1984">
                  <c:v>-42.361111111111107</c:v>
                </c:pt>
                <c:pt idx="1985">
                  <c:v>-42.194444444444301</c:v>
                </c:pt>
                <c:pt idx="1986">
                  <c:v>-42.266666666666353</c:v>
                </c:pt>
                <c:pt idx="1987">
                  <c:v>-42.505555555555553</c:v>
                </c:pt>
                <c:pt idx="1988">
                  <c:v>-42.361111111111107</c:v>
                </c:pt>
                <c:pt idx="1989">
                  <c:v>-42.605555555555561</c:v>
                </c:pt>
                <c:pt idx="1990">
                  <c:v>-42.505555555555553</c:v>
                </c:pt>
                <c:pt idx="1991">
                  <c:v>-42.555555555555557</c:v>
                </c:pt>
                <c:pt idx="1992">
                  <c:v>-42.8</c:v>
                </c:pt>
                <c:pt idx="1993">
                  <c:v>-42.62777777777778</c:v>
                </c:pt>
                <c:pt idx="1994">
                  <c:v>-42.65</c:v>
                </c:pt>
                <c:pt idx="1995">
                  <c:v>-42.844444444444008</c:v>
                </c:pt>
                <c:pt idx="1996">
                  <c:v>-42.772222222222233</c:v>
                </c:pt>
                <c:pt idx="1997">
                  <c:v>-42.822222222222223</c:v>
                </c:pt>
                <c:pt idx="1998">
                  <c:v>-42.822222222222223</c:v>
                </c:pt>
                <c:pt idx="1999">
                  <c:v>-42.822222222222223</c:v>
                </c:pt>
                <c:pt idx="2000">
                  <c:v>-42.966666666666207</c:v>
                </c:pt>
                <c:pt idx="2001">
                  <c:v>-42.988888888888901</c:v>
                </c:pt>
                <c:pt idx="2002">
                  <c:v>-43.016666666666126</c:v>
                </c:pt>
                <c:pt idx="2003">
                  <c:v>-43.088888888888903</c:v>
                </c:pt>
                <c:pt idx="2004">
                  <c:v>-43.161111111111111</c:v>
                </c:pt>
                <c:pt idx="2005">
                  <c:v>-43.183333333333351</c:v>
                </c:pt>
                <c:pt idx="2006">
                  <c:v>-43.183333333333351</c:v>
                </c:pt>
                <c:pt idx="2007">
                  <c:v>-43.183333333333351</c:v>
                </c:pt>
                <c:pt idx="2008">
                  <c:v>-43.233333333333363</c:v>
                </c:pt>
                <c:pt idx="2009">
                  <c:v>-43.111111111111107</c:v>
                </c:pt>
                <c:pt idx="2010">
                  <c:v>-43.161111111111111</c:v>
                </c:pt>
                <c:pt idx="2011">
                  <c:v>-43.111111111111107</c:v>
                </c:pt>
                <c:pt idx="2012">
                  <c:v>-43.06111111111111</c:v>
                </c:pt>
                <c:pt idx="2013">
                  <c:v>-43.111111111111107</c:v>
                </c:pt>
                <c:pt idx="2014">
                  <c:v>-43.138888888888999</c:v>
                </c:pt>
                <c:pt idx="2015">
                  <c:v>-43.088888888888903</c:v>
                </c:pt>
                <c:pt idx="2016">
                  <c:v>-43.161111111111111</c:v>
                </c:pt>
                <c:pt idx="2017">
                  <c:v>-43.088888888888903</c:v>
                </c:pt>
                <c:pt idx="2018">
                  <c:v>-43.111111111111107</c:v>
                </c:pt>
                <c:pt idx="2019">
                  <c:v>-43.233333333333363</c:v>
                </c:pt>
                <c:pt idx="2020">
                  <c:v>-43.161111111111111</c:v>
                </c:pt>
                <c:pt idx="2021">
                  <c:v>-43.233333333333363</c:v>
                </c:pt>
                <c:pt idx="2022">
                  <c:v>-43.25555555555556</c:v>
                </c:pt>
                <c:pt idx="2023">
                  <c:v>-43.283333333333353</c:v>
                </c:pt>
                <c:pt idx="2024">
                  <c:v>-43.377777777777702</c:v>
                </c:pt>
                <c:pt idx="2025">
                  <c:v>-43.377777777777702</c:v>
                </c:pt>
                <c:pt idx="2026">
                  <c:v>-43.355555555555547</c:v>
                </c:pt>
                <c:pt idx="2027">
                  <c:v>-43.405555555555551</c:v>
                </c:pt>
                <c:pt idx="2028">
                  <c:v>-43.327777777777776</c:v>
                </c:pt>
                <c:pt idx="2029">
                  <c:v>-43.45</c:v>
                </c:pt>
                <c:pt idx="2030">
                  <c:v>-43.477777777777746</c:v>
                </c:pt>
                <c:pt idx="2031">
                  <c:v>-43.405555555555551</c:v>
                </c:pt>
                <c:pt idx="2032">
                  <c:v>-43.522222222222233</c:v>
                </c:pt>
                <c:pt idx="2033">
                  <c:v>-43.45</c:v>
                </c:pt>
                <c:pt idx="2034">
                  <c:v>-43.5</c:v>
                </c:pt>
                <c:pt idx="2035">
                  <c:v>-43.522222222222233</c:v>
                </c:pt>
                <c:pt idx="2036">
                  <c:v>-43.45</c:v>
                </c:pt>
                <c:pt idx="2037">
                  <c:v>-43.622222222222263</c:v>
                </c:pt>
                <c:pt idx="2038">
                  <c:v>-43.59444444444425</c:v>
                </c:pt>
                <c:pt idx="2039">
                  <c:v>-43.45</c:v>
                </c:pt>
                <c:pt idx="2040">
                  <c:v>-43.694444444444301</c:v>
                </c:pt>
                <c:pt idx="2041">
                  <c:v>-43.64444444444414</c:v>
                </c:pt>
                <c:pt idx="2042">
                  <c:v>-43.861111111111107</c:v>
                </c:pt>
                <c:pt idx="2043">
                  <c:v>-44.033333333333331</c:v>
                </c:pt>
                <c:pt idx="2044">
                  <c:v>-43.838888888888903</c:v>
                </c:pt>
                <c:pt idx="2045">
                  <c:v>-44.12777777777778</c:v>
                </c:pt>
                <c:pt idx="2046">
                  <c:v>-44.155555555555559</c:v>
                </c:pt>
                <c:pt idx="2047">
                  <c:v>-44.055555555555557</c:v>
                </c:pt>
                <c:pt idx="2048">
                  <c:v>-44.3</c:v>
                </c:pt>
                <c:pt idx="2049">
                  <c:v>-44.083333333333343</c:v>
                </c:pt>
                <c:pt idx="2050">
                  <c:v>-44.12777777777778</c:v>
                </c:pt>
                <c:pt idx="2051">
                  <c:v>-44.155555555555559</c:v>
                </c:pt>
                <c:pt idx="2052">
                  <c:v>-43.8888888888889</c:v>
                </c:pt>
                <c:pt idx="2053">
                  <c:v>-44.2</c:v>
                </c:pt>
                <c:pt idx="2054">
                  <c:v>-44.177777777777777</c:v>
                </c:pt>
                <c:pt idx="2055">
                  <c:v>-44.105555555555561</c:v>
                </c:pt>
                <c:pt idx="2056">
                  <c:v>-44.372222222222227</c:v>
                </c:pt>
                <c:pt idx="2057">
                  <c:v>-44.2</c:v>
                </c:pt>
                <c:pt idx="2058">
                  <c:v>-44.444444444444088</c:v>
                </c:pt>
                <c:pt idx="2059">
                  <c:v>-44.711111111111123</c:v>
                </c:pt>
                <c:pt idx="2060">
                  <c:v>-44.494444444444177</c:v>
                </c:pt>
                <c:pt idx="2061">
                  <c:v>-44.711111111111123</c:v>
                </c:pt>
                <c:pt idx="2062">
                  <c:v>-44.761111111111113</c:v>
                </c:pt>
                <c:pt idx="2063">
                  <c:v>-44.761111111111113</c:v>
                </c:pt>
                <c:pt idx="2064">
                  <c:v>-45.072222222222223</c:v>
                </c:pt>
                <c:pt idx="2065">
                  <c:v>-44.877777777777702</c:v>
                </c:pt>
                <c:pt idx="2066">
                  <c:v>-44.955555555555556</c:v>
                </c:pt>
                <c:pt idx="2067">
                  <c:v>-45.122222222222263</c:v>
                </c:pt>
                <c:pt idx="2068">
                  <c:v>-45.027777777777779</c:v>
                </c:pt>
                <c:pt idx="2069">
                  <c:v>-45.172222222222231</c:v>
                </c:pt>
                <c:pt idx="2070">
                  <c:v>-45.122222222222263</c:v>
                </c:pt>
                <c:pt idx="2071">
                  <c:v>-45.122222222222263</c:v>
                </c:pt>
                <c:pt idx="2072">
                  <c:v>-45.411111111111097</c:v>
                </c:pt>
                <c:pt idx="2073">
                  <c:v>-45.366666666666177</c:v>
                </c:pt>
                <c:pt idx="2074">
                  <c:v>-45.438888888888911</c:v>
                </c:pt>
                <c:pt idx="2075">
                  <c:v>-45.583333333333343</c:v>
                </c:pt>
                <c:pt idx="2076">
                  <c:v>-45.605555555555561</c:v>
                </c:pt>
                <c:pt idx="2077">
                  <c:v>-45.727777777777781</c:v>
                </c:pt>
                <c:pt idx="2078">
                  <c:v>-45.633333333333333</c:v>
                </c:pt>
                <c:pt idx="2079">
                  <c:v>-45.56111111111111</c:v>
                </c:pt>
                <c:pt idx="2080">
                  <c:v>-45.605555555555561</c:v>
                </c:pt>
                <c:pt idx="2081">
                  <c:v>-45.56111111111111</c:v>
                </c:pt>
                <c:pt idx="2082">
                  <c:v>-45.533333333333331</c:v>
                </c:pt>
                <c:pt idx="2083">
                  <c:v>-45.483333333333327</c:v>
                </c:pt>
                <c:pt idx="2084">
                  <c:v>-45.438888888888911</c:v>
                </c:pt>
                <c:pt idx="2085">
                  <c:v>-45.511111111111106</c:v>
                </c:pt>
                <c:pt idx="2086">
                  <c:v>-45.511111111111106</c:v>
                </c:pt>
                <c:pt idx="2087">
                  <c:v>-45.511111111111106</c:v>
                </c:pt>
                <c:pt idx="2088">
                  <c:v>-45.605555555555561</c:v>
                </c:pt>
                <c:pt idx="2089">
                  <c:v>-45.56111111111111</c:v>
                </c:pt>
                <c:pt idx="2090">
                  <c:v>-45.655555555555551</c:v>
                </c:pt>
                <c:pt idx="2091">
                  <c:v>-45.677777777777777</c:v>
                </c:pt>
                <c:pt idx="2092">
                  <c:v>-45.727777777777781</c:v>
                </c:pt>
                <c:pt idx="2093">
                  <c:v>-45.822222222222223</c:v>
                </c:pt>
                <c:pt idx="2094">
                  <c:v>-45.822222222222223</c:v>
                </c:pt>
                <c:pt idx="2095">
                  <c:v>-45.777777777777779</c:v>
                </c:pt>
                <c:pt idx="2096">
                  <c:v>-45.922222222222231</c:v>
                </c:pt>
                <c:pt idx="2097">
                  <c:v>-45.8</c:v>
                </c:pt>
                <c:pt idx="2098">
                  <c:v>-45.9</c:v>
                </c:pt>
                <c:pt idx="2099">
                  <c:v>-45.822222222222223</c:v>
                </c:pt>
                <c:pt idx="2100">
                  <c:v>-45.8</c:v>
                </c:pt>
                <c:pt idx="2101">
                  <c:v>-45.85</c:v>
                </c:pt>
                <c:pt idx="2102">
                  <c:v>-45.872222222222227</c:v>
                </c:pt>
                <c:pt idx="2103">
                  <c:v>-45.8</c:v>
                </c:pt>
                <c:pt idx="2104">
                  <c:v>-45.922222222222231</c:v>
                </c:pt>
                <c:pt idx="2105">
                  <c:v>-45.9</c:v>
                </c:pt>
                <c:pt idx="2106">
                  <c:v>-45.972222222222229</c:v>
                </c:pt>
                <c:pt idx="2107">
                  <c:v>-46.044444444444125</c:v>
                </c:pt>
                <c:pt idx="2108">
                  <c:v>-46.016666666666126</c:v>
                </c:pt>
                <c:pt idx="2109">
                  <c:v>-46.138888888888992</c:v>
                </c:pt>
                <c:pt idx="2110">
                  <c:v>-46.116666666666177</c:v>
                </c:pt>
                <c:pt idx="2111">
                  <c:v>-46.066666666666222</c:v>
                </c:pt>
                <c:pt idx="2112">
                  <c:v>-46.044444444444125</c:v>
                </c:pt>
                <c:pt idx="2113">
                  <c:v>-45.994444444444177</c:v>
                </c:pt>
                <c:pt idx="2114">
                  <c:v>-45.994444444444177</c:v>
                </c:pt>
                <c:pt idx="2115">
                  <c:v>-46.044444444444125</c:v>
                </c:pt>
                <c:pt idx="2116">
                  <c:v>-45.972222222222229</c:v>
                </c:pt>
                <c:pt idx="2117">
                  <c:v>-46.044444444444125</c:v>
                </c:pt>
                <c:pt idx="2118">
                  <c:v>-46.044444444444125</c:v>
                </c:pt>
                <c:pt idx="2119">
                  <c:v>-46.088888888888903</c:v>
                </c:pt>
                <c:pt idx="2120">
                  <c:v>-46.211111111111109</c:v>
                </c:pt>
                <c:pt idx="2121">
                  <c:v>-46.138888888888992</c:v>
                </c:pt>
                <c:pt idx="2122">
                  <c:v>-46.138888888888992</c:v>
                </c:pt>
                <c:pt idx="2123">
                  <c:v>-46.161111111111133</c:v>
                </c:pt>
                <c:pt idx="2124">
                  <c:v>-46.116666666666177</c:v>
                </c:pt>
                <c:pt idx="2125">
                  <c:v>-46.161111111111133</c:v>
                </c:pt>
                <c:pt idx="2126">
                  <c:v>-46.116666666666177</c:v>
                </c:pt>
                <c:pt idx="2127">
                  <c:v>-46.016666666666126</c:v>
                </c:pt>
                <c:pt idx="2128">
                  <c:v>-46.088888888888903</c:v>
                </c:pt>
                <c:pt idx="2129">
                  <c:v>-46.088888888888903</c:v>
                </c:pt>
                <c:pt idx="2130">
                  <c:v>-46.088888888888903</c:v>
                </c:pt>
                <c:pt idx="2131">
                  <c:v>-46.116666666666177</c:v>
                </c:pt>
                <c:pt idx="2132">
                  <c:v>-46.088888888888903</c:v>
                </c:pt>
                <c:pt idx="2133">
                  <c:v>-46.188888888888911</c:v>
                </c:pt>
                <c:pt idx="2134">
                  <c:v>-46.211111111111109</c:v>
                </c:pt>
                <c:pt idx="2135">
                  <c:v>-46.238888888889022</c:v>
                </c:pt>
                <c:pt idx="2136">
                  <c:v>-46.405555555555551</c:v>
                </c:pt>
                <c:pt idx="2137">
                  <c:v>-46.355555555555547</c:v>
                </c:pt>
                <c:pt idx="2138">
                  <c:v>-46.383333333333326</c:v>
                </c:pt>
                <c:pt idx="2139">
                  <c:v>-46.427777777777777</c:v>
                </c:pt>
                <c:pt idx="2140">
                  <c:v>-46.383333333333326</c:v>
                </c:pt>
                <c:pt idx="2141">
                  <c:v>-46.622222222222263</c:v>
                </c:pt>
                <c:pt idx="2142">
                  <c:v>-46.6</c:v>
                </c:pt>
                <c:pt idx="2143">
                  <c:v>-46.427777777777777</c:v>
                </c:pt>
                <c:pt idx="2144">
                  <c:v>-46.65</c:v>
                </c:pt>
                <c:pt idx="2145">
                  <c:v>-46.622222222222263</c:v>
                </c:pt>
                <c:pt idx="2146">
                  <c:v>-46.766666666666353</c:v>
                </c:pt>
                <c:pt idx="2147">
                  <c:v>-46.794444444444402</c:v>
                </c:pt>
                <c:pt idx="2148">
                  <c:v>-46.622222222222263</c:v>
                </c:pt>
                <c:pt idx="2149">
                  <c:v>-46.844444444444022</c:v>
                </c:pt>
                <c:pt idx="2150">
                  <c:v>-46.816666666666087</c:v>
                </c:pt>
                <c:pt idx="2151">
                  <c:v>-46.694444444444301</c:v>
                </c:pt>
                <c:pt idx="2152">
                  <c:v>-47.011111111111106</c:v>
                </c:pt>
                <c:pt idx="2153">
                  <c:v>-46.816666666666087</c:v>
                </c:pt>
                <c:pt idx="2154">
                  <c:v>-47.083333333333329</c:v>
                </c:pt>
                <c:pt idx="2155">
                  <c:v>-47.133333333333333</c:v>
                </c:pt>
                <c:pt idx="2156">
                  <c:v>-46.988888888888901</c:v>
                </c:pt>
                <c:pt idx="2157">
                  <c:v>-47.35</c:v>
                </c:pt>
                <c:pt idx="2158">
                  <c:v>-47.400000000000006</c:v>
                </c:pt>
                <c:pt idx="2159">
                  <c:v>-47.35</c:v>
                </c:pt>
                <c:pt idx="2160">
                  <c:v>-47.638888888888992</c:v>
                </c:pt>
                <c:pt idx="2161">
                  <c:v>-47.37222222222222</c:v>
                </c:pt>
                <c:pt idx="2162">
                  <c:v>-47.59444444444425</c:v>
                </c:pt>
                <c:pt idx="2163">
                  <c:v>-47.688888888888911</c:v>
                </c:pt>
                <c:pt idx="2164">
                  <c:v>-47.422222222222231</c:v>
                </c:pt>
                <c:pt idx="2165">
                  <c:v>-47.688888888888911</c:v>
                </c:pt>
                <c:pt idx="2166">
                  <c:v>-47.688888888888911</c:v>
                </c:pt>
                <c:pt idx="2167">
                  <c:v>-47.638888888888992</c:v>
                </c:pt>
                <c:pt idx="2168">
                  <c:v>-47.93333333333333</c:v>
                </c:pt>
                <c:pt idx="2169">
                  <c:v>-47.738888888889022</c:v>
                </c:pt>
                <c:pt idx="2170">
                  <c:v>-47.88333333333334</c:v>
                </c:pt>
                <c:pt idx="2171">
                  <c:v>-48.077777777777747</c:v>
                </c:pt>
                <c:pt idx="2172">
                  <c:v>-48.077777777777747</c:v>
                </c:pt>
                <c:pt idx="2173">
                  <c:v>-48.24444444444417</c:v>
                </c:pt>
                <c:pt idx="2174">
                  <c:v>-48.24444444444417</c:v>
                </c:pt>
                <c:pt idx="2175">
                  <c:v>-48.322222222222223</c:v>
                </c:pt>
                <c:pt idx="2176">
                  <c:v>-48.561111111111131</c:v>
                </c:pt>
                <c:pt idx="2177">
                  <c:v>-48.438888888888911</c:v>
                </c:pt>
                <c:pt idx="2178">
                  <c:v>-48.511111111111106</c:v>
                </c:pt>
                <c:pt idx="2179">
                  <c:v>-48.416666666666096</c:v>
                </c:pt>
                <c:pt idx="2180">
                  <c:v>-48.344444444444022</c:v>
                </c:pt>
                <c:pt idx="2181">
                  <c:v>-48.488888888888901</c:v>
                </c:pt>
                <c:pt idx="2182">
                  <c:v>-48.39444444444414</c:v>
                </c:pt>
                <c:pt idx="2183">
                  <c:v>-48.366666666666163</c:v>
                </c:pt>
                <c:pt idx="2184">
                  <c:v>-48.488888888888901</c:v>
                </c:pt>
                <c:pt idx="2185">
                  <c:v>-48.466666666666207</c:v>
                </c:pt>
                <c:pt idx="2186">
                  <c:v>-48.511111111111106</c:v>
                </c:pt>
                <c:pt idx="2187">
                  <c:v>-48.538888888888913</c:v>
                </c:pt>
                <c:pt idx="2188">
                  <c:v>-48.488888888888901</c:v>
                </c:pt>
                <c:pt idx="2189">
                  <c:v>-48.538888888888913</c:v>
                </c:pt>
                <c:pt idx="2190">
                  <c:v>-48.538888888888913</c:v>
                </c:pt>
                <c:pt idx="2191">
                  <c:v>-48.538888888888913</c:v>
                </c:pt>
                <c:pt idx="2192">
                  <c:v>-48.611111111111107</c:v>
                </c:pt>
                <c:pt idx="2193">
                  <c:v>-48.611111111111107</c:v>
                </c:pt>
                <c:pt idx="2194">
                  <c:v>-48.611111111111107</c:v>
                </c:pt>
                <c:pt idx="2195">
                  <c:v>-48.633333333333361</c:v>
                </c:pt>
                <c:pt idx="2196">
                  <c:v>-48.611111111111107</c:v>
                </c:pt>
                <c:pt idx="2197">
                  <c:v>-48.661111111111111</c:v>
                </c:pt>
                <c:pt idx="2198">
                  <c:v>-48.683333333333351</c:v>
                </c:pt>
                <c:pt idx="2199">
                  <c:v>-48.661111111111111</c:v>
                </c:pt>
                <c:pt idx="2200">
                  <c:v>-48.733333333333363</c:v>
                </c:pt>
                <c:pt idx="2201">
                  <c:v>-48.75555555555556</c:v>
                </c:pt>
                <c:pt idx="2202">
                  <c:v>-48.75555555555556</c:v>
                </c:pt>
                <c:pt idx="2203">
                  <c:v>-48.85</c:v>
                </c:pt>
                <c:pt idx="2204">
                  <c:v>-48.80555555555555</c:v>
                </c:pt>
                <c:pt idx="2205">
                  <c:v>-48.827777777777776</c:v>
                </c:pt>
                <c:pt idx="2206">
                  <c:v>-48.80555555555555</c:v>
                </c:pt>
                <c:pt idx="2207">
                  <c:v>-48.733333333333363</c:v>
                </c:pt>
                <c:pt idx="2208">
                  <c:v>-48.733333333333363</c:v>
                </c:pt>
                <c:pt idx="2209">
                  <c:v>-48.705555555555563</c:v>
                </c:pt>
                <c:pt idx="2210">
                  <c:v>-48.661111111111111</c:v>
                </c:pt>
                <c:pt idx="2211">
                  <c:v>-48.683333333333351</c:v>
                </c:pt>
                <c:pt idx="2212">
                  <c:v>-48.683333333333351</c:v>
                </c:pt>
                <c:pt idx="2213">
                  <c:v>-48.75555555555556</c:v>
                </c:pt>
                <c:pt idx="2214">
                  <c:v>-48.75555555555556</c:v>
                </c:pt>
                <c:pt idx="2215">
                  <c:v>-48.777777777777779</c:v>
                </c:pt>
                <c:pt idx="2216">
                  <c:v>-48.80555555555555</c:v>
                </c:pt>
                <c:pt idx="2217">
                  <c:v>-48.777777777777779</c:v>
                </c:pt>
                <c:pt idx="2218">
                  <c:v>-48.85</c:v>
                </c:pt>
                <c:pt idx="2219">
                  <c:v>-48.927777777777777</c:v>
                </c:pt>
                <c:pt idx="2220">
                  <c:v>-48.972222222222229</c:v>
                </c:pt>
                <c:pt idx="2221">
                  <c:v>-49</c:v>
                </c:pt>
                <c:pt idx="2222">
                  <c:v>-48.972222222222229</c:v>
                </c:pt>
                <c:pt idx="2223">
                  <c:v>-48.927777777777777</c:v>
                </c:pt>
                <c:pt idx="2224">
                  <c:v>-48.927777777777777</c:v>
                </c:pt>
                <c:pt idx="2225">
                  <c:v>-48.85</c:v>
                </c:pt>
                <c:pt idx="2226">
                  <c:v>-48.80555555555555</c:v>
                </c:pt>
                <c:pt idx="2227">
                  <c:v>-48.80555555555555</c:v>
                </c:pt>
                <c:pt idx="2228">
                  <c:v>-48.80555555555555</c:v>
                </c:pt>
                <c:pt idx="2229">
                  <c:v>-49</c:v>
                </c:pt>
                <c:pt idx="2230">
                  <c:v>-49.072222222222223</c:v>
                </c:pt>
                <c:pt idx="2231">
                  <c:v>-49.188888888888911</c:v>
                </c:pt>
                <c:pt idx="2232">
                  <c:v>-49.238888888889008</c:v>
                </c:pt>
                <c:pt idx="2233">
                  <c:v>-49.216666666666221</c:v>
                </c:pt>
                <c:pt idx="2234">
                  <c:v>-49.288888888888913</c:v>
                </c:pt>
                <c:pt idx="2235">
                  <c:v>-49.338888888888903</c:v>
                </c:pt>
                <c:pt idx="2236">
                  <c:v>-49.166666666666309</c:v>
                </c:pt>
                <c:pt idx="2237">
                  <c:v>-49.411111111111097</c:v>
                </c:pt>
                <c:pt idx="2238">
                  <c:v>-49.288888888888913</c:v>
                </c:pt>
                <c:pt idx="2239">
                  <c:v>-49.238888888889008</c:v>
                </c:pt>
                <c:pt idx="2240">
                  <c:v>-49.338888888888903</c:v>
                </c:pt>
                <c:pt idx="2241">
                  <c:v>-49.116666666666177</c:v>
                </c:pt>
                <c:pt idx="2242">
                  <c:v>-49.361111111111107</c:v>
                </c:pt>
                <c:pt idx="2243">
                  <c:v>-49.433333333333351</c:v>
                </c:pt>
                <c:pt idx="2244">
                  <c:v>-49.266666666666353</c:v>
                </c:pt>
                <c:pt idx="2245">
                  <c:v>-49.605555555555561</c:v>
                </c:pt>
                <c:pt idx="2246">
                  <c:v>-49.677777777777777</c:v>
                </c:pt>
                <c:pt idx="2247">
                  <c:v>-49.722222222222342</c:v>
                </c:pt>
                <c:pt idx="2248">
                  <c:v>-50.161111111111111</c:v>
                </c:pt>
                <c:pt idx="2249">
                  <c:v>-49.91666666666611</c:v>
                </c:pt>
                <c:pt idx="2250">
                  <c:v>-50.111111111111107</c:v>
                </c:pt>
                <c:pt idx="2251">
                  <c:v>-50.327777777777776</c:v>
                </c:pt>
                <c:pt idx="2252">
                  <c:v>-50.211111111111123</c:v>
                </c:pt>
                <c:pt idx="2253">
                  <c:v>-50.5</c:v>
                </c:pt>
                <c:pt idx="2254">
                  <c:v>-50.477777777777746</c:v>
                </c:pt>
                <c:pt idx="2255">
                  <c:v>-50.355555555555547</c:v>
                </c:pt>
                <c:pt idx="2256">
                  <c:v>-50.694444444444301</c:v>
                </c:pt>
                <c:pt idx="2257">
                  <c:v>-50.477777777777746</c:v>
                </c:pt>
                <c:pt idx="2258">
                  <c:v>-50.477777777777746</c:v>
                </c:pt>
                <c:pt idx="2259">
                  <c:v>-50.55</c:v>
                </c:pt>
                <c:pt idx="2260">
                  <c:v>-50.355555555555547</c:v>
                </c:pt>
                <c:pt idx="2261">
                  <c:v>-50.59444444444425</c:v>
                </c:pt>
                <c:pt idx="2262">
                  <c:v>-50.59444444444425</c:v>
                </c:pt>
                <c:pt idx="2263">
                  <c:v>-50.522222222222211</c:v>
                </c:pt>
                <c:pt idx="2264">
                  <c:v>-50.816666666666066</c:v>
                </c:pt>
                <c:pt idx="2265">
                  <c:v>-50.766666666666353</c:v>
                </c:pt>
                <c:pt idx="2266">
                  <c:v>-50.983333333333327</c:v>
                </c:pt>
                <c:pt idx="2267">
                  <c:v>-51.155555555555559</c:v>
                </c:pt>
                <c:pt idx="2268">
                  <c:v>-51.105555555555561</c:v>
                </c:pt>
                <c:pt idx="2269">
                  <c:v>-51.2</c:v>
                </c:pt>
                <c:pt idx="2270">
                  <c:v>-51.227777777777781</c:v>
                </c:pt>
                <c:pt idx="2271">
                  <c:v>-51.2</c:v>
                </c:pt>
                <c:pt idx="2272">
                  <c:v>-51.39444444444414</c:v>
                </c:pt>
                <c:pt idx="2273">
                  <c:v>-51.177777777777777</c:v>
                </c:pt>
                <c:pt idx="2274">
                  <c:v>-51.227777777777781</c:v>
                </c:pt>
                <c:pt idx="2275">
                  <c:v>-51.272222222222233</c:v>
                </c:pt>
                <c:pt idx="2276">
                  <c:v>-51.250000000000007</c:v>
                </c:pt>
                <c:pt idx="2277">
                  <c:v>-51.422222222222231</c:v>
                </c:pt>
                <c:pt idx="2278">
                  <c:v>-51.422222222222231</c:v>
                </c:pt>
                <c:pt idx="2279">
                  <c:v>-51.39444444444414</c:v>
                </c:pt>
                <c:pt idx="2280">
                  <c:v>-51.538888888888913</c:v>
                </c:pt>
                <c:pt idx="2281">
                  <c:v>-51.494444444444177</c:v>
                </c:pt>
                <c:pt idx="2282">
                  <c:v>-51.466666666666207</c:v>
                </c:pt>
                <c:pt idx="2283">
                  <c:v>-51.516666666666126</c:v>
                </c:pt>
                <c:pt idx="2284">
                  <c:v>-51.39444444444414</c:v>
                </c:pt>
                <c:pt idx="2285">
                  <c:v>-51.761111111111113</c:v>
                </c:pt>
                <c:pt idx="2286">
                  <c:v>-51.733333333333363</c:v>
                </c:pt>
                <c:pt idx="2287">
                  <c:v>-51.805555555555557</c:v>
                </c:pt>
                <c:pt idx="2288">
                  <c:v>-52.122222222222263</c:v>
                </c:pt>
                <c:pt idx="2289">
                  <c:v>-52.14444444444414</c:v>
                </c:pt>
                <c:pt idx="2290">
                  <c:v>-52.461111111111123</c:v>
                </c:pt>
                <c:pt idx="2291">
                  <c:v>-52.677777777777777</c:v>
                </c:pt>
                <c:pt idx="2292">
                  <c:v>-52.483333333333327</c:v>
                </c:pt>
                <c:pt idx="2293">
                  <c:v>-52.8</c:v>
                </c:pt>
                <c:pt idx="2294">
                  <c:v>-52.727777777777781</c:v>
                </c:pt>
                <c:pt idx="2295">
                  <c:v>-52.705555555555563</c:v>
                </c:pt>
                <c:pt idx="2296">
                  <c:v>-53.066666666666222</c:v>
                </c:pt>
                <c:pt idx="2297">
                  <c:v>-52.82222222222223</c:v>
                </c:pt>
                <c:pt idx="2298">
                  <c:v>-52.972222222222221</c:v>
                </c:pt>
                <c:pt idx="2299">
                  <c:v>-53.138888888888999</c:v>
                </c:pt>
                <c:pt idx="2300">
                  <c:v>-52.994444444444177</c:v>
                </c:pt>
                <c:pt idx="2301">
                  <c:v>-53.333333333333343</c:v>
                </c:pt>
                <c:pt idx="2302">
                  <c:v>-53.283333333333331</c:v>
                </c:pt>
                <c:pt idx="2303">
                  <c:v>-53.211111111111109</c:v>
                </c:pt>
                <c:pt idx="2304">
                  <c:v>-53.5</c:v>
                </c:pt>
                <c:pt idx="2305">
                  <c:v>-53.355555555555547</c:v>
                </c:pt>
                <c:pt idx="2306">
                  <c:v>-53.42777777777777</c:v>
                </c:pt>
                <c:pt idx="2307">
                  <c:v>-53.650000000000006</c:v>
                </c:pt>
                <c:pt idx="2308">
                  <c:v>-53.622222222222263</c:v>
                </c:pt>
                <c:pt idx="2309">
                  <c:v>-53.722222222222342</c:v>
                </c:pt>
                <c:pt idx="2310">
                  <c:v>-53.844444444444008</c:v>
                </c:pt>
                <c:pt idx="2311">
                  <c:v>-53.844444444444008</c:v>
                </c:pt>
                <c:pt idx="2312">
                  <c:v>-54.011111111111106</c:v>
                </c:pt>
                <c:pt idx="2313">
                  <c:v>-53.938888888888911</c:v>
                </c:pt>
                <c:pt idx="2314">
                  <c:v>-53.938888888888911</c:v>
                </c:pt>
                <c:pt idx="2315">
                  <c:v>-53.938888888888911</c:v>
                </c:pt>
                <c:pt idx="2316">
                  <c:v>-53.988888888888901</c:v>
                </c:pt>
                <c:pt idx="2317">
                  <c:v>-53.961111111111109</c:v>
                </c:pt>
                <c:pt idx="2318">
                  <c:v>-53.8888888888889</c:v>
                </c:pt>
                <c:pt idx="2319">
                  <c:v>-53.8888888888889</c:v>
                </c:pt>
                <c:pt idx="2320">
                  <c:v>-53.961111111111109</c:v>
                </c:pt>
                <c:pt idx="2321">
                  <c:v>-53.866666666666163</c:v>
                </c:pt>
                <c:pt idx="2322">
                  <c:v>-53.8888888888889</c:v>
                </c:pt>
                <c:pt idx="2323">
                  <c:v>-53.938888888888911</c:v>
                </c:pt>
                <c:pt idx="2324">
                  <c:v>-53.938888888888911</c:v>
                </c:pt>
                <c:pt idx="2325">
                  <c:v>-54.033333333333331</c:v>
                </c:pt>
                <c:pt idx="2326">
                  <c:v>-53.988888888888901</c:v>
                </c:pt>
                <c:pt idx="2327">
                  <c:v>-54.033333333333331</c:v>
                </c:pt>
                <c:pt idx="2328">
                  <c:v>-54.133333333333333</c:v>
                </c:pt>
                <c:pt idx="2329">
                  <c:v>-54.155555555555551</c:v>
                </c:pt>
                <c:pt idx="2330">
                  <c:v>-54.205555555555563</c:v>
                </c:pt>
                <c:pt idx="2331">
                  <c:v>-54.277777777777779</c:v>
                </c:pt>
                <c:pt idx="2332">
                  <c:v>-54.255555555555553</c:v>
                </c:pt>
                <c:pt idx="2333">
                  <c:v>-54.4</c:v>
                </c:pt>
                <c:pt idx="2334">
                  <c:v>-54.35</c:v>
                </c:pt>
                <c:pt idx="2335">
                  <c:v>-54.37222222222222</c:v>
                </c:pt>
                <c:pt idx="2336">
                  <c:v>-54.494444444444177</c:v>
                </c:pt>
                <c:pt idx="2337">
                  <c:v>-54.45</c:v>
                </c:pt>
                <c:pt idx="2338">
                  <c:v>-54.494444444444177</c:v>
                </c:pt>
                <c:pt idx="2339">
                  <c:v>-54.566666666666222</c:v>
                </c:pt>
                <c:pt idx="2340">
                  <c:v>-54.494444444444177</c:v>
                </c:pt>
                <c:pt idx="2341">
                  <c:v>-54.811111111111096</c:v>
                </c:pt>
                <c:pt idx="2342">
                  <c:v>-54.811111111111096</c:v>
                </c:pt>
                <c:pt idx="2343">
                  <c:v>-54.833333333333329</c:v>
                </c:pt>
                <c:pt idx="2344">
                  <c:v>-55.027777777777771</c:v>
                </c:pt>
                <c:pt idx="2345">
                  <c:v>-54.955555555555549</c:v>
                </c:pt>
                <c:pt idx="2346">
                  <c:v>-55.20000000000001</c:v>
                </c:pt>
                <c:pt idx="2347">
                  <c:v>-55.51111111111112</c:v>
                </c:pt>
                <c:pt idx="2348">
                  <c:v>-55.20000000000001</c:v>
                </c:pt>
                <c:pt idx="2349">
                  <c:v>-55.538888888888913</c:v>
                </c:pt>
                <c:pt idx="2350">
                  <c:v>-55.466666666666207</c:v>
                </c:pt>
                <c:pt idx="2351">
                  <c:v>-55.538888888888913</c:v>
                </c:pt>
                <c:pt idx="2352">
                  <c:v>-55.8888888888889</c:v>
                </c:pt>
                <c:pt idx="2353">
                  <c:v>-55.666666666666295</c:v>
                </c:pt>
                <c:pt idx="2354">
                  <c:v>-55.666666666666295</c:v>
                </c:pt>
                <c:pt idx="2355">
                  <c:v>-56</c:v>
                </c:pt>
                <c:pt idx="2356">
                  <c:v>-55.8888888888889</c:v>
                </c:pt>
                <c:pt idx="2357">
                  <c:v>-56.166666666666295</c:v>
                </c:pt>
                <c:pt idx="2358">
                  <c:v>-56.166666666666295</c:v>
                </c:pt>
                <c:pt idx="2359">
                  <c:v>-56.111111111111107</c:v>
                </c:pt>
                <c:pt idx="2360">
                  <c:v>-56.3888888888889</c:v>
                </c:pt>
                <c:pt idx="2361">
                  <c:v>-56.333333333333343</c:v>
                </c:pt>
                <c:pt idx="2362">
                  <c:v>-56.3888888888889</c:v>
                </c:pt>
                <c:pt idx="2363">
                  <c:v>-56.444444444444088</c:v>
                </c:pt>
                <c:pt idx="2364">
                  <c:v>-56.444444444444088</c:v>
                </c:pt>
                <c:pt idx="2365">
                  <c:v>-56.5</c:v>
                </c:pt>
                <c:pt idx="2366">
                  <c:v>-56.55555555555555</c:v>
                </c:pt>
                <c:pt idx="2367">
                  <c:v>-56.5</c:v>
                </c:pt>
                <c:pt idx="2368">
                  <c:v>-56.611111111111107</c:v>
                </c:pt>
                <c:pt idx="2369">
                  <c:v>-56.611111111111107</c:v>
                </c:pt>
                <c:pt idx="2370">
                  <c:v>-56.722222222222342</c:v>
                </c:pt>
                <c:pt idx="2371">
                  <c:v>-56.722222222222342</c:v>
                </c:pt>
                <c:pt idx="2372">
                  <c:v>-56.722222222222342</c:v>
                </c:pt>
                <c:pt idx="2373">
                  <c:v>-56.777777777777779</c:v>
                </c:pt>
                <c:pt idx="2374">
                  <c:v>-56.833333333333343</c:v>
                </c:pt>
                <c:pt idx="2375">
                  <c:v>-56.777777777777779</c:v>
                </c:pt>
                <c:pt idx="2376">
                  <c:v>-56.8888888888889</c:v>
                </c:pt>
                <c:pt idx="2377">
                  <c:v>-56.833333333333343</c:v>
                </c:pt>
                <c:pt idx="2378">
                  <c:v>-56.833333333333343</c:v>
                </c:pt>
                <c:pt idx="2379">
                  <c:v>-56.8888888888889</c:v>
                </c:pt>
                <c:pt idx="2380">
                  <c:v>-56.8888888888889</c:v>
                </c:pt>
                <c:pt idx="2381">
                  <c:v>-56.8888888888889</c:v>
                </c:pt>
                <c:pt idx="2382">
                  <c:v>-56.944444444444088</c:v>
                </c:pt>
                <c:pt idx="2383">
                  <c:v>-56.833333333333343</c:v>
                </c:pt>
                <c:pt idx="2384">
                  <c:v>-56.8888888888889</c:v>
                </c:pt>
                <c:pt idx="2385">
                  <c:v>-56.944444444444088</c:v>
                </c:pt>
                <c:pt idx="2386">
                  <c:v>-56.944444444444088</c:v>
                </c:pt>
                <c:pt idx="2387">
                  <c:v>-57.055555555555557</c:v>
                </c:pt>
                <c:pt idx="2388">
                  <c:v>-57.111111111111107</c:v>
                </c:pt>
                <c:pt idx="2389">
                  <c:v>-57.166666666666295</c:v>
                </c:pt>
                <c:pt idx="2390">
                  <c:v>-57.166666666666295</c:v>
                </c:pt>
                <c:pt idx="2391">
                  <c:v>-57.111111111111107</c:v>
                </c:pt>
                <c:pt idx="2392">
                  <c:v>-57.333333333333343</c:v>
                </c:pt>
                <c:pt idx="2393">
                  <c:v>-57.277777777777771</c:v>
                </c:pt>
                <c:pt idx="2394">
                  <c:v>-57.3888888888889</c:v>
                </c:pt>
                <c:pt idx="2395">
                  <c:v>-57.3888888888889</c:v>
                </c:pt>
                <c:pt idx="2396">
                  <c:v>-57.333333333333343</c:v>
                </c:pt>
                <c:pt idx="2397">
                  <c:v>-57.666666666666295</c:v>
                </c:pt>
                <c:pt idx="2398">
                  <c:v>-57.777777777777771</c:v>
                </c:pt>
                <c:pt idx="2399">
                  <c:v>-57.722222222222342</c:v>
                </c:pt>
                <c:pt idx="2400">
                  <c:v>-58.055555555555557</c:v>
                </c:pt>
                <c:pt idx="2401">
                  <c:v>-57.8888888888889</c:v>
                </c:pt>
                <c:pt idx="2402">
                  <c:v>-58.166666666666295</c:v>
                </c:pt>
                <c:pt idx="2403">
                  <c:v>-58.444444444444088</c:v>
                </c:pt>
                <c:pt idx="2404">
                  <c:v>-58.333333333333343</c:v>
                </c:pt>
                <c:pt idx="2405">
                  <c:v>-58.611111111111107</c:v>
                </c:pt>
                <c:pt idx="2406">
                  <c:v>-58.777777777777779</c:v>
                </c:pt>
                <c:pt idx="2407">
                  <c:v>-58.777777777777779</c:v>
                </c:pt>
                <c:pt idx="2408">
                  <c:v>-59.166666666666309</c:v>
                </c:pt>
                <c:pt idx="2409">
                  <c:v>-59.111111111111107</c:v>
                </c:pt>
                <c:pt idx="2410">
                  <c:v>-59.05555555555555</c:v>
                </c:pt>
                <c:pt idx="2411">
                  <c:v>-59.166666666666309</c:v>
                </c:pt>
                <c:pt idx="2412">
                  <c:v>-59.111111111111107</c:v>
                </c:pt>
                <c:pt idx="2413">
                  <c:v>-59.166666666666309</c:v>
                </c:pt>
                <c:pt idx="2414">
                  <c:v>-59.222222222222342</c:v>
                </c:pt>
                <c:pt idx="2415">
                  <c:v>-59.166666666666309</c:v>
                </c:pt>
                <c:pt idx="2416">
                  <c:v>-59.333333333333329</c:v>
                </c:pt>
                <c:pt idx="2417">
                  <c:v>-59.277777777777779</c:v>
                </c:pt>
                <c:pt idx="2418">
                  <c:v>-59.3888888888889</c:v>
                </c:pt>
                <c:pt idx="2419">
                  <c:v>-59.444444444444088</c:v>
                </c:pt>
                <c:pt idx="2420">
                  <c:v>-59.444444444444088</c:v>
                </c:pt>
                <c:pt idx="2421">
                  <c:v>-59.5</c:v>
                </c:pt>
                <c:pt idx="2422">
                  <c:v>-59.5</c:v>
                </c:pt>
                <c:pt idx="2423">
                  <c:v>-59.5</c:v>
                </c:pt>
                <c:pt idx="2424">
                  <c:v>-59.555555555555557</c:v>
                </c:pt>
                <c:pt idx="2425">
                  <c:v>-59.555555555555557</c:v>
                </c:pt>
                <c:pt idx="2426">
                  <c:v>-59.611111111111107</c:v>
                </c:pt>
                <c:pt idx="2427">
                  <c:v>-59.666666666666295</c:v>
                </c:pt>
                <c:pt idx="2428">
                  <c:v>-59.666666666666295</c:v>
                </c:pt>
                <c:pt idx="2429">
                  <c:v>-59.722222222222321</c:v>
                </c:pt>
                <c:pt idx="2430">
                  <c:v>-59.777777777777779</c:v>
                </c:pt>
                <c:pt idx="2431">
                  <c:v>-59.777777777777779</c:v>
                </c:pt>
                <c:pt idx="2432">
                  <c:v>-59.777777777777779</c:v>
                </c:pt>
                <c:pt idx="2433">
                  <c:v>-59.777777777777779</c:v>
                </c:pt>
                <c:pt idx="2434">
                  <c:v>-59.777777777777779</c:v>
                </c:pt>
                <c:pt idx="2435">
                  <c:v>-59.8888888888889</c:v>
                </c:pt>
                <c:pt idx="2436">
                  <c:v>-59.777777777777779</c:v>
                </c:pt>
                <c:pt idx="2437">
                  <c:v>-59.8888888888889</c:v>
                </c:pt>
                <c:pt idx="2438">
                  <c:v>-59.944444444444088</c:v>
                </c:pt>
                <c:pt idx="2439">
                  <c:v>-60</c:v>
                </c:pt>
                <c:pt idx="2440">
                  <c:v>-60.166666666666309</c:v>
                </c:pt>
                <c:pt idx="2441">
                  <c:v>-60.111111111111107</c:v>
                </c:pt>
                <c:pt idx="2442">
                  <c:v>-60.222222222222342</c:v>
                </c:pt>
                <c:pt idx="2443">
                  <c:v>-60.444444444444088</c:v>
                </c:pt>
                <c:pt idx="2444">
                  <c:v>-60.3888888888889</c:v>
                </c:pt>
                <c:pt idx="2445">
                  <c:v>-60.666666666666295</c:v>
                </c:pt>
                <c:pt idx="2446">
                  <c:v>-60.722222222222342</c:v>
                </c:pt>
                <c:pt idx="2447">
                  <c:v>-60.722222222222342</c:v>
                </c:pt>
                <c:pt idx="2448">
                  <c:v>-61</c:v>
                </c:pt>
                <c:pt idx="2449">
                  <c:v>-61</c:v>
                </c:pt>
                <c:pt idx="2450">
                  <c:v>-61.111111111111107</c:v>
                </c:pt>
                <c:pt idx="2451">
                  <c:v>-61.333333333333329</c:v>
                </c:pt>
                <c:pt idx="2452">
                  <c:v>-61.277777777777779</c:v>
                </c:pt>
                <c:pt idx="2453">
                  <c:v>-61.5</c:v>
                </c:pt>
                <c:pt idx="2454">
                  <c:v>-61.611111111111107</c:v>
                </c:pt>
                <c:pt idx="2455">
                  <c:v>-61.666666666666295</c:v>
                </c:pt>
                <c:pt idx="2456">
                  <c:v>-61.8888888888889</c:v>
                </c:pt>
                <c:pt idx="2457">
                  <c:v>-61.722222222222342</c:v>
                </c:pt>
                <c:pt idx="2458">
                  <c:v>-61.833333333333329</c:v>
                </c:pt>
                <c:pt idx="2459">
                  <c:v>-61.944444444444088</c:v>
                </c:pt>
                <c:pt idx="2460">
                  <c:v>-62</c:v>
                </c:pt>
                <c:pt idx="2461">
                  <c:v>-62.05555555555555</c:v>
                </c:pt>
                <c:pt idx="2462">
                  <c:v>-62.111111111111107</c:v>
                </c:pt>
                <c:pt idx="2463">
                  <c:v>-62</c:v>
                </c:pt>
                <c:pt idx="2464">
                  <c:v>-62.222222222222342</c:v>
                </c:pt>
                <c:pt idx="2465">
                  <c:v>-62.277777777777779</c:v>
                </c:pt>
                <c:pt idx="2466">
                  <c:v>-62.3888888888889</c:v>
                </c:pt>
                <c:pt idx="2467">
                  <c:v>-62.333333333333343</c:v>
                </c:pt>
                <c:pt idx="2468">
                  <c:v>-62.333333333333343</c:v>
                </c:pt>
                <c:pt idx="2469">
                  <c:v>-62.666666666666295</c:v>
                </c:pt>
                <c:pt idx="2470">
                  <c:v>-62.777777777777771</c:v>
                </c:pt>
                <c:pt idx="2471">
                  <c:v>-62.777777777777771</c:v>
                </c:pt>
                <c:pt idx="2472">
                  <c:v>-63</c:v>
                </c:pt>
                <c:pt idx="2473">
                  <c:v>-62.8888888888889</c:v>
                </c:pt>
                <c:pt idx="2474">
                  <c:v>-63.166666666666295</c:v>
                </c:pt>
                <c:pt idx="2475">
                  <c:v>-63.3888888888889</c:v>
                </c:pt>
                <c:pt idx="2476">
                  <c:v>-63.166666666666295</c:v>
                </c:pt>
                <c:pt idx="2477">
                  <c:v>-63.5</c:v>
                </c:pt>
                <c:pt idx="2478">
                  <c:v>-63.444444444444088</c:v>
                </c:pt>
                <c:pt idx="2479">
                  <c:v>-63.5</c:v>
                </c:pt>
                <c:pt idx="2480">
                  <c:v>-63.777777777777779</c:v>
                </c:pt>
                <c:pt idx="2481">
                  <c:v>-63.611111111111107</c:v>
                </c:pt>
                <c:pt idx="2482">
                  <c:v>-63.722222222222342</c:v>
                </c:pt>
                <c:pt idx="2483">
                  <c:v>-64.055555555555259</c:v>
                </c:pt>
                <c:pt idx="2484">
                  <c:v>-63.944444444444088</c:v>
                </c:pt>
                <c:pt idx="2485">
                  <c:v>-64.277777777777459</c:v>
                </c:pt>
                <c:pt idx="2486">
                  <c:v>-64.388888888888147</c:v>
                </c:pt>
                <c:pt idx="2487">
                  <c:v>-64.5</c:v>
                </c:pt>
                <c:pt idx="2488">
                  <c:v>-64.833333333333059</c:v>
                </c:pt>
                <c:pt idx="2489">
                  <c:v>-64.777777777777459</c:v>
                </c:pt>
                <c:pt idx="2490">
                  <c:v>-64.666666666666671</c:v>
                </c:pt>
                <c:pt idx="2491">
                  <c:v>-64.777777777777459</c:v>
                </c:pt>
                <c:pt idx="2492">
                  <c:v>-64.777777777777459</c:v>
                </c:pt>
                <c:pt idx="2493">
                  <c:v>-64.722222222222229</c:v>
                </c:pt>
                <c:pt idx="2494">
                  <c:v>-64.6111111111111</c:v>
                </c:pt>
                <c:pt idx="2495">
                  <c:v>-64.6111111111111</c:v>
                </c:pt>
                <c:pt idx="2496">
                  <c:v>-64.666666666666671</c:v>
                </c:pt>
                <c:pt idx="2497">
                  <c:v>-64.777777777777459</c:v>
                </c:pt>
                <c:pt idx="2498">
                  <c:v>-64.777777777777459</c:v>
                </c:pt>
                <c:pt idx="2499">
                  <c:v>-64.777777777777459</c:v>
                </c:pt>
                <c:pt idx="2500">
                  <c:v>-64.777777777777459</c:v>
                </c:pt>
                <c:pt idx="2501">
                  <c:v>-64.833333333333059</c:v>
                </c:pt>
                <c:pt idx="2502">
                  <c:v>-64.888888888888175</c:v>
                </c:pt>
                <c:pt idx="2503">
                  <c:v>-64.888888888888175</c:v>
                </c:pt>
                <c:pt idx="2504">
                  <c:v>-64.833333333333059</c:v>
                </c:pt>
                <c:pt idx="2505">
                  <c:v>-64.888888888888175</c:v>
                </c:pt>
                <c:pt idx="2506">
                  <c:v>-64.888888888888175</c:v>
                </c:pt>
                <c:pt idx="2507">
                  <c:v>-65</c:v>
                </c:pt>
                <c:pt idx="2508">
                  <c:v>-65.055555555555259</c:v>
                </c:pt>
                <c:pt idx="2509">
                  <c:v>-65.055555555555259</c:v>
                </c:pt>
                <c:pt idx="2510">
                  <c:v>-65.055555555555259</c:v>
                </c:pt>
                <c:pt idx="2511">
                  <c:v>-65.055555555555259</c:v>
                </c:pt>
                <c:pt idx="2512">
                  <c:v>-65.111111111111114</c:v>
                </c:pt>
                <c:pt idx="2513">
                  <c:v>-65.166666666666671</c:v>
                </c:pt>
                <c:pt idx="2514">
                  <c:v>-65.222222222222214</c:v>
                </c:pt>
                <c:pt idx="2515">
                  <c:v>-65.166666666666671</c:v>
                </c:pt>
                <c:pt idx="2516">
                  <c:v>-65.222222222222214</c:v>
                </c:pt>
                <c:pt idx="2517">
                  <c:v>-65.500000000000014</c:v>
                </c:pt>
                <c:pt idx="2518">
                  <c:v>-65.500000000000014</c:v>
                </c:pt>
                <c:pt idx="2519">
                  <c:v>-65.444444444444684</c:v>
                </c:pt>
                <c:pt idx="2520">
                  <c:v>-65.6111111111111</c:v>
                </c:pt>
                <c:pt idx="2521">
                  <c:v>-65.555555555555259</c:v>
                </c:pt>
                <c:pt idx="2522">
                  <c:v>-65.833333333333059</c:v>
                </c:pt>
                <c:pt idx="2523">
                  <c:v>-66</c:v>
                </c:pt>
                <c:pt idx="2524">
                  <c:v>-65.722222222222229</c:v>
                </c:pt>
                <c:pt idx="2525">
                  <c:v>-66.055555555555259</c:v>
                </c:pt>
                <c:pt idx="2526">
                  <c:v>-66.055555555555259</c:v>
                </c:pt>
                <c:pt idx="2527">
                  <c:v>-66.222222222222214</c:v>
                </c:pt>
                <c:pt idx="2528">
                  <c:v>-66.555555555555259</c:v>
                </c:pt>
                <c:pt idx="2529">
                  <c:v>-66.388888888888147</c:v>
                </c:pt>
                <c:pt idx="2530">
                  <c:v>-66.555555555555259</c:v>
                </c:pt>
                <c:pt idx="2531">
                  <c:v>-66.944444444444684</c:v>
                </c:pt>
                <c:pt idx="2532">
                  <c:v>-66.777777777777459</c:v>
                </c:pt>
                <c:pt idx="2533">
                  <c:v>-67.111111111111114</c:v>
                </c:pt>
                <c:pt idx="2534">
                  <c:v>-67.111111111111114</c:v>
                </c:pt>
                <c:pt idx="2535">
                  <c:v>-67.166666666666671</c:v>
                </c:pt>
                <c:pt idx="2536">
                  <c:v>-67.444444444444684</c:v>
                </c:pt>
                <c:pt idx="2537">
                  <c:v>-67.444444444444684</c:v>
                </c:pt>
                <c:pt idx="2538">
                  <c:v>-67.333333333333059</c:v>
                </c:pt>
                <c:pt idx="2539">
                  <c:v>-67.5</c:v>
                </c:pt>
                <c:pt idx="2540">
                  <c:v>-67.388888888888147</c:v>
                </c:pt>
                <c:pt idx="2541">
                  <c:v>-67.5</c:v>
                </c:pt>
                <c:pt idx="2542">
                  <c:v>-67.388888888888147</c:v>
                </c:pt>
                <c:pt idx="2543">
                  <c:v>-67.444444444444684</c:v>
                </c:pt>
                <c:pt idx="2544">
                  <c:v>-67.555555555555259</c:v>
                </c:pt>
                <c:pt idx="2545">
                  <c:v>-67.555555555555259</c:v>
                </c:pt>
                <c:pt idx="2546">
                  <c:v>-67.666666666666671</c:v>
                </c:pt>
                <c:pt idx="2547">
                  <c:v>-67.833333333333059</c:v>
                </c:pt>
                <c:pt idx="2548">
                  <c:v>-67.833333333333059</c:v>
                </c:pt>
                <c:pt idx="2549">
                  <c:v>-68.222222222222214</c:v>
                </c:pt>
                <c:pt idx="2550">
                  <c:v>-68.166666666666671</c:v>
                </c:pt>
                <c:pt idx="2551">
                  <c:v>-68.166666666666671</c:v>
                </c:pt>
                <c:pt idx="2552">
                  <c:v>-68.444444444444684</c:v>
                </c:pt>
                <c:pt idx="2553">
                  <c:v>-68.277777777777459</c:v>
                </c:pt>
                <c:pt idx="2554">
                  <c:v>-68.666666666666657</c:v>
                </c:pt>
                <c:pt idx="2555">
                  <c:v>-68.888888888888147</c:v>
                </c:pt>
                <c:pt idx="2556">
                  <c:v>-68.666666666666657</c:v>
                </c:pt>
                <c:pt idx="2557">
                  <c:v>-69.1111111111111</c:v>
                </c:pt>
                <c:pt idx="2558">
                  <c:v>-69.277777777777459</c:v>
                </c:pt>
                <c:pt idx="2559">
                  <c:v>-69.388888888888175</c:v>
                </c:pt>
                <c:pt idx="2560">
                  <c:v>-69.722222222222214</c:v>
                </c:pt>
                <c:pt idx="2561">
                  <c:v>-69.444444444444684</c:v>
                </c:pt>
                <c:pt idx="2562">
                  <c:v>-69.555555555555259</c:v>
                </c:pt>
                <c:pt idx="2563">
                  <c:v>-69.833333333333059</c:v>
                </c:pt>
                <c:pt idx="2564">
                  <c:v>-69.777777777777459</c:v>
                </c:pt>
                <c:pt idx="2565">
                  <c:v>-69.888888888888147</c:v>
                </c:pt>
                <c:pt idx="2566">
                  <c:v>-70</c:v>
                </c:pt>
                <c:pt idx="2567">
                  <c:v>-70</c:v>
                </c:pt>
                <c:pt idx="2568">
                  <c:v>-70.277777777777459</c:v>
                </c:pt>
                <c:pt idx="2569">
                  <c:v>-70.277777777777459</c:v>
                </c:pt>
                <c:pt idx="2570">
                  <c:v>-70.277777777777459</c:v>
                </c:pt>
                <c:pt idx="2571">
                  <c:v>-70.333333333333059</c:v>
                </c:pt>
                <c:pt idx="2572">
                  <c:v>-70.277777777777459</c:v>
                </c:pt>
                <c:pt idx="2573">
                  <c:v>-70.222222222222229</c:v>
                </c:pt>
                <c:pt idx="2574">
                  <c:v>-70.277777777777459</c:v>
                </c:pt>
                <c:pt idx="2575">
                  <c:v>-70.277777777777459</c:v>
                </c:pt>
                <c:pt idx="2576">
                  <c:v>-70.333333333333059</c:v>
                </c:pt>
                <c:pt idx="2577">
                  <c:v>-70.333333333333059</c:v>
                </c:pt>
                <c:pt idx="2578">
                  <c:v>-70.333333333333059</c:v>
                </c:pt>
                <c:pt idx="2579">
                  <c:v>-70.388888888888147</c:v>
                </c:pt>
                <c:pt idx="2580">
                  <c:v>-70.333333333333059</c:v>
                </c:pt>
                <c:pt idx="2581">
                  <c:v>-70.333333333333059</c:v>
                </c:pt>
                <c:pt idx="2582">
                  <c:v>-70.388888888888147</c:v>
                </c:pt>
                <c:pt idx="2583">
                  <c:v>-70.333333333333059</c:v>
                </c:pt>
                <c:pt idx="2584">
                  <c:v>-70.333333333333059</c:v>
                </c:pt>
                <c:pt idx="2585">
                  <c:v>-70.277777777777459</c:v>
                </c:pt>
                <c:pt idx="2586">
                  <c:v>-70.333333333333059</c:v>
                </c:pt>
                <c:pt idx="2587">
                  <c:v>-70.388888888888147</c:v>
                </c:pt>
                <c:pt idx="2588">
                  <c:v>-70.388888888888147</c:v>
                </c:pt>
                <c:pt idx="2589">
                  <c:v>-70.388888888888147</c:v>
                </c:pt>
                <c:pt idx="2590">
                  <c:v>-70.444444444444684</c:v>
                </c:pt>
                <c:pt idx="2591">
                  <c:v>-70.444444444444684</c:v>
                </c:pt>
                <c:pt idx="2592">
                  <c:v>-70.555555555555259</c:v>
                </c:pt>
                <c:pt idx="2593">
                  <c:v>-70.5</c:v>
                </c:pt>
                <c:pt idx="2594">
                  <c:v>-70.611111111111114</c:v>
                </c:pt>
                <c:pt idx="2595">
                  <c:v>-70.666666666666657</c:v>
                </c:pt>
                <c:pt idx="2596">
                  <c:v>-70.666666666666657</c:v>
                </c:pt>
                <c:pt idx="2597">
                  <c:v>-70.944444444444684</c:v>
                </c:pt>
                <c:pt idx="2598">
                  <c:v>-71.055555555555259</c:v>
                </c:pt>
                <c:pt idx="2599">
                  <c:v>-71.333333333333059</c:v>
                </c:pt>
                <c:pt idx="2600">
                  <c:v>-71.666666666666671</c:v>
                </c:pt>
                <c:pt idx="2601">
                  <c:v>-71.666666666666671</c:v>
                </c:pt>
                <c:pt idx="2602">
                  <c:v>-72.055555555555259</c:v>
                </c:pt>
                <c:pt idx="2603">
                  <c:v>-72.444444444444684</c:v>
                </c:pt>
                <c:pt idx="2604">
                  <c:v>-72.333333333333059</c:v>
                </c:pt>
                <c:pt idx="2605">
                  <c:v>-72.611111111111114</c:v>
                </c:pt>
                <c:pt idx="2606">
                  <c:v>-72.611111111111114</c:v>
                </c:pt>
                <c:pt idx="2607">
                  <c:v>-72.611111111111114</c:v>
                </c:pt>
                <c:pt idx="2608">
                  <c:v>-72.888888888888147</c:v>
                </c:pt>
                <c:pt idx="2609">
                  <c:v>-72.833333333333059</c:v>
                </c:pt>
                <c:pt idx="2610">
                  <c:v>-72.833333333333059</c:v>
                </c:pt>
                <c:pt idx="2611">
                  <c:v>-73.055555555555259</c:v>
                </c:pt>
                <c:pt idx="2612">
                  <c:v>-73</c:v>
                </c:pt>
                <c:pt idx="2613">
                  <c:v>-73.166666666666671</c:v>
                </c:pt>
                <c:pt idx="2614">
                  <c:v>-73.166666666666671</c:v>
                </c:pt>
                <c:pt idx="2615">
                  <c:v>-73.222222222222229</c:v>
                </c:pt>
                <c:pt idx="2616">
                  <c:v>-73.333333333333059</c:v>
                </c:pt>
                <c:pt idx="2617">
                  <c:v>-73.277777777777459</c:v>
                </c:pt>
                <c:pt idx="2618">
                  <c:v>-73.222222222222229</c:v>
                </c:pt>
                <c:pt idx="2619">
                  <c:v>-73.388888888888175</c:v>
                </c:pt>
                <c:pt idx="2620">
                  <c:v>-73.333333333333059</c:v>
                </c:pt>
                <c:pt idx="2621">
                  <c:v>-73.5</c:v>
                </c:pt>
                <c:pt idx="2622">
                  <c:v>-73.5</c:v>
                </c:pt>
                <c:pt idx="2623">
                  <c:v>-73.555555555555259</c:v>
                </c:pt>
                <c:pt idx="2624">
                  <c:v>-73.777777777777459</c:v>
                </c:pt>
                <c:pt idx="2625">
                  <c:v>-73.777777777777459</c:v>
                </c:pt>
                <c:pt idx="2626">
                  <c:v>-73.833333333333059</c:v>
                </c:pt>
                <c:pt idx="2627">
                  <c:v>-73.888888888888175</c:v>
                </c:pt>
                <c:pt idx="2628">
                  <c:v>-73.722222222222214</c:v>
                </c:pt>
                <c:pt idx="2629">
                  <c:v>-74.055555555555259</c:v>
                </c:pt>
                <c:pt idx="2630">
                  <c:v>-73.944444444444684</c:v>
                </c:pt>
                <c:pt idx="2631">
                  <c:v>-74.055555555555259</c:v>
                </c:pt>
                <c:pt idx="2632">
                  <c:v>-74.388888888888147</c:v>
                </c:pt>
                <c:pt idx="2633">
                  <c:v>-74.333333333333059</c:v>
                </c:pt>
                <c:pt idx="2634">
                  <c:v>-74.5</c:v>
                </c:pt>
                <c:pt idx="2635">
                  <c:v>-74.722222222222214</c:v>
                </c:pt>
                <c:pt idx="2636">
                  <c:v>-74.5</c:v>
                </c:pt>
                <c:pt idx="2637">
                  <c:v>-74.777777777777459</c:v>
                </c:pt>
                <c:pt idx="2638">
                  <c:v>-74.611111111111114</c:v>
                </c:pt>
                <c:pt idx="2639">
                  <c:v>-74.5</c:v>
                </c:pt>
                <c:pt idx="2640">
                  <c:v>-74.666666666666657</c:v>
                </c:pt>
                <c:pt idx="2641">
                  <c:v>-74.722222222222214</c:v>
                </c:pt>
                <c:pt idx="2642">
                  <c:v>-74.777777777777459</c:v>
                </c:pt>
                <c:pt idx="2643">
                  <c:v>-75.111111111111114</c:v>
                </c:pt>
                <c:pt idx="2644">
                  <c:v>-75.111111111111114</c:v>
                </c:pt>
                <c:pt idx="2645">
                  <c:v>-75.388888888888147</c:v>
                </c:pt>
                <c:pt idx="2646">
                  <c:v>-75.333333333333059</c:v>
                </c:pt>
                <c:pt idx="2647">
                  <c:v>-75.444444444444684</c:v>
                </c:pt>
                <c:pt idx="2648">
                  <c:v>-75.5</c:v>
                </c:pt>
                <c:pt idx="2649">
                  <c:v>-75.5</c:v>
                </c:pt>
                <c:pt idx="2650">
                  <c:v>-75.444444444444684</c:v>
                </c:pt>
                <c:pt idx="2651">
                  <c:v>-75.444444444444684</c:v>
                </c:pt>
                <c:pt idx="2652">
                  <c:v>-75.444444444444684</c:v>
                </c:pt>
                <c:pt idx="2653">
                  <c:v>-75.666666666666671</c:v>
                </c:pt>
                <c:pt idx="2654">
                  <c:v>-75.666666666666671</c:v>
                </c:pt>
                <c:pt idx="2655">
                  <c:v>-75.722222222222229</c:v>
                </c:pt>
                <c:pt idx="2656">
                  <c:v>-75.888888888888175</c:v>
                </c:pt>
                <c:pt idx="2657">
                  <c:v>-75.888888888888175</c:v>
                </c:pt>
                <c:pt idx="2658">
                  <c:v>-76.055555555555259</c:v>
                </c:pt>
                <c:pt idx="2659">
                  <c:v>-76.166666666666671</c:v>
                </c:pt>
                <c:pt idx="2660">
                  <c:v>-76.166666666666671</c:v>
                </c:pt>
                <c:pt idx="2661">
                  <c:v>-76.444444444444684</c:v>
                </c:pt>
                <c:pt idx="2662">
                  <c:v>-76.388888888888147</c:v>
                </c:pt>
                <c:pt idx="2663">
                  <c:v>-76.388888888888147</c:v>
                </c:pt>
                <c:pt idx="2664">
                  <c:v>-76.777777777777459</c:v>
                </c:pt>
                <c:pt idx="2665">
                  <c:v>-76.666666666666657</c:v>
                </c:pt>
                <c:pt idx="2666">
                  <c:v>-76.944444444444684</c:v>
                </c:pt>
                <c:pt idx="2667">
                  <c:v>-77.055555555555259</c:v>
                </c:pt>
                <c:pt idx="2668">
                  <c:v>-76.888888888888147</c:v>
                </c:pt>
                <c:pt idx="2669">
                  <c:v>-77.277777777777459</c:v>
                </c:pt>
                <c:pt idx="2670">
                  <c:v>-77.444444444444684</c:v>
                </c:pt>
                <c:pt idx="2671">
                  <c:v>-77.5</c:v>
                </c:pt>
                <c:pt idx="2672">
                  <c:v>-77.833333333333059</c:v>
                </c:pt>
                <c:pt idx="2673">
                  <c:v>-77.722222222222229</c:v>
                </c:pt>
                <c:pt idx="2674">
                  <c:v>-77.944444444444684</c:v>
                </c:pt>
                <c:pt idx="2675">
                  <c:v>-78.222222222222229</c:v>
                </c:pt>
                <c:pt idx="2676">
                  <c:v>-78.111111111111114</c:v>
                </c:pt>
                <c:pt idx="2677">
                  <c:v>-78.166666666666671</c:v>
                </c:pt>
                <c:pt idx="2678">
                  <c:v>-78.111111111111114</c:v>
                </c:pt>
                <c:pt idx="2679">
                  <c:v>-78.055555555555259</c:v>
                </c:pt>
                <c:pt idx="2680">
                  <c:v>-78.166666666666671</c:v>
                </c:pt>
                <c:pt idx="2681">
                  <c:v>-78.166666666666671</c:v>
                </c:pt>
                <c:pt idx="2682">
                  <c:v>-78.166666666666671</c:v>
                </c:pt>
                <c:pt idx="2683">
                  <c:v>-78.333333333333059</c:v>
                </c:pt>
                <c:pt idx="2684">
                  <c:v>-78.333333333333059</c:v>
                </c:pt>
                <c:pt idx="2685">
                  <c:v>-78.444444444444684</c:v>
                </c:pt>
                <c:pt idx="2686">
                  <c:v>-78.444444444444684</c:v>
                </c:pt>
                <c:pt idx="2687">
                  <c:v>-78.5</c:v>
                </c:pt>
                <c:pt idx="2688">
                  <c:v>-78.5</c:v>
                </c:pt>
                <c:pt idx="2689">
                  <c:v>-78.5</c:v>
                </c:pt>
                <c:pt idx="2690">
                  <c:v>-78.5</c:v>
                </c:pt>
                <c:pt idx="2691">
                  <c:v>-78.5</c:v>
                </c:pt>
                <c:pt idx="2692">
                  <c:v>-78.5</c:v>
                </c:pt>
                <c:pt idx="2693">
                  <c:v>-78.611111111111114</c:v>
                </c:pt>
                <c:pt idx="2694">
                  <c:v>-78.555555555555259</c:v>
                </c:pt>
                <c:pt idx="2695">
                  <c:v>-78.611111111111114</c:v>
                </c:pt>
                <c:pt idx="2696">
                  <c:v>-78.666666666666657</c:v>
                </c:pt>
                <c:pt idx="2697">
                  <c:v>-78.722222222222229</c:v>
                </c:pt>
                <c:pt idx="2698">
                  <c:v>-78.888888888888175</c:v>
                </c:pt>
                <c:pt idx="2699">
                  <c:v>-79.055555555555259</c:v>
                </c:pt>
                <c:pt idx="2700">
                  <c:v>-79.055555555555259</c:v>
                </c:pt>
                <c:pt idx="2701">
                  <c:v>-79.444444444444684</c:v>
                </c:pt>
                <c:pt idx="2702">
                  <c:v>-79.444444444444684</c:v>
                </c:pt>
                <c:pt idx="2703">
                  <c:v>-79.611111111111114</c:v>
                </c:pt>
                <c:pt idx="2704">
                  <c:v>-79.888888888888147</c:v>
                </c:pt>
                <c:pt idx="2705">
                  <c:v>-79.777777777777459</c:v>
                </c:pt>
                <c:pt idx="2706">
                  <c:v>-80.055555555555259</c:v>
                </c:pt>
                <c:pt idx="2707">
                  <c:v>-80.277777777777459</c:v>
                </c:pt>
                <c:pt idx="2708">
                  <c:v>-80.277777777777459</c:v>
                </c:pt>
                <c:pt idx="2709">
                  <c:v>-80.555555555555259</c:v>
                </c:pt>
                <c:pt idx="2710">
                  <c:v>-80.555555555555259</c:v>
                </c:pt>
                <c:pt idx="2711">
                  <c:v>-80.555555555555259</c:v>
                </c:pt>
                <c:pt idx="2712">
                  <c:v>-80.888888888888147</c:v>
                </c:pt>
                <c:pt idx="2713">
                  <c:v>-80.777777777777459</c:v>
                </c:pt>
                <c:pt idx="2714">
                  <c:v>-80.888888888888147</c:v>
                </c:pt>
                <c:pt idx="2715">
                  <c:v>-80.944444444444684</c:v>
                </c:pt>
                <c:pt idx="2716">
                  <c:v>-80.888888888888147</c:v>
                </c:pt>
                <c:pt idx="2717">
                  <c:v>-81.1111111111111</c:v>
                </c:pt>
                <c:pt idx="2718">
                  <c:v>-81.1111111111111</c:v>
                </c:pt>
                <c:pt idx="2719">
                  <c:v>-81.222222222222229</c:v>
                </c:pt>
                <c:pt idx="2720">
                  <c:v>-81.277777777777459</c:v>
                </c:pt>
                <c:pt idx="2721">
                  <c:v>-81.222222222222229</c:v>
                </c:pt>
                <c:pt idx="2722">
                  <c:v>-81.277777777777459</c:v>
                </c:pt>
                <c:pt idx="2723">
                  <c:v>-81.333333333333059</c:v>
                </c:pt>
                <c:pt idx="2724">
                  <c:v>-81.277777777777459</c:v>
                </c:pt>
                <c:pt idx="2725">
                  <c:v>-81.277777777777459</c:v>
                </c:pt>
                <c:pt idx="2726">
                  <c:v>-81.222222222222229</c:v>
                </c:pt>
                <c:pt idx="2727">
                  <c:v>-81.333333333333059</c:v>
                </c:pt>
                <c:pt idx="2728">
                  <c:v>-81.388888888888175</c:v>
                </c:pt>
                <c:pt idx="2729">
                  <c:v>-81.333333333333059</c:v>
                </c:pt>
                <c:pt idx="2730">
                  <c:v>-81.333333333333059</c:v>
                </c:pt>
                <c:pt idx="2731">
                  <c:v>-81.333333333333059</c:v>
                </c:pt>
                <c:pt idx="2732">
                  <c:v>-81.388888888888175</c:v>
                </c:pt>
                <c:pt idx="2733">
                  <c:v>-81.444444444444684</c:v>
                </c:pt>
                <c:pt idx="2734">
                  <c:v>-81.333333333333059</c:v>
                </c:pt>
                <c:pt idx="2735">
                  <c:v>-81.333333333333059</c:v>
                </c:pt>
                <c:pt idx="2736">
                  <c:v>-81.277777777777459</c:v>
                </c:pt>
                <c:pt idx="2737">
                  <c:v>-81.333333333333059</c:v>
                </c:pt>
                <c:pt idx="2738">
                  <c:v>-81.5</c:v>
                </c:pt>
                <c:pt idx="2739">
                  <c:v>-81.5</c:v>
                </c:pt>
                <c:pt idx="2740">
                  <c:v>-81.444444444444684</c:v>
                </c:pt>
                <c:pt idx="2741">
                  <c:v>-81.666666666666671</c:v>
                </c:pt>
                <c:pt idx="2742">
                  <c:v>-81.666666666666671</c:v>
                </c:pt>
                <c:pt idx="2743">
                  <c:v>-81.833333333333059</c:v>
                </c:pt>
                <c:pt idx="2744">
                  <c:v>-81.944444444444684</c:v>
                </c:pt>
                <c:pt idx="2745">
                  <c:v>-81.833333333333059</c:v>
                </c:pt>
                <c:pt idx="2746">
                  <c:v>-82.000000000000014</c:v>
                </c:pt>
                <c:pt idx="2747">
                  <c:v>-82.055555555555259</c:v>
                </c:pt>
                <c:pt idx="2748">
                  <c:v>-81.944444444444684</c:v>
                </c:pt>
                <c:pt idx="2749">
                  <c:v>-82.277777777777459</c:v>
                </c:pt>
                <c:pt idx="2750">
                  <c:v>-82.222222222222214</c:v>
                </c:pt>
                <c:pt idx="2751">
                  <c:v>-82.277777777777459</c:v>
                </c:pt>
                <c:pt idx="2752">
                  <c:v>-82.555555555555259</c:v>
                </c:pt>
                <c:pt idx="2753">
                  <c:v>-82.277777777777459</c:v>
                </c:pt>
                <c:pt idx="2754">
                  <c:v>-82.611111111111114</c:v>
                </c:pt>
                <c:pt idx="2755">
                  <c:v>-82.833333333333059</c:v>
                </c:pt>
                <c:pt idx="2756">
                  <c:v>-82.833333333333059</c:v>
                </c:pt>
                <c:pt idx="2757">
                  <c:v>-83.111111111111114</c:v>
                </c:pt>
                <c:pt idx="2758">
                  <c:v>-83.222222222222229</c:v>
                </c:pt>
                <c:pt idx="2759">
                  <c:v>-83.333333333333059</c:v>
                </c:pt>
                <c:pt idx="2760">
                  <c:v>-83.666666666666671</c:v>
                </c:pt>
                <c:pt idx="2761">
                  <c:v>-83.666666666666671</c:v>
                </c:pt>
                <c:pt idx="2762">
                  <c:v>-83.722222222222214</c:v>
                </c:pt>
                <c:pt idx="2763">
                  <c:v>-83.777777777777459</c:v>
                </c:pt>
                <c:pt idx="2764">
                  <c:v>-83.777777777777459</c:v>
                </c:pt>
                <c:pt idx="2765">
                  <c:v>-83.833333333333059</c:v>
                </c:pt>
                <c:pt idx="2766">
                  <c:v>-83.722222222222214</c:v>
                </c:pt>
                <c:pt idx="2767">
                  <c:v>-83.777777777777459</c:v>
                </c:pt>
                <c:pt idx="2768">
                  <c:v>-83.833333333333059</c:v>
                </c:pt>
                <c:pt idx="2769">
                  <c:v>-83.833333333333059</c:v>
                </c:pt>
                <c:pt idx="2770">
                  <c:v>-83.888888888888147</c:v>
                </c:pt>
                <c:pt idx="2771">
                  <c:v>-83.944444444444684</c:v>
                </c:pt>
                <c:pt idx="2772">
                  <c:v>-83.944444444444684</c:v>
                </c:pt>
                <c:pt idx="2773">
                  <c:v>-84.111111111111114</c:v>
                </c:pt>
                <c:pt idx="2774">
                  <c:v>-84.111111111111114</c:v>
                </c:pt>
                <c:pt idx="2775">
                  <c:v>-84.111111111111114</c:v>
                </c:pt>
                <c:pt idx="2776">
                  <c:v>-84.166666666666657</c:v>
                </c:pt>
                <c:pt idx="2777">
                  <c:v>-84.166666666666657</c:v>
                </c:pt>
                <c:pt idx="2778">
                  <c:v>-84.388888888888147</c:v>
                </c:pt>
                <c:pt idx="2779">
                  <c:v>-84.388888888888147</c:v>
                </c:pt>
                <c:pt idx="2780">
                  <c:v>-84.333333333333059</c:v>
                </c:pt>
                <c:pt idx="2781">
                  <c:v>-84.666666666666657</c:v>
                </c:pt>
                <c:pt idx="2782">
                  <c:v>-84.888888888888175</c:v>
                </c:pt>
                <c:pt idx="2783">
                  <c:v>-85.111111111111114</c:v>
                </c:pt>
                <c:pt idx="2784">
                  <c:v>-85.444444444444684</c:v>
                </c:pt>
                <c:pt idx="2785">
                  <c:v>-85.166666666666671</c:v>
                </c:pt>
                <c:pt idx="2786">
                  <c:v>-85.555555555555259</c:v>
                </c:pt>
                <c:pt idx="2787">
                  <c:v>-85.833333333333059</c:v>
                </c:pt>
                <c:pt idx="2788">
                  <c:v>-85.611111111111114</c:v>
                </c:pt>
                <c:pt idx="2789">
                  <c:v>-85.777777777777459</c:v>
                </c:pt>
                <c:pt idx="2790">
                  <c:v>-85.555555555555259</c:v>
                </c:pt>
                <c:pt idx="2791">
                  <c:v>-85.555555555555259</c:v>
                </c:pt>
                <c:pt idx="2792">
                  <c:v>-85.888888888888147</c:v>
                </c:pt>
                <c:pt idx="2793">
                  <c:v>-85.777777777777459</c:v>
                </c:pt>
                <c:pt idx="2794">
                  <c:v>-85.777777777777459</c:v>
                </c:pt>
                <c:pt idx="2795">
                  <c:v>-86</c:v>
                </c:pt>
                <c:pt idx="2796">
                  <c:v>-85.944444444444684</c:v>
                </c:pt>
                <c:pt idx="2797">
                  <c:v>-86.222222222222229</c:v>
                </c:pt>
                <c:pt idx="2798">
                  <c:v>-86.222222222222229</c:v>
                </c:pt>
                <c:pt idx="2799">
                  <c:v>-86.277777777777459</c:v>
                </c:pt>
                <c:pt idx="2800">
                  <c:v>-86.333333333333059</c:v>
                </c:pt>
                <c:pt idx="2801">
                  <c:v>-86.333333333333059</c:v>
                </c:pt>
                <c:pt idx="2802">
                  <c:v>-86.444444444444684</c:v>
                </c:pt>
                <c:pt idx="2803">
                  <c:v>-86.5</c:v>
                </c:pt>
                <c:pt idx="2804">
                  <c:v>-86.555555555555259</c:v>
                </c:pt>
                <c:pt idx="2805">
                  <c:v>-86.555555555555259</c:v>
                </c:pt>
                <c:pt idx="2806">
                  <c:v>-86.6111111111111</c:v>
                </c:pt>
                <c:pt idx="2807">
                  <c:v>-86.6111111111111</c:v>
                </c:pt>
                <c:pt idx="2808">
                  <c:v>-86.6111111111111</c:v>
                </c:pt>
                <c:pt idx="2809">
                  <c:v>-86.6111111111111</c:v>
                </c:pt>
                <c:pt idx="2810">
                  <c:v>-86.5</c:v>
                </c:pt>
                <c:pt idx="2811">
                  <c:v>-86.555555555555259</c:v>
                </c:pt>
                <c:pt idx="2812">
                  <c:v>-86.555555555555259</c:v>
                </c:pt>
                <c:pt idx="2813">
                  <c:v>-86.6111111111111</c:v>
                </c:pt>
                <c:pt idx="2814">
                  <c:v>-86.555555555555259</c:v>
                </c:pt>
                <c:pt idx="2815">
                  <c:v>-86.6111111111111</c:v>
                </c:pt>
                <c:pt idx="2816">
                  <c:v>-86.6111111111111</c:v>
                </c:pt>
                <c:pt idx="2817">
                  <c:v>-86.6111111111111</c:v>
                </c:pt>
                <c:pt idx="2818">
                  <c:v>-86.6111111111111</c:v>
                </c:pt>
                <c:pt idx="2819">
                  <c:v>-86.6111111111111</c:v>
                </c:pt>
                <c:pt idx="2820">
                  <c:v>-86.6111111111111</c:v>
                </c:pt>
                <c:pt idx="2821">
                  <c:v>-86.6111111111111</c:v>
                </c:pt>
                <c:pt idx="2822">
                  <c:v>-86.666666666666671</c:v>
                </c:pt>
                <c:pt idx="2823">
                  <c:v>-86.666666666666671</c:v>
                </c:pt>
                <c:pt idx="2824">
                  <c:v>-86.666666666666671</c:v>
                </c:pt>
                <c:pt idx="2825">
                  <c:v>-86.666666666666671</c:v>
                </c:pt>
                <c:pt idx="2826">
                  <c:v>-86.666666666666671</c:v>
                </c:pt>
                <c:pt idx="2827">
                  <c:v>-86.722222222222229</c:v>
                </c:pt>
                <c:pt idx="2828">
                  <c:v>-86.722222222222229</c:v>
                </c:pt>
                <c:pt idx="2829">
                  <c:v>-86.777777777777459</c:v>
                </c:pt>
                <c:pt idx="2830">
                  <c:v>-86.833333333333059</c:v>
                </c:pt>
                <c:pt idx="2831">
                  <c:v>-86.833333333333059</c:v>
                </c:pt>
                <c:pt idx="2832">
                  <c:v>-87.1111111111111</c:v>
                </c:pt>
                <c:pt idx="2833">
                  <c:v>-87.166666666666671</c:v>
                </c:pt>
                <c:pt idx="2834">
                  <c:v>-87.277777777777459</c:v>
                </c:pt>
                <c:pt idx="2835">
                  <c:v>-87.555555555555259</c:v>
                </c:pt>
                <c:pt idx="2836">
                  <c:v>-87.555555555555259</c:v>
                </c:pt>
                <c:pt idx="2837">
                  <c:v>-87.833333333333059</c:v>
                </c:pt>
                <c:pt idx="2838">
                  <c:v>-88.111111111111114</c:v>
                </c:pt>
                <c:pt idx="2839">
                  <c:v>-87.888888888888147</c:v>
                </c:pt>
                <c:pt idx="2840">
                  <c:v>-88.166666666666671</c:v>
                </c:pt>
                <c:pt idx="2841">
                  <c:v>-88.277777777777459</c:v>
                </c:pt>
                <c:pt idx="2842">
                  <c:v>-88.277777777777459</c:v>
                </c:pt>
                <c:pt idx="2843">
                  <c:v>-88.611111111111114</c:v>
                </c:pt>
                <c:pt idx="2844">
                  <c:v>-88.388888888888147</c:v>
                </c:pt>
                <c:pt idx="2845">
                  <c:v>-88.5</c:v>
                </c:pt>
                <c:pt idx="2846">
                  <c:v>-88.722222222222229</c:v>
                </c:pt>
                <c:pt idx="2847">
                  <c:v>-88.666666666666671</c:v>
                </c:pt>
                <c:pt idx="2848">
                  <c:v>-88.888888888888175</c:v>
                </c:pt>
                <c:pt idx="2849">
                  <c:v>-88.777777777777459</c:v>
                </c:pt>
                <c:pt idx="2850">
                  <c:v>-88.722222222222229</c:v>
                </c:pt>
                <c:pt idx="2851">
                  <c:v>-88.888888888888175</c:v>
                </c:pt>
                <c:pt idx="2852">
                  <c:v>-88.722222222222229</c:v>
                </c:pt>
                <c:pt idx="2853">
                  <c:v>-88.722222222222229</c:v>
                </c:pt>
                <c:pt idx="2854">
                  <c:v>-88.833333333333059</c:v>
                </c:pt>
                <c:pt idx="2855">
                  <c:v>-88.666666666666671</c:v>
                </c:pt>
                <c:pt idx="2856">
                  <c:v>-89</c:v>
                </c:pt>
                <c:pt idx="2857">
                  <c:v>-89.055555555555259</c:v>
                </c:pt>
                <c:pt idx="2858">
                  <c:v>-89</c:v>
                </c:pt>
                <c:pt idx="2859">
                  <c:v>-89.333333333333059</c:v>
                </c:pt>
                <c:pt idx="2860">
                  <c:v>-89.277777777777459</c:v>
                </c:pt>
                <c:pt idx="2861">
                  <c:v>-89.444444444444684</c:v>
                </c:pt>
                <c:pt idx="2862">
                  <c:v>-89.555555555555259</c:v>
                </c:pt>
                <c:pt idx="2863">
                  <c:v>-89.444444444444684</c:v>
                </c:pt>
                <c:pt idx="2864">
                  <c:v>-89.833333333333059</c:v>
                </c:pt>
                <c:pt idx="2865">
                  <c:v>-89.944444444444684</c:v>
                </c:pt>
                <c:pt idx="2866">
                  <c:v>-90.166666666666657</c:v>
                </c:pt>
                <c:pt idx="2867">
                  <c:v>-90.5</c:v>
                </c:pt>
                <c:pt idx="2868">
                  <c:v>-90.388888888888147</c:v>
                </c:pt>
                <c:pt idx="2869">
                  <c:v>-90.611111111111114</c:v>
                </c:pt>
                <c:pt idx="2870">
                  <c:v>-90.888888888888147</c:v>
                </c:pt>
                <c:pt idx="2871">
                  <c:v>-90.611111111111114</c:v>
                </c:pt>
                <c:pt idx="2872">
                  <c:v>-90.944444444444684</c:v>
                </c:pt>
                <c:pt idx="2873">
                  <c:v>-90.833333333333059</c:v>
                </c:pt>
                <c:pt idx="2874">
                  <c:v>-90.888888888888147</c:v>
                </c:pt>
                <c:pt idx="2875">
                  <c:v>-91.166666666666671</c:v>
                </c:pt>
                <c:pt idx="2876">
                  <c:v>-90.944444444444684</c:v>
                </c:pt>
                <c:pt idx="2877">
                  <c:v>-91</c:v>
                </c:pt>
                <c:pt idx="2878">
                  <c:v>-91.277777777777459</c:v>
                </c:pt>
                <c:pt idx="2879">
                  <c:v>-91.111111111111114</c:v>
                </c:pt>
                <c:pt idx="2880">
                  <c:v>-91.277777777777459</c:v>
                </c:pt>
                <c:pt idx="2881">
                  <c:v>-91.166666666666671</c:v>
                </c:pt>
                <c:pt idx="2882">
                  <c:v>-91.277777777777459</c:v>
                </c:pt>
                <c:pt idx="2883">
                  <c:v>-91.611111111111114</c:v>
                </c:pt>
                <c:pt idx="2884">
                  <c:v>-91.666666666666657</c:v>
                </c:pt>
                <c:pt idx="2885">
                  <c:v>-91.666666666666657</c:v>
                </c:pt>
                <c:pt idx="2886">
                  <c:v>-91.888888888888147</c:v>
                </c:pt>
                <c:pt idx="2887">
                  <c:v>-91.833333333333059</c:v>
                </c:pt>
                <c:pt idx="2888">
                  <c:v>-91.888888888888147</c:v>
                </c:pt>
                <c:pt idx="2889">
                  <c:v>-91.888888888888147</c:v>
                </c:pt>
                <c:pt idx="2890">
                  <c:v>-91.833333333333059</c:v>
                </c:pt>
                <c:pt idx="2891">
                  <c:v>-91.888888888888147</c:v>
                </c:pt>
                <c:pt idx="2892">
                  <c:v>-91.777777777777459</c:v>
                </c:pt>
                <c:pt idx="2893">
                  <c:v>-91.722222222222214</c:v>
                </c:pt>
                <c:pt idx="2894">
                  <c:v>-91.833333333333059</c:v>
                </c:pt>
                <c:pt idx="2895">
                  <c:v>-92</c:v>
                </c:pt>
                <c:pt idx="2896">
                  <c:v>-92.055555555555259</c:v>
                </c:pt>
                <c:pt idx="2897">
                  <c:v>-92</c:v>
                </c:pt>
                <c:pt idx="2898">
                  <c:v>-92</c:v>
                </c:pt>
                <c:pt idx="2899">
                  <c:v>-92.166666666666657</c:v>
                </c:pt>
                <c:pt idx="2900">
                  <c:v>-92.222222222222229</c:v>
                </c:pt>
                <c:pt idx="2901">
                  <c:v>-92.222222222222229</c:v>
                </c:pt>
                <c:pt idx="2902">
                  <c:v>-92.222222222222229</c:v>
                </c:pt>
                <c:pt idx="2903">
                  <c:v>-92.222222222222229</c:v>
                </c:pt>
                <c:pt idx="2904">
                  <c:v>-92.277777777777459</c:v>
                </c:pt>
                <c:pt idx="2905">
                  <c:v>-92.277777777777459</c:v>
                </c:pt>
                <c:pt idx="2906">
                  <c:v>-92.277777777777459</c:v>
                </c:pt>
                <c:pt idx="2907">
                  <c:v>-92.333333333333059</c:v>
                </c:pt>
                <c:pt idx="2908">
                  <c:v>-92.277777777777459</c:v>
                </c:pt>
                <c:pt idx="2909">
                  <c:v>-92.277777777777459</c:v>
                </c:pt>
                <c:pt idx="2910">
                  <c:v>-92.277777777777459</c:v>
                </c:pt>
                <c:pt idx="2911">
                  <c:v>-92.277777777777459</c:v>
                </c:pt>
                <c:pt idx="2912">
                  <c:v>-92.444444444444684</c:v>
                </c:pt>
                <c:pt idx="2913">
                  <c:v>-92.388888888888175</c:v>
                </c:pt>
                <c:pt idx="2914">
                  <c:v>-92.333333333333059</c:v>
                </c:pt>
                <c:pt idx="2915">
                  <c:v>-92.388888888888175</c:v>
                </c:pt>
                <c:pt idx="2916">
                  <c:v>-92.333333333333059</c:v>
                </c:pt>
                <c:pt idx="2917">
                  <c:v>-92.388888888888175</c:v>
                </c:pt>
                <c:pt idx="2918">
                  <c:v>-92.5</c:v>
                </c:pt>
                <c:pt idx="2919">
                  <c:v>-92.333333333333059</c:v>
                </c:pt>
                <c:pt idx="2920">
                  <c:v>-92.444444444444684</c:v>
                </c:pt>
                <c:pt idx="2921">
                  <c:v>-92.5</c:v>
                </c:pt>
                <c:pt idx="2922">
                  <c:v>-92.5</c:v>
                </c:pt>
                <c:pt idx="2923">
                  <c:v>-92.666666666666671</c:v>
                </c:pt>
                <c:pt idx="2924">
                  <c:v>-92.5</c:v>
                </c:pt>
                <c:pt idx="2925">
                  <c:v>-92.666666666666671</c:v>
                </c:pt>
                <c:pt idx="2926">
                  <c:v>-92.666666666666671</c:v>
                </c:pt>
                <c:pt idx="2927">
                  <c:v>-92.666666666666671</c:v>
                </c:pt>
                <c:pt idx="2928">
                  <c:v>-92.833333333333059</c:v>
                </c:pt>
                <c:pt idx="2929">
                  <c:v>-92.722222222222214</c:v>
                </c:pt>
                <c:pt idx="2930">
                  <c:v>-92.722222222222214</c:v>
                </c:pt>
                <c:pt idx="2931">
                  <c:v>-93</c:v>
                </c:pt>
                <c:pt idx="2932">
                  <c:v>-92.833333333333059</c:v>
                </c:pt>
                <c:pt idx="2933">
                  <c:v>-93.111111111111114</c:v>
                </c:pt>
                <c:pt idx="2934">
                  <c:v>-93.111111111111114</c:v>
                </c:pt>
                <c:pt idx="2935">
                  <c:v>-93</c:v>
                </c:pt>
                <c:pt idx="2936">
                  <c:v>-93.388888888888147</c:v>
                </c:pt>
                <c:pt idx="2937">
                  <c:v>-93.388888888888147</c:v>
                </c:pt>
                <c:pt idx="2938">
                  <c:v>-93.333333333333059</c:v>
                </c:pt>
                <c:pt idx="2939">
                  <c:v>-93.611111111111114</c:v>
                </c:pt>
                <c:pt idx="2940">
                  <c:v>-93.444444444444684</c:v>
                </c:pt>
                <c:pt idx="2941">
                  <c:v>-93.611111111111114</c:v>
                </c:pt>
                <c:pt idx="2942">
                  <c:v>-93.777777777777459</c:v>
                </c:pt>
                <c:pt idx="2943">
                  <c:v>-93.666666666666671</c:v>
                </c:pt>
                <c:pt idx="2944">
                  <c:v>-93.888888888888147</c:v>
                </c:pt>
                <c:pt idx="2945">
                  <c:v>-93.722222222222229</c:v>
                </c:pt>
                <c:pt idx="2946">
                  <c:v>-93.666666666666671</c:v>
                </c:pt>
                <c:pt idx="2947">
                  <c:v>-94</c:v>
                </c:pt>
                <c:pt idx="2948">
                  <c:v>-93.833333333333059</c:v>
                </c:pt>
                <c:pt idx="2949">
                  <c:v>-93.944444444444684</c:v>
                </c:pt>
                <c:pt idx="2950">
                  <c:v>-94.055555555555259</c:v>
                </c:pt>
                <c:pt idx="2951">
                  <c:v>-93.944444444444684</c:v>
                </c:pt>
                <c:pt idx="2952">
                  <c:v>-94.222222222222229</c:v>
                </c:pt>
                <c:pt idx="2953">
                  <c:v>-94.055555555555259</c:v>
                </c:pt>
                <c:pt idx="2954">
                  <c:v>-94</c:v>
                </c:pt>
                <c:pt idx="2955">
                  <c:v>-94.166666666666657</c:v>
                </c:pt>
                <c:pt idx="2956">
                  <c:v>-94</c:v>
                </c:pt>
                <c:pt idx="2957">
                  <c:v>-94</c:v>
                </c:pt>
                <c:pt idx="2958">
                  <c:v>-94.111111111111114</c:v>
                </c:pt>
                <c:pt idx="2959">
                  <c:v>-94</c:v>
                </c:pt>
                <c:pt idx="2960">
                  <c:v>-94.277777777777459</c:v>
                </c:pt>
                <c:pt idx="2961">
                  <c:v>-94.333333333333059</c:v>
                </c:pt>
                <c:pt idx="2962">
                  <c:v>-94.277777777777459</c:v>
                </c:pt>
                <c:pt idx="2963">
                  <c:v>-94.555555555555259</c:v>
                </c:pt>
                <c:pt idx="2964">
                  <c:v>-94.444444444444684</c:v>
                </c:pt>
                <c:pt idx="2965">
                  <c:v>-94.388888888888175</c:v>
                </c:pt>
                <c:pt idx="2966">
                  <c:v>-94.444444444444684</c:v>
                </c:pt>
                <c:pt idx="2967">
                  <c:v>-94.444444444444684</c:v>
                </c:pt>
                <c:pt idx="2968">
                  <c:v>-94.555555555555259</c:v>
                </c:pt>
                <c:pt idx="2969">
                  <c:v>-94.6111111111111</c:v>
                </c:pt>
                <c:pt idx="2970">
                  <c:v>-94.555555555555259</c:v>
                </c:pt>
                <c:pt idx="2971">
                  <c:v>-94.833333333333059</c:v>
                </c:pt>
                <c:pt idx="2972">
                  <c:v>-94.777777777777459</c:v>
                </c:pt>
                <c:pt idx="2973">
                  <c:v>-95</c:v>
                </c:pt>
                <c:pt idx="2974">
                  <c:v>-95</c:v>
                </c:pt>
                <c:pt idx="2975">
                  <c:v>-94.944444444444684</c:v>
                </c:pt>
                <c:pt idx="2976">
                  <c:v>-95.277777777777459</c:v>
                </c:pt>
                <c:pt idx="2977">
                  <c:v>-95.277777777777459</c:v>
                </c:pt>
                <c:pt idx="2978">
                  <c:v>-95.277777777777459</c:v>
                </c:pt>
                <c:pt idx="2979">
                  <c:v>-95.666666666666671</c:v>
                </c:pt>
                <c:pt idx="2980">
                  <c:v>-95.611111111111128</c:v>
                </c:pt>
                <c:pt idx="2981">
                  <c:v>-95.888888888888147</c:v>
                </c:pt>
                <c:pt idx="2982">
                  <c:v>-96.222222222222229</c:v>
                </c:pt>
                <c:pt idx="2983">
                  <c:v>-96.111111111111114</c:v>
                </c:pt>
                <c:pt idx="2984">
                  <c:v>-96.333333333333059</c:v>
                </c:pt>
                <c:pt idx="2985">
                  <c:v>-96.444444444444684</c:v>
                </c:pt>
                <c:pt idx="2986">
                  <c:v>-96.333333333333059</c:v>
                </c:pt>
                <c:pt idx="2987">
                  <c:v>-96.666666666666657</c:v>
                </c:pt>
                <c:pt idx="2988">
                  <c:v>-96.333333333333059</c:v>
                </c:pt>
                <c:pt idx="2989">
                  <c:v>-96.444444444444684</c:v>
                </c:pt>
                <c:pt idx="2990">
                  <c:v>-96.555555555555259</c:v>
                </c:pt>
                <c:pt idx="2991">
                  <c:v>-96.555555555555259</c:v>
                </c:pt>
                <c:pt idx="2992">
                  <c:v>-96.777777777777459</c:v>
                </c:pt>
                <c:pt idx="2993">
                  <c:v>-96.777777777777459</c:v>
                </c:pt>
                <c:pt idx="2994">
                  <c:v>-96.777777777777459</c:v>
                </c:pt>
                <c:pt idx="2995">
                  <c:v>-97.166666666666657</c:v>
                </c:pt>
                <c:pt idx="2996">
                  <c:v>-96.888888888888175</c:v>
                </c:pt>
                <c:pt idx="2997">
                  <c:v>-96.888888888888175</c:v>
                </c:pt>
                <c:pt idx="2998">
                  <c:v>-97.055555555555259</c:v>
                </c:pt>
                <c:pt idx="2999">
                  <c:v>-97</c:v>
                </c:pt>
                <c:pt idx="3000">
                  <c:v>-97.222222222222214</c:v>
                </c:pt>
                <c:pt idx="3001">
                  <c:v>-97.166666666666657</c:v>
                </c:pt>
                <c:pt idx="3002">
                  <c:v>-97.111111111111114</c:v>
                </c:pt>
                <c:pt idx="3003">
                  <c:v>-97.277777777777459</c:v>
                </c:pt>
                <c:pt idx="3004">
                  <c:v>-97.388888888888147</c:v>
                </c:pt>
                <c:pt idx="3005">
                  <c:v>-97.333333333333059</c:v>
                </c:pt>
                <c:pt idx="3006">
                  <c:v>-97.388888888888147</c:v>
                </c:pt>
                <c:pt idx="3007">
                  <c:v>-97.333333333333059</c:v>
                </c:pt>
                <c:pt idx="3008">
                  <c:v>-97.388888888888147</c:v>
                </c:pt>
                <c:pt idx="3009">
                  <c:v>-97.388888888888147</c:v>
                </c:pt>
                <c:pt idx="3010">
                  <c:v>-97.444444444444684</c:v>
                </c:pt>
                <c:pt idx="3011">
                  <c:v>-97.5</c:v>
                </c:pt>
                <c:pt idx="3012">
                  <c:v>-97.5</c:v>
                </c:pt>
                <c:pt idx="3013">
                  <c:v>-97.6111111111111</c:v>
                </c:pt>
                <c:pt idx="3014">
                  <c:v>-97.666666666666671</c:v>
                </c:pt>
                <c:pt idx="3015">
                  <c:v>-97.722222222222214</c:v>
                </c:pt>
                <c:pt idx="3016">
                  <c:v>-97.888888888888147</c:v>
                </c:pt>
                <c:pt idx="3017">
                  <c:v>-97.833333333333059</c:v>
                </c:pt>
                <c:pt idx="3018">
                  <c:v>-97.888888888888147</c:v>
                </c:pt>
                <c:pt idx="3019">
                  <c:v>-98</c:v>
                </c:pt>
                <c:pt idx="3020">
                  <c:v>-97.944444444444684</c:v>
                </c:pt>
                <c:pt idx="3021">
                  <c:v>-98.166666666666671</c:v>
                </c:pt>
                <c:pt idx="3022">
                  <c:v>-98.222222222222214</c:v>
                </c:pt>
                <c:pt idx="3023">
                  <c:v>-98.111111111111128</c:v>
                </c:pt>
                <c:pt idx="3024">
                  <c:v>-98.444444444444684</c:v>
                </c:pt>
                <c:pt idx="3025">
                  <c:v>-98.500000000000014</c:v>
                </c:pt>
                <c:pt idx="3026">
                  <c:v>-98.611111111111114</c:v>
                </c:pt>
                <c:pt idx="3027">
                  <c:v>-98.888888888888147</c:v>
                </c:pt>
                <c:pt idx="3028">
                  <c:v>-98.777777777777459</c:v>
                </c:pt>
                <c:pt idx="3029">
                  <c:v>-99</c:v>
                </c:pt>
                <c:pt idx="3030">
                  <c:v>-99.333333333333059</c:v>
                </c:pt>
                <c:pt idx="3031">
                  <c:v>-99.222222222222214</c:v>
                </c:pt>
                <c:pt idx="3032">
                  <c:v>-99.555555555555259</c:v>
                </c:pt>
                <c:pt idx="3033">
                  <c:v>-99.5</c:v>
                </c:pt>
                <c:pt idx="3034">
                  <c:v>-99.5</c:v>
                </c:pt>
                <c:pt idx="3035">
                  <c:v>-99.722222222222214</c:v>
                </c:pt>
                <c:pt idx="3036">
                  <c:v>-99.611111111111114</c:v>
                </c:pt>
                <c:pt idx="3037">
                  <c:v>-99.611111111111114</c:v>
                </c:pt>
                <c:pt idx="3038">
                  <c:v>-99.666666666666671</c:v>
                </c:pt>
                <c:pt idx="3039">
                  <c:v>-99.555555555555259</c:v>
                </c:pt>
                <c:pt idx="3040">
                  <c:v>-99.722222222222214</c:v>
                </c:pt>
                <c:pt idx="3041">
                  <c:v>-99.722222222222214</c:v>
                </c:pt>
                <c:pt idx="3042">
                  <c:v>-99.833333333333059</c:v>
                </c:pt>
                <c:pt idx="3043">
                  <c:v>-100.05555555555532</c:v>
                </c:pt>
                <c:pt idx="3044">
                  <c:v>-100</c:v>
                </c:pt>
                <c:pt idx="3045">
                  <c:v>-100.05555555555532</c:v>
                </c:pt>
                <c:pt idx="3046">
                  <c:v>-100.1111111111111</c:v>
                </c:pt>
                <c:pt idx="3047">
                  <c:v>-100.05555555555532</c:v>
                </c:pt>
                <c:pt idx="3048">
                  <c:v>-100.1111111111111</c:v>
                </c:pt>
                <c:pt idx="3049">
                  <c:v>-100.05555555555532</c:v>
                </c:pt>
                <c:pt idx="3050">
                  <c:v>-100</c:v>
                </c:pt>
                <c:pt idx="3051">
                  <c:v>-100.1666666666667</c:v>
                </c:pt>
                <c:pt idx="3052">
                  <c:v>-100.1111111111111</c:v>
                </c:pt>
                <c:pt idx="3053">
                  <c:v>-100.1111111111111</c:v>
                </c:pt>
                <c:pt idx="3054">
                  <c:v>-100.1111111111111</c:v>
                </c:pt>
                <c:pt idx="3055">
                  <c:v>-100.05555555555532</c:v>
                </c:pt>
                <c:pt idx="3056">
                  <c:v>-100.1111111111111</c:v>
                </c:pt>
                <c:pt idx="3057">
                  <c:v>-100.1666666666667</c:v>
                </c:pt>
                <c:pt idx="3058">
                  <c:v>-100.05555555555532</c:v>
                </c:pt>
                <c:pt idx="3059">
                  <c:v>-100.05555555555532</c:v>
                </c:pt>
                <c:pt idx="3060">
                  <c:v>-100.05555555555532</c:v>
                </c:pt>
                <c:pt idx="3061">
                  <c:v>-100.2222222222222</c:v>
                </c:pt>
                <c:pt idx="3062">
                  <c:v>-100.2222222222222</c:v>
                </c:pt>
                <c:pt idx="3063">
                  <c:v>-100.2222222222222</c:v>
                </c:pt>
                <c:pt idx="3064">
                  <c:v>-100.2222222222222</c:v>
                </c:pt>
                <c:pt idx="3065">
                  <c:v>-100.2222222222222</c:v>
                </c:pt>
                <c:pt idx="3066">
                  <c:v>-100.27777777777752</c:v>
                </c:pt>
                <c:pt idx="3067">
                  <c:v>-100.27777777777752</c:v>
                </c:pt>
                <c:pt idx="3068">
                  <c:v>-100.2222222222222</c:v>
                </c:pt>
                <c:pt idx="3069">
                  <c:v>-100.33333333333312</c:v>
                </c:pt>
                <c:pt idx="3070">
                  <c:v>-100.38888888888843</c:v>
                </c:pt>
                <c:pt idx="3071">
                  <c:v>-100.38888888888843</c:v>
                </c:pt>
                <c:pt idx="3072">
                  <c:v>-100.5</c:v>
                </c:pt>
                <c:pt idx="3073">
                  <c:v>-100.55555555555532</c:v>
                </c:pt>
                <c:pt idx="3074">
                  <c:v>-100.6111111111111</c:v>
                </c:pt>
                <c:pt idx="3075">
                  <c:v>-100.83333333333312</c:v>
                </c:pt>
                <c:pt idx="3076">
                  <c:v>-100.77777777777752</c:v>
                </c:pt>
                <c:pt idx="3077">
                  <c:v>-101</c:v>
                </c:pt>
                <c:pt idx="3078">
                  <c:v>-101.1111111111111</c:v>
                </c:pt>
                <c:pt idx="3079">
                  <c:v>-101.1111111111111</c:v>
                </c:pt>
                <c:pt idx="3080">
                  <c:v>-101.38888888888843</c:v>
                </c:pt>
                <c:pt idx="3081">
                  <c:v>-101.33333333333312</c:v>
                </c:pt>
                <c:pt idx="3082">
                  <c:v>-101.2222222222222</c:v>
                </c:pt>
                <c:pt idx="3083">
                  <c:v>-101.55555555555532</c:v>
                </c:pt>
                <c:pt idx="3084">
                  <c:v>-101.38888888888843</c:v>
                </c:pt>
                <c:pt idx="3085">
                  <c:v>-101.5</c:v>
                </c:pt>
                <c:pt idx="3086">
                  <c:v>-101.7222222222222</c:v>
                </c:pt>
                <c:pt idx="3087">
                  <c:v>-101.44444444444468</c:v>
                </c:pt>
                <c:pt idx="3088">
                  <c:v>-101.77777777777752</c:v>
                </c:pt>
                <c:pt idx="3089">
                  <c:v>-101.83333333333312</c:v>
                </c:pt>
                <c:pt idx="3090">
                  <c:v>-101.83333333333312</c:v>
                </c:pt>
                <c:pt idx="3091">
                  <c:v>-102.1666666666667</c:v>
                </c:pt>
                <c:pt idx="3092">
                  <c:v>-102.1111111111111</c:v>
                </c:pt>
                <c:pt idx="3093">
                  <c:v>-102.2222222222222</c:v>
                </c:pt>
                <c:pt idx="3094">
                  <c:v>-102.5</c:v>
                </c:pt>
                <c:pt idx="3095">
                  <c:v>-102.33333333333312</c:v>
                </c:pt>
                <c:pt idx="3096">
                  <c:v>-102.55555555555532</c:v>
                </c:pt>
                <c:pt idx="3097">
                  <c:v>-102.55555555555532</c:v>
                </c:pt>
                <c:pt idx="3098">
                  <c:v>-102.5</c:v>
                </c:pt>
                <c:pt idx="3099">
                  <c:v>-102.6666666666667</c:v>
                </c:pt>
                <c:pt idx="3100">
                  <c:v>-102.55555555555532</c:v>
                </c:pt>
                <c:pt idx="3101">
                  <c:v>-102.6111111111111</c:v>
                </c:pt>
                <c:pt idx="3102">
                  <c:v>-102.77777777777752</c:v>
                </c:pt>
                <c:pt idx="3103">
                  <c:v>-102.7222222222222</c:v>
                </c:pt>
                <c:pt idx="3104">
                  <c:v>-102.6666666666667</c:v>
                </c:pt>
                <c:pt idx="3105">
                  <c:v>-102.7222222222222</c:v>
                </c:pt>
                <c:pt idx="3106">
                  <c:v>-102.7222222222222</c:v>
                </c:pt>
                <c:pt idx="3107">
                  <c:v>-102.88888888888843</c:v>
                </c:pt>
                <c:pt idx="3108">
                  <c:v>-102.88888888888843</c:v>
                </c:pt>
                <c:pt idx="3109">
                  <c:v>-102.94444444444468</c:v>
                </c:pt>
                <c:pt idx="3110">
                  <c:v>-103.05555555555532</c:v>
                </c:pt>
                <c:pt idx="3111">
                  <c:v>-103.1111111111111</c:v>
                </c:pt>
                <c:pt idx="3112">
                  <c:v>-103.05555555555532</c:v>
                </c:pt>
                <c:pt idx="3113">
                  <c:v>-103.05555555555532</c:v>
                </c:pt>
                <c:pt idx="3114">
                  <c:v>-103.05555555555532</c:v>
                </c:pt>
                <c:pt idx="3115">
                  <c:v>-103.1111111111111</c:v>
                </c:pt>
                <c:pt idx="3116">
                  <c:v>-103.05555555555532</c:v>
                </c:pt>
                <c:pt idx="3117">
                  <c:v>-103.1111111111111</c:v>
                </c:pt>
                <c:pt idx="3118">
                  <c:v>-103.1666666666667</c:v>
                </c:pt>
                <c:pt idx="3119">
                  <c:v>-103.1666666666667</c:v>
                </c:pt>
                <c:pt idx="3120">
                  <c:v>-103.44444444444468</c:v>
                </c:pt>
                <c:pt idx="3121">
                  <c:v>-103.44444444444468</c:v>
                </c:pt>
                <c:pt idx="3122">
                  <c:v>-103.5</c:v>
                </c:pt>
                <c:pt idx="3123">
                  <c:v>-103.77777777777752</c:v>
                </c:pt>
                <c:pt idx="3124">
                  <c:v>-103.6666666666667</c:v>
                </c:pt>
                <c:pt idx="3125">
                  <c:v>-103.94444444444468</c:v>
                </c:pt>
                <c:pt idx="3126">
                  <c:v>-104.05555555555532</c:v>
                </c:pt>
                <c:pt idx="3127">
                  <c:v>-103.83333333333312</c:v>
                </c:pt>
                <c:pt idx="3128">
                  <c:v>-104.1666666666667</c:v>
                </c:pt>
                <c:pt idx="3129">
                  <c:v>-104.2222222222222</c:v>
                </c:pt>
                <c:pt idx="3130">
                  <c:v>-104.1666666666667</c:v>
                </c:pt>
                <c:pt idx="3131">
                  <c:v>-104.38888888888843</c:v>
                </c:pt>
                <c:pt idx="3132">
                  <c:v>-104.2222222222222</c:v>
                </c:pt>
                <c:pt idx="3133">
                  <c:v>-104.38888888888843</c:v>
                </c:pt>
                <c:pt idx="3134">
                  <c:v>-104.77777777777752</c:v>
                </c:pt>
                <c:pt idx="3135">
                  <c:v>-104.77777777777752</c:v>
                </c:pt>
                <c:pt idx="3136">
                  <c:v>-104.94444444444468</c:v>
                </c:pt>
                <c:pt idx="3137">
                  <c:v>-105</c:v>
                </c:pt>
                <c:pt idx="3138">
                  <c:v>-105.1666666666667</c:v>
                </c:pt>
                <c:pt idx="3139">
                  <c:v>-105.33333333333312</c:v>
                </c:pt>
                <c:pt idx="3140">
                  <c:v>-105.27777777777752</c:v>
                </c:pt>
                <c:pt idx="3141">
                  <c:v>-105.33333333333312</c:v>
                </c:pt>
                <c:pt idx="3142">
                  <c:v>-105.33333333333312</c:v>
                </c:pt>
                <c:pt idx="3143">
                  <c:v>-105.38888888888843</c:v>
                </c:pt>
                <c:pt idx="3144">
                  <c:v>-105.44444444444468</c:v>
                </c:pt>
                <c:pt idx="3145">
                  <c:v>-105.44444444444468</c:v>
                </c:pt>
                <c:pt idx="3146">
                  <c:v>-105.5</c:v>
                </c:pt>
                <c:pt idx="3147">
                  <c:v>-105.7222222222222</c:v>
                </c:pt>
                <c:pt idx="3148">
                  <c:v>-105.6111111111111</c:v>
                </c:pt>
                <c:pt idx="3149">
                  <c:v>-105.77777777777752</c:v>
                </c:pt>
                <c:pt idx="3150">
                  <c:v>-105.77777777777752</c:v>
                </c:pt>
                <c:pt idx="3151">
                  <c:v>-105.83333333333312</c:v>
                </c:pt>
                <c:pt idx="3152">
                  <c:v>-106.1111111111111</c:v>
                </c:pt>
                <c:pt idx="3153">
                  <c:v>-106.05555555555532</c:v>
                </c:pt>
                <c:pt idx="3154">
                  <c:v>-106</c:v>
                </c:pt>
                <c:pt idx="3155">
                  <c:v>-106.27777777777752</c:v>
                </c:pt>
                <c:pt idx="3156">
                  <c:v>-106.1111111111111</c:v>
                </c:pt>
                <c:pt idx="3157">
                  <c:v>-106.5</c:v>
                </c:pt>
                <c:pt idx="3158">
                  <c:v>-106.6111111111111</c:v>
                </c:pt>
                <c:pt idx="3159">
                  <c:v>-106.5</c:v>
                </c:pt>
                <c:pt idx="3160">
                  <c:v>-106.88888888888843</c:v>
                </c:pt>
                <c:pt idx="3161">
                  <c:v>-106.88888888888843</c:v>
                </c:pt>
                <c:pt idx="3162">
                  <c:v>-106.94444444444468</c:v>
                </c:pt>
                <c:pt idx="3163">
                  <c:v>-107.38888888888843</c:v>
                </c:pt>
                <c:pt idx="3164">
                  <c:v>-107.05555555555532</c:v>
                </c:pt>
                <c:pt idx="3165">
                  <c:v>-107.1111111111111</c:v>
                </c:pt>
                <c:pt idx="3166">
                  <c:v>-107.27777777777752</c:v>
                </c:pt>
                <c:pt idx="3167">
                  <c:v>-107.2222222222222</c:v>
                </c:pt>
                <c:pt idx="3168">
                  <c:v>-107.55555555555532</c:v>
                </c:pt>
                <c:pt idx="3169">
                  <c:v>-107.44444444444468</c:v>
                </c:pt>
                <c:pt idx="3170">
                  <c:v>-107.44444444444468</c:v>
                </c:pt>
                <c:pt idx="3171">
                  <c:v>-107.77777777777752</c:v>
                </c:pt>
                <c:pt idx="3172">
                  <c:v>-107.94444444444468</c:v>
                </c:pt>
                <c:pt idx="3173">
                  <c:v>-108</c:v>
                </c:pt>
                <c:pt idx="3174">
                  <c:v>-108.05555555555532</c:v>
                </c:pt>
                <c:pt idx="3175">
                  <c:v>-108</c:v>
                </c:pt>
                <c:pt idx="3176">
                  <c:v>-108.1666666666667</c:v>
                </c:pt>
                <c:pt idx="3177">
                  <c:v>-108.1666666666667</c:v>
                </c:pt>
                <c:pt idx="3178">
                  <c:v>-108.1666666666667</c:v>
                </c:pt>
                <c:pt idx="3179">
                  <c:v>-108.1666666666667</c:v>
                </c:pt>
                <c:pt idx="3180">
                  <c:v>-108.1666666666667</c:v>
                </c:pt>
                <c:pt idx="3181">
                  <c:v>-108.1666666666667</c:v>
                </c:pt>
                <c:pt idx="3182">
                  <c:v>-108.2222222222222</c:v>
                </c:pt>
                <c:pt idx="3183">
                  <c:v>-108.1666666666667</c:v>
                </c:pt>
                <c:pt idx="3184">
                  <c:v>-108.2222222222222</c:v>
                </c:pt>
                <c:pt idx="3185">
                  <c:v>-108.27777777777752</c:v>
                </c:pt>
                <c:pt idx="3186">
                  <c:v>-108.27777777777752</c:v>
                </c:pt>
                <c:pt idx="3187">
                  <c:v>-108.27777777777752</c:v>
                </c:pt>
                <c:pt idx="3188">
                  <c:v>-108.27777777777752</c:v>
                </c:pt>
                <c:pt idx="3189">
                  <c:v>-108.27777777777752</c:v>
                </c:pt>
                <c:pt idx="3190">
                  <c:v>-108.38888888888843</c:v>
                </c:pt>
                <c:pt idx="3191">
                  <c:v>-108.38888888888843</c:v>
                </c:pt>
                <c:pt idx="3192">
                  <c:v>-108.38888888888843</c:v>
                </c:pt>
                <c:pt idx="3193">
                  <c:v>-108.38888888888843</c:v>
                </c:pt>
                <c:pt idx="3194">
                  <c:v>-108.44444444444468</c:v>
                </c:pt>
                <c:pt idx="3195">
                  <c:v>-108.55555555555532</c:v>
                </c:pt>
                <c:pt idx="3196">
                  <c:v>-108.5</c:v>
                </c:pt>
                <c:pt idx="3197">
                  <c:v>-108.7222222222222</c:v>
                </c:pt>
                <c:pt idx="3198">
                  <c:v>-108.83333333333312</c:v>
                </c:pt>
                <c:pt idx="3199">
                  <c:v>-108.77777777777752</c:v>
                </c:pt>
                <c:pt idx="3200">
                  <c:v>-109.05555555555532</c:v>
                </c:pt>
                <c:pt idx="3201">
                  <c:v>-109.1111111111111</c:v>
                </c:pt>
                <c:pt idx="3202">
                  <c:v>-109.27777777777752</c:v>
                </c:pt>
                <c:pt idx="3203">
                  <c:v>-109.6666666666667</c:v>
                </c:pt>
                <c:pt idx="3204">
                  <c:v>-109.5</c:v>
                </c:pt>
                <c:pt idx="3205">
                  <c:v>-109.77777777777752</c:v>
                </c:pt>
                <c:pt idx="3206">
                  <c:v>-110.2222222222222</c:v>
                </c:pt>
                <c:pt idx="3207">
                  <c:v>-110.2222222222222</c:v>
                </c:pt>
                <c:pt idx="3208">
                  <c:v>-110.6111111111111</c:v>
                </c:pt>
                <c:pt idx="3209">
                  <c:v>-110.6666666666667</c:v>
                </c:pt>
                <c:pt idx="3210">
                  <c:v>-110.6666666666667</c:v>
                </c:pt>
                <c:pt idx="3211">
                  <c:v>-111</c:v>
                </c:pt>
                <c:pt idx="3212">
                  <c:v>-110.94444444444468</c:v>
                </c:pt>
                <c:pt idx="3213">
                  <c:v>-111</c:v>
                </c:pt>
                <c:pt idx="3214">
                  <c:v>-111.05555555555532</c:v>
                </c:pt>
                <c:pt idx="3215">
                  <c:v>-111</c:v>
                </c:pt>
                <c:pt idx="3216">
                  <c:v>-111.33333333333312</c:v>
                </c:pt>
                <c:pt idx="3217">
                  <c:v>-111.27777777777752</c:v>
                </c:pt>
                <c:pt idx="3218">
                  <c:v>-111.33333333333312</c:v>
                </c:pt>
                <c:pt idx="3219">
                  <c:v>-111.6666666666667</c:v>
                </c:pt>
                <c:pt idx="3220">
                  <c:v>-111.6111111111111</c:v>
                </c:pt>
                <c:pt idx="3221">
                  <c:v>-111.94444444444468</c:v>
                </c:pt>
                <c:pt idx="3222">
                  <c:v>-112.2222222222222</c:v>
                </c:pt>
                <c:pt idx="3223">
                  <c:v>-112.2222222222222</c:v>
                </c:pt>
                <c:pt idx="3224">
                  <c:v>-112.55555555555532</c:v>
                </c:pt>
                <c:pt idx="3225">
                  <c:v>-112.83333333333312</c:v>
                </c:pt>
                <c:pt idx="3226">
                  <c:v>-112.88888888888843</c:v>
                </c:pt>
                <c:pt idx="3227">
                  <c:v>-113.33333333333312</c:v>
                </c:pt>
                <c:pt idx="3228">
                  <c:v>-113.2222222222222</c:v>
                </c:pt>
                <c:pt idx="3229">
                  <c:v>-113.2222222222222</c:v>
                </c:pt>
                <c:pt idx="3230">
                  <c:v>-113.38888888888843</c:v>
                </c:pt>
                <c:pt idx="3231">
                  <c:v>-113.44444444444468</c:v>
                </c:pt>
                <c:pt idx="3232">
                  <c:v>-113.5</c:v>
                </c:pt>
                <c:pt idx="3233">
                  <c:v>-113.55555555555532</c:v>
                </c:pt>
                <c:pt idx="3234">
                  <c:v>-113.55555555555532</c:v>
                </c:pt>
                <c:pt idx="3235">
                  <c:v>-113.7222222222222</c:v>
                </c:pt>
                <c:pt idx="3236">
                  <c:v>-113.83333333333312</c:v>
                </c:pt>
                <c:pt idx="3237">
                  <c:v>-113.77777777777752</c:v>
                </c:pt>
                <c:pt idx="3238">
                  <c:v>-113.83333333333312</c:v>
                </c:pt>
                <c:pt idx="3239">
                  <c:v>-113.88888888888843</c:v>
                </c:pt>
                <c:pt idx="3240">
                  <c:v>-113.88888888888843</c:v>
                </c:pt>
                <c:pt idx="3241">
                  <c:v>-113.88888888888843</c:v>
                </c:pt>
                <c:pt idx="3242">
                  <c:v>-113.88888888888843</c:v>
                </c:pt>
                <c:pt idx="3243">
                  <c:v>-113.88888888888843</c:v>
                </c:pt>
                <c:pt idx="3244">
                  <c:v>-114</c:v>
                </c:pt>
                <c:pt idx="3245">
                  <c:v>-114.05555555555532</c:v>
                </c:pt>
                <c:pt idx="3246">
                  <c:v>-114.05555555555532</c:v>
                </c:pt>
                <c:pt idx="3247">
                  <c:v>-114.05555555555532</c:v>
                </c:pt>
                <c:pt idx="3248">
                  <c:v>-114.38888888888843</c:v>
                </c:pt>
                <c:pt idx="3249">
                  <c:v>-114.5</c:v>
                </c:pt>
                <c:pt idx="3250">
                  <c:v>-114.7222222222222</c:v>
                </c:pt>
                <c:pt idx="3251">
                  <c:v>-115.05555555555532</c:v>
                </c:pt>
                <c:pt idx="3252">
                  <c:v>-115.1111111111111</c:v>
                </c:pt>
                <c:pt idx="3253">
                  <c:v>-115.38888888888843</c:v>
                </c:pt>
                <c:pt idx="3254">
                  <c:v>-115.6666666666667</c:v>
                </c:pt>
                <c:pt idx="3255">
                  <c:v>-115.55555555555532</c:v>
                </c:pt>
                <c:pt idx="3256">
                  <c:v>-115.83333333333312</c:v>
                </c:pt>
                <c:pt idx="3257">
                  <c:v>-115.88888888888843</c:v>
                </c:pt>
                <c:pt idx="3258">
                  <c:v>-115.94444444444468</c:v>
                </c:pt>
                <c:pt idx="3259">
                  <c:v>-116.2222222222222</c:v>
                </c:pt>
                <c:pt idx="3260">
                  <c:v>-116.2222222222222</c:v>
                </c:pt>
                <c:pt idx="3261">
                  <c:v>-116.55555555555532</c:v>
                </c:pt>
                <c:pt idx="3262">
                  <c:v>-116.7222222222222</c:v>
                </c:pt>
                <c:pt idx="3263">
                  <c:v>-116.77777777777752</c:v>
                </c:pt>
                <c:pt idx="3264">
                  <c:v>-117.27777777777752</c:v>
                </c:pt>
                <c:pt idx="3265">
                  <c:v>-117.44444444444468</c:v>
                </c:pt>
                <c:pt idx="3266">
                  <c:v>-117.77777777777752</c:v>
                </c:pt>
                <c:pt idx="3267">
                  <c:v>-118.1666666666667</c:v>
                </c:pt>
                <c:pt idx="3268">
                  <c:v>-118.1111111111111</c:v>
                </c:pt>
                <c:pt idx="3269">
                  <c:v>-118.5</c:v>
                </c:pt>
                <c:pt idx="3270">
                  <c:v>-118.77777777777752</c:v>
                </c:pt>
                <c:pt idx="3271">
                  <c:v>-118.83333333333312</c:v>
                </c:pt>
                <c:pt idx="3272">
                  <c:v>-119</c:v>
                </c:pt>
                <c:pt idx="3273">
                  <c:v>-119.05555555555532</c:v>
                </c:pt>
                <c:pt idx="3274">
                  <c:v>-119.1111111111111</c:v>
                </c:pt>
                <c:pt idx="3275">
                  <c:v>-119.33333333333312</c:v>
                </c:pt>
                <c:pt idx="3276">
                  <c:v>-119.33333333333312</c:v>
                </c:pt>
                <c:pt idx="3277">
                  <c:v>-119.44444444444468</c:v>
                </c:pt>
                <c:pt idx="3278">
                  <c:v>-119.44444444444468</c:v>
                </c:pt>
                <c:pt idx="3279">
                  <c:v>-119.5</c:v>
                </c:pt>
                <c:pt idx="3280">
                  <c:v>-119.83333333333312</c:v>
                </c:pt>
                <c:pt idx="3281">
                  <c:v>-119.77777777777752</c:v>
                </c:pt>
                <c:pt idx="3282">
                  <c:v>-119.94444444444468</c:v>
                </c:pt>
                <c:pt idx="3283">
                  <c:v>-120.27777777777752</c:v>
                </c:pt>
                <c:pt idx="3284">
                  <c:v>-120.33333333333312</c:v>
                </c:pt>
                <c:pt idx="3285">
                  <c:v>-120.6666666666667</c:v>
                </c:pt>
                <c:pt idx="3286">
                  <c:v>-121</c:v>
                </c:pt>
                <c:pt idx="3287">
                  <c:v>-121</c:v>
                </c:pt>
                <c:pt idx="3288">
                  <c:v>-121.38888888888843</c:v>
                </c:pt>
                <c:pt idx="3289">
                  <c:v>-121.44444444444468</c:v>
                </c:pt>
                <c:pt idx="3290">
                  <c:v>-121.5</c:v>
                </c:pt>
                <c:pt idx="3291">
                  <c:v>-121.77777777777752</c:v>
                </c:pt>
                <c:pt idx="3292">
                  <c:v>-121.83333333333312</c:v>
                </c:pt>
                <c:pt idx="3293">
                  <c:v>-121.88888888888843</c:v>
                </c:pt>
                <c:pt idx="3294">
                  <c:v>-122</c:v>
                </c:pt>
                <c:pt idx="3295">
                  <c:v>-122</c:v>
                </c:pt>
                <c:pt idx="3296">
                  <c:v>-122</c:v>
                </c:pt>
                <c:pt idx="3297">
                  <c:v>-122</c:v>
                </c:pt>
                <c:pt idx="3298">
                  <c:v>-122</c:v>
                </c:pt>
                <c:pt idx="3299">
                  <c:v>-122.2222222222222</c:v>
                </c:pt>
                <c:pt idx="3300">
                  <c:v>-122.1666666666667</c:v>
                </c:pt>
                <c:pt idx="3301">
                  <c:v>-122.38888888888843</c:v>
                </c:pt>
                <c:pt idx="3302">
                  <c:v>-122.5</c:v>
                </c:pt>
                <c:pt idx="3303">
                  <c:v>-122.55555555555532</c:v>
                </c:pt>
                <c:pt idx="3304">
                  <c:v>-122.88888888888843</c:v>
                </c:pt>
                <c:pt idx="3305">
                  <c:v>-123.05555555555532</c:v>
                </c:pt>
                <c:pt idx="3306">
                  <c:v>-123.27777777777752</c:v>
                </c:pt>
                <c:pt idx="3307">
                  <c:v>-123.6111111111111</c:v>
                </c:pt>
                <c:pt idx="3308">
                  <c:v>-123.6111111111111</c:v>
                </c:pt>
                <c:pt idx="3309">
                  <c:v>-123.88888888888843</c:v>
                </c:pt>
                <c:pt idx="3310">
                  <c:v>-124.2222222222222</c:v>
                </c:pt>
                <c:pt idx="3311">
                  <c:v>-124.33333333333312</c:v>
                </c:pt>
                <c:pt idx="3312">
                  <c:v>-124.6111111111111</c:v>
                </c:pt>
                <c:pt idx="3313">
                  <c:v>-124.6111111111111</c:v>
                </c:pt>
                <c:pt idx="3314">
                  <c:v>-124.6111111111111</c:v>
                </c:pt>
                <c:pt idx="3315">
                  <c:v>-124.94444444444468</c:v>
                </c:pt>
                <c:pt idx="3316">
                  <c:v>-125</c:v>
                </c:pt>
                <c:pt idx="3317">
                  <c:v>-125.1111111111111</c:v>
                </c:pt>
                <c:pt idx="3318">
                  <c:v>-125.1666666666667</c:v>
                </c:pt>
                <c:pt idx="3319">
                  <c:v>-125.1111111111111</c:v>
                </c:pt>
                <c:pt idx="3320">
                  <c:v>-125.44444444444468</c:v>
                </c:pt>
                <c:pt idx="3321">
                  <c:v>-125.7222222222222</c:v>
                </c:pt>
                <c:pt idx="3322">
                  <c:v>-125.94444444444468</c:v>
                </c:pt>
                <c:pt idx="3323">
                  <c:v>-126.27777777777752</c:v>
                </c:pt>
                <c:pt idx="3324">
                  <c:v>-126.38888888888843</c:v>
                </c:pt>
                <c:pt idx="3325">
                  <c:v>-126.77777777777752</c:v>
                </c:pt>
                <c:pt idx="3326">
                  <c:v>-127.1666666666667</c:v>
                </c:pt>
                <c:pt idx="3327">
                  <c:v>-127.2222222222222</c:v>
                </c:pt>
                <c:pt idx="3328">
                  <c:v>-127.6666666666667</c:v>
                </c:pt>
                <c:pt idx="3329">
                  <c:v>-127.83333333333312</c:v>
                </c:pt>
                <c:pt idx="3330">
                  <c:v>-128.11111111111074</c:v>
                </c:pt>
                <c:pt idx="3331">
                  <c:v>-128.61111111111074</c:v>
                </c:pt>
                <c:pt idx="3332">
                  <c:v>-128.7222222222222</c:v>
                </c:pt>
                <c:pt idx="3333">
                  <c:v>-129.05555555555515</c:v>
                </c:pt>
                <c:pt idx="3334">
                  <c:v>-129.44444444444451</c:v>
                </c:pt>
                <c:pt idx="3335">
                  <c:v>-129.5</c:v>
                </c:pt>
                <c:pt idx="3336">
                  <c:v>-129.7222222222222</c:v>
                </c:pt>
                <c:pt idx="3337">
                  <c:v>-129.77777777777735</c:v>
                </c:pt>
                <c:pt idx="3338">
                  <c:v>-129.77777777777735</c:v>
                </c:pt>
                <c:pt idx="3339">
                  <c:v>-130</c:v>
                </c:pt>
                <c:pt idx="3340">
                  <c:v>-129.9444444444444</c:v>
                </c:pt>
                <c:pt idx="3341">
                  <c:v>-130.16666666666634</c:v>
                </c:pt>
                <c:pt idx="3342">
                  <c:v>-130.38888888888965</c:v>
                </c:pt>
                <c:pt idx="3343">
                  <c:v>-130.5</c:v>
                </c:pt>
                <c:pt idx="3344">
                  <c:v>-130.94444444444451</c:v>
                </c:pt>
                <c:pt idx="3345">
                  <c:v>-131.2222222222222</c:v>
                </c:pt>
                <c:pt idx="3346">
                  <c:v>-131.55555555555515</c:v>
                </c:pt>
                <c:pt idx="3347">
                  <c:v>-131.9444444444444</c:v>
                </c:pt>
                <c:pt idx="3348">
                  <c:v>-132.16666666666634</c:v>
                </c:pt>
                <c:pt idx="3349">
                  <c:v>-132.38888888888965</c:v>
                </c:pt>
                <c:pt idx="3350">
                  <c:v>-132.55555555555515</c:v>
                </c:pt>
                <c:pt idx="3351">
                  <c:v>-132.5</c:v>
                </c:pt>
                <c:pt idx="3352">
                  <c:v>-132.77777777777735</c:v>
                </c:pt>
                <c:pt idx="3353">
                  <c:v>-132.77777777777735</c:v>
                </c:pt>
                <c:pt idx="3354">
                  <c:v>-132.83333333333377</c:v>
                </c:pt>
                <c:pt idx="3355">
                  <c:v>-132.88888888888965</c:v>
                </c:pt>
                <c:pt idx="3356">
                  <c:v>-132.83333333333377</c:v>
                </c:pt>
                <c:pt idx="3357">
                  <c:v>-133.16666666666634</c:v>
                </c:pt>
                <c:pt idx="3358">
                  <c:v>-133.44444444444451</c:v>
                </c:pt>
                <c:pt idx="3359">
                  <c:v>-133.38888888888965</c:v>
                </c:pt>
                <c:pt idx="3360">
                  <c:v>-133.77777777777735</c:v>
                </c:pt>
                <c:pt idx="3361">
                  <c:v>-133.88888888888974</c:v>
                </c:pt>
                <c:pt idx="3362">
                  <c:v>-134.27777777777735</c:v>
                </c:pt>
                <c:pt idx="3363">
                  <c:v>-134.66666666666634</c:v>
                </c:pt>
                <c:pt idx="3364">
                  <c:v>-134.7222222222222</c:v>
                </c:pt>
                <c:pt idx="3365">
                  <c:v>-134.88888888888965</c:v>
                </c:pt>
                <c:pt idx="3366">
                  <c:v>-135.27777777777735</c:v>
                </c:pt>
                <c:pt idx="3367">
                  <c:v>-135.27777777777735</c:v>
                </c:pt>
                <c:pt idx="3368">
                  <c:v>-135.55555555555515</c:v>
                </c:pt>
                <c:pt idx="3369">
                  <c:v>-135.61111111111074</c:v>
                </c:pt>
                <c:pt idx="3370">
                  <c:v>-135.7222222222222</c:v>
                </c:pt>
                <c:pt idx="3371">
                  <c:v>-135.88888888888965</c:v>
                </c:pt>
                <c:pt idx="3372">
                  <c:v>-135.88888888888965</c:v>
                </c:pt>
                <c:pt idx="3373">
                  <c:v>-136.27777777777735</c:v>
                </c:pt>
                <c:pt idx="3374">
                  <c:v>-136.5</c:v>
                </c:pt>
                <c:pt idx="3375">
                  <c:v>-136.7222222222222</c:v>
                </c:pt>
                <c:pt idx="3376">
                  <c:v>-137.16666666666634</c:v>
                </c:pt>
                <c:pt idx="3377">
                  <c:v>-137.4444444444444</c:v>
                </c:pt>
                <c:pt idx="3378">
                  <c:v>-137.66666666666634</c:v>
                </c:pt>
                <c:pt idx="3379">
                  <c:v>-138</c:v>
                </c:pt>
                <c:pt idx="3380">
                  <c:v>-138.05555555555515</c:v>
                </c:pt>
                <c:pt idx="3381">
                  <c:v>-138.44444444444451</c:v>
                </c:pt>
                <c:pt idx="3382">
                  <c:v>-138.77777777777735</c:v>
                </c:pt>
                <c:pt idx="3383">
                  <c:v>-139.05555555555515</c:v>
                </c:pt>
                <c:pt idx="3384">
                  <c:v>-139.4444444444444</c:v>
                </c:pt>
                <c:pt idx="3385">
                  <c:v>-139.83333333333377</c:v>
                </c:pt>
                <c:pt idx="3386">
                  <c:v>-140.27777777777735</c:v>
                </c:pt>
                <c:pt idx="3387">
                  <c:v>-140.66666666666634</c:v>
                </c:pt>
                <c:pt idx="3388">
                  <c:v>-140.77777777777735</c:v>
                </c:pt>
                <c:pt idx="3389">
                  <c:v>-141.27777777777735</c:v>
                </c:pt>
                <c:pt idx="3390">
                  <c:v>-141.44444444444451</c:v>
                </c:pt>
                <c:pt idx="3391">
                  <c:v>-141.55555555555515</c:v>
                </c:pt>
                <c:pt idx="3392">
                  <c:v>-141.88888888888965</c:v>
                </c:pt>
                <c:pt idx="3393">
                  <c:v>-142.2222222222222</c:v>
                </c:pt>
                <c:pt idx="3394">
                  <c:v>-142.61111111111074</c:v>
                </c:pt>
                <c:pt idx="3395">
                  <c:v>-143</c:v>
                </c:pt>
                <c:pt idx="3396">
                  <c:v>-142.94444444444451</c:v>
                </c:pt>
                <c:pt idx="3397">
                  <c:v>-143.16666666666634</c:v>
                </c:pt>
                <c:pt idx="3398">
                  <c:v>-143.55555555555515</c:v>
                </c:pt>
                <c:pt idx="3399">
                  <c:v>-143.55555555555515</c:v>
                </c:pt>
                <c:pt idx="3400">
                  <c:v>-143.83333333333377</c:v>
                </c:pt>
                <c:pt idx="3401">
                  <c:v>-143.88888888888965</c:v>
                </c:pt>
                <c:pt idx="3402">
                  <c:v>-144.11111111111074</c:v>
                </c:pt>
                <c:pt idx="3403">
                  <c:v>-144.55555555555515</c:v>
                </c:pt>
                <c:pt idx="3404">
                  <c:v>-144.83333333333377</c:v>
                </c:pt>
                <c:pt idx="3405">
                  <c:v>-145.16666666666634</c:v>
                </c:pt>
                <c:pt idx="3406">
                  <c:v>-145.55555555555515</c:v>
                </c:pt>
                <c:pt idx="3407">
                  <c:v>-145.66666666666634</c:v>
                </c:pt>
                <c:pt idx="3408">
                  <c:v>-146.16666666666634</c:v>
                </c:pt>
                <c:pt idx="3409">
                  <c:v>-146.33333333333377</c:v>
                </c:pt>
                <c:pt idx="3410">
                  <c:v>-146.44444444444451</c:v>
                </c:pt>
                <c:pt idx="3411">
                  <c:v>-146.88888888888965</c:v>
                </c:pt>
                <c:pt idx="3412">
                  <c:v>-147</c:v>
                </c:pt>
                <c:pt idx="3413">
                  <c:v>-147.38888888888965</c:v>
                </c:pt>
                <c:pt idx="3414">
                  <c:v>-147.77777777777735</c:v>
                </c:pt>
                <c:pt idx="3415">
                  <c:v>-148.05555555555515</c:v>
                </c:pt>
                <c:pt idx="3416">
                  <c:v>-148.61111111111074</c:v>
                </c:pt>
                <c:pt idx="3417">
                  <c:v>-148.88888888888965</c:v>
                </c:pt>
                <c:pt idx="3418">
                  <c:v>-149.11111111111074</c:v>
                </c:pt>
                <c:pt idx="3419">
                  <c:v>-149.61111111111074</c:v>
                </c:pt>
                <c:pt idx="3420">
                  <c:v>-149.61111111111074</c:v>
                </c:pt>
                <c:pt idx="3421">
                  <c:v>-150</c:v>
                </c:pt>
                <c:pt idx="3422">
                  <c:v>-150.33333333333377</c:v>
                </c:pt>
                <c:pt idx="3423">
                  <c:v>-150.5</c:v>
                </c:pt>
                <c:pt idx="3424">
                  <c:v>-150.83333333333377</c:v>
                </c:pt>
                <c:pt idx="3425">
                  <c:v>-151.05555555555515</c:v>
                </c:pt>
                <c:pt idx="3426">
                  <c:v>-151.2222222222222</c:v>
                </c:pt>
                <c:pt idx="3427">
                  <c:v>-151.61111111111074</c:v>
                </c:pt>
                <c:pt idx="3428">
                  <c:v>-151.66666666666634</c:v>
                </c:pt>
                <c:pt idx="3429">
                  <c:v>-151.7222222222222</c:v>
                </c:pt>
                <c:pt idx="3430">
                  <c:v>-151.77777777777735</c:v>
                </c:pt>
                <c:pt idx="3431">
                  <c:v>-151.88888888888965</c:v>
                </c:pt>
                <c:pt idx="3432">
                  <c:v>-152.27777777777735</c:v>
                </c:pt>
                <c:pt idx="3433">
                  <c:v>-152.55555555555515</c:v>
                </c:pt>
                <c:pt idx="3434">
                  <c:v>-152.88888888888974</c:v>
                </c:pt>
                <c:pt idx="3435">
                  <c:v>-153.27777777777735</c:v>
                </c:pt>
                <c:pt idx="3436">
                  <c:v>-153.66666666666634</c:v>
                </c:pt>
                <c:pt idx="3437">
                  <c:v>-154.11111111111074</c:v>
                </c:pt>
                <c:pt idx="3438">
                  <c:v>-154.4444444444444</c:v>
                </c:pt>
                <c:pt idx="3439">
                  <c:v>-154.4444444444444</c:v>
                </c:pt>
                <c:pt idx="3440">
                  <c:v>-154.88888888888965</c:v>
                </c:pt>
                <c:pt idx="3441">
                  <c:v>-154.94444444444451</c:v>
                </c:pt>
                <c:pt idx="3442">
                  <c:v>-155.27777777777735</c:v>
                </c:pt>
                <c:pt idx="3443">
                  <c:v>-155.61111111111074</c:v>
                </c:pt>
                <c:pt idx="3444">
                  <c:v>-155.83333333333377</c:v>
                </c:pt>
                <c:pt idx="3445">
                  <c:v>-156.2222222222222</c:v>
                </c:pt>
                <c:pt idx="3446">
                  <c:v>-156.61111111111074</c:v>
                </c:pt>
                <c:pt idx="3447">
                  <c:v>-156.66666666666634</c:v>
                </c:pt>
                <c:pt idx="3448">
                  <c:v>-157.05555555555515</c:v>
                </c:pt>
                <c:pt idx="3449">
                  <c:v>-157.16666666666634</c:v>
                </c:pt>
                <c:pt idx="3450">
                  <c:v>-157.38888888888965</c:v>
                </c:pt>
                <c:pt idx="3451">
                  <c:v>-157.83333333333377</c:v>
                </c:pt>
                <c:pt idx="3452">
                  <c:v>-158.11111111111074</c:v>
                </c:pt>
                <c:pt idx="3453">
                  <c:v>-158.55555555555515</c:v>
                </c:pt>
                <c:pt idx="3454">
                  <c:v>-158.94444444444451</c:v>
                </c:pt>
                <c:pt idx="3455">
                  <c:v>-159.33333333333377</c:v>
                </c:pt>
                <c:pt idx="3456">
                  <c:v>-160</c:v>
                </c:pt>
                <c:pt idx="3457">
                  <c:v>-160.2222222222222</c:v>
                </c:pt>
                <c:pt idx="3458">
                  <c:v>-160.61111111111074</c:v>
                </c:pt>
                <c:pt idx="3459">
                  <c:v>-161.05555555555515</c:v>
                </c:pt>
                <c:pt idx="3460">
                  <c:v>-161.27777777777735</c:v>
                </c:pt>
                <c:pt idx="3461">
                  <c:v>-161.88888888888965</c:v>
                </c:pt>
                <c:pt idx="3462">
                  <c:v>-162.27777777777735</c:v>
                </c:pt>
                <c:pt idx="3463">
                  <c:v>-162.5</c:v>
                </c:pt>
                <c:pt idx="3464">
                  <c:v>-163.2222222222222</c:v>
                </c:pt>
                <c:pt idx="3465">
                  <c:v>-163.66666666666634</c:v>
                </c:pt>
                <c:pt idx="3466">
                  <c:v>-164.05555555555515</c:v>
                </c:pt>
                <c:pt idx="3467">
                  <c:v>-164.5</c:v>
                </c:pt>
                <c:pt idx="3468">
                  <c:v>-164.66666666666634</c:v>
                </c:pt>
                <c:pt idx="3469">
                  <c:v>-165</c:v>
                </c:pt>
                <c:pt idx="3470">
                  <c:v>-165.38888888888965</c:v>
                </c:pt>
                <c:pt idx="3471">
                  <c:v>-165.38888888888965</c:v>
                </c:pt>
                <c:pt idx="3472">
                  <c:v>-165.77777777777735</c:v>
                </c:pt>
                <c:pt idx="3473">
                  <c:v>-166.05555555555515</c:v>
                </c:pt>
                <c:pt idx="3474">
                  <c:v>-166.38888888888974</c:v>
                </c:pt>
                <c:pt idx="3475">
                  <c:v>-166.77777777777735</c:v>
                </c:pt>
                <c:pt idx="3476">
                  <c:v>-167.11111111111074</c:v>
                </c:pt>
                <c:pt idx="3477">
                  <c:v>-167.38888888888965</c:v>
                </c:pt>
                <c:pt idx="3478">
                  <c:v>-167.77777777777735</c:v>
                </c:pt>
                <c:pt idx="3479">
                  <c:v>-167.88888888888965</c:v>
                </c:pt>
                <c:pt idx="3480">
                  <c:v>-168.33333333333377</c:v>
                </c:pt>
                <c:pt idx="3481">
                  <c:v>-168.66666666666634</c:v>
                </c:pt>
                <c:pt idx="3482">
                  <c:v>-169</c:v>
                </c:pt>
                <c:pt idx="3483">
                  <c:v>-169.5</c:v>
                </c:pt>
                <c:pt idx="3484">
                  <c:v>-169.88888888888965</c:v>
                </c:pt>
                <c:pt idx="3485">
                  <c:v>-170.4444444444444</c:v>
                </c:pt>
                <c:pt idx="3486">
                  <c:v>-170.94444444444451</c:v>
                </c:pt>
                <c:pt idx="3487">
                  <c:v>-171.2222222222222</c:v>
                </c:pt>
                <c:pt idx="3488">
                  <c:v>-171.7222222222222</c:v>
                </c:pt>
                <c:pt idx="3489">
                  <c:v>-172.27777777777735</c:v>
                </c:pt>
                <c:pt idx="3490">
                  <c:v>-172.61111111111074</c:v>
                </c:pt>
                <c:pt idx="3491">
                  <c:v>-173.2222222222222</c:v>
                </c:pt>
                <c:pt idx="3492">
                  <c:v>-173.38888888888965</c:v>
                </c:pt>
                <c:pt idx="3493">
                  <c:v>-173.88888888888965</c:v>
                </c:pt>
                <c:pt idx="3494">
                  <c:v>-176.16666666666634</c:v>
                </c:pt>
                <c:pt idx="3495">
                  <c:v>-176.2222222222222</c:v>
                </c:pt>
                <c:pt idx="3496">
                  <c:v>-176.61111111111074</c:v>
                </c:pt>
                <c:pt idx="3497">
                  <c:v>-176.9444444444444</c:v>
                </c:pt>
                <c:pt idx="3498">
                  <c:v>-177.11111111111074</c:v>
                </c:pt>
                <c:pt idx="3499">
                  <c:v>-177.5</c:v>
                </c:pt>
                <c:pt idx="3500">
                  <c:v>-177.83333333333377</c:v>
                </c:pt>
                <c:pt idx="3501">
                  <c:v>-178.2222222222222</c:v>
                </c:pt>
                <c:pt idx="3502">
                  <c:v>-178.61111111111074</c:v>
                </c:pt>
                <c:pt idx="3503">
                  <c:v>-178.66666666666634</c:v>
                </c:pt>
                <c:pt idx="3504">
                  <c:v>-178.88888888888965</c:v>
                </c:pt>
                <c:pt idx="3505">
                  <c:v>-179.27777777777735</c:v>
                </c:pt>
                <c:pt idx="3506">
                  <c:v>-179.4444444444444</c:v>
                </c:pt>
                <c:pt idx="3507">
                  <c:v>-179.83333333333377</c:v>
                </c:pt>
                <c:pt idx="3508">
                  <c:v>-180.11111111111074</c:v>
                </c:pt>
                <c:pt idx="3509">
                  <c:v>-180.55555555555515</c:v>
                </c:pt>
                <c:pt idx="3510">
                  <c:v>-181.27777777777735</c:v>
                </c:pt>
                <c:pt idx="3511">
                  <c:v>-181.66666666666634</c:v>
                </c:pt>
                <c:pt idx="3512">
                  <c:v>-182.2222222222222</c:v>
                </c:pt>
                <c:pt idx="3513">
                  <c:v>-182.77777777777735</c:v>
                </c:pt>
                <c:pt idx="3514">
                  <c:v>-183.2222222222222</c:v>
                </c:pt>
                <c:pt idx="3515">
                  <c:v>-183.83333333333377</c:v>
                </c:pt>
                <c:pt idx="3516">
                  <c:v>-184.2222222222222</c:v>
                </c:pt>
                <c:pt idx="3517">
                  <c:v>-184.55555555555515</c:v>
                </c:pt>
                <c:pt idx="3518">
                  <c:v>-185.05555555555515</c:v>
                </c:pt>
                <c:pt idx="3519">
                  <c:v>-185.33333333333377</c:v>
                </c:pt>
                <c:pt idx="3520">
                  <c:v>-185.83333333333377</c:v>
                </c:pt>
                <c:pt idx="3521">
                  <c:v>-186.2222222222222</c:v>
                </c:pt>
                <c:pt idx="3522">
                  <c:v>-186.38888888888974</c:v>
                </c:pt>
                <c:pt idx="3523">
                  <c:v>-186.88888888888965</c:v>
                </c:pt>
                <c:pt idx="3524">
                  <c:v>-187.05555555555515</c:v>
                </c:pt>
                <c:pt idx="3525">
                  <c:v>-187.44444444444451</c:v>
                </c:pt>
                <c:pt idx="3526">
                  <c:v>-187.9444444444444</c:v>
                </c:pt>
                <c:pt idx="3527">
                  <c:v>-188.2222222222222</c:v>
                </c:pt>
                <c:pt idx="3528">
                  <c:v>-188.61111111111074</c:v>
                </c:pt>
                <c:pt idx="3529">
                  <c:v>-189.05555555555515</c:v>
                </c:pt>
                <c:pt idx="3530">
                  <c:v>-189.2222222222222</c:v>
                </c:pt>
                <c:pt idx="3531">
                  <c:v>-189.61111111111074</c:v>
                </c:pt>
                <c:pt idx="3532">
                  <c:v>-189.77777777777735</c:v>
                </c:pt>
                <c:pt idx="3533">
                  <c:v>-189.94444444444451</c:v>
                </c:pt>
                <c:pt idx="3534">
                  <c:v>-190.27777777777735</c:v>
                </c:pt>
                <c:pt idx="3535">
                  <c:v>-190.61111111111074</c:v>
                </c:pt>
                <c:pt idx="3536">
                  <c:v>-191.05555555555515</c:v>
                </c:pt>
                <c:pt idx="3537">
                  <c:v>-191.5</c:v>
                </c:pt>
                <c:pt idx="3538">
                  <c:v>-191.88888888888965</c:v>
                </c:pt>
                <c:pt idx="3539">
                  <c:v>-192.55555555555515</c:v>
                </c:pt>
                <c:pt idx="3540">
                  <c:v>-193.16666666666634</c:v>
                </c:pt>
                <c:pt idx="3541">
                  <c:v>-193.61111111111074</c:v>
                </c:pt>
                <c:pt idx="3542">
                  <c:v>-194.05555555555515</c:v>
                </c:pt>
                <c:pt idx="3543">
                  <c:v>-194.38888888888965</c:v>
                </c:pt>
                <c:pt idx="3544">
                  <c:v>-194.77777777777735</c:v>
                </c:pt>
                <c:pt idx="3545">
                  <c:v>-195.2222222222222</c:v>
                </c:pt>
                <c:pt idx="3546">
                  <c:v>-195.33333333333377</c:v>
                </c:pt>
                <c:pt idx="3547">
                  <c:v>-195.7222222222222</c:v>
                </c:pt>
                <c:pt idx="3548">
                  <c:v>-196.16666666666634</c:v>
                </c:pt>
                <c:pt idx="3549">
                  <c:v>-196.5</c:v>
                </c:pt>
                <c:pt idx="3550">
                  <c:v>-196.88888888888965</c:v>
                </c:pt>
                <c:pt idx="3551">
                  <c:v>-197.2222222222222</c:v>
                </c:pt>
                <c:pt idx="3552">
                  <c:v>-197.7222222222222</c:v>
                </c:pt>
                <c:pt idx="3553">
                  <c:v>-198.38888888888965</c:v>
                </c:pt>
                <c:pt idx="3554">
                  <c:v>-198.66666666666634</c:v>
                </c:pt>
                <c:pt idx="3555">
                  <c:v>-199.11111111111074</c:v>
                </c:pt>
                <c:pt idx="3556">
                  <c:v>-199.4444444444444</c:v>
                </c:pt>
                <c:pt idx="3557">
                  <c:v>-199.83333333333377</c:v>
                </c:pt>
                <c:pt idx="3558">
                  <c:v>-200.4444444444444</c:v>
                </c:pt>
                <c:pt idx="3559">
                  <c:v>-200.61111111111074</c:v>
                </c:pt>
                <c:pt idx="3560">
                  <c:v>-201.05555555555515</c:v>
                </c:pt>
                <c:pt idx="3561">
                  <c:v>-201.61111111111074</c:v>
                </c:pt>
                <c:pt idx="3562">
                  <c:v>-202</c:v>
                </c:pt>
                <c:pt idx="3563">
                  <c:v>-202.7222222222222</c:v>
                </c:pt>
                <c:pt idx="3564">
                  <c:v>-203.38888888888974</c:v>
                </c:pt>
                <c:pt idx="3565">
                  <c:v>-203.88888888888965</c:v>
                </c:pt>
                <c:pt idx="3566">
                  <c:v>-204.72222222222231</c:v>
                </c:pt>
                <c:pt idx="3567">
                  <c:v>-205</c:v>
                </c:pt>
                <c:pt idx="3568">
                  <c:v>-205.55555555555515</c:v>
                </c:pt>
                <c:pt idx="3569">
                  <c:v>-206.2222222222222</c:v>
                </c:pt>
                <c:pt idx="3570">
                  <c:v>-206.5</c:v>
                </c:pt>
                <c:pt idx="3571">
                  <c:v>-207</c:v>
                </c:pt>
                <c:pt idx="3572">
                  <c:v>-207.38888888888974</c:v>
                </c:pt>
                <c:pt idx="3573">
                  <c:v>-207.83333333333377</c:v>
                </c:pt>
                <c:pt idx="3574">
                  <c:v>-208.38888888888974</c:v>
                </c:pt>
                <c:pt idx="3575">
                  <c:v>-208.55555555555515</c:v>
                </c:pt>
                <c:pt idx="3576">
                  <c:v>-208.66666666666634</c:v>
                </c:pt>
                <c:pt idx="3577">
                  <c:v>-209</c:v>
                </c:pt>
                <c:pt idx="3578">
                  <c:v>-209.05555555555515</c:v>
                </c:pt>
                <c:pt idx="3579">
                  <c:v>-209.5</c:v>
                </c:pt>
                <c:pt idx="3580">
                  <c:v>-209.7222222222222</c:v>
                </c:pt>
                <c:pt idx="3581">
                  <c:v>-210.05555555555515</c:v>
                </c:pt>
                <c:pt idx="3582">
                  <c:v>-210.44444444444451</c:v>
                </c:pt>
                <c:pt idx="3583">
                  <c:v>-210.83333333333377</c:v>
                </c:pt>
                <c:pt idx="3584">
                  <c:v>-211.2222222222222</c:v>
                </c:pt>
                <c:pt idx="3585">
                  <c:v>-211.88888888888965</c:v>
                </c:pt>
                <c:pt idx="3586">
                  <c:v>-212.2222222222222</c:v>
                </c:pt>
                <c:pt idx="3587">
                  <c:v>-212.66666666666634</c:v>
                </c:pt>
                <c:pt idx="3588">
                  <c:v>-213.11111111111074</c:v>
                </c:pt>
                <c:pt idx="3589">
                  <c:v>-213.77777777777735</c:v>
                </c:pt>
                <c:pt idx="3590">
                  <c:v>-214.44444444444451</c:v>
                </c:pt>
                <c:pt idx="3591">
                  <c:v>-215.05555555555515</c:v>
                </c:pt>
                <c:pt idx="3592">
                  <c:v>-215.5</c:v>
                </c:pt>
                <c:pt idx="3593">
                  <c:v>-216.05555555555515</c:v>
                </c:pt>
                <c:pt idx="3594">
                  <c:v>-216.55555555555515</c:v>
                </c:pt>
                <c:pt idx="3595">
                  <c:v>-217.27777777777735</c:v>
                </c:pt>
                <c:pt idx="3596">
                  <c:v>-217.77777777777735</c:v>
                </c:pt>
                <c:pt idx="3597">
                  <c:v>-218.22222222222231</c:v>
                </c:pt>
                <c:pt idx="3598">
                  <c:v>-218.7222222222222</c:v>
                </c:pt>
                <c:pt idx="3599">
                  <c:v>-219.16666666666634</c:v>
                </c:pt>
                <c:pt idx="3600">
                  <c:v>-219.83333333333388</c:v>
                </c:pt>
                <c:pt idx="3601">
                  <c:v>-220.5</c:v>
                </c:pt>
                <c:pt idx="3602">
                  <c:v>-220.88888888888974</c:v>
                </c:pt>
                <c:pt idx="3603">
                  <c:v>-221.33333333333377</c:v>
                </c:pt>
                <c:pt idx="3604">
                  <c:v>-221.66666666666634</c:v>
                </c:pt>
                <c:pt idx="3605">
                  <c:v>-222.11111111111074</c:v>
                </c:pt>
                <c:pt idx="3606">
                  <c:v>-222.77777777777735</c:v>
                </c:pt>
                <c:pt idx="3607">
                  <c:v>-223.11111111111074</c:v>
                </c:pt>
                <c:pt idx="3608">
                  <c:v>-223.77777777777735</c:v>
                </c:pt>
                <c:pt idx="3609">
                  <c:v>-224.55555555555515</c:v>
                </c:pt>
                <c:pt idx="3610">
                  <c:v>-225.27777777777735</c:v>
                </c:pt>
                <c:pt idx="3611">
                  <c:v>-226.16666666666634</c:v>
                </c:pt>
                <c:pt idx="3612">
                  <c:v>-226.83333333333377</c:v>
                </c:pt>
                <c:pt idx="3613">
                  <c:v>-227.27777777777735</c:v>
                </c:pt>
                <c:pt idx="3614">
                  <c:v>-228.05555555555515</c:v>
                </c:pt>
                <c:pt idx="3615">
                  <c:v>-228.38888888888965</c:v>
                </c:pt>
                <c:pt idx="3616">
                  <c:v>-228.77777777777735</c:v>
                </c:pt>
                <c:pt idx="3617">
                  <c:v>-229.2222222222222</c:v>
                </c:pt>
                <c:pt idx="3618">
                  <c:v>-229.61111111111074</c:v>
                </c:pt>
                <c:pt idx="3619">
                  <c:v>-230.33333333333377</c:v>
                </c:pt>
                <c:pt idx="3620">
                  <c:v>-231.05555555555515</c:v>
                </c:pt>
                <c:pt idx="3621">
                  <c:v>-231.5</c:v>
                </c:pt>
                <c:pt idx="3622">
                  <c:v>-232</c:v>
                </c:pt>
                <c:pt idx="3623">
                  <c:v>-232.33333333333377</c:v>
                </c:pt>
                <c:pt idx="3624">
                  <c:v>-232.61111111111074</c:v>
                </c:pt>
                <c:pt idx="3625">
                  <c:v>-232.94444444444451</c:v>
                </c:pt>
                <c:pt idx="3626">
                  <c:v>-232.94444444444451</c:v>
                </c:pt>
                <c:pt idx="3627">
                  <c:v>-233.11111111111074</c:v>
                </c:pt>
                <c:pt idx="3628">
                  <c:v>-233.11111111111074</c:v>
                </c:pt>
                <c:pt idx="3629">
                  <c:v>-233.44444444444451</c:v>
                </c:pt>
                <c:pt idx="3630">
                  <c:v>-233.9444444444444</c:v>
                </c:pt>
                <c:pt idx="3631">
                  <c:v>-234.33333333333377</c:v>
                </c:pt>
                <c:pt idx="3632">
                  <c:v>-234.83333333333377</c:v>
                </c:pt>
                <c:pt idx="3633">
                  <c:v>-235.16666666666634</c:v>
                </c:pt>
                <c:pt idx="3634">
                  <c:v>-235.61111111111074</c:v>
                </c:pt>
                <c:pt idx="3635">
                  <c:v>-236.33333333333377</c:v>
                </c:pt>
                <c:pt idx="3636">
                  <c:v>-236.83333333333377</c:v>
                </c:pt>
                <c:pt idx="3637">
                  <c:v>-237.16666666666634</c:v>
                </c:pt>
                <c:pt idx="3638">
                  <c:v>-237.88888888888965</c:v>
                </c:pt>
                <c:pt idx="3639">
                  <c:v>-238.55555555555515</c:v>
                </c:pt>
                <c:pt idx="3640">
                  <c:v>-239.38888888888974</c:v>
                </c:pt>
                <c:pt idx="3641">
                  <c:v>-239.9444444444444</c:v>
                </c:pt>
                <c:pt idx="3642">
                  <c:v>-240.27777777777735</c:v>
                </c:pt>
                <c:pt idx="3643">
                  <c:v>-241</c:v>
                </c:pt>
                <c:pt idx="3644">
                  <c:v>-241.55555555555515</c:v>
                </c:pt>
                <c:pt idx="3645">
                  <c:v>-242</c:v>
                </c:pt>
                <c:pt idx="3646">
                  <c:v>-242.44444444444451</c:v>
                </c:pt>
                <c:pt idx="3647">
                  <c:v>-242.83333333333377</c:v>
                </c:pt>
                <c:pt idx="3648">
                  <c:v>-243.44444444444451</c:v>
                </c:pt>
                <c:pt idx="3649">
                  <c:v>-244.27777777777735</c:v>
                </c:pt>
                <c:pt idx="3650">
                  <c:v>-244.66666666666634</c:v>
                </c:pt>
                <c:pt idx="3651">
                  <c:v>-245.44444444444451</c:v>
                </c:pt>
                <c:pt idx="3652">
                  <c:v>-245.88888888888965</c:v>
                </c:pt>
                <c:pt idx="3653">
                  <c:v>-246.66666666666634</c:v>
                </c:pt>
                <c:pt idx="3654">
                  <c:v>-247.4444444444444</c:v>
                </c:pt>
                <c:pt idx="3655">
                  <c:v>-247.9444444444444</c:v>
                </c:pt>
                <c:pt idx="3656">
                  <c:v>-248.61111111111074</c:v>
                </c:pt>
                <c:pt idx="3657">
                  <c:v>-249.22222222222231</c:v>
                </c:pt>
                <c:pt idx="3658">
                  <c:v>-249.66666666666634</c:v>
                </c:pt>
                <c:pt idx="3659">
                  <c:v>-250.33333333333377</c:v>
                </c:pt>
                <c:pt idx="3660">
                  <c:v>-250.61111111111074</c:v>
                </c:pt>
                <c:pt idx="3661">
                  <c:v>-251.05555555555515</c:v>
                </c:pt>
                <c:pt idx="3662">
                  <c:v>-251.55555555555515</c:v>
                </c:pt>
                <c:pt idx="3663">
                  <c:v>-251.77777777777735</c:v>
                </c:pt>
                <c:pt idx="3664">
                  <c:v>-252.33333333333377</c:v>
                </c:pt>
                <c:pt idx="3665">
                  <c:v>-252.83333333333377</c:v>
                </c:pt>
                <c:pt idx="3666">
                  <c:v>-253.33333333333377</c:v>
                </c:pt>
                <c:pt idx="3667">
                  <c:v>-253.88888888888965</c:v>
                </c:pt>
                <c:pt idx="3668">
                  <c:v>-254.27777777777735</c:v>
                </c:pt>
                <c:pt idx="3669">
                  <c:v>-254.7222222222222</c:v>
                </c:pt>
                <c:pt idx="3670">
                  <c:v>-255.38888888888965</c:v>
                </c:pt>
                <c:pt idx="3671">
                  <c:v>-255.66666666666634</c:v>
                </c:pt>
                <c:pt idx="3672">
                  <c:v>-256.16666666666731</c:v>
                </c:pt>
                <c:pt idx="3673">
                  <c:v>-256.55555555555549</c:v>
                </c:pt>
                <c:pt idx="3674">
                  <c:v>-257.05555555555549</c:v>
                </c:pt>
                <c:pt idx="3675">
                  <c:v>-257.83333333333331</c:v>
                </c:pt>
                <c:pt idx="3676">
                  <c:v>-258.4444444444444</c:v>
                </c:pt>
                <c:pt idx="3677">
                  <c:v>-258.88888888888897</c:v>
                </c:pt>
                <c:pt idx="3678">
                  <c:v>-259.38888888888897</c:v>
                </c:pt>
                <c:pt idx="3679">
                  <c:v>-259.66666666666731</c:v>
                </c:pt>
                <c:pt idx="3680">
                  <c:v>-260.05555555555549</c:v>
                </c:pt>
                <c:pt idx="3681">
                  <c:v>-260.38888888888897</c:v>
                </c:pt>
                <c:pt idx="3682">
                  <c:v>-260.77777777777669</c:v>
                </c:pt>
                <c:pt idx="3683">
                  <c:v>-261.38888888888897</c:v>
                </c:pt>
                <c:pt idx="3684">
                  <c:v>-261.83333333333331</c:v>
                </c:pt>
                <c:pt idx="3685">
                  <c:v>-262.38888888888897</c:v>
                </c:pt>
                <c:pt idx="3686">
                  <c:v>-263.16666666666731</c:v>
                </c:pt>
                <c:pt idx="3687">
                  <c:v>-263.83333333333331</c:v>
                </c:pt>
                <c:pt idx="3688">
                  <c:v>-264.5</c:v>
                </c:pt>
                <c:pt idx="3689">
                  <c:v>-264.94444444444451</c:v>
                </c:pt>
                <c:pt idx="3690">
                  <c:v>-265.22222222222194</c:v>
                </c:pt>
                <c:pt idx="3691">
                  <c:v>-265.94444444444451</c:v>
                </c:pt>
                <c:pt idx="3692">
                  <c:v>-266.5</c:v>
                </c:pt>
                <c:pt idx="3693">
                  <c:v>-267</c:v>
                </c:pt>
                <c:pt idx="3694">
                  <c:v>-267.66666666666731</c:v>
                </c:pt>
                <c:pt idx="3695">
                  <c:v>-268</c:v>
                </c:pt>
                <c:pt idx="3696">
                  <c:v>-268.77777777777669</c:v>
                </c:pt>
                <c:pt idx="3697">
                  <c:v>-269.5</c:v>
                </c:pt>
                <c:pt idx="3698">
                  <c:v>-269.83333333333348</c:v>
                </c:pt>
                <c:pt idx="3699">
                  <c:v>-270.61111111111109</c:v>
                </c:pt>
                <c:pt idx="3700">
                  <c:v>-271</c:v>
                </c:pt>
                <c:pt idx="3701">
                  <c:v>-271.5</c:v>
                </c:pt>
                <c:pt idx="3702">
                  <c:v>-272.27777777777669</c:v>
                </c:pt>
                <c:pt idx="3703">
                  <c:v>-272.72222222222189</c:v>
                </c:pt>
                <c:pt idx="3704">
                  <c:v>-273.27777777777669</c:v>
                </c:pt>
                <c:pt idx="3705">
                  <c:v>-274.05555555555549</c:v>
                </c:pt>
                <c:pt idx="3706">
                  <c:v>-274.55555555555549</c:v>
                </c:pt>
                <c:pt idx="3707">
                  <c:v>-275.27777777777669</c:v>
                </c:pt>
                <c:pt idx="3708">
                  <c:v>-275.66666666666731</c:v>
                </c:pt>
                <c:pt idx="3709">
                  <c:v>-276.27777777777669</c:v>
                </c:pt>
                <c:pt idx="3710">
                  <c:v>-277</c:v>
                </c:pt>
                <c:pt idx="3711">
                  <c:v>-277.61111111111109</c:v>
                </c:pt>
                <c:pt idx="3712">
                  <c:v>-278</c:v>
                </c:pt>
                <c:pt idx="3713">
                  <c:v>-278.38888888888897</c:v>
                </c:pt>
                <c:pt idx="3714">
                  <c:v>-278.83333333333348</c:v>
                </c:pt>
                <c:pt idx="3715">
                  <c:v>-279.55555555555549</c:v>
                </c:pt>
                <c:pt idx="3716">
                  <c:v>-280.11111111111109</c:v>
                </c:pt>
                <c:pt idx="3717">
                  <c:v>-280.5555555555556</c:v>
                </c:pt>
                <c:pt idx="3718">
                  <c:v>-280.94444444444451</c:v>
                </c:pt>
                <c:pt idx="3719">
                  <c:v>-281.33333333333331</c:v>
                </c:pt>
                <c:pt idx="3720">
                  <c:v>-281.99999999999869</c:v>
                </c:pt>
                <c:pt idx="3721">
                  <c:v>-282.66666666666731</c:v>
                </c:pt>
                <c:pt idx="3722">
                  <c:v>-283.05555555555549</c:v>
                </c:pt>
                <c:pt idx="3723">
                  <c:v>-283.55555555555549</c:v>
                </c:pt>
                <c:pt idx="3724">
                  <c:v>-284.05555555555549</c:v>
                </c:pt>
                <c:pt idx="3725">
                  <c:v>-284.61111111111109</c:v>
                </c:pt>
                <c:pt idx="3726">
                  <c:v>-285.44444444444451</c:v>
                </c:pt>
                <c:pt idx="3727">
                  <c:v>-285.94444444444451</c:v>
                </c:pt>
                <c:pt idx="3728">
                  <c:v>-286.4444444444444</c:v>
                </c:pt>
                <c:pt idx="3729">
                  <c:v>-287.11111111111109</c:v>
                </c:pt>
                <c:pt idx="3730">
                  <c:v>-287.77777777777669</c:v>
                </c:pt>
                <c:pt idx="3731">
                  <c:v>-288.77777777777669</c:v>
                </c:pt>
                <c:pt idx="3732">
                  <c:v>-289.61111111111109</c:v>
                </c:pt>
                <c:pt idx="3733">
                  <c:v>-290.22222222222194</c:v>
                </c:pt>
                <c:pt idx="3734">
                  <c:v>-291</c:v>
                </c:pt>
                <c:pt idx="3735">
                  <c:v>-291.66666666666731</c:v>
                </c:pt>
                <c:pt idx="3736">
                  <c:v>-292.33333333333348</c:v>
                </c:pt>
                <c:pt idx="3737">
                  <c:v>-293.11111111111109</c:v>
                </c:pt>
                <c:pt idx="3738">
                  <c:v>-293.5</c:v>
                </c:pt>
                <c:pt idx="3739">
                  <c:v>-294.22222222222189</c:v>
                </c:pt>
                <c:pt idx="3740">
                  <c:v>-294.77777777777669</c:v>
                </c:pt>
                <c:pt idx="3741">
                  <c:v>-295.49999999999869</c:v>
                </c:pt>
                <c:pt idx="3742">
                  <c:v>-296.33333333333331</c:v>
                </c:pt>
                <c:pt idx="3743">
                  <c:v>-296.88888888888897</c:v>
                </c:pt>
                <c:pt idx="3744">
                  <c:v>-297.27777777777669</c:v>
                </c:pt>
                <c:pt idx="3745">
                  <c:v>-297.72222222222194</c:v>
                </c:pt>
                <c:pt idx="3746">
                  <c:v>-297.88888888888897</c:v>
                </c:pt>
                <c:pt idx="3747">
                  <c:v>-298.61111111111109</c:v>
                </c:pt>
                <c:pt idx="3748">
                  <c:v>-299.0555555555556</c:v>
                </c:pt>
                <c:pt idx="3749">
                  <c:v>-299.38888888888897</c:v>
                </c:pt>
                <c:pt idx="3750">
                  <c:v>-300.11111111111109</c:v>
                </c:pt>
                <c:pt idx="3751">
                  <c:v>-300.77777777777669</c:v>
                </c:pt>
                <c:pt idx="3752">
                  <c:v>-301.5</c:v>
                </c:pt>
                <c:pt idx="3753">
                  <c:v>-302.22222222222194</c:v>
                </c:pt>
                <c:pt idx="3754">
                  <c:v>-302.61111111111109</c:v>
                </c:pt>
                <c:pt idx="3755">
                  <c:v>-303.38888888888897</c:v>
                </c:pt>
                <c:pt idx="3756">
                  <c:v>-304.11111111111109</c:v>
                </c:pt>
                <c:pt idx="3757">
                  <c:v>-304.66666666666731</c:v>
                </c:pt>
                <c:pt idx="3758">
                  <c:v>-305.44444444444451</c:v>
                </c:pt>
                <c:pt idx="3759">
                  <c:v>-305.83333333333331</c:v>
                </c:pt>
                <c:pt idx="3760">
                  <c:v>-306.50000000000011</c:v>
                </c:pt>
                <c:pt idx="3761">
                  <c:v>-307.27777777777669</c:v>
                </c:pt>
                <c:pt idx="3762">
                  <c:v>-307.61111111111109</c:v>
                </c:pt>
                <c:pt idx="3763">
                  <c:v>-308.11111111111109</c:v>
                </c:pt>
                <c:pt idx="3764">
                  <c:v>-308.5</c:v>
                </c:pt>
                <c:pt idx="3765">
                  <c:v>-308.72222222222194</c:v>
                </c:pt>
                <c:pt idx="3766">
                  <c:v>-309.50000000000011</c:v>
                </c:pt>
                <c:pt idx="3767">
                  <c:v>-309.88888888888897</c:v>
                </c:pt>
                <c:pt idx="3768">
                  <c:v>-310.55555555555549</c:v>
                </c:pt>
                <c:pt idx="3769">
                  <c:v>-311.27777777777669</c:v>
                </c:pt>
                <c:pt idx="3770">
                  <c:v>-311.94444444444451</c:v>
                </c:pt>
                <c:pt idx="3771">
                  <c:v>-312.94444444444451</c:v>
                </c:pt>
                <c:pt idx="3772">
                  <c:v>-313.77777777777669</c:v>
                </c:pt>
                <c:pt idx="3773">
                  <c:v>-314.55555555555549</c:v>
                </c:pt>
                <c:pt idx="3774">
                  <c:v>-315.44444444444451</c:v>
                </c:pt>
                <c:pt idx="3775">
                  <c:v>-316</c:v>
                </c:pt>
                <c:pt idx="3776">
                  <c:v>-316.55555555555549</c:v>
                </c:pt>
                <c:pt idx="3777">
                  <c:v>-317.11111111111109</c:v>
                </c:pt>
                <c:pt idx="3778">
                  <c:v>-317.33333333333331</c:v>
                </c:pt>
                <c:pt idx="3779">
                  <c:v>-318.05555555555549</c:v>
                </c:pt>
                <c:pt idx="3780">
                  <c:v>-318.44444444444451</c:v>
                </c:pt>
                <c:pt idx="3781">
                  <c:v>-318.83333333333348</c:v>
                </c:pt>
                <c:pt idx="3782">
                  <c:v>-319.22222222222194</c:v>
                </c:pt>
                <c:pt idx="3783">
                  <c:v>-319.55555555555549</c:v>
                </c:pt>
                <c:pt idx="3784">
                  <c:v>-320.16666666666731</c:v>
                </c:pt>
                <c:pt idx="3785">
                  <c:v>-320.83333333333331</c:v>
                </c:pt>
                <c:pt idx="3786">
                  <c:v>-321.38888888888897</c:v>
                </c:pt>
                <c:pt idx="3787">
                  <c:v>-322.11111111111109</c:v>
                </c:pt>
                <c:pt idx="3788">
                  <c:v>-322.88888888888897</c:v>
                </c:pt>
                <c:pt idx="3789">
                  <c:v>-323.61111111111109</c:v>
                </c:pt>
                <c:pt idx="3790">
                  <c:v>-324.38888888888897</c:v>
                </c:pt>
                <c:pt idx="3791">
                  <c:v>-324.83333333333331</c:v>
                </c:pt>
                <c:pt idx="3792">
                  <c:v>-325.5</c:v>
                </c:pt>
                <c:pt idx="3793">
                  <c:v>-326.0555555555556</c:v>
                </c:pt>
                <c:pt idx="3794">
                  <c:v>-326.5</c:v>
                </c:pt>
                <c:pt idx="3795">
                  <c:v>-326.94444444444451</c:v>
                </c:pt>
                <c:pt idx="3796">
                  <c:v>-327.38888888888897</c:v>
                </c:pt>
                <c:pt idx="3797">
                  <c:v>-328.16666666666731</c:v>
                </c:pt>
                <c:pt idx="3798">
                  <c:v>-328.94444444444451</c:v>
                </c:pt>
                <c:pt idx="3799">
                  <c:v>-329.38888888888897</c:v>
                </c:pt>
                <c:pt idx="3800">
                  <c:v>-329.88888888888897</c:v>
                </c:pt>
                <c:pt idx="3801">
                  <c:v>-330.61111111111109</c:v>
                </c:pt>
                <c:pt idx="3802">
                  <c:v>-331.27777777777669</c:v>
                </c:pt>
                <c:pt idx="3803">
                  <c:v>-332.38888888888897</c:v>
                </c:pt>
                <c:pt idx="3804">
                  <c:v>-333.16666666666731</c:v>
                </c:pt>
                <c:pt idx="3805">
                  <c:v>-334</c:v>
                </c:pt>
                <c:pt idx="3806">
                  <c:v>-335</c:v>
                </c:pt>
                <c:pt idx="3807">
                  <c:v>-335.66666666666731</c:v>
                </c:pt>
                <c:pt idx="3808">
                  <c:v>-336.38888888888897</c:v>
                </c:pt>
                <c:pt idx="3809">
                  <c:v>-337.22222222222194</c:v>
                </c:pt>
                <c:pt idx="3810">
                  <c:v>-337.61111111111109</c:v>
                </c:pt>
                <c:pt idx="3811">
                  <c:v>-338.05555555555549</c:v>
                </c:pt>
                <c:pt idx="3812">
                  <c:v>-338.4444444444444</c:v>
                </c:pt>
                <c:pt idx="3813">
                  <c:v>-339</c:v>
                </c:pt>
                <c:pt idx="3814">
                  <c:v>-339.72222222222189</c:v>
                </c:pt>
                <c:pt idx="3815">
                  <c:v>-340.16666666666731</c:v>
                </c:pt>
                <c:pt idx="3816">
                  <c:v>-340.55555555555549</c:v>
                </c:pt>
                <c:pt idx="3817">
                  <c:v>-341.05555555555549</c:v>
                </c:pt>
                <c:pt idx="3818">
                  <c:v>-341.66666666666731</c:v>
                </c:pt>
                <c:pt idx="3819">
                  <c:v>-342.33333333333331</c:v>
                </c:pt>
                <c:pt idx="3820">
                  <c:v>-342.61111111111109</c:v>
                </c:pt>
                <c:pt idx="3821">
                  <c:v>-343.4444444444444</c:v>
                </c:pt>
                <c:pt idx="3822">
                  <c:v>-344.22222222222194</c:v>
                </c:pt>
                <c:pt idx="3823">
                  <c:v>-344.94444444444451</c:v>
                </c:pt>
                <c:pt idx="3824">
                  <c:v>-345.5555555555556</c:v>
                </c:pt>
                <c:pt idx="3825">
                  <c:v>-346.11111111111109</c:v>
                </c:pt>
                <c:pt idx="3826">
                  <c:v>-346.4444444444444</c:v>
                </c:pt>
                <c:pt idx="3827">
                  <c:v>-347.05555555555549</c:v>
                </c:pt>
                <c:pt idx="3828">
                  <c:v>-347.11111111111109</c:v>
                </c:pt>
                <c:pt idx="3829">
                  <c:v>-347.44444444444451</c:v>
                </c:pt>
                <c:pt idx="3830">
                  <c:v>-348</c:v>
                </c:pt>
                <c:pt idx="3831">
                  <c:v>-348.33333333333331</c:v>
                </c:pt>
                <c:pt idx="3832">
                  <c:v>-349.05555555555549</c:v>
                </c:pt>
                <c:pt idx="3833">
                  <c:v>-349.77777777777669</c:v>
                </c:pt>
                <c:pt idx="3834">
                  <c:v>-350.38888888888897</c:v>
                </c:pt>
                <c:pt idx="3835">
                  <c:v>-351.16666666666731</c:v>
                </c:pt>
                <c:pt idx="3836">
                  <c:v>-351.61111111111109</c:v>
                </c:pt>
                <c:pt idx="3837">
                  <c:v>-352</c:v>
                </c:pt>
                <c:pt idx="3838">
                  <c:v>-352.88888888888897</c:v>
                </c:pt>
                <c:pt idx="3839">
                  <c:v>-353.33333333333331</c:v>
                </c:pt>
                <c:pt idx="3840">
                  <c:v>-354.16666666666731</c:v>
                </c:pt>
                <c:pt idx="3841">
                  <c:v>-355.00000000000011</c:v>
                </c:pt>
                <c:pt idx="3842">
                  <c:v>-355.66666666666731</c:v>
                </c:pt>
                <c:pt idx="3843">
                  <c:v>-356.55555555555549</c:v>
                </c:pt>
                <c:pt idx="3844">
                  <c:v>-357.38888888888897</c:v>
                </c:pt>
                <c:pt idx="3845">
                  <c:v>-358.00000000000011</c:v>
                </c:pt>
                <c:pt idx="3846">
                  <c:v>-358.83333333333331</c:v>
                </c:pt>
                <c:pt idx="3847">
                  <c:v>-359.27777777777669</c:v>
                </c:pt>
                <c:pt idx="3848">
                  <c:v>-359.83333333333331</c:v>
                </c:pt>
                <c:pt idx="3849">
                  <c:v>-360.55555555555549</c:v>
                </c:pt>
                <c:pt idx="3850">
                  <c:v>-361.22222222222189</c:v>
                </c:pt>
                <c:pt idx="3851">
                  <c:v>-361.9444444444444</c:v>
                </c:pt>
                <c:pt idx="3852">
                  <c:v>-362.38888888888897</c:v>
                </c:pt>
                <c:pt idx="3853">
                  <c:v>-362.94444444444451</c:v>
                </c:pt>
                <c:pt idx="3854">
                  <c:v>-363.77777777777669</c:v>
                </c:pt>
                <c:pt idx="3855">
                  <c:v>-364.44444444444451</c:v>
                </c:pt>
                <c:pt idx="3856">
                  <c:v>-365.22222222222194</c:v>
                </c:pt>
                <c:pt idx="3857">
                  <c:v>-365.99999999999869</c:v>
                </c:pt>
                <c:pt idx="3858">
                  <c:v>-366.66666666666731</c:v>
                </c:pt>
                <c:pt idx="3859">
                  <c:v>-367.66666666666731</c:v>
                </c:pt>
                <c:pt idx="3860">
                  <c:v>-368.50000000000011</c:v>
                </c:pt>
                <c:pt idx="3861">
                  <c:v>-369.22222222222194</c:v>
                </c:pt>
                <c:pt idx="3862">
                  <c:v>-370</c:v>
                </c:pt>
                <c:pt idx="3863">
                  <c:v>-370.44444444444451</c:v>
                </c:pt>
                <c:pt idx="3864">
                  <c:v>-371.22222222222194</c:v>
                </c:pt>
                <c:pt idx="3865">
                  <c:v>-372.05555555555549</c:v>
                </c:pt>
                <c:pt idx="3866">
                  <c:v>-372.61111111111109</c:v>
                </c:pt>
                <c:pt idx="3867">
                  <c:v>-373.16666666666731</c:v>
                </c:pt>
                <c:pt idx="3868">
                  <c:v>-373.55555555555549</c:v>
                </c:pt>
                <c:pt idx="3869">
                  <c:v>-374.0555555555556</c:v>
                </c:pt>
                <c:pt idx="3870">
                  <c:v>-374.77777777777669</c:v>
                </c:pt>
                <c:pt idx="3871">
                  <c:v>-375</c:v>
                </c:pt>
                <c:pt idx="3872">
                  <c:v>-375.77777777777669</c:v>
                </c:pt>
                <c:pt idx="3873">
                  <c:v>-376.61111111111109</c:v>
                </c:pt>
                <c:pt idx="3874">
                  <c:v>-377.33333333333331</c:v>
                </c:pt>
                <c:pt idx="3875">
                  <c:v>-378.16666666666731</c:v>
                </c:pt>
                <c:pt idx="3876">
                  <c:v>-378.77777777777669</c:v>
                </c:pt>
                <c:pt idx="3877">
                  <c:v>-379.61111111111109</c:v>
                </c:pt>
                <c:pt idx="3878">
                  <c:v>-380.5</c:v>
                </c:pt>
                <c:pt idx="3879">
                  <c:v>-380.55555555555549</c:v>
                </c:pt>
                <c:pt idx="3880">
                  <c:v>-380.88888888888897</c:v>
                </c:pt>
                <c:pt idx="3881">
                  <c:v>-381.27777777777669</c:v>
                </c:pt>
                <c:pt idx="3882">
                  <c:v>-381.66666666666731</c:v>
                </c:pt>
                <c:pt idx="3883">
                  <c:v>-382.33333333333348</c:v>
                </c:pt>
                <c:pt idx="3884">
                  <c:v>-382.72222222222194</c:v>
                </c:pt>
                <c:pt idx="3885">
                  <c:v>-383.05555555555549</c:v>
                </c:pt>
                <c:pt idx="3886">
                  <c:v>-383.88888888888897</c:v>
                </c:pt>
                <c:pt idx="3887">
                  <c:v>-384.38888888888897</c:v>
                </c:pt>
                <c:pt idx="3888">
                  <c:v>-385.11111111111109</c:v>
                </c:pt>
                <c:pt idx="3889">
                  <c:v>-385.83333333333331</c:v>
                </c:pt>
                <c:pt idx="3890">
                  <c:v>-386.33333333333331</c:v>
                </c:pt>
                <c:pt idx="3891">
                  <c:v>-387.05555555555549</c:v>
                </c:pt>
                <c:pt idx="3892">
                  <c:v>-387.83333333333331</c:v>
                </c:pt>
                <c:pt idx="3893">
                  <c:v>-388.5555555555556</c:v>
                </c:pt>
                <c:pt idx="3894">
                  <c:v>-389.5</c:v>
                </c:pt>
                <c:pt idx="3895">
                  <c:v>-390.16666666666731</c:v>
                </c:pt>
                <c:pt idx="3896">
                  <c:v>-390.9444444444444</c:v>
                </c:pt>
                <c:pt idx="3897">
                  <c:v>-391.66666666666731</c:v>
                </c:pt>
                <c:pt idx="3898">
                  <c:v>-392.16666666666731</c:v>
                </c:pt>
                <c:pt idx="3899">
                  <c:v>-392.83333333333348</c:v>
                </c:pt>
                <c:pt idx="3900">
                  <c:v>-393.22222222222194</c:v>
                </c:pt>
                <c:pt idx="3901">
                  <c:v>-393.66666666666731</c:v>
                </c:pt>
                <c:pt idx="3902">
                  <c:v>-394.22222222222194</c:v>
                </c:pt>
                <c:pt idx="3903">
                  <c:v>-394.49999999999869</c:v>
                </c:pt>
                <c:pt idx="3904">
                  <c:v>-395.00000000000011</c:v>
                </c:pt>
                <c:pt idx="3905">
                  <c:v>-395.5</c:v>
                </c:pt>
                <c:pt idx="3906">
                  <c:v>-396</c:v>
                </c:pt>
                <c:pt idx="3907">
                  <c:v>-396.77777777777669</c:v>
                </c:pt>
                <c:pt idx="3908">
                  <c:v>-397.22222222222194</c:v>
                </c:pt>
                <c:pt idx="3909">
                  <c:v>-397.88888888888897</c:v>
                </c:pt>
                <c:pt idx="3910">
                  <c:v>-398.72222222222194</c:v>
                </c:pt>
                <c:pt idx="3911">
                  <c:v>-399.4444444444444</c:v>
                </c:pt>
                <c:pt idx="3912">
                  <c:v>-400.22222222222189</c:v>
                </c:pt>
                <c:pt idx="3913">
                  <c:v>-400.88888888888897</c:v>
                </c:pt>
                <c:pt idx="3914">
                  <c:v>-401.55555555555549</c:v>
                </c:pt>
                <c:pt idx="3915">
                  <c:v>-402.33333333333348</c:v>
                </c:pt>
                <c:pt idx="3916">
                  <c:v>-402.83333333333348</c:v>
                </c:pt>
                <c:pt idx="3917">
                  <c:v>-403.55555555555549</c:v>
                </c:pt>
                <c:pt idx="3918">
                  <c:v>-404.33333333333331</c:v>
                </c:pt>
                <c:pt idx="3919">
                  <c:v>-404.88888888888897</c:v>
                </c:pt>
                <c:pt idx="3920">
                  <c:v>-405.5</c:v>
                </c:pt>
                <c:pt idx="3921">
                  <c:v>-406</c:v>
                </c:pt>
                <c:pt idx="3922">
                  <c:v>-406.5</c:v>
                </c:pt>
                <c:pt idx="3923">
                  <c:v>-407.11111111111109</c:v>
                </c:pt>
                <c:pt idx="3924">
                  <c:v>-407.55555555555549</c:v>
                </c:pt>
                <c:pt idx="3925">
                  <c:v>-407.9444444444444</c:v>
                </c:pt>
                <c:pt idx="3926">
                  <c:v>-408.66666666666731</c:v>
                </c:pt>
                <c:pt idx="3927">
                  <c:v>-409.11111111111109</c:v>
                </c:pt>
                <c:pt idx="3928">
                  <c:v>-409.83333333333348</c:v>
                </c:pt>
                <c:pt idx="3929">
                  <c:v>-410.55555555555549</c:v>
                </c:pt>
                <c:pt idx="3930">
                  <c:v>-411.0555555555556</c:v>
                </c:pt>
                <c:pt idx="3931">
                  <c:v>-411.83333333333348</c:v>
                </c:pt>
                <c:pt idx="3932">
                  <c:v>-412.61111111111109</c:v>
                </c:pt>
                <c:pt idx="3933">
                  <c:v>-412.99999999999869</c:v>
                </c:pt>
                <c:pt idx="3934">
                  <c:v>-413.61111111111109</c:v>
                </c:pt>
                <c:pt idx="3935">
                  <c:v>-414.05555555555549</c:v>
                </c:pt>
                <c:pt idx="3936">
                  <c:v>-414.72222222222189</c:v>
                </c:pt>
                <c:pt idx="3937">
                  <c:v>-415.5</c:v>
                </c:pt>
                <c:pt idx="3938">
                  <c:v>-415.94444444444451</c:v>
                </c:pt>
                <c:pt idx="3939">
                  <c:v>-416.61111111111109</c:v>
                </c:pt>
                <c:pt idx="3940">
                  <c:v>-417.16666666666731</c:v>
                </c:pt>
                <c:pt idx="3941">
                  <c:v>-417.9444444444444</c:v>
                </c:pt>
                <c:pt idx="3942">
                  <c:v>-419.05555555555549</c:v>
                </c:pt>
                <c:pt idx="3943">
                  <c:v>-419.66666666666731</c:v>
                </c:pt>
                <c:pt idx="3944">
                  <c:v>-420.4444444444444</c:v>
                </c:pt>
                <c:pt idx="3945">
                  <c:v>-421.22222222222194</c:v>
                </c:pt>
                <c:pt idx="3946">
                  <c:v>-421.88888888888897</c:v>
                </c:pt>
                <c:pt idx="3947">
                  <c:v>-422.94444444444451</c:v>
                </c:pt>
                <c:pt idx="3948">
                  <c:v>-423.66666666666731</c:v>
                </c:pt>
                <c:pt idx="3949">
                  <c:v>-424.05555555555549</c:v>
                </c:pt>
                <c:pt idx="3950">
                  <c:v>-424.72222222222189</c:v>
                </c:pt>
                <c:pt idx="3951">
                  <c:v>-425.05555555555549</c:v>
                </c:pt>
                <c:pt idx="3952">
                  <c:v>-425.55555555555549</c:v>
                </c:pt>
                <c:pt idx="3953">
                  <c:v>-426.16666666666731</c:v>
                </c:pt>
                <c:pt idx="3954">
                  <c:v>-426.55555555555549</c:v>
                </c:pt>
                <c:pt idx="3955">
                  <c:v>-427</c:v>
                </c:pt>
                <c:pt idx="3956">
                  <c:v>-427.44444444444451</c:v>
                </c:pt>
                <c:pt idx="3957">
                  <c:v>-428.22222222222194</c:v>
                </c:pt>
                <c:pt idx="3958">
                  <c:v>-429.33333333333348</c:v>
                </c:pt>
                <c:pt idx="3959">
                  <c:v>-430.11111111111109</c:v>
                </c:pt>
                <c:pt idx="3960">
                  <c:v>-430.94444444444451</c:v>
                </c:pt>
                <c:pt idx="3961">
                  <c:v>-431.77777777777669</c:v>
                </c:pt>
                <c:pt idx="3962">
                  <c:v>-432.5</c:v>
                </c:pt>
                <c:pt idx="3963">
                  <c:v>-433.5</c:v>
                </c:pt>
                <c:pt idx="3964">
                  <c:v>-434.16666666666731</c:v>
                </c:pt>
                <c:pt idx="3965">
                  <c:v>-435.05555555555549</c:v>
                </c:pt>
                <c:pt idx="3966">
                  <c:v>-436.0555555555556</c:v>
                </c:pt>
                <c:pt idx="3967">
                  <c:v>-436.77777777777669</c:v>
                </c:pt>
                <c:pt idx="3968">
                  <c:v>-437.55555555555549</c:v>
                </c:pt>
                <c:pt idx="3969">
                  <c:v>-438.33333333333348</c:v>
                </c:pt>
                <c:pt idx="3970">
                  <c:v>-438.83333333333331</c:v>
                </c:pt>
                <c:pt idx="3971">
                  <c:v>-439.61111111111109</c:v>
                </c:pt>
                <c:pt idx="3972">
                  <c:v>-439.99999999999869</c:v>
                </c:pt>
                <c:pt idx="3973">
                  <c:v>-440.38888888888897</c:v>
                </c:pt>
                <c:pt idx="3974">
                  <c:v>-441.11111111111109</c:v>
                </c:pt>
                <c:pt idx="3975">
                  <c:v>-441.83333333333331</c:v>
                </c:pt>
                <c:pt idx="3976">
                  <c:v>-442.94444444444451</c:v>
                </c:pt>
                <c:pt idx="3977">
                  <c:v>-444.05555555555549</c:v>
                </c:pt>
                <c:pt idx="3978">
                  <c:v>-444.83333333333348</c:v>
                </c:pt>
                <c:pt idx="3979">
                  <c:v>-445.66666666666731</c:v>
                </c:pt>
                <c:pt idx="3980">
                  <c:v>-446.44444444444451</c:v>
                </c:pt>
                <c:pt idx="3981">
                  <c:v>-447.05555555555549</c:v>
                </c:pt>
                <c:pt idx="3982">
                  <c:v>-447.88888888888897</c:v>
                </c:pt>
                <c:pt idx="3983">
                  <c:v>-448.33333333333331</c:v>
                </c:pt>
                <c:pt idx="3984">
                  <c:v>-449</c:v>
                </c:pt>
                <c:pt idx="3985">
                  <c:v>-449.44444444444451</c:v>
                </c:pt>
                <c:pt idx="3986">
                  <c:v>-449.83333333333331</c:v>
                </c:pt>
                <c:pt idx="3987">
                  <c:v>-450.55555555555549</c:v>
                </c:pt>
                <c:pt idx="3988">
                  <c:v>-450.83333333333348</c:v>
                </c:pt>
                <c:pt idx="3989">
                  <c:v>-450.27777777777669</c:v>
                </c:pt>
                <c:pt idx="3990">
                  <c:v>-451.55555555555549</c:v>
                </c:pt>
                <c:pt idx="3991">
                  <c:v>-450.83333333333348</c:v>
                </c:pt>
                <c:pt idx="3992">
                  <c:v>-449.88888888888897</c:v>
                </c:pt>
                <c:pt idx="3993">
                  <c:v>-448.94444444444451</c:v>
                </c:pt>
                <c:pt idx="3994">
                  <c:v>-448.38888888888897</c:v>
                </c:pt>
                <c:pt idx="3995">
                  <c:v>-447.61111111111109</c:v>
                </c:pt>
                <c:pt idx="3996">
                  <c:v>-446.83333333333348</c:v>
                </c:pt>
                <c:pt idx="3997">
                  <c:v>-446.16666666666731</c:v>
                </c:pt>
                <c:pt idx="3998">
                  <c:v>-445.33333333333331</c:v>
                </c:pt>
                <c:pt idx="3999">
                  <c:v>-444.33333333333348</c:v>
                </c:pt>
                <c:pt idx="4000">
                  <c:v>-443.38888888888897</c:v>
                </c:pt>
                <c:pt idx="4001">
                  <c:v>-442.16666666666731</c:v>
                </c:pt>
                <c:pt idx="4002">
                  <c:v>-441.27777777777669</c:v>
                </c:pt>
                <c:pt idx="4003">
                  <c:v>-440.22222222222189</c:v>
                </c:pt>
                <c:pt idx="4004">
                  <c:v>-438.77777777777669</c:v>
                </c:pt>
                <c:pt idx="4005">
                  <c:v>-437.83333333333348</c:v>
                </c:pt>
                <c:pt idx="4006">
                  <c:v>-436.88888888888897</c:v>
                </c:pt>
                <c:pt idx="4007">
                  <c:v>-436.11111111111109</c:v>
                </c:pt>
                <c:pt idx="4008">
                  <c:v>-435.4444444444444</c:v>
                </c:pt>
                <c:pt idx="4009">
                  <c:v>-434.61111111111109</c:v>
                </c:pt>
                <c:pt idx="4010">
                  <c:v>-434.11111111111109</c:v>
                </c:pt>
                <c:pt idx="4011">
                  <c:v>-434</c:v>
                </c:pt>
                <c:pt idx="4012">
                  <c:v>-433.5</c:v>
                </c:pt>
                <c:pt idx="4013">
                  <c:v>-433.05555555555549</c:v>
                </c:pt>
                <c:pt idx="4014">
                  <c:v>-432.33333333333371</c:v>
                </c:pt>
                <c:pt idx="4015">
                  <c:v>-431.5555555555556</c:v>
                </c:pt>
                <c:pt idx="4016">
                  <c:v>-430.88888888888897</c:v>
                </c:pt>
                <c:pt idx="4017">
                  <c:v>-429.72222222222194</c:v>
                </c:pt>
                <c:pt idx="4018">
                  <c:v>-428.6111111111112</c:v>
                </c:pt>
                <c:pt idx="4019">
                  <c:v>-427.77777777777669</c:v>
                </c:pt>
                <c:pt idx="4020">
                  <c:v>-427</c:v>
                </c:pt>
                <c:pt idx="4021">
                  <c:v>-426.55555555555549</c:v>
                </c:pt>
                <c:pt idx="4022">
                  <c:v>-425.72222222222194</c:v>
                </c:pt>
                <c:pt idx="4023">
                  <c:v>-424.94444444444451</c:v>
                </c:pt>
                <c:pt idx="4024">
                  <c:v>-424.5</c:v>
                </c:pt>
                <c:pt idx="4025">
                  <c:v>-423.72222222222194</c:v>
                </c:pt>
                <c:pt idx="4026">
                  <c:v>-423</c:v>
                </c:pt>
                <c:pt idx="4027">
                  <c:v>-421.94444444444451</c:v>
                </c:pt>
                <c:pt idx="4028">
                  <c:v>-420.77777777777669</c:v>
                </c:pt>
                <c:pt idx="4029">
                  <c:v>-419.94444444444451</c:v>
                </c:pt>
                <c:pt idx="4030">
                  <c:v>-418.72222222222194</c:v>
                </c:pt>
                <c:pt idx="4031">
                  <c:v>-417.61111111111109</c:v>
                </c:pt>
                <c:pt idx="4032">
                  <c:v>-416.77777777777669</c:v>
                </c:pt>
                <c:pt idx="4033">
                  <c:v>-415.61111111111109</c:v>
                </c:pt>
                <c:pt idx="4034">
                  <c:v>-414.77777777777669</c:v>
                </c:pt>
                <c:pt idx="4035">
                  <c:v>-414</c:v>
                </c:pt>
                <c:pt idx="4036">
                  <c:v>-413.22222222222189</c:v>
                </c:pt>
                <c:pt idx="4037">
                  <c:v>-412.44444444444451</c:v>
                </c:pt>
                <c:pt idx="4038">
                  <c:v>-411.49999999999869</c:v>
                </c:pt>
                <c:pt idx="4039">
                  <c:v>-410.55555555555549</c:v>
                </c:pt>
                <c:pt idx="4040">
                  <c:v>-409.77777777777669</c:v>
                </c:pt>
                <c:pt idx="4041">
                  <c:v>-408.77777777777669</c:v>
                </c:pt>
                <c:pt idx="4042">
                  <c:v>-407.9444444444444</c:v>
                </c:pt>
                <c:pt idx="4043">
                  <c:v>-406.83333333333331</c:v>
                </c:pt>
                <c:pt idx="4044">
                  <c:v>-406.0555555555556</c:v>
                </c:pt>
                <c:pt idx="4045">
                  <c:v>-405.5</c:v>
                </c:pt>
                <c:pt idx="4046">
                  <c:v>-404.5</c:v>
                </c:pt>
                <c:pt idx="4047">
                  <c:v>-403.55555555555549</c:v>
                </c:pt>
                <c:pt idx="4048">
                  <c:v>-402.77777777777669</c:v>
                </c:pt>
                <c:pt idx="4049">
                  <c:v>-401.66666666666731</c:v>
                </c:pt>
                <c:pt idx="4050">
                  <c:v>-400.88888888888897</c:v>
                </c:pt>
                <c:pt idx="4051">
                  <c:v>-399.72222222222194</c:v>
                </c:pt>
                <c:pt idx="4052">
                  <c:v>-398.66666666666731</c:v>
                </c:pt>
                <c:pt idx="4053">
                  <c:v>-397.88888888888897</c:v>
                </c:pt>
                <c:pt idx="4054">
                  <c:v>-396.94444444444451</c:v>
                </c:pt>
                <c:pt idx="4055">
                  <c:v>-395.94444444444451</c:v>
                </c:pt>
                <c:pt idx="4056">
                  <c:v>-394.94444444444451</c:v>
                </c:pt>
                <c:pt idx="4057">
                  <c:v>-393.83333333333348</c:v>
                </c:pt>
                <c:pt idx="4058">
                  <c:v>-393.11111111111109</c:v>
                </c:pt>
                <c:pt idx="4059">
                  <c:v>-392.33333333333348</c:v>
                </c:pt>
                <c:pt idx="4060">
                  <c:v>-391.50000000000011</c:v>
                </c:pt>
                <c:pt idx="4061">
                  <c:v>-391.05555555555549</c:v>
                </c:pt>
                <c:pt idx="4062">
                  <c:v>-390.38888888888897</c:v>
                </c:pt>
                <c:pt idx="4063">
                  <c:v>-389.9444444444444</c:v>
                </c:pt>
                <c:pt idx="4064">
                  <c:v>-389.5</c:v>
                </c:pt>
                <c:pt idx="4065">
                  <c:v>-388.83333333333348</c:v>
                </c:pt>
                <c:pt idx="4066">
                  <c:v>-388.22222222222189</c:v>
                </c:pt>
                <c:pt idx="4067">
                  <c:v>-387.5555555555556</c:v>
                </c:pt>
                <c:pt idx="4068">
                  <c:v>-386.72222222222189</c:v>
                </c:pt>
                <c:pt idx="4069">
                  <c:v>-386.16666666666731</c:v>
                </c:pt>
                <c:pt idx="4070">
                  <c:v>-385.38888888888897</c:v>
                </c:pt>
                <c:pt idx="4071">
                  <c:v>-384.66666666666731</c:v>
                </c:pt>
                <c:pt idx="4072">
                  <c:v>-384.0555555555556</c:v>
                </c:pt>
                <c:pt idx="4073">
                  <c:v>-383.11111111111109</c:v>
                </c:pt>
                <c:pt idx="4074">
                  <c:v>-382.27777777777669</c:v>
                </c:pt>
                <c:pt idx="4075">
                  <c:v>-381.61111111111109</c:v>
                </c:pt>
                <c:pt idx="4076">
                  <c:v>-380.88888888888897</c:v>
                </c:pt>
                <c:pt idx="4077">
                  <c:v>-380.33333333333348</c:v>
                </c:pt>
                <c:pt idx="4078">
                  <c:v>-379.5555555555556</c:v>
                </c:pt>
                <c:pt idx="4079">
                  <c:v>-378.83333333333348</c:v>
                </c:pt>
                <c:pt idx="4080">
                  <c:v>-378.33333333333331</c:v>
                </c:pt>
                <c:pt idx="4081">
                  <c:v>-377.5555555555556</c:v>
                </c:pt>
                <c:pt idx="4082">
                  <c:v>-376.83333333333331</c:v>
                </c:pt>
                <c:pt idx="4083">
                  <c:v>-376.05555555555549</c:v>
                </c:pt>
                <c:pt idx="4084">
                  <c:v>-375.16666666666731</c:v>
                </c:pt>
                <c:pt idx="4085">
                  <c:v>-374.77777777777669</c:v>
                </c:pt>
                <c:pt idx="4086">
                  <c:v>-373.88888888888897</c:v>
                </c:pt>
                <c:pt idx="4087">
                  <c:v>-373.22222222222194</c:v>
                </c:pt>
                <c:pt idx="4088">
                  <c:v>-372.83333333333331</c:v>
                </c:pt>
                <c:pt idx="4089">
                  <c:v>-372.05555555555549</c:v>
                </c:pt>
                <c:pt idx="4090">
                  <c:v>-371.33333333333331</c:v>
                </c:pt>
                <c:pt idx="4091">
                  <c:v>-370.72222222222194</c:v>
                </c:pt>
                <c:pt idx="4092">
                  <c:v>-370.05555555555549</c:v>
                </c:pt>
                <c:pt idx="4093">
                  <c:v>-369.72222222222189</c:v>
                </c:pt>
                <c:pt idx="4094">
                  <c:v>-369.16666666666731</c:v>
                </c:pt>
                <c:pt idx="4095">
                  <c:v>-368.55555555555549</c:v>
                </c:pt>
                <c:pt idx="4096">
                  <c:v>-368.11111111111109</c:v>
                </c:pt>
                <c:pt idx="4097">
                  <c:v>-367.66666666666731</c:v>
                </c:pt>
                <c:pt idx="4098">
                  <c:v>-367.22222222222194</c:v>
                </c:pt>
                <c:pt idx="4099">
                  <c:v>-366.55555555555549</c:v>
                </c:pt>
                <c:pt idx="4100">
                  <c:v>-365.77777777777669</c:v>
                </c:pt>
                <c:pt idx="4101">
                  <c:v>-365.22222222222194</c:v>
                </c:pt>
                <c:pt idx="4102">
                  <c:v>-364.66666666666731</c:v>
                </c:pt>
                <c:pt idx="4103">
                  <c:v>-364.22222222222194</c:v>
                </c:pt>
                <c:pt idx="4104">
                  <c:v>-363.55555555555549</c:v>
                </c:pt>
                <c:pt idx="4105">
                  <c:v>-362.77777777777669</c:v>
                </c:pt>
                <c:pt idx="4106">
                  <c:v>-362.16666666666731</c:v>
                </c:pt>
                <c:pt idx="4107">
                  <c:v>-361.55555555555549</c:v>
                </c:pt>
                <c:pt idx="4108">
                  <c:v>-360.94444444444451</c:v>
                </c:pt>
                <c:pt idx="4109">
                  <c:v>-360.44444444444451</c:v>
                </c:pt>
                <c:pt idx="4110">
                  <c:v>-359.72222222222194</c:v>
                </c:pt>
                <c:pt idx="4111">
                  <c:v>-359.27777777777669</c:v>
                </c:pt>
                <c:pt idx="4112">
                  <c:v>-358.83333333333331</c:v>
                </c:pt>
                <c:pt idx="4113">
                  <c:v>-358.05555555555549</c:v>
                </c:pt>
                <c:pt idx="4114">
                  <c:v>-357.49999999999869</c:v>
                </c:pt>
                <c:pt idx="4115">
                  <c:v>-356.77777777777669</c:v>
                </c:pt>
                <c:pt idx="4116">
                  <c:v>-355.72222222222194</c:v>
                </c:pt>
                <c:pt idx="4117">
                  <c:v>-355.00000000000011</c:v>
                </c:pt>
                <c:pt idx="4118">
                  <c:v>-354.22222222222194</c:v>
                </c:pt>
                <c:pt idx="4119">
                  <c:v>-353.44444444444451</c:v>
                </c:pt>
                <c:pt idx="4120">
                  <c:v>-352.94444444444451</c:v>
                </c:pt>
                <c:pt idx="4121">
                  <c:v>-352.16666666666731</c:v>
                </c:pt>
                <c:pt idx="4122">
                  <c:v>-351.61111111111109</c:v>
                </c:pt>
                <c:pt idx="4123">
                  <c:v>-350.88888888888897</c:v>
                </c:pt>
                <c:pt idx="4124">
                  <c:v>-350.05555555555549</c:v>
                </c:pt>
                <c:pt idx="4125">
                  <c:v>-349.27777777777669</c:v>
                </c:pt>
                <c:pt idx="4126">
                  <c:v>-348.5</c:v>
                </c:pt>
                <c:pt idx="4127">
                  <c:v>-347.72222222222189</c:v>
                </c:pt>
                <c:pt idx="4128">
                  <c:v>-347.05555555555549</c:v>
                </c:pt>
                <c:pt idx="4129">
                  <c:v>-346.11111111111109</c:v>
                </c:pt>
                <c:pt idx="4130">
                  <c:v>-345.5555555555556</c:v>
                </c:pt>
                <c:pt idx="4131">
                  <c:v>-344.77777777777669</c:v>
                </c:pt>
                <c:pt idx="4132">
                  <c:v>-343.94444444444451</c:v>
                </c:pt>
                <c:pt idx="4133">
                  <c:v>-343.22222222222189</c:v>
                </c:pt>
                <c:pt idx="4134">
                  <c:v>-342.22222222222194</c:v>
                </c:pt>
                <c:pt idx="4135">
                  <c:v>-341.4444444444444</c:v>
                </c:pt>
                <c:pt idx="4136">
                  <c:v>-340.77777777777669</c:v>
                </c:pt>
                <c:pt idx="4137">
                  <c:v>-340.11111111111109</c:v>
                </c:pt>
                <c:pt idx="4138">
                  <c:v>-339.72222222222189</c:v>
                </c:pt>
                <c:pt idx="4139">
                  <c:v>-339</c:v>
                </c:pt>
                <c:pt idx="4140">
                  <c:v>-338.22222222222194</c:v>
                </c:pt>
                <c:pt idx="4141">
                  <c:v>-337.77777777777669</c:v>
                </c:pt>
                <c:pt idx="4142">
                  <c:v>-337.11111111111109</c:v>
                </c:pt>
                <c:pt idx="4143">
                  <c:v>-336.33333333333331</c:v>
                </c:pt>
                <c:pt idx="4144">
                  <c:v>-335.55555555555549</c:v>
                </c:pt>
                <c:pt idx="4145">
                  <c:v>-334.5</c:v>
                </c:pt>
                <c:pt idx="4146">
                  <c:v>-333.72222222222194</c:v>
                </c:pt>
                <c:pt idx="4147">
                  <c:v>-332.88888888888897</c:v>
                </c:pt>
                <c:pt idx="4148">
                  <c:v>-332.0555555555556</c:v>
                </c:pt>
                <c:pt idx="4149">
                  <c:v>-331.61111111111109</c:v>
                </c:pt>
                <c:pt idx="4150">
                  <c:v>-330.77777777777669</c:v>
                </c:pt>
                <c:pt idx="4151">
                  <c:v>-330</c:v>
                </c:pt>
                <c:pt idx="4152">
                  <c:v>-329.61111111111109</c:v>
                </c:pt>
                <c:pt idx="4153">
                  <c:v>-328.83333333333331</c:v>
                </c:pt>
                <c:pt idx="4154">
                  <c:v>-328.16666666666731</c:v>
                </c:pt>
                <c:pt idx="4155">
                  <c:v>-327.38888888888897</c:v>
                </c:pt>
                <c:pt idx="4156">
                  <c:v>-326.55555555555549</c:v>
                </c:pt>
                <c:pt idx="4157">
                  <c:v>-326.11111111111109</c:v>
                </c:pt>
                <c:pt idx="4158">
                  <c:v>-325.33333333333348</c:v>
                </c:pt>
                <c:pt idx="4159">
                  <c:v>-324.61111111111109</c:v>
                </c:pt>
                <c:pt idx="4160">
                  <c:v>-324.16666666666731</c:v>
                </c:pt>
                <c:pt idx="4161">
                  <c:v>-323.38888888888897</c:v>
                </c:pt>
                <c:pt idx="4162">
                  <c:v>-322.72222222222194</c:v>
                </c:pt>
                <c:pt idx="4163">
                  <c:v>-322</c:v>
                </c:pt>
                <c:pt idx="4164">
                  <c:v>-321.33333333333331</c:v>
                </c:pt>
                <c:pt idx="4165">
                  <c:v>-320.94444444444451</c:v>
                </c:pt>
                <c:pt idx="4166">
                  <c:v>-320.22222222222194</c:v>
                </c:pt>
                <c:pt idx="4167">
                  <c:v>-319.72222222222194</c:v>
                </c:pt>
                <c:pt idx="4168">
                  <c:v>-319.27777777777669</c:v>
                </c:pt>
                <c:pt idx="4169">
                  <c:v>-318.83333333333348</c:v>
                </c:pt>
                <c:pt idx="4170">
                  <c:v>-318.33333333333348</c:v>
                </c:pt>
                <c:pt idx="4171">
                  <c:v>-317.88888888888897</c:v>
                </c:pt>
                <c:pt idx="4172">
                  <c:v>-317.22222222222194</c:v>
                </c:pt>
                <c:pt idx="4173">
                  <c:v>-316.88888888888897</c:v>
                </c:pt>
                <c:pt idx="4174">
                  <c:v>-316.27777777777669</c:v>
                </c:pt>
                <c:pt idx="4175">
                  <c:v>-315.83333333333331</c:v>
                </c:pt>
                <c:pt idx="4176">
                  <c:v>-315.22222222222194</c:v>
                </c:pt>
                <c:pt idx="4177">
                  <c:v>-314.38888888888897</c:v>
                </c:pt>
                <c:pt idx="4178">
                  <c:v>-313.66666666666731</c:v>
                </c:pt>
                <c:pt idx="4179">
                  <c:v>-312.83333333333331</c:v>
                </c:pt>
                <c:pt idx="4180">
                  <c:v>-311.94444444444451</c:v>
                </c:pt>
                <c:pt idx="4181">
                  <c:v>-311.27777777777669</c:v>
                </c:pt>
                <c:pt idx="4182">
                  <c:v>-310.5</c:v>
                </c:pt>
                <c:pt idx="4183">
                  <c:v>-309.88888888888897</c:v>
                </c:pt>
                <c:pt idx="4184">
                  <c:v>-309.33333333333331</c:v>
                </c:pt>
                <c:pt idx="4185">
                  <c:v>-308.55555555555549</c:v>
                </c:pt>
                <c:pt idx="4186">
                  <c:v>-308.05555555555549</c:v>
                </c:pt>
                <c:pt idx="4187">
                  <c:v>-307.44444444444451</c:v>
                </c:pt>
                <c:pt idx="4188">
                  <c:v>-306.61111111111109</c:v>
                </c:pt>
                <c:pt idx="4189">
                  <c:v>-305.9444444444444</c:v>
                </c:pt>
                <c:pt idx="4190">
                  <c:v>-305</c:v>
                </c:pt>
                <c:pt idx="4191">
                  <c:v>-304.27777777777669</c:v>
                </c:pt>
                <c:pt idx="4192">
                  <c:v>-303.44444444444451</c:v>
                </c:pt>
                <c:pt idx="4193">
                  <c:v>-302.27777777777669</c:v>
                </c:pt>
                <c:pt idx="4194">
                  <c:v>-301.44444444444451</c:v>
                </c:pt>
                <c:pt idx="4195">
                  <c:v>-300.61111111111109</c:v>
                </c:pt>
                <c:pt idx="4196">
                  <c:v>-299.72222222222194</c:v>
                </c:pt>
                <c:pt idx="4197">
                  <c:v>-299.16666666666731</c:v>
                </c:pt>
                <c:pt idx="4198">
                  <c:v>-298.27777777777669</c:v>
                </c:pt>
                <c:pt idx="4199">
                  <c:v>-297.55555555555549</c:v>
                </c:pt>
                <c:pt idx="4200">
                  <c:v>-297.22222222222194</c:v>
                </c:pt>
                <c:pt idx="4201">
                  <c:v>-296.5</c:v>
                </c:pt>
                <c:pt idx="4202">
                  <c:v>-295.77777777777669</c:v>
                </c:pt>
                <c:pt idx="4203">
                  <c:v>-295</c:v>
                </c:pt>
                <c:pt idx="4204">
                  <c:v>-293.88888888888897</c:v>
                </c:pt>
                <c:pt idx="4205">
                  <c:v>-293.05555555555549</c:v>
                </c:pt>
                <c:pt idx="4206">
                  <c:v>-291.88888888888897</c:v>
                </c:pt>
                <c:pt idx="4207">
                  <c:v>-290.66666666666731</c:v>
                </c:pt>
                <c:pt idx="4208">
                  <c:v>-289.38888888888897</c:v>
                </c:pt>
                <c:pt idx="4209">
                  <c:v>-287.88888888888897</c:v>
                </c:pt>
                <c:pt idx="4210">
                  <c:v>-286.66666666666731</c:v>
                </c:pt>
                <c:pt idx="4211">
                  <c:v>-285.5</c:v>
                </c:pt>
                <c:pt idx="4212">
                  <c:v>-284.33333333333331</c:v>
                </c:pt>
                <c:pt idx="4213">
                  <c:v>-283.55555555555549</c:v>
                </c:pt>
                <c:pt idx="4214">
                  <c:v>-282.61111111111109</c:v>
                </c:pt>
                <c:pt idx="4215">
                  <c:v>-281.99999999999869</c:v>
                </c:pt>
                <c:pt idx="4216">
                  <c:v>-281.38888888888897</c:v>
                </c:pt>
                <c:pt idx="4217">
                  <c:v>-280.72222222222189</c:v>
                </c:pt>
                <c:pt idx="4218">
                  <c:v>-280.27777777777669</c:v>
                </c:pt>
                <c:pt idx="4219">
                  <c:v>-279.61111111111109</c:v>
                </c:pt>
                <c:pt idx="4220">
                  <c:v>-278.88888888888897</c:v>
                </c:pt>
                <c:pt idx="4221">
                  <c:v>-278.27777777777669</c:v>
                </c:pt>
                <c:pt idx="4222">
                  <c:v>-277.61111111111109</c:v>
                </c:pt>
                <c:pt idx="4223">
                  <c:v>-277.16666666666731</c:v>
                </c:pt>
                <c:pt idx="4224">
                  <c:v>-276.77777777777669</c:v>
                </c:pt>
                <c:pt idx="4225">
                  <c:v>-276.05555555555549</c:v>
                </c:pt>
                <c:pt idx="4226">
                  <c:v>-275.66666666666731</c:v>
                </c:pt>
                <c:pt idx="4227">
                  <c:v>-275.22222222222194</c:v>
                </c:pt>
                <c:pt idx="4228">
                  <c:v>-274.83333333333331</c:v>
                </c:pt>
                <c:pt idx="4229">
                  <c:v>-274.44444444444451</c:v>
                </c:pt>
                <c:pt idx="4230">
                  <c:v>-274.22222222222194</c:v>
                </c:pt>
                <c:pt idx="4231">
                  <c:v>-273.88888888888897</c:v>
                </c:pt>
                <c:pt idx="4232">
                  <c:v>-273.66666666666731</c:v>
                </c:pt>
                <c:pt idx="4233">
                  <c:v>-273.16666666666731</c:v>
                </c:pt>
                <c:pt idx="4234">
                  <c:v>-272.88888888888897</c:v>
                </c:pt>
                <c:pt idx="4235">
                  <c:v>-272.44444444444451</c:v>
                </c:pt>
                <c:pt idx="4236">
                  <c:v>-271.94444444444451</c:v>
                </c:pt>
                <c:pt idx="4237">
                  <c:v>-271.33333333333348</c:v>
                </c:pt>
                <c:pt idx="4238">
                  <c:v>-270.5</c:v>
                </c:pt>
                <c:pt idx="4239">
                  <c:v>-269.94444444444451</c:v>
                </c:pt>
                <c:pt idx="4240">
                  <c:v>-269.44444444444451</c:v>
                </c:pt>
                <c:pt idx="4241">
                  <c:v>-268.55555555555549</c:v>
                </c:pt>
                <c:pt idx="4242">
                  <c:v>-267.83333333333331</c:v>
                </c:pt>
                <c:pt idx="4243">
                  <c:v>-267.22222222222189</c:v>
                </c:pt>
                <c:pt idx="4244">
                  <c:v>-266.61111111111109</c:v>
                </c:pt>
                <c:pt idx="4245">
                  <c:v>-266.27777777777669</c:v>
                </c:pt>
                <c:pt idx="4246">
                  <c:v>-265.5</c:v>
                </c:pt>
                <c:pt idx="4247">
                  <c:v>-264.94444444444451</c:v>
                </c:pt>
                <c:pt idx="4248">
                  <c:v>-264.72222222222194</c:v>
                </c:pt>
                <c:pt idx="4249">
                  <c:v>-264.27777777777669</c:v>
                </c:pt>
                <c:pt idx="4250">
                  <c:v>-263.88888888888897</c:v>
                </c:pt>
                <c:pt idx="4251">
                  <c:v>-263.27777777777669</c:v>
                </c:pt>
                <c:pt idx="4252">
                  <c:v>-262.61111111111109</c:v>
                </c:pt>
                <c:pt idx="4253">
                  <c:v>-262.27777777777669</c:v>
                </c:pt>
                <c:pt idx="4254">
                  <c:v>-261.83333333333331</c:v>
                </c:pt>
                <c:pt idx="4255">
                  <c:v>-261.27777777777669</c:v>
                </c:pt>
                <c:pt idx="4256">
                  <c:v>-260.88888888888897</c:v>
                </c:pt>
                <c:pt idx="4257">
                  <c:v>-260.33333333333348</c:v>
                </c:pt>
                <c:pt idx="4258">
                  <c:v>-260.22222222222194</c:v>
                </c:pt>
                <c:pt idx="4259">
                  <c:v>-259.77777777777669</c:v>
                </c:pt>
                <c:pt idx="4260">
                  <c:v>-259.16666666666731</c:v>
                </c:pt>
                <c:pt idx="4261">
                  <c:v>-258.66666666666731</c:v>
                </c:pt>
                <c:pt idx="4262">
                  <c:v>-257.88888888888897</c:v>
                </c:pt>
                <c:pt idx="4263">
                  <c:v>-257.22222222222194</c:v>
                </c:pt>
                <c:pt idx="4264">
                  <c:v>-256.61111111111109</c:v>
                </c:pt>
                <c:pt idx="4265">
                  <c:v>-255.66666666666634</c:v>
                </c:pt>
                <c:pt idx="4266">
                  <c:v>-255.2222222222222</c:v>
                </c:pt>
                <c:pt idx="4267">
                  <c:v>-254.66666666666634</c:v>
                </c:pt>
                <c:pt idx="4268">
                  <c:v>-254</c:v>
                </c:pt>
                <c:pt idx="4269">
                  <c:v>-253.61111111111074</c:v>
                </c:pt>
                <c:pt idx="4270">
                  <c:v>-253.22222222222231</c:v>
                </c:pt>
                <c:pt idx="4271">
                  <c:v>-252.83333333333377</c:v>
                </c:pt>
                <c:pt idx="4272">
                  <c:v>-252.5</c:v>
                </c:pt>
                <c:pt idx="4273">
                  <c:v>-251.7222222222222</c:v>
                </c:pt>
                <c:pt idx="4274">
                  <c:v>-251.33333333333377</c:v>
                </c:pt>
                <c:pt idx="4275">
                  <c:v>-250.88888888888974</c:v>
                </c:pt>
                <c:pt idx="4276">
                  <c:v>-250.38888888888965</c:v>
                </c:pt>
                <c:pt idx="4277">
                  <c:v>-249.88888888888965</c:v>
                </c:pt>
                <c:pt idx="4278">
                  <c:v>-249.11111111111074</c:v>
                </c:pt>
                <c:pt idx="4279">
                  <c:v>-248.38888888888974</c:v>
                </c:pt>
                <c:pt idx="4280">
                  <c:v>-247.9444444444444</c:v>
                </c:pt>
                <c:pt idx="4281">
                  <c:v>-247.16666666666634</c:v>
                </c:pt>
                <c:pt idx="4282">
                  <c:v>-246.55555555555515</c:v>
                </c:pt>
                <c:pt idx="4283">
                  <c:v>-245.83333333333388</c:v>
                </c:pt>
                <c:pt idx="4284">
                  <c:v>-245.11111111111074</c:v>
                </c:pt>
                <c:pt idx="4285">
                  <c:v>-244.77777777777735</c:v>
                </c:pt>
                <c:pt idx="4286">
                  <c:v>-244.11111111111074</c:v>
                </c:pt>
                <c:pt idx="4287">
                  <c:v>-243.38888888888974</c:v>
                </c:pt>
                <c:pt idx="4288">
                  <c:v>-242.9444444444444</c:v>
                </c:pt>
                <c:pt idx="4289">
                  <c:v>-242.05555555555515</c:v>
                </c:pt>
                <c:pt idx="4290">
                  <c:v>-241.33333333333377</c:v>
                </c:pt>
                <c:pt idx="4291">
                  <c:v>-240.55555555555515</c:v>
                </c:pt>
                <c:pt idx="4292">
                  <c:v>-239.72222222222231</c:v>
                </c:pt>
                <c:pt idx="4293">
                  <c:v>-239.2222222222222</c:v>
                </c:pt>
                <c:pt idx="4294">
                  <c:v>-238.55555555555515</c:v>
                </c:pt>
                <c:pt idx="4295">
                  <c:v>-237.83333333333377</c:v>
                </c:pt>
                <c:pt idx="4296">
                  <c:v>-237.44444444444451</c:v>
                </c:pt>
                <c:pt idx="4297">
                  <c:v>-236.77777777777735</c:v>
                </c:pt>
                <c:pt idx="4298">
                  <c:v>-236.16666666666634</c:v>
                </c:pt>
                <c:pt idx="4299">
                  <c:v>-235.4444444444444</c:v>
                </c:pt>
                <c:pt idx="4300">
                  <c:v>-234.66666666666634</c:v>
                </c:pt>
                <c:pt idx="4301">
                  <c:v>-234.2222222222222</c:v>
                </c:pt>
                <c:pt idx="4302">
                  <c:v>-233.38888888888965</c:v>
                </c:pt>
                <c:pt idx="4303">
                  <c:v>-232.66666666666634</c:v>
                </c:pt>
                <c:pt idx="4304">
                  <c:v>-232.05555555555515</c:v>
                </c:pt>
                <c:pt idx="4305">
                  <c:v>-231.38888888888965</c:v>
                </c:pt>
                <c:pt idx="4306">
                  <c:v>-231</c:v>
                </c:pt>
                <c:pt idx="4307">
                  <c:v>-230.61111111111074</c:v>
                </c:pt>
                <c:pt idx="4308">
                  <c:v>-230.16666666666634</c:v>
                </c:pt>
                <c:pt idx="4309">
                  <c:v>-230.05555555555515</c:v>
                </c:pt>
                <c:pt idx="4310">
                  <c:v>-229.61111111111074</c:v>
                </c:pt>
                <c:pt idx="4311">
                  <c:v>-229.27777777777735</c:v>
                </c:pt>
                <c:pt idx="4312">
                  <c:v>-228.94444444444451</c:v>
                </c:pt>
                <c:pt idx="4313">
                  <c:v>-228.16666666666634</c:v>
                </c:pt>
                <c:pt idx="4314">
                  <c:v>-227.83333333333377</c:v>
                </c:pt>
                <c:pt idx="4315">
                  <c:v>-227.11111111111074</c:v>
                </c:pt>
                <c:pt idx="4316">
                  <c:v>-226.33333333333377</c:v>
                </c:pt>
                <c:pt idx="4317">
                  <c:v>-226</c:v>
                </c:pt>
                <c:pt idx="4318">
                  <c:v>-225.27777777777735</c:v>
                </c:pt>
                <c:pt idx="4319">
                  <c:v>-224.77777777777735</c:v>
                </c:pt>
                <c:pt idx="4320">
                  <c:v>-224.44444444444451</c:v>
                </c:pt>
                <c:pt idx="4321">
                  <c:v>-223.7222222222222</c:v>
                </c:pt>
                <c:pt idx="4322">
                  <c:v>-223.33333333333377</c:v>
                </c:pt>
                <c:pt idx="4323">
                  <c:v>-223</c:v>
                </c:pt>
                <c:pt idx="4324">
                  <c:v>-222.22222222222231</c:v>
                </c:pt>
                <c:pt idx="4325">
                  <c:v>-221.77777777777735</c:v>
                </c:pt>
                <c:pt idx="4326">
                  <c:v>-221.16666666666634</c:v>
                </c:pt>
                <c:pt idx="4327">
                  <c:v>-220.7222222222222</c:v>
                </c:pt>
                <c:pt idx="4328">
                  <c:v>-220.27777777777735</c:v>
                </c:pt>
                <c:pt idx="4329">
                  <c:v>-219.55555555555515</c:v>
                </c:pt>
                <c:pt idx="4330">
                  <c:v>-219</c:v>
                </c:pt>
                <c:pt idx="4331">
                  <c:v>-218.55555555555515</c:v>
                </c:pt>
                <c:pt idx="4332">
                  <c:v>-218.11111111111074</c:v>
                </c:pt>
                <c:pt idx="4333">
                  <c:v>-217.77777777777735</c:v>
                </c:pt>
                <c:pt idx="4334">
                  <c:v>-217.05555555555515</c:v>
                </c:pt>
                <c:pt idx="4335">
                  <c:v>-216.4444444444444</c:v>
                </c:pt>
                <c:pt idx="4336">
                  <c:v>-215.9444444444444</c:v>
                </c:pt>
                <c:pt idx="4337">
                  <c:v>-215.27777777777735</c:v>
                </c:pt>
                <c:pt idx="4338">
                  <c:v>-214.88888888888965</c:v>
                </c:pt>
                <c:pt idx="4339">
                  <c:v>-214.16666666666634</c:v>
                </c:pt>
                <c:pt idx="4340">
                  <c:v>-213.44444444444451</c:v>
                </c:pt>
                <c:pt idx="4341">
                  <c:v>-213.11111111111074</c:v>
                </c:pt>
                <c:pt idx="4342">
                  <c:v>-212.61111111111074</c:v>
                </c:pt>
                <c:pt idx="4343">
                  <c:v>-212.27777777777735</c:v>
                </c:pt>
                <c:pt idx="4344">
                  <c:v>-212</c:v>
                </c:pt>
                <c:pt idx="4345">
                  <c:v>-211.33333333333377</c:v>
                </c:pt>
                <c:pt idx="4346">
                  <c:v>-210.88888888888965</c:v>
                </c:pt>
                <c:pt idx="4347">
                  <c:v>-210.5</c:v>
                </c:pt>
                <c:pt idx="4348">
                  <c:v>-209.94444444444451</c:v>
                </c:pt>
                <c:pt idx="4349">
                  <c:v>-209.55555555555515</c:v>
                </c:pt>
                <c:pt idx="4350">
                  <c:v>-208.83333333333377</c:v>
                </c:pt>
                <c:pt idx="4351">
                  <c:v>-208.2222222222222</c:v>
                </c:pt>
                <c:pt idx="4352">
                  <c:v>-207.7222222222222</c:v>
                </c:pt>
                <c:pt idx="4353">
                  <c:v>-207.38888888888974</c:v>
                </c:pt>
                <c:pt idx="4354">
                  <c:v>-207.05555555555515</c:v>
                </c:pt>
                <c:pt idx="4355">
                  <c:v>-206.5</c:v>
                </c:pt>
                <c:pt idx="4356">
                  <c:v>-205.7222222222222</c:v>
                </c:pt>
                <c:pt idx="4357">
                  <c:v>-205.38888888888965</c:v>
                </c:pt>
                <c:pt idx="4358">
                  <c:v>-204.77777777777735</c:v>
                </c:pt>
                <c:pt idx="4359">
                  <c:v>-204.2222222222222</c:v>
                </c:pt>
                <c:pt idx="4360">
                  <c:v>-203.77777777777735</c:v>
                </c:pt>
                <c:pt idx="4361">
                  <c:v>-203</c:v>
                </c:pt>
                <c:pt idx="4362">
                  <c:v>-202.55555555555515</c:v>
                </c:pt>
                <c:pt idx="4363">
                  <c:v>-202.11111111111074</c:v>
                </c:pt>
                <c:pt idx="4364">
                  <c:v>-201.61111111111074</c:v>
                </c:pt>
                <c:pt idx="4365">
                  <c:v>-201.38888888888965</c:v>
                </c:pt>
                <c:pt idx="4366">
                  <c:v>-201</c:v>
                </c:pt>
                <c:pt idx="4367">
                  <c:v>-200.55555555555515</c:v>
                </c:pt>
                <c:pt idx="4368">
                  <c:v>-200.27777777777735</c:v>
                </c:pt>
                <c:pt idx="4369">
                  <c:v>-199.77777777777735</c:v>
                </c:pt>
                <c:pt idx="4370">
                  <c:v>-199.4444444444444</c:v>
                </c:pt>
                <c:pt idx="4371">
                  <c:v>-199.11111111111074</c:v>
                </c:pt>
                <c:pt idx="4372">
                  <c:v>-198.5</c:v>
                </c:pt>
                <c:pt idx="4373">
                  <c:v>-198.2222222222222</c:v>
                </c:pt>
                <c:pt idx="4374">
                  <c:v>-197.55555555555515</c:v>
                </c:pt>
                <c:pt idx="4375">
                  <c:v>-197.05555555555515</c:v>
                </c:pt>
                <c:pt idx="4376">
                  <c:v>-196.66666666666634</c:v>
                </c:pt>
                <c:pt idx="4377">
                  <c:v>-196.22222222222231</c:v>
                </c:pt>
                <c:pt idx="4378">
                  <c:v>-195.83333333333377</c:v>
                </c:pt>
                <c:pt idx="4379">
                  <c:v>-195.55555555555515</c:v>
                </c:pt>
                <c:pt idx="4380">
                  <c:v>-195.11111111111074</c:v>
                </c:pt>
                <c:pt idx="4381">
                  <c:v>-195.05555555555515</c:v>
                </c:pt>
                <c:pt idx="4382">
                  <c:v>-194.61111111111074</c:v>
                </c:pt>
                <c:pt idx="4383">
                  <c:v>-194.2222222222222</c:v>
                </c:pt>
                <c:pt idx="4384">
                  <c:v>-193.88888888888974</c:v>
                </c:pt>
                <c:pt idx="4385">
                  <c:v>-193.27777777777735</c:v>
                </c:pt>
                <c:pt idx="4386">
                  <c:v>-192.66666666666634</c:v>
                </c:pt>
                <c:pt idx="4387">
                  <c:v>-191.94444444444451</c:v>
                </c:pt>
                <c:pt idx="4388">
                  <c:v>-191.22222222222231</c:v>
                </c:pt>
                <c:pt idx="4389">
                  <c:v>-190.83333333333377</c:v>
                </c:pt>
                <c:pt idx="4390">
                  <c:v>-190.38888888888965</c:v>
                </c:pt>
                <c:pt idx="4391">
                  <c:v>-189.94444444444451</c:v>
                </c:pt>
                <c:pt idx="4392">
                  <c:v>-189.4444444444444</c:v>
                </c:pt>
                <c:pt idx="4393">
                  <c:v>-188.88888888888974</c:v>
                </c:pt>
                <c:pt idx="4394">
                  <c:v>-188.61111111111074</c:v>
                </c:pt>
                <c:pt idx="4395">
                  <c:v>-188.16666666666634</c:v>
                </c:pt>
                <c:pt idx="4396">
                  <c:v>-187.77777777777735</c:v>
                </c:pt>
                <c:pt idx="4397">
                  <c:v>-187.38888888888965</c:v>
                </c:pt>
                <c:pt idx="4398">
                  <c:v>-186.7222222222222</c:v>
                </c:pt>
                <c:pt idx="4399">
                  <c:v>-186.5</c:v>
                </c:pt>
                <c:pt idx="4400">
                  <c:v>-186.16666666666634</c:v>
                </c:pt>
                <c:pt idx="4401">
                  <c:v>-185.66666666666634</c:v>
                </c:pt>
                <c:pt idx="4402">
                  <c:v>-185.33333333333377</c:v>
                </c:pt>
                <c:pt idx="4403">
                  <c:v>-184.66666666666634</c:v>
                </c:pt>
                <c:pt idx="4404">
                  <c:v>-183.94444444444451</c:v>
                </c:pt>
                <c:pt idx="4405">
                  <c:v>-183.61111111111074</c:v>
                </c:pt>
                <c:pt idx="4406">
                  <c:v>-182.88888888888965</c:v>
                </c:pt>
                <c:pt idx="4407">
                  <c:v>-182.38888888888974</c:v>
                </c:pt>
                <c:pt idx="4408">
                  <c:v>-181.7222222222222</c:v>
                </c:pt>
                <c:pt idx="4409">
                  <c:v>-180.9444444444444</c:v>
                </c:pt>
                <c:pt idx="4410">
                  <c:v>-180.5</c:v>
                </c:pt>
                <c:pt idx="4411">
                  <c:v>-180.05555555555515</c:v>
                </c:pt>
                <c:pt idx="4412">
                  <c:v>-179.55555555555515</c:v>
                </c:pt>
                <c:pt idx="4413">
                  <c:v>-179.27777777777735</c:v>
                </c:pt>
                <c:pt idx="4414">
                  <c:v>-178.88888888888965</c:v>
                </c:pt>
                <c:pt idx="4415">
                  <c:v>-178.7222222222222</c:v>
                </c:pt>
                <c:pt idx="4416">
                  <c:v>-178.38888888888965</c:v>
                </c:pt>
                <c:pt idx="4417">
                  <c:v>-177.9444444444444</c:v>
                </c:pt>
                <c:pt idx="4418">
                  <c:v>-177.61111111111074</c:v>
                </c:pt>
                <c:pt idx="4419">
                  <c:v>-177.27777777777735</c:v>
                </c:pt>
                <c:pt idx="4420">
                  <c:v>-176.88888888888965</c:v>
                </c:pt>
                <c:pt idx="4421">
                  <c:v>-176.61111111111074</c:v>
                </c:pt>
                <c:pt idx="4422">
                  <c:v>-176</c:v>
                </c:pt>
                <c:pt idx="4423">
                  <c:v>-175.66666666666634</c:v>
                </c:pt>
                <c:pt idx="4424">
                  <c:v>-175.33333333333377</c:v>
                </c:pt>
                <c:pt idx="4425">
                  <c:v>-174.94444444444451</c:v>
                </c:pt>
                <c:pt idx="4426">
                  <c:v>-174.61111111111074</c:v>
                </c:pt>
                <c:pt idx="4427">
                  <c:v>-174.05555555555515</c:v>
                </c:pt>
                <c:pt idx="4428">
                  <c:v>-173.27777777777735</c:v>
                </c:pt>
                <c:pt idx="4429">
                  <c:v>-172.83333333333377</c:v>
                </c:pt>
                <c:pt idx="4430">
                  <c:v>-172.33333333333377</c:v>
                </c:pt>
                <c:pt idx="4431">
                  <c:v>-171.88888888888965</c:v>
                </c:pt>
                <c:pt idx="4432">
                  <c:v>-171.33333333333377</c:v>
                </c:pt>
                <c:pt idx="4433">
                  <c:v>-170.38888888888965</c:v>
                </c:pt>
                <c:pt idx="4434">
                  <c:v>-169.88888888888965</c:v>
                </c:pt>
                <c:pt idx="4435">
                  <c:v>-169.44444444444451</c:v>
                </c:pt>
                <c:pt idx="4436">
                  <c:v>-169</c:v>
                </c:pt>
                <c:pt idx="4437">
                  <c:v>-168.61111111111074</c:v>
                </c:pt>
                <c:pt idx="4438">
                  <c:v>-168.2222222222222</c:v>
                </c:pt>
                <c:pt idx="4439">
                  <c:v>-168</c:v>
                </c:pt>
                <c:pt idx="4440">
                  <c:v>-167.83333333333377</c:v>
                </c:pt>
                <c:pt idx="4441">
                  <c:v>-167.38888888888965</c:v>
                </c:pt>
                <c:pt idx="4442">
                  <c:v>-167</c:v>
                </c:pt>
                <c:pt idx="4443">
                  <c:v>-166.61111111111074</c:v>
                </c:pt>
                <c:pt idx="4444">
                  <c:v>-166.2222222222222</c:v>
                </c:pt>
                <c:pt idx="4445">
                  <c:v>-165.77777777777735</c:v>
                </c:pt>
                <c:pt idx="4446">
                  <c:v>-165.2222222222222</c:v>
                </c:pt>
                <c:pt idx="4447">
                  <c:v>-165.05555555555515</c:v>
                </c:pt>
                <c:pt idx="4448">
                  <c:v>-164.83333333333377</c:v>
                </c:pt>
                <c:pt idx="4449">
                  <c:v>-164.38888888888965</c:v>
                </c:pt>
                <c:pt idx="4450">
                  <c:v>-164</c:v>
                </c:pt>
                <c:pt idx="4451">
                  <c:v>-163.5</c:v>
                </c:pt>
                <c:pt idx="4452">
                  <c:v>-162.88888888888965</c:v>
                </c:pt>
                <c:pt idx="4453">
                  <c:v>-162.66666666666634</c:v>
                </c:pt>
                <c:pt idx="4454">
                  <c:v>-161.88888888888965</c:v>
                </c:pt>
                <c:pt idx="4455">
                  <c:v>-161.38888888888965</c:v>
                </c:pt>
                <c:pt idx="4456">
                  <c:v>-160.9444444444444</c:v>
                </c:pt>
                <c:pt idx="4457">
                  <c:v>-160.16666666666634</c:v>
                </c:pt>
                <c:pt idx="4458">
                  <c:v>-159.83333333333377</c:v>
                </c:pt>
                <c:pt idx="4459">
                  <c:v>-159.38888888888965</c:v>
                </c:pt>
                <c:pt idx="4460">
                  <c:v>-158.61111111111074</c:v>
                </c:pt>
                <c:pt idx="4461">
                  <c:v>-158.27777777777735</c:v>
                </c:pt>
                <c:pt idx="4462">
                  <c:v>-157.7222222222222</c:v>
                </c:pt>
                <c:pt idx="4463">
                  <c:v>-157.38888888888965</c:v>
                </c:pt>
                <c:pt idx="4464">
                  <c:v>-157.16666666666634</c:v>
                </c:pt>
                <c:pt idx="4465">
                  <c:v>-156.5</c:v>
                </c:pt>
                <c:pt idx="4466">
                  <c:v>-156.05555555555515</c:v>
                </c:pt>
                <c:pt idx="4467">
                  <c:v>-155.7222222222222</c:v>
                </c:pt>
                <c:pt idx="4468">
                  <c:v>-155.27777777777735</c:v>
                </c:pt>
                <c:pt idx="4469">
                  <c:v>-155</c:v>
                </c:pt>
                <c:pt idx="4470">
                  <c:v>-154.33333333333377</c:v>
                </c:pt>
                <c:pt idx="4471">
                  <c:v>-153.77777777777735</c:v>
                </c:pt>
                <c:pt idx="4472">
                  <c:v>-153.38888888888965</c:v>
                </c:pt>
                <c:pt idx="4473">
                  <c:v>-152.88888888888974</c:v>
                </c:pt>
                <c:pt idx="4474">
                  <c:v>-152.5</c:v>
                </c:pt>
                <c:pt idx="4475">
                  <c:v>-152.16666666666634</c:v>
                </c:pt>
                <c:pt idx="4476">
                  <c:v>-151.66666666666634</c:v>
                </c:pt>
                <c:pt idx="4477">
                  <c:v>-151.61111111111074</c:v>
                </c:pt>
                <c:pt idx="4478">
                  <c:v>-151.27777777777735</c:v>
                </c:pt>
                <c:pt idx="4479">
                  <c:v>-150.88888888888965</c:v>
                </c:pt>
                <c:pt idx="4480">
                  <c:v>-150.66666666666634</c:v>
                </c:pt>
                <c:pt idx="4481">
                  <c:v>-150.16666666666634</c:v>
                </c:pt>
                <c:pt idx="4482">
                  <c:v>-149.7222222222222</c:v>
                </c:pt>
                <c:pt idx="4483">
                  <c:v>-149.11111111111074</c:v>
                </c:pt>
                <c:pt idx="4484">
                  <c:v>-148.38888888888965</c:v>
                </c:pt>
                <c:pt idx="4485">
                  <c:v>-148</c:v>
                </c:pt>
                <c:pt idx="4486">
                  <c:v>-147.55555555555515</c:v>
                </c:pt>
                <c:pt idx="4487">
                  <c:v>-147.16666666666634</c:v>
                </c:pt>
                <c:pt idx="4488">
                  <c:v>-146.88888888888965</c:v>
                </c:pt>
                <c:pt idx="4489">
                  <c:v>-146.27777777777735</c:v>
                </c:pt>
                <c:pt idx="4490">
                  <c:v>-146.05555555555515</c:v>
                </c:pt>
                <c:pt idx="4491">
                  <c:v>-145.66666666666634</c:v>
                </c:pt>
                <c:pt idx="4492">
                  <c:v>-145.2222222222222</c:v>
                </c:pt>
                <c:pt idx="4493">
                  <c:v>-144.88888888888965</c:v>
                </c:pt>
                <c:pt idx="4494">
                  <c:v>-144.5</c:v>
                </c:pt>
                <c:pt idx="4495">
                  <c:v>-144.11111111111074</c:v>
                </c:pt>
                <c:pt idx="4496">
                  <c:v>-143.94444444444451</c:v>
                </c:pt>
                <c:pt idx="4497">
                  <c:v>-143.38888888888965</c:v>
                </c:pt>
                <c:pt idx="4498">
                  <c:v>-143.38888888888965</c:v>
                </c:pt>
                <c:pt idx="4499">
                  <c:v>-143.11111111111074</c:v>
                </c:pt>
                <c:pt idx="4500">
                  <c:v>-142.61111111111074</c:v>
                </c:pt>
                <c:pt idx="4501">
                  <c:v>-142.2222222222222</c:v>
                </c:pt>
                <c:pt idx="4502">
                  <c:v>-141.77777777777735</c:v>
                </c:pt>
                <c:pt idx="4503">
                  <c:v>-141.27777777777735</c:v>
                </c:pt>
                <c:pt idx="4504">
                  <c:v>-141.11111111111074</c:v>
                </c:pt>
                <c:pt idx="4505">
                  <c:v>-140.33333333333377</c:v>
                </c:pt>
                <c:pt idx="4506">
                  <c:v>-139.94444444444451</c:v>
                </c:pt>
                <c:pt idx="4507">
                  <c:v>-139.61111111111074</c:v>
                </c:pt>
                <c:pt idx="4508">
                  <c:v>-139.05555555555515</c:v>
                </c:pt>
                <c:pt idx="4509">
                  <c:v>-138.7222222222222</c:v>
                </c:pt>
                <c:pt idx="4510">
                  <c:v>-138.05555555555515</c:v>
                </c:pt>
                <c:pt idx="4511">
                  <c:v>-137.38888888888965</c:v>
                </c:pt>
                <c:pt idx="4512">
                  <c:v>-137</c:v>
                </c:pt>
                <c:pt idx="4513">
                  <c:v>-136.5</c:v>
                </c:pt>
                <c:pt idx="4514">
                  <c:v>-136.05555555555515</c:v>
                </c:pt>
                <c:pt idx="4515">
                  <c:v>-135.7222222222222</c:v>
                </c:pt>
                <c:pt idx="4516">
                  <c:v>-135.33333333333377</c:v>
                </c:pt>
                <c:pt idx="4517">
                  <c:v>-135.33333333333377</c:v>
                </c:pt>
                <c:pt idx="4518">
                  <c:v>-134.88888888888965</c:v>
                </c:pt>
                <c:pt idx="4519">
                  <c:v>-134.61111111111074</c:v>
                </c:pt>
                <c:pt idx="4520">
                  <c:v>-134.27777777777735</c:v>
                </c:pt>
                <c:pt idx="4521">
                  <c:v>-133.94444444444451</c:v>
                </c:pt>
                <c:pt idx="4522">
                  <c:v>-133.55555555555515</c:v>
                </c:pt>
                <c:pt idx="4523">
                  <c:v>-133.11111111111074</c:v>
                </c:pt>
                <c:pt idx="4524">
                  <c:v>-132.55555555555515</c:v>
                </c:pt>
                <c:pt idx="4525">
                  <c:v>-132.55555555555515</c:v>
                </c:pt>
                <c:pt idx="4526">
                  <c:v>-132.05555555555515</c:v>
                </c:pt>
                <c:pt idx="4527">
                  <c:v>-131.7222222222222</c:v>
                </c:pt>
                <c:pt idx="4528">
                  <c:v>-131.33333333333377</c:v>
                </c:pt>
                <c:pt idx="4529">
                  <c:v>-131.05555555555515</c:v>
                </c:pt>
                <c:pt idx="4530">
                  <c:v>-130.77777777777735</c:v>
                </c:pt>
                <c:pt idx="4531">
                  <c:v>-130.38888888888965</c:v>
                </c:pt>
                <c:pt idx="4532">
                  <c:v>-129.83333333333377</c:v>
                </c:pt>
                <c:pt idx="4533">
                  <c:v>-129.77777777777735</c:v>
                </c:pt>
                <c:pt idx="4534">
                  <c:v>-129.27777777777735</c:v>
                </c:pt>
                <c:pt idx="4535">
                  <c:v>-128.94444444444451</c:v>
                </c:pt>
                <c:pt idx="4536">
                  <c:v>-128.61111111111074</c:v>
                </c:pt>
                <c:pt idx="4537">
                  <c:v>-127.83333333333312</c:v>
                </c:pt>
                <c:pt idx="4538">
                  <c:v>-127.33333333333312</c:v>
                </c:pt>
                <c:pt idx="4539">
                  <c:v>-126.83333333333312</c:v>
                </c:pt>
                <c:pt idx="4540">
                  <c:v>-126.1111111111111</c:v>
                </c:pt>
                <c:pt idx="4541">
                  <c:v>-125.83333333333312</c:v>
                </c:pt>
                <c:pt idx="4542">
                  <c:v>-125.33333333333312</c:v>
                </c:pt>
                <c:pt idx="4543">
                  <c:v>-124.94444444444468</c:v>
                </c:pt>
                <c:pt idx="4544">
                  <c:v>-124.88888888888843</c:v>
                </c:pt>
                <c:pt idx="4545">
                  <c:v>-124.6666666666667</c:v>
                </c:pt>
                <c:pt idx="4546">
                  <c:v>-124.6111111111111</c:v>
                </c:pt>
                <c:pt idx="4547">
                  <c:v>-124.2222222222222</c:v>
                </c:pt>
                <c:pt idx="4548">
                  <c:v>-123.7222222222222</c:v>
                </c:pt>
                <c:pt idx="4549">
                  <c:v>-123.5</c:v>
                </c:pt>
                <c:pt idx="4550">
                  <c:v>-123.05555555555532</c:v>
                </c:pt>
                <c:pt idx="4551">
                  <c:v>-122.7222222222222</c:v>
                </c:pt>
                <c:pt idx="4552">
                  <c:v>-122.33333333333312</c:v>
                </c:pt>
                <c:pt idx="4553">
                  <c:v>-121.88888888888843</c:v>
                </c:pt>
                <c:pt idx="4554">
                  <c:v>-121.88888888888843</c:v>
                </c:pt>
                <c:pt idx="4555">
                  <c:v>-121.6666666666667</c:v>
                </c:pt>
                <c:pt idx="4556">
                  <c:v>-121.27777777777752</c:v>
                </c:pt>
                <c:pt idx="4557">
                  <c:v>-121</c:v>
                </c:pt>
                <c:pt idx="4558">
                  <c:v>-120.5</c:v>
                </c:pt>
                <c:pt idx="4559">
                  <c:v>-120.1666666666667</c:v>
                </c:pt>
                <c:pt idx="4560">
                  <c:v>-119.6666666666667</c:v>
                </c:pt>
                <c:pt idx="4561">
                  <c:v>-119</c:v>
                </c:pt>
                <c:pt idx="4562">
                  <c:v>-118.5</c:v>
                </c:pt>
                <c:pt idx="4563">
                  <c:v>-118.05555555555532</c:v>
                </c:pt>
                <c:pt idx="4564">
                  <c:v>-117.6111111111111</c:v>
                </c:pt>
                <c:pt idx="4565">
                  <c:v>-117.27777777777752</c:v>
                </c:pt>
                <c:pt idx="4566">
                  <c:v>-116.88888888888843</c:v>
                </c:pt>
                <c:pt idx="4567">
                  <c:v>-116.55555555555532</c:v>
                </c:pt>
                <c:pt idx="4568">
                  <c:v>-116.33333333333312</c:v>
                </c:pt>
                <c:pt idx="4569">
                  <c:v>-115.94444444444468</c:v>
                </c:pt>
                <c:pt idx="4570">
                  <c:v>-115.6111111111111</c:v>
                </c:pt>
                <c:pt idx="4571">
                  <c:v>-115.1666666666667</c:v>
                </c:pt>
                <c:pt idx="4572">
                  <c:v>-114.83333333333312</c:v>
                </c:pt>
                <c:pt idx="4573">
                  <c:v>-114.44444444444468</c:v>
                </c:pt>
                <c:pt idx="4574">
                  <c:v>-114</c:v>
                </c:pt>
                <c:pt idx="4575">
                  <c:v>-113.6666666666667</c:v>
                </c:pt>
                <c:pt idx="4576">
                  <c:v>-113.44444444444468</c:v>
                </c:pt>
                <c:pt idx="4577">
                  <c:v>-113.05555555555532</c:v>
                </c:pt>
                <c:pt idx="4578">
                  <c:v>-112.7222222222222</c:v>
                </c:pt>
                <c:pt idx="4579">
                  <c:v>-112.27777777777752</c:v>
                </c:pt>
                <c:pt idx="4580">
                  <c:v>-111.88888888888843</c:v>
                </c:pt>
                <c:pt idx="4581">
                  <c:v>-111.55555555555532</c:v>
                </c:pt>
                <c:pt idx="4582">
                  <c:v>-110.94444444444468</c:v>
                </c:pt>
                <c:pt idx="4583">
                  <c:v>-110.38888888888843</c:v>
                </c:pt>
                <c:pt idx="4584">
                  <c:v>-110</c:v>
                </c:pt>
                <c:pt idx="4585">
                  <c:v>-109.5</c:v>
                </c:pt>
                <c:pt idx="4586">
                  <c:v>-109.1666666666667</c:v>
                </c:pt>
                <c:pt idx="4587">
                  <c:v>-108.83333333333312</c:v>
                </c:pt>
                <c:pt idx="4588">
                  <c:v>-108.44444444444468</c:v>
                </c:pt>
                <c:pt idx="4589">
                  <c:v>-108.44444444444468</c:v>
                </c:pt>
                <c:pt idx="4590">
                  <c:v>-108.1666666666667</c:v>
                </c:pt>
                <c:pt idx="4591">
                  <c:v>-108.05555555555532</c:v>
                </c:pt>
                <c:pt idx="4592">
                  <c:v>-107.83333333333312</c:v>
                </c:pt>
                <c:pt idx="4593">
                  <c:v>-107.38888888888843</c:v>
                </c:pt>
                <c:pt idx="4594">
                  <c:v>-107.2222222222222</c:v>
                </c:pt>
                <c:pt idx="4595">
                  <c:v>-106.88888888888843</c:v>
                </c:pt>
                <c:pt idx="4596">
                  <c:v>-106.5</c:v>
                </c:pt>
                <c:pt idx="4597">
                  <c:v>-106.27777777777752</c:v>
                </c:pt>
                <c:pt idx="4598">
                  <c:v>-105.77777777777752</c:v>
                </c:pt>
                <c:pt idx="4599">
                  <c:v>-105.5</c:v>
                </c:pt>
                <c:pt idx="4600">
                  <c:v>-105.1666666666667</c:v>
                </c:pt>
                <c:pt idx="4601">
                  <c:v>-104.5</c:v>
                </c:pt>
                <c:pt idx="4602">
                  <c:v>-104.1111111111111</c:v>
                </c:pt>
                <c:pt idx="4603">
                  <c:v>-103.7222222222222</c:v>
                </c:pt>
                <c:pt idx="4604">
                  <c:v>-103.2222222222222</c:v>
                </c:pt>
                <c:pt idx="4605">
                  <c:v>-103.05555555555532</c:v>
                </c:pt>
                <c:pt idx="4606">
                  <c:v>-102.44444444444468</c:v>
                </c:pt>
                <c:pt idx="4607">
                  <c:v>-102.33333333333312</c:v>
                </c:pt>
                <c:pt idx="4608">
                  <c:v>-101.94444444444468</c:v>
                </c:pt>
                <c:pt idx="4609">
                  <c:v>-101.6111111111111</c:v>
                </c:pt>
                <c:pt idx="4610">
                  <c:v>-101.33333333333312</c:v>
                </c:pt>
                <c:pt idx="4611">
                  <c:v>-101</c:v>
                </c:pt>
                <c:pt idx="4612">
                  <c:v>-100.6111111111111</c:v>
                </c:pt>
                <c:pt idx="4613">
                  <c:v>-100.55555555555532</c:v>
                </c:pt>
                <c:pt idx="4614">
                  <c:v>-100.2222222222222</c:v>
                </c:pt>
                <c:pt idx="4615">
                  <c:v>-100.1666666666667</c:v>
                </c:pt>
                <c:pt idx="4616">
                  <c:v>-100</c:v>
                </c:pt>
                <c:pt idx="4617">
                  <c:v>-99.5</c:v>
                </c:pt>
                <c:pt idx="4618">
                  <c:v>-99.277777777777459</c:v>
                </c:pt>
                <c:pt idx="4619">
                  <c:v>-98.833333333333059</c:v>
                </c:pt>
                <c:pt idx="4620">
                  <c:v>-98.500000000000014</c:v>
                </c:pt>
                <c:pt idx="4621">
                  <c:v>-98.166666666666671</c:v>
                </c:pt>
                <c:pt idx="4622">
                  <c:v>-97.6111111111111</c:v>
                </c:pt>
                <c:pt idx="4623">
                  <c:v>-97.388888888888147</c:v>
                </c:pt>
                <c:pt idx="4624">
                  <c:v>-97.277777777777459</c:v>
                </c:pt>
                <c:pt idx="4625">
                  <c:v>-96.888888888888175</c:v>
                </c:pt>
                <c:pt idx="4626">
                  <c:v>-96.611111111111114</c:v>
                </c:pt>
                <c:pt idx="4627">
                  <c:v>-96.222222222222229</c:v>
                </c:pt>
                <c:pt idx="4628">
                  <c:v>-95.777777777777459</c:v>
                </c:pt>
                <c:pt idx="4629">
                  <c:v>-95.555555555555259</c:v>
                </c:pt>
                <c:pt idx="4630">
                  <c:v>-94.777777777777459</c:v>
                </c:pt>
                <c:pt idx="4631">
                  <c:v>-94.166666666666657</c:v>
                </c:pt>
                <c:pt idx="4632">
                  <c:v>-93.666666666666671</c:v>
                </c:pt>
                <c:pt idx="4633">
                  <c:v>-93.222222222222229</c:v>
                </c:pt>
                <c:pt idx="4634">
                  <c:v>-92.888888888888147</c:v>
                </c:pt>
                <c:pt idx="4635">
                  <c:v>-92.611111111111128</c:v>
                </c:pt>
                <c:pt idx="4636">
                  <c:v>-92.166666666666657</c:v>
                </c:pt>
                <c:pt idx="4637">
                  <c:v>-92.166666666666657</c:v>
                </c:pt>
                <c:pt idx="4638">
                  <c:v>-91.777777777777459</c:v>
                </c:pt>
                <c:pt idx="4639">
                  <c:v>-91.666666666666657</c:v>
                </c:pt>
                <c:pt idx="4640">
                  <c:v>-91.5</c:v>
                </c:pt>
                <c:pt idx="4641">
                  <c:v>-91.055555555555259</c:v>
                </c:pt>
                <c:pt idx="4642">
                  <c:v>-90.722222222222229</c:v>
                </c:pt>
                <c:pt idx="4643">
                  <c:v>-90.222222222222229</c:v>
                </c:pt>
                <c:pt idx="4644">
                  <c:v>-89.500000000000014</c:v>
                </c:pt>
                <c:pt idx="4645">
                  <c:v>-89.166666666666671</c:v>
                </c:pt>
                <c:pt idx="4646">
                  <c:v>-88.5</c:v>
                </c:pt>
                <c:pt idx="4647">
                  <c:v>-87.944444444444684</c:v>
                </c:pt>
                <c:pt idx="4648">
                  <c:v>-87.666666666666657</c:v>
                </c:pt>
                <c:pt idx="4649">
                  <c:v>-87.222222222222214</c:v>
                </c:pt>
                <c:pt idx="4650">
                  <c:v>-87</c:v>
                </c:pt>
                <c:pt idx="4651">
                  <c:v>-87</c:v>
                </c:pt>
                <c:pt idx="4652">
                  <c:v>-86.833333333333059</c:v>
                </c:pt>
                <c:pt idx="4653">
                  <c:v>-86.833333333333059</c:v>
                </c:pt>
                <c:pt idx="4654">
                  <c:v>-86.722222222222229</c:v>
                </c:pt>
                <c:pt idx="4655">
                  <c:v>-86.6111111111111</c:v>
                </c:pt>
                <c:pt idx="4656">
                  <c:v>-86.555555555555259</c:v>
                </c:pt>
                <c:pt idx="4657">
                  <c:v>-86.333333333333059</c:v>
                </c:pt>
                <c:pt idx="4658">
                  <c:v>-86.277777777777459</c:v>
                </c:pt>
                <c:pt idx="4659">
                  <c:v>-86.111111111111114</c:v>
                </c:pt>
                <c:pt idx="4660">
                  <c:v>-85.833333333333059</c:v>
                </c:pt>
                <c:pt idx="4661">
                  <c:v>-85.777777777777459</c:v>
                </c:pt>
                <c:pt idx="4662">
                  <c:v>-85.5</c:v>
                </c:pt>
                <c:pt idx="4663">
                  <c:v>-85.111111111111114</c:v>
                </c:pt>
                <c:pt idx="4664">
                  <c:v>-84.888888888888175</c:v>
                </c:pt>
                <c:pt idx="4665">
                  <c:v>-84.388888888888147</c:v>
                </c:pt>
                <c:pt idx="4666">
                  <c:v>-84.111111111111114</c:v>
                </c:pt>
                <c:pt idx="4667">
                  <c:v>-83.833333333333059</c:v>
                </c:pt>
                <c:pt idx="4668">
                  <c:v>-83.222222222222229</c:v>
                </c:pt>
                <c:pt idx="4669">
                  <c:v>-82.888888888888147</c:v>
                </c:pt>
                <c:pt idx="4670">
                  <c:v>-82.555555555555259</c:v>
                </c:pt>
                <c:pt idx="4671">
                  <c:v>-82.222222222222214</c:v>
                </c:pt>
                <c:pt idx="4672">
                  <c:v>-82.000000000000014</c:v>
                </c:pt>
                <c:pt idx="4673">
                  <c:v>-81.555555555555259</c:v>
                </c:pt>
                <c:pt idx="4674">
                  <c:v>-81.388888888888175</c:v>
                </c:pt>
                <c:pt idx="4675">
                  <c:v>-81.333333333333059</c:v>
                </c:pt>
                <c:pt idx="4676">
                  <c:v>-81.055555555555259</c:v>
                </c:pt>
                <c:pt idx="4677">
                  <c:v>-80.888888888888147</c:v>
                </c:pt>
                <c:pt idx="4678">
                  <c:v>-80.5</c:v>
                </c:pt>
                <c:pt idx="4679">
                  <c:v>-80.111111111111114</c:v>
                </c:pt>
                <c:pt idx="4680">
                  <c:v>-79.833333333333059</c:v>
                </c:pt>
                <c:pt idx="4681">
                  <c:v>-79.388888888888175</c:v>
                </c:pt>
                <c:pt idx="4682">
                  <c:v>-79</c:v>
                </c:pt>
                <c:pt idx="4683">
                  <c:v>-78.833333333333059</c:v>
                </c:pt>
                <c:pt idx="4684">
                  <c:v>-78.5</c:v>
                </c:pt>
                <c:pt idx="4685">
                  <c:v>-78.444444444444684</c:v>
                </c:pt>
                <c:pt idx="4686">
                  <c:v>-78.111111111111114</c:v>
                </c:pt>
                <c:pt idx="4687">
                  <c:v>-78</c:v>
                </c:pt>
                <c:pt idx="4688">
                  <c:v>-77.888888888888147</c:v>
                </c:pt>
                <c:pt idx="4689">
                  <c:v>-77.5</c:v>
                </c:pt>
                <c:pt idx="4690">
                  <c:v>-77</c:v>
                </c:pt>
                <c:pt idx="4691">
                  <c:v>-76.6111111111111</c:v>
                </c:pt>
                <c:pt idx="4692">
                  <c:v>-76.277777777777459</c:v>
                </c:pt>
                <c:pt idx="4693">
                  <c:v>-76.222222222222214</c:v>
                </c:pt>
                <c:pt idx="4694">
                  <c:v>-75.833333333333059</c:v>
                </c:pt>
                <c:pt idx="4695">
                  <c:v>-75.666666666666671</c:v>
                </c:pt>
                <c:pt idx="4696">
                  <c:v>-75.555555555555259</c:v>
                </c:pt>
                <c:pt idx="4697">
                  <c:v>-75.333333333333059</c:v>
                </c:pt>
                <c:pt idx="4698">
                  <c:v>-75.222222222222229</c:v>
                </c:pt>
                <c:pt idx="4699">
                  <c:v>-74.833333333333059</c:v>
                </c:pt>
                <c:pt idx="4700">
                  <c:v>-74.555555555555259</c:v>
                </c:pt>
                <c:pt idx="4701">
                  <c:v>-74.277777777777459</c:v>
                </c:pt>
                <c:pt idx="4702">
                  <c:v>-73.944444444444684</c:v>
                </c:pt>
                <c:pt idx="4703">
                  <c:v>-73.666666666666671</c:v>
                </c:pt>
                <c:pt idx="4704">
                  <c:v>-73.5</c:v>
                </c:pt>
                <c:pt idx="4705">
                  <c:v>-73.055555555555259</c:v>
                </c:pt>
                <c:pt idx="4706">
                  <c:v>-73</c:v>
                </c:pt>
                <c:pt idx="4707">
                  <c:v>-72.611111111111114</c:v>
                </c:pt>
                <c:pt idx="4708">
                  <c:v>-72.166666666666671</c:v>
                </c:pt>
                <c:pt idx="4709">
                  <c:v>-71.833333333333059</c:v>
                </c:pt>
                <c:pt idx="4710">
                  <c:v>-71.388888888888175</c:v>
                </c:pt>
                <c:pt idx="4711">
                  <c:v>-71.1111111111111</c:v>
                </c:pt>
                <c:pt idx="4712">
                  <c:v>-70.944444444444684</c:v>
                </c:pt>
                <c:pt idx="4713">
                  <c:v>-70.666666666666657</c:v>
                </c:pt>
                <c:pt idx="4714">
                  <c:v>-70.611111111111114</c:v>
                </c:pt>
                <c:pt idx="4715">
                  <c:v>-70.444444444444684</c:v>
                </c:pt>
                <c:pt idx="4716">
                  <c:v>-70.388888888888147</c:v>
                </c:pt>
                <c:pt idx="4717">
                  <c:v>-70.333333333333059</c:v>
                </c:pt>
                <c:pt idx="4718">
                  <c:v>-69.944444444444684</c:v>
                </c:pt>
                <c:pt idx="4719">
                  <c:v>-69.722222222222214</c:v>
                </c:pt>
                <c:pt idx="4720">
                  <c:v>-69.388888888888175</c:v>
                </c:pt>
                <c:pt idx="4721">
                  <c:v>-69</c:v>
                </c:pt>
                <c:pt idx="4722">
                  <c:v>-68.777777777777459</c:v>
                </c:pt>
                <c:pt idx="4723">
                  <c:v>-68.388888888888175</c:v>
                </c:pt>
                <c:pt idx="4724">
                  <c:v>-67.888888888888147</c:v>
                </c:pt>
                <c:pt idx="4725">
                  <c:v>-67.833333333333059</c:v>
                </c:pt>
                <c:pt idx="4726">
                  <c:v>-67.444444444444684</c:v>
                </c:pt>
                <c:pt idx="4727">
                  <c:v>-67.222222222222214</c:v>
                </c:pt>
                <c:pt idx="4728">
                  <c:v>-67.166666666666671</c:v>
                </c:pt>
                <c:pt idx="4729">
                  <c:v>-66.777777777777459</c:v>
                </c:pt>
                <c:pt idx="4730">
                  <c:v>-66.5</c:v>
                </c:pt>
                <c:pt idx="4731">
                  <c:v>-66.277777777777459</c:v>
                </c:pt>
                <c:pt idx="4732">
                  <c:v>-65.888888888888147</c:v>
                </c:pt>
                <c:pt idx="4733">
                  <c:v>-65.6111111111111</c:v>
                </c:pt>
                <c:pt idx="4734">
                  <c:v>-65.277777777777459</c:v>
                </c:pt>
                <c:pt idx="4735">
                  <c:v>-64.944444444444684</c:v>
                </c:pt>
                <c:pt idx="4736">
                  <c:v>-64.944444444444684</c:v>
                </c:pt>
                <c:pt idx="4737">
                  <c:v>-64.722222222222229</c:v>
                </c:pt>
                <c:pt idx="4738">
                  <c:v>-64.6111111111111</c:v>
                </c:pt>
                <c:pt idx="4739">
                  <c:v>-64.333333333333059</c:v>
                </c:pt>
                <c:pt idx="4740">
                  <c:v>-64.111111111111114</c:v>
                </c:pt>
                <c:pt idx="4741">
                  <c:v>-64.111111111111114</c:v>
                </c:pt>
                <c:pt idx="4742">
                  <c:v>-63.833333333333329</c:v>
                </c:pt>
                <c:pt idx="4743">
                  <c:v>-63.3888888888889</c:v>
                </c:pt>
                <c:pt idx="4744">
                  <c:v>-63.111111111111107</c:v>
                </c:pt>
                <c:pt idx="4745">
                  <c:v>-62.722222222222342</c:v>
                </c:pt>
                <c:pt idx="4746">
                  <c:v>-62.611111111111107</c:v>
                </c:pt>
                <c:pt idx="4747">
                  <c:v>-62.444444444444088</c:v>
                </c:pt>
                <c:pt idx="4748">
                  <c:v>-62.111111111111107</c:v>
                </c:pt>
                <c:pt idx="4749">
                  <c:v>-62.05555555555555</c:v>
                </c:pt>
                <c:pt idx="4750">
                  <c:v>-61.666666666666295</c:v>
                </c:pt>
                <c:pt idx="4751">
                  <c:v>-61.444444444444088</c:v>
                </c:pt>
                <c:pt idx="4752">
                  <c:v>-61.277777777777779</c:v>
                </c:pt>
                <c:pt idx="4753">
                  <c:v>-60.8888888888889</c:v>
                </c:pt>
                <c:pt idx="4754">
                  <c:v>-60.722222222222342</c:v>
                </c:pt>
                <c:pt idx="4755">
                  <c:v>-60.3888888888889</c:v>
                </c:pt>
                <c:pt idx="4756">
                  <c:v>-60.05555555555555</c:v>
                </c:pt>
                <c:pt idx="4757">
                  <c:v>-60.05555555555555</c:v>
                </c:pt>
                <c:pt idx="4758">
                  <c:v>-59.833333333333343</c:v>
                </c:pt>
                <c:pt idx="4759">
                  <c:v>-59.666666666666295</c:v>
                </c:pt>
                <c:pt idx="4760">
                  <c:v>-59.611111111111107</c:v>
                </c:pt>
                <c:pt idx="4761">
                  <c:v>-59.277777777777779</c:v>
                </c:pt>
                <c:pt idx="4762">
                  <c:v>-59.277777777777779</c:v>
                </c:pt>
                <c:pt idx="4763">
                  <c:v>-59.000000000000007</c:v>
                </c:pt>
                <c:pt idx="4764">
                  <c:v>-58.777777777777779</c:v>
                </c:pt>
                <c:pt idx="4765">
                  <c:v>-58.777777777777779</c:v>
                </c:pt>
                <c:pt idx="4766">
                  <c:v>-58.444444444444088</c:v>
                </c:pt>
                <c:pt idx="4767">
                  <c:v>-58.055555555555557</c:v>
                </c:pt>
                <c:pt idx="4768">
                  <c:v>-57.8888888888889</c:v>
                </c:pt>
                <c:pt idx="4769">
                  <c:v>-57.5</c:v>
                </c:pt>
                <c:pt idx="4770">
                  <c:v>-57.3888888888889</c:v>
                </c:pt>
                <c:pt idx="4771">
                  <c:v>-57.166666666666295</c:v>
                </c:pt>
                <c:pt idx="4772">
                  <c:v>-56.777777777777779</c:v>
                </c:pt>
                <c:pt idx="4773">
                  <c:v>-56.722222222222342</c:v>
                </c:pt>
                <c:pt idx="4774">
                  <c:v>-56.55555555555555</c:v>
                </c:pt>
                <c:pt idx="4775">
                  <c:v>-56.444444444444088</c:v>
                </c:pt>
                <c:pt idx="4776">
                  <c:v>-56.277777777777771</c:v>
                </c:pt>
                <c:pt idx="4777">
                  <c:v>-55.8888888888889</c:v>
                </c:pt>
                <c:pt idx="4778">
                  <c:v>-55.777777777777779</c:v>
                </c:pt>
                <c:pt idx="4779">
                  <c:v>-55.488888888888901</c:v>
                </c:pt>
                <c:pt idx="4780">
                  <c:v>-55.127777777777773</c:v>
                </c:pt>
                <c:pt idx="4781">
                  <c:v>-54.933333333333351</c:v>
                </c:pt>
                <c:pt idx="4782">
                  <c:v>-54.544444444444117</c:v>
                </c:pt>
                <c:pt idx="4783">
                  <c:v>-54.327777777777776</c:v>
                </c:pt>
                <c:pt idx="4784">
                  <c:v>-54.3</c:v>
                </c:pt>
                <c:pt idx="4785">
                  <c:v>-54.061111111111131</c:v>
                </c:pt>
                <c:pt idx="4786">
                  <c:v>-54.011111111111106</c:v>
                </c:pt>
                <c:pt idx="4787">
                  <c:v>-53.961111111111109</c:v>
                </c:pt>
                <c:pt idx="4788">
                  <c:v>-53.722222222222342</c:v>
                </c:pt>
                <c:pt idx="4789">
                  <c:v>-53.816666666666087</c:v>
                </c:pt>
                <c:pt idx="4790">
                  <c:v>-53.455555555555556</c:v>
                </c:pt>
                <c:pt idx="4791">
                  <c:v>-53.116666666666177</c:v>
                </c:pt>
                <c:pt idx="4792">
                  <c:v>-52.7777777777778</c:v>
                </c:pt>
                <c:pt idx="4793">
                  <c:v>-52.366666666666177</c:v>
                </c:pt>
                <c:pt idx="4794">
                  <c:v>-52.14444444444414</c:v>
                </c:pt>
                <c:pt idx="4795">
                  <c:v>-52</c:v>
                </c:pt>
                <c:pt idx="4796">
                  <c:v>-51.516666666666126</c:v>
                </c:pt>
                <c:pt idx="4797">
                  <c:v>-51.466666666666207</c:v>
                </c:pt>
                <c:pt idx="4798">
                  <c:v>-51.322222222222223</c:v>
                </c:pt>
                <c:pt idx="4799">
                  <c:v>-51.227777777777781</c:v>
                </c:pt>
                <c:pt idx="4800">
                  <c:v>-51.05555555555555</c:v>
                </c:pt>
                <c:pt idx="4801">
                  <c:v>-50.572222222222223</c:v>
                </c:pt>
                <c:pt idx="4802">
                  <c:v>-50.4</c:v>
                </c:pt>
                <c:pt idx="4803">
                  <c:v>-50.111111111111107</c:v>
                </c:pt>
                <c:pt idx="4804">
                  <c:v>-49.75</c:v>
                </c:pt>
                <c:pt idx="4805">
                  <c:v>-49.50555555555556</c:v>
                </c:pt>
                <c:pt idx="4806">
                  <c:v>-49.14444444444414</c:v>
                </c:pt>
                <c:pt idx="4807">
                  <c:v>-48.972222222222229</c:v>
                </c:pt>
                <c:pt idx="4808">
                  <c:v>-49</c:v>
                </c:pt>
                <c:pt idx="4809">
                  <c:v>-48.75555555555556</c:v>
                </c:pt>
                <c:pt idx="4810">
                  <c:v>-48.75555555555556</c:v>
                </c:pt>
                <c:pt idx="4811">
                  <c:v>-48.733333333333363</c:v>
                </c:pt>
                <c:pt idx="4812">
                  <c:v>-48.633333333333361</c:v>
                </c:pt>
                <c:pt idx="4813">
                  <c:v>-48.633333333333361</c:v>
                </c:pt>
                <c:pt idx="4814">
                  <c:v>-48.24444444444417</c:v>
                </c:pt>
                <c:pt idx="4815">
                  <c:v>-48.027777777777779</c:v>
                </c:pt>
                <c:pt idx="4816">
                  <c:v>-47.761111111111113</c:v>
                </c:pt>
                <c:pt idx="4817">
                  <c:v>-47.35</c:v>
                </c:pt>
                <c:pt idx="4818">
                  <c:v>-47.033333333333353</c:v>
                </c:pt>
                <c:pt idx="4819">
                  <c:v>-46.672222222222231</c:v>
                </c:pt>
                <c:pt idx="4820">
                  <c:v>-46.283333333333331</c:v>
                </c:pt>
                <c:pt idx="4821">
                  <c:v>-46.333333333333343</c:v>
                </c:pt>
                <c:pt idx="4822">
                  <c:v>-46.066666666666222</c:v>
                </c:pt>
                <c:pt idx="4823">
                  <c:v>-45.972222222222229</c:v>
                </c:pt>
                <c:pt idx="4824">
                  <c:v>-45.944444444444088</c:v>
                </c:pt>
                <c:pt idx="4825">
                  <c:v>-45.85</c:v>
                </c:pt>
                <c:pt idx="4826">
                  <c:v>-45.85</c:v>
                </c:pt>
                <c:pt idx="4827">
                  <c:v>-45.75</c:v>
                </c:pt>
                <c:pt idx="4828">
                  <c:v>-45.533333333333331</c:v>
                </c:pt>
                <c:pt idx="4829">
                  <c:v>-45.555555555555557</c:v>
                </c:pt>
                <c:pt idx="4830">
                  <c:v>-45.338888888888903</c:v>
                </c:pt>
                <c:pt idx="4831">
                  <c:v>-45.244444444444177</c:v>
                </c:pt>
                <c:pt idx="4832">
                  <c:v>-45.172222222222231</c:v>
                </c:pt>
                <c:pt idx="4833">
                  <c:v>-44.805555555555557</c:v>
                </c:pt>
                <c:pt idx="4834">
                  <c:v>-44.661111111111111</c:v>
                </c:pt>
                <c:pt idx="4835">
                  <c:v>-44.39444444444414</c:v>
                </c:pt>
                <c:pt idx="4836">
                  <c:v>-44.005555555555553</c:v>
                </c:pt>
                <c:pt idx="4837">
                  <c:v>-43.8888888888889</c:v>
                </c:pt>
                <c:pt idx="4838">
                  <c:v>-43.64444444444414</c:v>
                </c:pt>
                <c:pt idx="4839">
                  <c:v>-43.355555555555547</c:v>
                </c:pt>
                <c:pt idx="4840">
                  <c:v>-43.377777777777702</c:v>
                </c:pt>
                <c:pt idx="4841">
                  <c:v>-43.183333333333351</c:v>
                </c:pt>
                <c:pt idx="4842">
                  <c:v>-43.211111111111109</c:v>
                </c:pt>
                <c:pt idx="4843">
                  <c:v>-43.161111111111111</c:v>
                </c:pt>
                <c:pt idx="4844">
                  <c:v>-42.916666666666096</c:v>
                </c:pt>
                <c:pt idx="4845">
                  <c:v>-42.87222222222222</c:v>
                </c:pt>
                <c:pt idx="4846">
                  <c:v>-42.505555555555553</c:v>
                </c:pt>
                <c:pt idx="4847">
                  <c:v>-42.311111111111096</c:v>
                </c:pt>
                <c:pt idx="4848">
                  <c:v>-42.116666666666163</c:v>
                </c:pt>
                <c:pt idx="4849">
                  <c:v>-41.733333333333363</c:v>
                </c:pt>
                <c:pt idx="4850">
                  <c:v>-41.488888888888901</c:v>
                </c:pt>
                <c:pt idx="4851">
                  <c:v>-41.294444444444402</c:v>
                </c:pt>
                <c:pt idx="4852">
                  <c:v>-40.955555555555556</c:v>
                </c:pt>
                <c:pt idx="4853">
                  <c:v>-40.933333333333351</c:v>
                </c:pt>
                <c:pt idx="4854">
                  <c:v>-40.59444444444425</c:v>
                </c:pt>
                <c:pt idx="4855">
                  <c:v>-40.450000000000003</c:v>
                </c:pt>
                <c:pt idx="4856">
                  <c:v>-40.35</c:v>
                </c:pt>
                <c:pt idx="4857">
                  <c:v>-40.033333333333331</c:v>
                </c:pt>
                <c:pt idx="4858">
                  <c:v>-39.988888888888901</c:v>
                </c:pt>
                <c:pt idx="4859">
                  <c:v>-39.6</c:v>
                </c:pt>
                <c:pt idx="4860">
                  <c:v>-39.283333333333353</c:v>
                </c:pt>
                <c:pt idx="4861">
                  <c:v>-39.088888888888903</c:v>
                </c:pt>
                <c:pt idx="4862">
                  <c:v>-38.75</c:v>
                </c:pt>
                <c:pt idx="4863">
                  <c:v>-38.511111111111106</c:v>
                </c:pt>
                <c:pt idx="4864">
                  <c:v>-38.366666666666177</c:v>
                </c:pt>
                <c:pt idx="4865">
                  <c:v>-38.072222222222223</c:v>
                </c:pt>
                <c:pt idx="4866">
                  <c:v>-38.027777777777779</c:v>
                </c:pt>
                <c:pt idx="4867">
                  <c:v>-37.955555555555556</c:v>
                </c:pt>
                <c:pt idx="4868">
                  <c:v>-37.877777777777702</c:v>
                </c:pt>
                <c:pt idx="4869">
                  <c:v>-37.877777777777702</c:v>
                </c:pt>
                <c:pt idx="4870">
                  <c:v>-37.783333333333331</c:v>
                </c:pt>
                <c:pt idx="4871">
                  <c:v>-37.783333333333331</c:v>
                </c:pt>
                <c:pt idx="4872">
                  <c:v>-37.733333333333363</c:v>
                </c:pt>
                <c:pt idx="4873">
                  <c:v>-37.538888888888913</c:v>
                </c:pt>
                <c:pt idx="4874">
                  <c:v>-37.588888888888903</c:v>
                </c:pt>
                <c:pt idx="4875">
                  <c:v>-37.272222222222233</c:v>
                </c:pt>
                <c:pt idx="4876">
                  <c:v>-36.911111111111097</c:v>
                </c:pt>
                <c:pt idx="4877">
                  <c:v>-36.838888888888881</c:v>
                </c:pt>
                <c:pt idx="4878">
                  <c:v>-36.5</c:v>
                </c:pt>
                <c:pt idx="4879">
                  <c:v>-36.255555555555553</c:v>
                </c:pt>
                <c:pt idx="4880">
                  <c:v>-36.111111111111107</c:v>
                </c:pt>
                <c:pt idx="4881">
                  <c:v>-35.677777777777777</c:v>
                </c:pt>
                <c:pt idx="4882">
                  <c:v>-35.62777777777778</c:v>
                </c:pt>
                <c:pt idx="4883">
                  <c:v>-35.577777777777776</c:v>
                </c:pt>
                <c:pt idx="4884">
                  <c:v>-35.288888888888913</c:v>
                </c:pt>
                <c:pt idx="4885">
                  <c:v>-35.288888888888913</c:v>
                </c:pt>
                <c:pt idx="4886">
                  <c:v>-35.14444444444414</c:v>
                </c:pt>
                <c:pt idx="4887">
                  <c:v>-35.116666666666177</c:v>
                </c:pt>
                <c:pt idx="4888">
                  <c:v>-35.14444444444414</c:v>
                </c:pt>
                <c:pt idx="4889">
                  <c:v>-35.09444444444425</c:v>
                </c:pt>
                <c:pt idx="4890">
                  <c:v>-35.116666666666177</c:v>
                </c:pt>
                <c:pt idx="4891">
                  <c:v>-35.044444444444125</c:v>
                </c:pt>
                <c:pt idx="4892">
                  <c:v>-34.9</c:v>
                </c:pt>
                <c:pt idx="4893">
                  <c:v>-34.855555555555547</c:v>
                </c:pt>
                <c:pt idx="4894">
                  <c:v>-34.588888888888903</c:v>
                </c:pt>
                <c:pt idx="4895">
                  <c:v>-34.511111111111106</c:v>
                </c:pt>
                <c:pt idx="4896">
                  <c:v>-34.438888888888883</c:v>
                </c:pt>
                <c:pt idx="4897">
                  <c:v>-34.027777777777771</c:v>
                </c:pt>
                <c:pt idx="4898">
                  <c:v>-33.933333333333351</c:v>
                </c:pt>
                <c:pt idx="4899">
                  <c:v>-33.666666666666295</c:v>
                </c:pt>
                <c:pt idx="4900">
                  <c:v>-33.277777777777779</c:v>
                </c:pt>
                <c:pt idx="4901">
                  <c:v>-33.227777777777781</c:v>
                </c:pt>
                <c:pt idx="4902">
                  <c:v>-32.866666666666177</c:v>
                </c:pt>
                <c:pt idx="4903">
                  <c:v>-32.527777777777779</c:v>
                </c:pt>
                <c:pt idx="4904">
                  <c:v>-32.477777777777746</c:v>
                </c:pt>
                <c:pt idx="4905">
                  <c:v>-32.211111111111109</c:v>
                </c:pt>
                <c:pt idx="4906">
                  <c:v>-32.188888888888911</c:v>
                </c:pt>
                <c:pt idx="4907">
                  <c:v>-32.188888888888911</c:v>
                </c:pt>
                <c:pt idx="4908">
                  <c:v>-31.94444444444445</c:v>
                </c:pt>
                <c:pt idx="4909">
                  <c:v>-31.9</c:v>
                </c:pt>
                <c:pt idx="4910">
                  <c:v>-31.583333333333059</c:v>
                </c:pt>
                <c:pt idx="4911">
                  <c:v>-31.411111111111111</c:v>
                </c:pt>
                <c:pt idx="4912">
                  <c:v>-31.338888888888931</c:v>
                </c:pt>
                <c:pt idx="4913">
                  <c:v>-30.955555555555559</c:v>
                </c:pt>
                <c:pt idx="4914">
                  <c:v>-30.733333333333096</c:v>
                </c:pt>
                <c:pt idx="4915">
                  <c:v>-30.516666666666701</c:v>
                </c:pt>
                <c:pt idx="4916">
                  <c:v>-30.2</c:v>
                </c:pt>
                <c:pt idx="4917">
                  <c:v>-30.2</c:v>
                </c:pt>
                <c:pt idx="4918">
                  <c:v>-29.983333333333025</c:v>
                </c:pt>
                <c:pt idx="4919">
                  <c:v>-29.716666666666661</c:v>
                </c:pt>
                <c:pt idx="4920">
                  <c:v>-29.644444444444495</c:v>
                </c:pt>
                <c:pt idx="4921">
                  <c:v>-29.405555555555527</c:v>
                </c:pt>
                <c:pt idx="4922">
                  <c:v>-29.405555555555527</c:v>
                </c:pt>
                <c:pt idx="4923">
                  <c:v>-29.233333333333096</c:v>
                </c:pt>
                <c:pt idx="4924">
                  <c:v>-29.06666666666667</c:v>
                </c:pt>
                <c:pt idx="4925">
                  <c:v>-29.03888888888892</c:v>
                </c:pt>
                <c:pt idx="4926">
                  <c:v>-28.67777777777777</c:v>
                </c:pt>
                <c:pt idx="4927">
                  <c:v>-28.62777777777778</c:v>
                </c:pt>
                <c:pt idx="4928">
                  <c:v>-28.50555555555556</c:v>
                </c:pt>
                <c:pt idx="4929">
                  <c:v>-28.12222222222216</c:v>
                </c:pt>
                <c:pt idx="4930">
                  <c:v>-28.094444444444441</c:v>
                </c:pt>
                <c:pt idx="4931">
                  <c:v>-27.87777777777778</c:v>
                </c:pt>
                <c:pt idx="4932">
                  <c:v>-27.53888888888892</c:v>
                </c:pt>
                <c:pt idx="4933">
                  <c:v>-27.56111111111111</c:v>
                </c:pt>
                <c:pt idx="4934">
                  <c:v>-27.344444444444441</c:v>
                </c:pt>
                <c:pt idx="4935">
                  <c:v>-27.27222222222213</c:v>
                </c:pt>
                <c:pt idx="4936">
                  <c:v>-27.25</c:v>
                </c:pt>
                <c:pt idx="4937">
                  <c:v>-27.099999999999987</c:v>
                </c:pt>
                <c:pt idx="4938">
                  <c:v>-27.077777777777779</c:v>
                </c:pt>
                <c:pt idx="4939">
                  <c:v>-27.00555555555556</c:v>
                </c:pt>
                <c:pt idx="4940">
                  <c:v>-26.933333333333078</c:v>
                </c:pt>
                <c:pt idx="4941">
                  <c:v>-26.933333333333078</c:v>
                </c:pt>
                <c:pt idx="4942">
                  <c:v>-26.83333333333324</c:v>
                </c:pt>
                <c:pt idx="4943">
                  <c:v>-26.83333333333324</c:v>
                </c:pt>
                <c:pt idx="4944">
                  <c:v>-26.811111111111131</c:v>
                </c:pt>
                <c:pt idx="4945">
                  <c:v>-26.68888888888889</c:v>
                </c:pt>
                <c:pt idx="4946">
                  <c:v>-26.761111111111109</c:v>
                </c:pt>
                <c:pt idx="4947">
                  <c:v>-26.666666666666671</c:v>
                </c:pt>
                <c:pt idx="4948">
                  <c:v>-26.42222222222204</c:v>
                </c:pt>
                <c:pt idx="4949">
                  <c:v>-26.42222222222204</c:v>
                </c:pt>
                <c:pt idx="4950">
                  <c:v>-26.155555555555551</c:v>
                </c:pt>
                <c:pt idx="4951">
                  <c:v>-25.988888888888887</c:v>
                </c:pt>
                <c:pt idx="4952">
                  <c:v>-25.93888888888889</c:v>
                </c:pt>
                <c:pt idx="4953">
                  <c:v>-25.577777777777779</c:v>
                </c:pt>
                <c:pt idx="4954">
                  <c:v>-25.577777777777779</c:v>
                </c:pt>
                <c:pt idx="4955">
                  <c:v>-25.333333333333151</c:v>
                </c:pt>
                <c:pt idx="4956">
                  <c:v>-24.94444444444445</c:v>
                </c:pt>
                <c:pt idx="4957">
                  <c:v>-24.87222222222216</c:v>
                </c:pt>
                <c:pt idx="4958">
                  <c:v>-24.677777777777781</c:v>
                </c:pt>
                <c:pt idx="4959">
                  <c:v>-24.461111111111109</c:v>
                </c:pt>
                <c:pt idx="4960">
                  <c:v>-24.488888888888887</c:v>
                </c:pt>
                <c:pt idx="4961">
                  <c:v>-24.172222222222182</c:v>
                </c:pt>
                <c:pt idx="4962">
                  <c:v>-24.294444444444441</c:v>
                </c:pt>
                <c:pt idx="4963">
                  <c:v>-24.244444444444451</c:v>
                </c:pt>
                <c:pt idx="4964">
                  <c:v>-24.12222222222216</c:v>
                </c:pt>
                <c:pt idx="4965">
                  <c:v>-24.072222222222159</c:v>
                </c:pt>
                <c:pt idx="4966">
                  <c:v>-23.761111111111109</c:v>
                </c:pt>
                <c:pt idx="4967">
                  <c:v>-23.61666666666672</c:v>
                </c:pt>
                <c:pt idx="4968">
                  <c:v>-23.544444444444441</c:v>
                </c:pt>
                <c:pt idx="4969">
                  <c:v>-23.105555555555551</c:v>
                </c:pt>
                <c:pt idx="4970">
                  <c:v>-22.911111111111111</c:v>
                </c:pt>
                <c:pt idx="4971">
                  <c:v>-22.62222222222216</c:v>
                </c:pt>
                <c:pt idx="4972">
                  <c:v>-22.255555555555549</c:v>
                </c:pt>
                <c:pt idx="4973">
                  <c:v>-22.255555555555549</c:v>
                </c:pt>
                <c:pt idx="4974">
                  <c:v>-22.03888888888892</c:v>
                </c:pt>
                <c:pt idx="4975">
                  <c:v>-21.822222222222159</c:v>
                </c:pt>
                <c:pt idx="4976">
                  <c:v>-21.8</c:v>
                </c:pt>
                <c:pt idx="4977">
                  <c:v>-21.62777777777778</c:v>
                </c:pt>
                <c:pt idx="4978">
                  <c:v>-21.62777777777778</c:v>
                </c:pt>
                <c:pt idx="4979">
                  <c:v>-21.655555555555551</c:v>
                </c:pt>
                <c:pt idx="4980">
                  <c:v>-21.555555555555561</c:v>
                </c:pt>
                <c:pt idx="4981">
                  <c:v>-21.50555555555556</c:v>
                </c:pt>
                <c:pt idx="4982">
                  <c:v>-21.433333333333092</c:v>
                </c:pt>
                <c:pt idx="4983">
                  <c:v>-21.483333333333043</c:v>
                </c:pt>
                <c:pt idx="4984">
                  <c:v>-21.50555555555556</c:v>
                </c:pt>
                <c:pt idx="4985">
                  <c:v>-21.433333333333092</c:v>
                </c:pt>
                <c:pt idx="4986">
                  <c:v>-21.338888888888931</c:v>
                </c:pt>
                <c:pt idx="4987">
                  <c:v>-21.338888888888931</c:v>
                </c:pt>
                <c:pt idx="4988">
                  <c:v>-21.288888888888888</c:v>
                </c:pt>
                <c:pt idx="4989">
                  <c:v>-21.388888888888893</c:v>
                </c:pt>
                <c:pt idx="4990">
                  <c:v>-21.238888888888901</c:v>
                </c:pt>
                <c:pt idx="4991">
                  <c:v>-21.238888888888901</c:v>
                </c:pt>
                <c:pt idx="4992">
                  <c:v>-21.288888888888888</c:v>
                </c:pt>
                <c:pt idx="4993">
                  <c:v>-21.049999999999986</c:v>
                </c:pt>
                <c:pt idx="4994">
                  <c:v>-20.95</c:v>
                </c:pt>
                <c:pt idx="4995">
                  <c:v>-20.87777777777778</c:v>
                </c:pt>
                <c:pt idx="4996">
                  <c:v>-20.661111111111111</c:v>
                </c:pt>
                <c:pt idx="4997">
                  <c:v>-20.661111111111111</c:v>
                </c:pt>
                <c:pt idx="4998">
                  <c:v>-20.294444444444441</c:v>
                </c:pt>
                <c:pt idx="4999">
                  <c:v>-20.2</c:v>
                </c:pt>
                <c:pt idx="5000">
                  <c:v>-20.25</c:v>
                </c:pt>
                <c:pt idx="5001">
                  <c:v>-20.00555555555556</c:v>
                </c:pt>
                <c:pt idx="5002">
                  <c:v>-19.88333333333307</c:v>
                </c:pt>
                <c:pt idx="5003">
                  <c:v>-19.666666666666661</c:v>
                </c:pt>
                <c:pt idx="5004">
                  <c:v>-19.37777777777778</c:v>
                </c:pt>
                <c:pt idx="5005">
                  <c:v>-19.349999999999987</c:v>
                </c:pt>
                <c:pt idx="5006">
                  <c:v>-19.083333333333059</c:v>
                </c:pt>
                <c:pt idx="5007">
                  <c:v>-18.916666666666671</c:v>
                </c:pt>
                <c:pt idx="5008">
                  <c:v>-18.866666666666671</c:v>
                </c:pt>
                <c:pt idx="5009">
                  <c:v>-18.722222222222051</c:v>
                </c:pt>
                <c:pt idx="5010">
                  <c:v>-18.722222222222051</c:v>
                </c:pt>
                <c:pt idx="5011">
                  <c:v>-18.672222222222182</c:v>
                </c:pt>
                <c:pt idx="5012">
                  <c:v>-18.62777777777778</c:v>
                </c:pt>
                <c:pt idx="5013">
                  <c:v>-18.65000000000002</c:v>
                </c:pt>
                <c:pt idx="5014">
                  <c:v>-18.50555555555556</c:v>
                </c:pt>
                <c:pt idx="5015">
                  <c:v>-18.477777777777714</c:v>
                </c:pt>
                <c:pt idx="5016">
                  <c:v>-18.455555555555559</c:v>
                </c:pt>
                <c:pt idx="5017">
                  <c:v>-18.21111111111113</c:v>
                </c:pt>
                <c:pt idx="5018">
                  <c:v>-18.166666666666671</c:v>
                </c:pt>
                <c:pt idx="5019">
                  <c:v>-17.899999999999999</c:v>
                </c:pt>
                <c:pt idx="5020">
                  <c:v>-17.583333333333059</c:v>
                </c:pt>
                <c:pt idx="5021">
                  <c:v>-17.583333333333059</c:v>
                </c:pt>
                <c:pt idx="5022">
                  <c:v>-17.222222222222051</c:v>
                </c:pt>
                <c:pt idx="5023">
                  <c:v>-16.88333333333307</c:v>
                </c:pt>
                <c:pt idx="5024">
                  <c:v>-16.733333333333096</c:v>
                </c:pt>
                <c:pt idx="5025">
                  <c:v>-16.42222222222204</c:v>
                </c:pt>
                <c:pt idx="5026">
                  <c:v>-16.49444444444444</c:v>
                </c:pt>
                <c:pt idx="5027">
                  <c:v>-16.37222222222216</c:v>
                </c:pt>
                <c:pt idx="5028">
                  <c:v>-16.205555555555559</c:v>
                </c:pt>
                <c:pt idx="5029">
                  <c:v>-16.3</c:v>
                </c:pt>
                <c:pt idx="5030">
                  <c:v>-16.3</c:v>
                </c:pt>
                <c:pt idx="5031">
                  <c:v>-16.3</c:v>
                </c:pt>
                <c:pt idx="5032">
                  <c:v>-16.350000000000001</c:v>
                </c:pt>
                <c:pt idx="5033">
                  <c:v>-16.25</c:v>
                </c:pt>
                <c:pt idx="5034">
                  <c:v>-16.227777777777714</c:v>
                </c:pt>
                <c:pt idx="5035">
                  <c:v>-16.205555555555559</c:v>
                </c:pt>
                <c:pt idx="5036">
                  <c:v>-16.105555555555551</c:v>
                </c:pt>
                <c:pt idx="5037">
                  <c:v>-16.083333333333059</c:v>
                </c:pt>
                <c:pt idx="5038">
                  <c:v>-16.055555555555561</c:v>
                </c:pt>
                <c:pt idx="5039">
                  <c:v>-16.083333333333059</c:v>
                </c:pt>
                <c:pt idx="5040">
                  <c:v>-16.011111111111131</c:v>
                </c:pt>
                <c:pt idx="5041">
                  <c:v>-16.03333333333314</c:v>
                </c:pt>
                <c:pt idx="5042">
                  <c:v>-15.983333333333334</c:v>
                </c:pt>
                <c:pt idx="5043">
                  <c:v>-15.961111111111098</c:v>
                </c:pt>
                <c:pt idx="5044">
                  <c:v>-15.838888888888906</c:v>
                </c:pt>
                <c:pt idx="5045">
                  <c:v>-15.838888888888906</c:v>
                </c:pt>
                <c:pt idx="5046">
                  <c:v>-15.572222222222241</c:v>
                </c:pt>
                <c:pt idx="5047">
                  <c:v>-15.572222222222241</c:v>
                </c:pt>
                <c:pt idx="5048">
                  <c:v>-15.527777777777768</c:v>
                </c:pt>
                <c:pt idx="5049">
                  <c:v>-15.28333333333333</c:v>
                </c:pt>
                <c:pt idx="5050">
                  <c:v>-15.23333333333332</c:v>
                </c:pt>
                <c:pt idx="5051">
                  <c:v>-15.03888888888889</c:v>
                </c:pt>
                <c:pt idx="5052">
                  <c:v>-14.7</c:v>
                </c:pt>
                <c:pt idx="5053">
                  <c:v>-14.77222222222222</c:v>
                </c:pt>
                <c:pt idx="5054">
                  <c:v>-14.483333333333334</c:v>
                </c:pt>
                <c:pt idx="5055">
                  <c:v>-14.14444444444444</c:v>
                </c:pt>
                <c:pt idx="5056">
                  <c:v>-14.14444444444444</c:v>
                </c:pt>
                <c:pt idx="5057">
                  <c:v>-13.9</c:v>
                </c:pt>
                <c:pt idx="5058">
                  <c:v>-14</c:v>
                </c:pt>
                <c:pt idx="5059">
                  <c:v>-14</c:v>
                </c:pt>
                <c:pt idx="5060">
                  <c:v>-13.711111111111059</c:v>
                </c:pt>
                <c:pt idx="5061">
                  <c:v>-13.711111111111059</c:v>
                </c:pt>
                <c:pt idx="5062">
                  <c:v>-13.73333333333332</c:v>
                </c:pt>
                <c:pt idx="5063">
                  <c:v>-13.661111111111079</c:v>
                </c:pt>
                <c:pt idx="5064">
                  <c:v>-13.611111111111072</c:v>
                </c:pt>
                <c:pt idx="5065">
                  <c:v>-13.44444444444445</c:v>
                </c:pt>
                <c:pt idx="5066">
                  <c:v>-13.44444444444445</c:v>
                </c:pt>
                <c:pt idx="5067">
                  <c:v>-13.466666666666715</c:v>
                </c:pt>
                <c:pt idx="5068">
                  <c:v>-13.372222222222261</c:v>
                </c:pt>
                <c:pt idx="5069">
                  <c:v>-13.372222222222261</c:v>
                </c:pt>
                <c:pt idx="5070">
                  <c:v>-13.322222222222241</c:v>
                </c:pt>
                <c:pt idx="5071">
                  <c:v>-13.294444444444444</c:v>
                </c:pt>
                <c:pt idx="5072">
                  <c:v>-13.294444444444444</c:v>
                </c:pt>
                <c:pt idx="5073">
                  <c:v>-13.2</c:v>
                </c:pt>
                <c:pt idx="5074">
                  <c:v>-13.25</c:v>
                </c:pt>
                <c:pt idx="5075">
                  <c:v>-13.2</c:v>
                </c:pt>
                <c:pt idx="5076">
                  <c:v>-13.15</c:v>
                </c:pt>
                <c:pt idx="5077">
                  <c:v>-13.15</c:v>
                </c:pt>
                <c:pt idx="5078">
                  <c:v>-12.955555555555595</c:v>
                </c:pt>
                <c:pt idx="5079">
                  <c:v>-12.911111111111079</c:v>
                </c:pt>
                <c:pt idx="5080">
                  <c:v>-12.983333333333334</c:v>
                </c:pt>
                <c:pt idx="5081">
                  <c:v>-12.68888888888889</c:v>
                </c:pt>
                <c:pt idx="5082">
                  <c:v>-12.78888888888889</c:v>
                </c:pt>
                <c:pt idx="5083">
                  <c:v>-12.68888888888889</c:v>
                </c:pt>
                <c:pt idx="5084">
                  <c:v>-12.450000000000021</c:v>
                </c:pt>
                <c:pt idx="5085">
                  <c:v>-12.66666666666671</c:v>
                </c:pt>
                <c:pt idx="5086">
                  <c:v>-12.37777777777778</c:v>
                </c:pt>
                <c:pt idx="5087">
                  <c:v>-12.327777777777778</c:v>
                </c:pt>
                <c:pt idx="5088">
                  <c:v>-12.4</c:v>
                </c:pt>
                <c:pt idx="5089">
                  <c:v>-12.011111111111076</c:v>
                </c:pt>
                <c:pt idx="5090">
                  <c:v>-12.03888888888889</c:v>
                </c:pt>
                <c:pt idx="5091">
                  <c:v>-11.98888888888891</c:v>
                </c:pt>
                <c:pt idx="5092">
                  <c:v>-11.65</c:v>
                </c:pt>
                <c:pt idx="5093">
                  <c:v>-11.816666666666711</c:v>
                </c:pt>
                <c:pt idx="5094">
                  <c:v>-11.505555555555571</c:v>
                </c:pt>
                <c:pt idx="5095">
                  <c:v>-11.3611111111111</c:v>
                </c:pt>
                <c:pt idx="5096">
                  <c:v>-11.3611111111111</c:v>
                </c:pt>
                <c:pt idx="5097">
                  <c:v>-11.044444444444444</c:v>
                </c:pt>
                <c:pt idx="5098">
                  <c:v>-10.950000000000021</c:v>
                </c:pt>
                <c:pt idx="5099">
                  <c:v>-10.872222222222261</c:v>
                </c:pt>
                <c:pt idx="5100">
                  <c:v>-10.633333333333328</c:v>
                </c:pt>
                <c:pt idx="5101">
                  <c:v>-10.58333333333333</c:v>
                </c:pt>
                <c:pt idx="5102">
                  <c:v>-10.511111111111076</c:v>
                </c:pt>
                <c:pt idx="5103">
                  <c:v>-10.461111111111098</c:v>
                </c:pt>
                <c:pt idx="5104">
                  <c:v>-10.53333333333333</c:v>
                </c:pt>
                <c:pt idx="5105">
                  <c:v>-10.511111111111076</c:v>
                </c:pt>
                <c:pt idx="5106">
                  <c:v>-10.511111111111076</c:v>
                </c:pt>
                <c:pt idx="5107">
                  <c:v>-10.53333333333333</c:v>
                </c:pt>
                <c:pt idx="5108">
                  <c:v>-10.48888888888891</c:v>
                </c:pt>
                <c:pt idx="5109">
                  <c:v>-10.53333333333333</c:v>
                </c:pt>
                <c:pt idx="5110">
                  <c:v>-10.561111111111098</c:v>
                </c:pt>
                <c:pt idx="5111">
                  <c:v>-10.561111111111098</c:v>
                </c:pt>
                <c:pt idx="5112">
                  <c:v>-10.53333333333333</c:v>
                </c:pt>
                <c:pt idx="5113">
                  <c:v>-10.561111111111098</c:v>
                </c:pt>
                <c:pt idx="5114">
                  <c:v>-10.53333333333333</c:v>
                </c:pt>
                <c:pt idx="5115">
                  <c:v>-10.53333333333333</c:v>
                </c:pt>
                <c:pt idx="5116">
                  <c:v>-10.366666666666719</c:v>
                </c:pt>
                <c:pt idx="5117">
                  <c:v>-10.34444444444445</c:v>
                </c:pt>
                <c:pt idx="5118">
                  <c:v>-9.9555555555555859</c:v>
                </c:pt>
                <c:pt idx="5119">
                  <c:v>-9.9777777777777779</c:v>
                </c:pt>
                <c:pt idx="5120">
                  <c:v>-9.9055555555555568</c:v>
                </c:pt>
                <c:pt idx="5121">
                  <c:v>-9.5444444444444443</c:v>
                </c:pt>
                <c:pt idx="5122">
                  <c:v>-9.5888888888888886</c:v>
                </c:pt>
                <c:pt idx="5123">
                  <c:v>-9.4444444444444446</c:v>
                </c:pt>
                <c:pt idx="5124">
                  <c:v>-9.2500000000000018</c:v>
                </c:pt>
                <c:pt idx="5125">
                  <c:v>-9.6166666666666725</c:v>
                </c:pt>
                <c:pt idx="5126">
                  <c:v>-9.3222222222222246</c:v>
                </c:pt>
                <c:pt idx="5127">
                  <c:v>-9.2500000000000018</c:v>
                </c:pt>
                <c:pt idx="5128">
                  <c:v>-9.4</c:v>
                </c:pt>
                <c:pt idx="5129">
                  <c:v>-9.0555555555555767</c:v>
                </c:pt>
                <c:pt idx="5130">
                  <c:v>-9.1055555555555561</c:v>
                </c:pt>
                <c:pt idx="5131">
                  <c:v>-9.0111111111110489</c:v>
                </c:pt>
                <c:pt idx="5132">
                  <c:v>-8.6444444444444457</c:v>
                </c:pt>
                <c:pt idx="5133">
                  <c:v>-8.6222222222222236</c:v>
                </c:pt>
                <c:pt idx="5134">
                  <c:v>-8.3555555555555951</c:v>
                </c:pt>
                <c:pt idx="5135">
                  <c:v>-8.1611111111110528</c:v>
                </c:pt>
                <c:pt idx="5136">
                  <c:v>-8.1611111111110528</c:v>
                </c:pt>
                <c:pt idx="5137">
                  <c:v>-8.0166666666666728</c:v>
                </c:pt>
                <c:pt idx="5138">
                  <c:v>-7.9666666666666703</c:v>
                </c:pt>
                <c:pt idx="5139">
                  <c:v>-7.9444444444444464</c:v>
                </c:pt>
                <c:pt idx="5140">
                  <c:v>-7.8944444444444386</c:v>
                </c:pt>
                <c:pt idx="5141">
                  <c:v>-7.9444444444444464</c:v>
                </c:pt>
                <c:pt idx="5142">
                  <c:v>-7.9444444444444464</c:v>
                </c:pt>
                <c:pt idx="5143">
                  <c:v>-7.9222222222222234</c:v>
                </c:pt>
                <c:pt idx="5144">
                  <c:v>-7.9222222222222234</c:v>
                </c:pt>
                <c:pt idx="5145">
                  <c:v>-7.85</c:v>
                </c:pt>
                <c:pt idx="5146">
                  <c:v>-7.9222222222222234</c:v>
                </c:pt>
                <c:pt idx="5147">
                  <c:v>-7.8944444444444386</c:v>
                </c:pt>
                <c:pt idx="5148">
                  <c:v>-7.85</c:v>
                </c:pt>
                <c:pt idx="5149">
                  <c:v>-7.8722222222222324</c:v>
                </c:pt>
                <c:pt idx="5150">
                  <c:v>-7.6777777777777656</c:v>
                </c:pt>
                <c:pt idx="5151">
                  <c:v>-7.6777777777777656</c:v>
                </c:pt>
                <c:pt idx="5152">
                  <c:v>-7.7277777777777592</c:v>
                </c:pt>
                <c:pt idx="5153">
                  <c:v>-7.4833333333333565</c:v>
                </c:pt>
                <c:pt idx="5154">
                  <c:v>-7.5055555555555236</c:v>
                </c:pt>
                <c:pt idx="5155">
                  <c:v>-7.4833333333333565</c:v>
                </c:pt>
                <c:pt idx="5156">
                  <c:v>-7.2888888888888888</c:v>
                </c:pt>
                <c:pt idx="5157">
                  <c:v>-7.4611111111111104</c:v>
                </c:pt>
                <c:pt idx="5158">
                  <c:v>-7.094444444444445</c:v>
                </c:pt>
                <c:pt idx="5159">
                  <c:v>-7.05</c:v>
                </c:pt>
                <c:pt idx="5160">
                  <c:v>-7.094444444444445</c:v>
                </c:pt>
                <c:pt idx="5161">
                  <c:v>-6.7833333333333563</c:v>
                </c:pt>
                <c:pt idx="5162">
                  <c:v>-6.8277777777777358</c:v>
                </c:pt>
                <c:pt idx="5163">
                  <c:v>-6.6388888888888866</c:v>
                </c:pt>
                <c:pt idx="5164">
                  <c:v>-6.344444444444445</c:v>
                </c:pt>
                <c:pt idx="5165">
                  <c:v>-6.5611111111111118</c:v>
                </c:pt>
                <c:pt idx="5166">
                  <c:v>-6.2222222222222214</c:v>
                </c:pt>
                <c:pt idx="5167">
                  <c:v>-6.1277777777777347</c:v>
                </c:pt>
                <c:pt idx="5168">
                  <c:v>-6.1777777777777692</c:v>
                </c:pt>
                <c:pt idx="5169">
                  <c:v>-5.8388888888888886</c:v>
                </c:pt>
                <c:pt idx="5170">
                  <c:v>-6.0055555555555236</c:v>
                </c:pt>
                <c:pt idx="5171">
                  <c:v>-5.883333333333348</c:v>
                </c:pt>
                <c:pt idx="5172">
                  <c:v>-5.6444444444444386</c:v>
                </c:pt>
                <c:pt idx="5173">
                  <c:v>-5.9111111111111114</c:v>
                </c:pt>
                <c:pt idx="5174">
                  <c:v>-5.7666666666666684</c:v>
                </c:pt>
                <c:pt idx="5175">
                  <c:v>-5.738888888888888</c:v>
                </c:pt>
                <c:pt idx="5176">
                  <c:v>-5.738888888888888</c:v>
                </c:pt>
                <c:pt idx="5177">
                  <c:v>-5.666666666666667</c:v>
                </c:pt>
                <c:pt idx="5178">
                  <c:v>-5.7888888888888888</c:v>
                </c:pt>
                <c:pt idx="5179">
                  <c:v>-5.8388888888888886</c:v>
                </c:pt>
                <c:pt idx="5180">
                  <c:v>-5.5722222222222362</c:v>
                </c:pt>
                <c:pt idx="5181">
                  <c:v>-5.5722222222222362</c:v>
                </c:pt>
                <c:pt idx="5182">
                  <c:v>-5.4977777777777757</c:v>
                </c:pt>
                <c:pt idx="5183">
                  <c:v>-5.4977777777777757</c:v>
                </c:pt>
                <c:pt idx="5184">
                  <c:v>-5.4250000000000007</c:v>
                </c:pt>
                <c:pt idx="5185">
                  <c:v>-5.4011111111111134</c:v>
                </c:pt>
                <c:pt idx="5186">
                  <c:v>-5.4011111111111134</c:v>
                </c:pt>
                <c:pt idx="5187">
                  <c:v>-5.4011111111111134</c:v>
                </c:pt>
                <c:pt idx="5188">
                  <c:v>-5.3766666666666714</c:v>
                </c:pt>
                <c:pt idx="5189">
                  <c:v>-5.3766666666666714</c:v>
                </c:pt>
                <c:pt idx="5190">
                  <c:v>-5.3527777777777592</c:v>
                </c:pt>
                <c:pt idx="5191">
                  <c:v>-5.3283333333333402</c:v>
                </c:pt>
                <c:pt idx="5192">
                  <c:v>-5.3038888888888867</c:v>
                </c:pt>
                <c:pt idx="5193">
                  <c:v>-5.2316666666666825</c:v>
                </c:pt>
                <c:pt idx="5194">
                  <c:v>-5.2555555555555244</c:v>
                </c:pt>
                <c:pt idx="5195">
                  <c:v>-5.2316666666666825</c:v>
                </c:pt>
                <c:pt idx="5196">
                  <c:v>-5.1827777777777646</c:v>
                </c:pt>
                <c:pt idx="5197">
                  <c:v>-5.1827777777777646</c:v>
                </c:pt>
                <c:pt idx="5198">
                  <c:v>-5.2072222222222324</c:v>
                </c:pt>
                <c:pt idx="5199">
                  <c:v>-5.2072222222222324</c:v>
                </c:pt>
                <c:pt idx="5200">
                  <c:v>-5.1827777777777646</c:v>
                </c:pt>
                <c:pt idx="5201">
                  <c:v>-5.134444444444445</c:v>
                </c:pt>
                <c:pt idx="5202">
                  <c:v>-5.1827777777777646</c:v>
                </c:pt>
                <c:pt idx="5203">
                  <c:v>-5.2316666666666825</c:v>
                </c:pt>
                <c:pt idx="5204">
                  <c:v>-5.2072222222222324</c:v>
                </c:pt>
                <c:pt idx="5205">
                  <c:v>-5.1827777777777646</c:v>
                </c:pt>
                <c:pt idx="5206">
                  <c:v>-5.1827777777777646</c:v>
                </c:pt>
                <c:pt idx="5207">
                  <c:v>-5.2072222222222324</c:v>
                </c:pt>
                <c:pt idx="5208">
                  <c:v>-5.2316666666666825</c:v>
                </c:pt>
                <c:pt idx="5209">
                  <c:v>-5.2072222222222324</c:v>
                </c:pt>
                <c:pt idx="5210">
                  <c:v>-5.2316666666666825</c:v>
                </c:pt>
                <c:pt idx="5211">
                  <c:v>-5.2072222222222324</c:v>
                </c:pt>
                <c:pt idx="5212">
                  <c:v>-5.1588888888888755</c:v>
                </c:pt>
                <c:pt idx="5213">
                  <c:v>-5.134444444444445</c:v>
                </c:pt>
                <c:pt idx="5214">
                  <c:v>-5.1105555555555098</c:v>
                </c:pt>
                <c:pt idx="5215">
                  <c:v>-5.0861111111111112</c:v>
                </c:pt>
                <c:pt idx="5216">
                  <c:v>-5.134444444444445</c:v>
                </c:pt>
                <c:pt idx="5217">
                  <c:v>-5.1105555555555098</c:v>
                </c:pt>
                <c:pt idx="5218">
                  <c:v>-5.134444444444445</c:v>
                </c:pt>
                <c:pt idx="5219">
                  <c:v>-5.1588888888888755</c:v>
                </c:pt>
                <c:pt idx="5220">
                  <c:v>-5.0861111111111112</c:v>
                </c:pt>
                <c:pt idx="5221">
                  <c:v>-5.1588888888888755</c:v>
                </c:pt>
                <c:pt idx="5222">
                  <c:v>-5.0616666666666674</c:v>
                </c:pt>
                <c:pt idx="5223">
                  <c:v>-4.9649999999999892</c:v>
                </c:pt>
                <c:pt idx="5224">
                  <c:v>-4.9166666666666714</c:v>
                </c:pt>
                <c:pt idx="5225">
                  <c:v>-4.7227777777777646</c:v>
                </c:pt>
                <c:pt idx="5226">
                  <c:v>-4.7711111111111295</c:v>
                </c:pt>
                <c:pt idx="5227">
                  <c:v>-4.7955555555555245</c:v>
                </c:pt>
                <c:pt idx="5228">
                  <c:v>-4.5772222222222334</c:v>
                </c:pt>
                <c:pt idx="5229">
                  <c:v>-4.7472222222222324</c:v>
                </c:pt>
                <c:pt idx="5230">
                  <c:v>-4.6016666666666683</c:v>
                </c:pt>
                <c:pt idx="5231">
                  <c:v>-4.5533333333333434</c:v>
                </c:pt>
                <c:pt idx="5232">
                  <c:v>-4.6983333333333333</c:v>
                </c:pt>
                <c:pt idx="5233">
                  <c:v>-4.4077777777777776</c:v>
                </c:pt>
                <c:pt idx="5234">
                  <c:v>-4.5049999999999946</c:v>
                </c:pt>
                <c:pt idx="5235">
                  <c:v>-4.6744444444444442</c:v>
                </c:pt>
                <c:pt idx="5236">
                  <c:v>-4.4561111111111114</c:v>
                </c:pt>
                <c:pt idx="5237">
                  <c:v>-4.6499999999999977</c:v>
                </c:pt>
                <c:pt idx="5238">
                  <c:v>-4.3594444444444473</c:v>
                </c:pt>
                <c:pt idx="5239">
                  <c:v>-4.3111111111111118</c:v>
                </c:pt>
                <c:pt idx="5240">
                  <c:v>-4.4561111111111114</c:v>
                </c:pt>
                <c:pt idx="5241">
                  <c:v>-4.0444444444444443</c:v>
                </c:pt>
                <c:pt idx="5242">
                  <c:v>-3.9961111111111109</c:v>
                </c:pt>
                <c:pt idx="5243">
                  <c:v>-3.8749999999999987</c:v>
                </c:pt>
                <c:pt idx="5244">
                  <c:v>-3.5844444444444439</c:v>
                </c:pt>
                <c:pt idx="5245">
                  <c:v>-3.8994444444444367</c:v>
                </c:pt>
                <c:pt idx="5246">
                  <c:v>-3.6088888888888877</c:v>
                </c:pt>
                <c:pt idx="5247">
                  <c:v>-3.5844444444444439</c:v>
                </c:pt>
                <c:pt idx="5248">
                  <c:v>-3.73</c:v>
                </c:pt>
                <c:pt idx="5249">
                  <c:v>-3.4149999999999987</c:v>
                </c:pt>
                <c:pt idx="5250">
                  <c:v>-3.6811111111111199</c:v>
                </c:pt>
                <c:pt idx="5251">
                  <c:v>-3.6088888888888877</c:v>
                </c:pt>
                <c:pt idx="5252">
                  <c:v>-3.3177777777777848</c:v>
                </c:pt>
                <c:pt idx="5253">
                  <c:v>-3.5116666666666667</c:v>
                </c:pt>
                <c:pt idx="5254">
                  <c:v>-3.2694444444444439</c:v>
                </c:pt>
                <c:pt idx="5255">
                  <c:v>-3.1244444444444439</c:v>
                </c:pt>
                <c:pt idx="5256">
                  <c:v>-3.2938888888888878</c:v>
                </c:pt>
                <c:pt idx="5257">
                  <c:v>-2.9788888888888789</c:v>
                </c:pt>
                <c:pt idx="5258">
                  <c:v>-3.0755555555555572</c:v>
                </c:pt>
                <c:pt idx="5259">
                  <c:v>-3.0272222222222251</c:v>
                </c:pt>
                <c:pt idx="5260">
                  <c:v>-2.8577777777777849</c:v>
                </c:pt>
                <c:pt idx="5261">
                  <c:v>-3.0755555555555572</c:v>
                </c:pt>
                <c:pt idx="5262">
                  <c:v>-3.0033333333333352</c:v>
                </c:pt>
                <c:pt idx="5263">
                  <c:v>-2.9305555555555562</c:v>
                </c:pt>
                <c:pt idx="5264">
                  <c:v>-3.0033333333333352</c:v>
                </c:pt>
                <c:pt idx="5265">
                  <c:v>-2.882222222222222</c:v>
                </c:pt>
                <c:pt idx="5266">
                  <c:v>-3.0033333333333352</c:v>
                </c:pt>
                <c:pt idx="5267">
                  <c:v>-3.0033333333333352</c:v>
                </c:pt>
                <c:pt idx="5268">
                  <c:v>-2.8577777777777849</c:v>
                </c:pt>
                <c:pt idx="5269">
                  <c:v>-3.0033333333333352</c:v>
                </c:pt>
                <c:pt idx="5270">
                  <c:v>-2.8577777777777849</c:v>
                </c:pt>
                <c:pt idx="5271">
                  <c:v>-2.8094444444444377</c:v>
                </c:pt>
                <c:pt idx="5272">
                  <c:v>-2.8338888888888785</c:v>
                </c:pt>
                <c:pt idx="5273">
                  <c:v>-2.7366666666666668</c:v>
                </c:pt>
                <c:pt idx="5274">
                  <c:v>-2.7850000000000001</c:v>
                </c:pt>
                <c:pt idx="5275">
                  <c:v>-2.7611111111111204</c:v>
                </c:pt>
                <c:pt idx="5276">
                  <c:v>-2.64</c:v>
                </c:pt>
                <c:pt idx="5277">
                  <c:v>-2.7366666666666668</c:v>
                </c:pt>
                <c:pt idx="5278">
                  <c:v>-2.7127777777777848</c:v>
                </c:pt>
                <c:pt idx="5279">
                  <c:v>-2.7127777777777848</c:v>
                </c:pt>
                <c:pt idx="5280">
                  <c:v>-2.6883333333333352</c:v>
                </c:pt>
                <c:pt idx="5281">
                  <c:v>-2.5916666666666668</c:v>
                </c:pt>
                <c:pt idx="5282">
                  <c:v>-2.615555555555555</c:v>
                </c:pt>
                <c:pt idx="5283">
                  <c:v>-2.64</c:v>
                </c:pt>
                <c:pt idx="5284">
                  <c:v>-2.5916666666666668</c:v>
                </c:pt>
                <c:pt idx="5285">
                  <c:v>-2.5916666666666668</c:v>
                </c:pt>
                <c:pt idx="5286">
                  <c:v>-2.4461111111111111</c:v>
                </c:pt>
                <c:pt idx="5287">
                  <c:v>-2.4461111111111111</c:v>
                </c:pt>
                <c:pt idx="5288">
                  <c:v>-2.4944444444444427</c:v>
                </c:pt>
                <c:pt idx="5289">
                  <c:v>-2.3733333333333331</c:v>
                </c:pt>
                <c:pt idx="5290">
                  <c:v>-2.4216666666666669</c:v>
                </c:pt>
                <c:pt idx="5291">
                  <c:v>-2.2283333333333402</c:v>
                </c:pt>
                <c:pt idx="5292">
                  <c:v>-2.2522222222222221</c:v>
                </c:pt>
                <c:pt idx="5293">
                  <c:v>-2.3249999999999997</c:v>
                </c:pt>
                <c:pt idx="5294">
                  <c:v>-2.300555555555555</c:v>
                </c:pt>
                <c:pt idx="5295">
                  <c:v>-2.300555555555555</c:v>
                </c:pt>
                <c:pt idx="5296">
                  <c:v>-2.3494444444444427</c:v>
                </c:pt>
                <c:pt idx="5297">
                  <c:v>-2.0099999999999998</c:v>
                </c:pt>
                <c:pt idx="5298">
                  <c:v>-2.1311111111111112</c:v>
                </c:pt>
                <c:pt idx="5299">
                  <c:v>-1.93722222222222</c:v>
                </c:pt>
                <c:pt idx="5300">
                  <c:v>-1.8161111111111121</c:v>
                </c:pt>
                <c:pt idx="5301">
                  <c:v>-1.8888888888888924</c:v>
                </c:pt>
                <c:pt idx="5302">
                  <c:v>-1.6466666666666661</c:v>
                </c:pt>
                <c:pt idx="5303">
                  <c:v>-1.7194444444444428</c:v>
                </c:pt>
                <c:pt idx="5304">
                  <c:v>-1.865</c:v>
                </c:pt>
                <c:pt idx="5305">
                  <c:v>-1.7194444444444428</c:v>
                </c:pt>
                <c:pt idx="5306">
                  <c:v>-1.8405555555555593</c:v>
                </c:pt>
                <c:pt idx="5307">
                  <c:v>-1.6950000000000001</c:v>
                </c:pt>
                <c:pt idx="5308">
                  <c:v>-1.5255555555555551</c:v>
                </c:pt>
                <c:pt idx="5309">
                  <c:v>-1.743888888888891</c:v>
                </c:pt>
                <c:pt idx="5310">
                  <c:v>-1.3805555555555593</c:v>
                </c:pt>
                <c:pt idx="5311">
                  <c:v>-1.55</c:v>
                </c:pt>
                <c:pt idx="5312">
                  <c:v>-1.6227777777777781</c:v>
                </c:pt>
                <c:pt idx="5313">
                  <c:v>-1.3077777777777779</c:v>
                </c:pt>
                <c:pt idx="5314">
                  <c:v>-1.6227777777777781</c:v>
                </c:pt>
                <c:pt idx="5315">
                  <c:v>-1.5016666666666658</c:v>
                </c:pt>
                <c:pt idx="5316">
                  <c:v>-1.1383333333333341</c:v>
                </c:pt>
                <c:pt idx="5317">
                  <c:v>-1.42888888888889</c:v>
                </c:pt>
                <c:pt idx="5318">
                  <c:v>-1.11388888888889</c:v>
                </c:pt>
                <c:pt idx="5319">
                  <c:v>-1.1383333333333341</c:v>
                </c:pt>
                <c:pt idx="5320">
                  <c:v>-1.3805555555555593</c:v>
                </c:pt>
                <c:pt idx="5321">
                  <c:v>-1.0172222222222218</c:v>
                </c:pt>
                <c:pt idx="5322">
                  <c:v>-1.3077777777777779</c:v>
                </c:pt>
                <c:pt idx="5323">
                  <c:v>-1.4044444444444406</c:v>
                </c:pt>
                <c:pt idx="5324">
                  <c:v>-1.2349999999999952</c:v>
                </c:pt>
                <c:pt idx="5325">
                  <c:v>-1.4533333333333318</c:v>
                </c:pt>
                <c:pt idx="5326">
                  <c:v>-1.1866666666666681</c:v>
                </c:pt>
                <c:pt idx="5327">
                  <c:v>-1.0900000000000001</c:v>
                </c:pt>
                <c:pt idx="5328">
                  <c:v>-1.211111111111111</c:v>
                </c:pt>
                <c:pt idx="5329">
                  <c:v>-0.87166666666666703</c:v>
                </c:pt>
                <c:pt idx="5330">
                  <c:v>-1.0411111111111111</c:v>
                </c:pt>
                <c:pt idx="5331">
                  <c:v>-0.99277777777777798</c:v>
                </c:pt>
                <c:pt idx="5332">
                  <c:v>-0.75055555555555664</c:v>
                </c:pt>
                <c:pt idx="5333">
                  <c:v>-0.89611111111111152</c:v>
                </c:pt>
                <c:pt idx="5334">
                  <c:v>-0.79888888888889065</c:v>
                </c:pt>
                <c:pt idx="5335">
                  <c:v>-0.84777777777777863</c:v>
                </c:pt>
                <c:pt idx="5336">
                  <c:v>-0.92</c:v>
                </c:pt>
                <c:pt idx="5337">
                  <c:v>-0.72666666666666702</c:v>
                </c:pt>
                <c:pt idx="5338">
                  <c:v>-0.72666666666666702</c:v>
                </c:pt>
                <c:pt idx="5339">
                  <c:v>-0.75055555555555664</c:v>
                </c:pt>
                <c:pt idx="5340">
                  <c:v>-0.60555555555555662</c:v>
                </c:pt>
                <c:pt idx="5341">
                  <c:v>-0.67777777777777992</c:v>
                </c:pt>
                <c:pt idx="5342">
                  <c:v>-0.53272222222222199</c:v>
                </c:pt>
                <c:pt idx="5343">
                  <c:v>-0.55666666666666698</c:v>
                </c:pt>
                <c:pt idx="5344">
                  <c:v>-0.50849999999999951</c:v>
                </c:pt>
                <c:pt idx="5345">
                  <c:v>-0.387388888888892</c:v>
                </c:pt>
                <c:pt idx="5346">
                  <c:v>-0.50849999999999951</c:v>
                </c:pt>
                <c:pt idx="5347">
                  <c:v>-0.58111111111111091</c:v>
                </c:pt>
                <c:pt idx="5348">
                  <c:v>-0.460055555555555</c:v>
                </c:pt>
                <c:pt idx="5349">
                  <c:v>-0.70222222222222197</c:v>
                </c:pt>
                <c:pt idx="5350">
                  <c:v>-0.58111111111111091</c:v>
                </c:pt>
                <c:pt idx="5351">
                  <c:v>-0.62944444444444692</c:v>
                </c:pt>
                <c:pt idx="5352">
                  <c:v>-0.79888888888889065</c:v>
                </c:pt>
                <c:pt idx="5353">
                  <c:v>-0.60555555555555662</c:v>
                </c:pt>
                <c:pt idx="5354">
                  <c:v>-0.77500000000000113</c:v>
                </c:pt>
                <c:pt idx="5355">
                  <c:v>-0.70222222222222197</c:v>
                </c:pt>
                <c:pt idx="5356">
                  <c:v>-0.43583333333333302</c:v>
                </c:pt>
                <c:pt idx="5357">
                  <c:v>-0.62944444444444692</c:v>
                </c:pt>
                <c:pt idx="5358">
                  <c:v>-0.55666666666666698</c:v>
                </c:pt>
                <c:pt idx="5359">
                  <c:v>-0.53272222222222199</c:v>
                </c:pt>
                <c:pt idx="5360">
                  <c:v>-0.50849999999999951</c:v>
                </c:pt>
                <c:pt idx="5361">
                  <c:v>-0.29050000000000031</c:v>
                </c:pt>
                <c:pt idx="5362">
                  <c:v>-0.36316666666666747</c:v>
                </c:pt>
                <c:pt idx="5363">
                  <c:v>-0.36316666666666747</c:v>
                </c:pt>
                <c:pt idx="5364">
                  <c:v>-0.12094444444444402</c:v>
                </c:pt>
                <c:pt idx="5365">
                  <c:v>-0.16938888888888917</c:v>
                </c:pt>
                <c:pt idx="5366">
                  <c:v>-2.4072222222222345E-2</c:v>
                </c:pt>
                <c:pt idx="5367">
                  <c:v>-2.4072222222222345E-2</c:v>
                </c:pt>
                <c:pt idx="5368">
                  <c:v>-2.4072222222222345E-2</c:v>
                </c:pt>
                <c:pt idx="5369">
                  <c:v>2.436666666666671E-2</c:v>
                </c:pt>
                <c:pt idx="5370">
                  <c:v>1.4594444444444409E-4</c:v>
                </c:pt>
                <c:pt idx="5371">
                  <c:v>-4.8294444444444522E-2</c:v>
                </c:pt>
                <c:pt idx="5372">
                  <c:v>4.8588888888888897E-2</c:v>
                </c:pt>
                <c:pt idx="5373">
                  <c:v>4.8588888888888897E-2</c:v>
                </c:pt>
                <c:pt idx="5374">
                  <c:v>2.436666666666671E-2</c:v>
                </c:pt>
                <c:pt idx="5375">
                  <c:v>-7.2500000000000134E-2</c:v>
                </c:pt>
                <c:pt idx="5376">
                  <c:v>-0.16938888888888917</c:v>
                </c:pt>
                <c:pt idx="5377">
                  <c:v>-0.12094444444444402</c:v>
                </c:pt>
                <c:pt idx="5378">
                  <c:v>-0.145166666666667</c:v>
                </c:pt>
                <c:pt idx="5379">
                  <c:v>-0.16938888888888917</c:v>
                </c:pt>
                <c:pt idx="5380">
                  <c:v>-0.19361111111111123</c:v>
                </c:pt>
                <c:pt idx="5381">
                  <c:v>-0.19361111111111123</c:v>
                </c:pt>
                <c:pt idx="5382">
                  <c:v>-9.6722222222222515E-2</c:v>
                </c:pt>
                <c:pt idx="5383">
                  <c:v>-4.8294444444444522E-2</c:v>
                </c:pt>
                <c:pt idx="5384">
                  <c:v>-4.8294444444444522E-2</c:v>
                </c:pt>
                <c:pt idx="5385">
                  <c:v>1.4594444444444409E-4</c:v>
                </c:pt>
                <c:pt idx="5386">
                  <c:v>-4.8294444444444522E-2</c:v>
                </c:pt>
                <c:pt idx="5387">
                  <c:v>-4.8294444444444522E-2</c:v>
                </c:pt>
                <c:pt idx="5388">
                  <c:v>-2.4072222222222345E-2</c:v>
                </c:pt>
                <c:pt idx="5389">
                  <c:v>-0.16938888888888917</c:v>
                </c:pt>
                <c:pt idx="5390">
                  <c:v>-0.12094444444444402</c:v>
                </c:pt>
                <c:pt idx="5391">
                  <c:v>-0.16938888888888917</c:v>
                </c:pt>
                <c:pt idx="5392">
                  <c:v>-0.145166666666667</c:v>
                </c:pt>
                <c:pt idx="5393">
                  <c:v>-9.6722222222222515E-2</c:v>
                </c:pt>
                <c:pt idx="5394">
                  <c:v>-2.4072222222222345E-2</c:v>
                </c:pt>
                <c:pt idx="5395">
                  <c:v>-2.4072222222222345E-2</c:v>
                </c:pt>
                <c:pt idx="5396">
                  <c:v>7.2833333333333597E-2</c:v>
                </c:pt>
                <c:pt idx="5397">
                  <c:v>-0.12094444444444402</c:v>
                </c:pt>
                <c:pt idx="5398">
                  <c:v>-9.6722222222222515E-2</c:v>
                </c:pt>
                <c:pt idx="5399">
                  <c:v>-9.6722222222222515E-2</c:v>
                </c:pt>
                <c:pt idx="5400">
                  <c:v>-0.12094444444444402</c:v>
                </c:pt>
                <c:pt idx="5401">
                  <c:v>-0.12094444444444402</c:v>
                </c:pt>
                <c:pt idx="5402">
                  <c:v>-0.16938888888888917</c:v>
                </c:pt>
                <c:pt idx="5403">
                  <c:v>-0.12094444444444402</c:v>
                </c:pt>
                <c:pt idx="5404">
                  <c:v>7.2833333333333597E-2</c:v>
                </c:pt>
                <c:pt idx="5405">
                  <c:v>4.8588888888888897E-2</c:v>
                </c:pt>
                <c:pt idx="5406">
                  <c:v>2.436666666666671E-2</c:v>
                </c:pt>
                <c:pt idx="5407">
                  <c:v>2.436666666666671E-2</c:v>
                </c:pt>
                <c:pt idx="5408">
                  <c:v>-7.2500000000000134E-2</c:v>
                </c:pt>
                <c:pt idx="5409">
                  <c:v>4.8588888888888897E-2</c:v>
                </c:pt>
                <c:pt idx="5410">
                  <c:v>2.436666666666671E-2</c:v>
                </c:pt>
                <c:pt idx="5411">
                  <c:v>1.4594444444444409E-4</c:v>
                </c:pt>
                <c:pt idx="5412">
                  <c:v>7.2833333333333597E-2</c:v>
                </c:pt>
                <c:pt idx="5413">
                  <c:v>2.436666666666671E-2</c:v>
                </c:pt>
                <c:pt idx="5414">
                  <c:v>7.2833333333333597E-2</c:v>
                </c:pt>
                <c:pt idx="5415">
                  <c:v>0.12122222222222322</c:v>
                </c:pt>
                <c:pt idx="5416">
                  <c:v>1.4594444444444409E-4</c:v>
                </c:pt>
                <c:pt idx="5417">
                  <c:v>7.2833333333333597E-2</c:v>
                </c:pt>
                <c:pt idx="5418">
                  <c:v>9.7000000000000045E-2</c:v>
                </c:pt>
                <c:pt idx="5419">
                  <c:v>2.436666666666671E-2</c:v>
                </c:pt>
                <c:pt idx="5420">
                  <c:v>4.8588888888888897E-2</c:v>
                </c:pt>
                <c:pt idx="5421">
                  <c:v>-2.4072222222222345E-2</c:v>
                </c:pt>
                <c:pt idx="5422">
                  <c:v>1.4594444444444409E-4</c:v>
                </c:pt>
                <c:pt idx="5423">
                  <c:v>2.436666666666671E-2</c:v>
                </c:pt>
                <c:pt idx="5424">
                  <c:v>2.436666666666671E-2</c:v>
                </c:pt>
                <c:pt idx="5425">
                  <c:v>2.436666666666671E-2</c:v>
                </c:pt>
                <c:pt idx="5426">
                  <c:v>4.8588888888888897E-2</c:v>
                </c:pt>
                <c:pt idx="5427">
                  <c:v>7.2833333333333597E-2</c:v>
                </c:pt>
                <c:pt idx="5428">
                  <c:v>0.14544444444444543</c:v>
                </c:pt>
                <c:pt idx="5429">
                  <c:v>9.7000000000000045E-2</c:v>
                </c:pt>
                <c:pt idx="5430">
                  <c:v>0.12122222222222322</c:v>
                </c:pt>
                <c:pt idx="5431">
                  <c:v>7.2833333333333597E-2</c:v>
                </c:pt>
                <c:pt idx="5432">
                  <c:v>4.8588888888888897E-2</c:v>
                </c:pt>
                <c:pt idx="5433">
                  <c:v>4.8588888888888897E-2</c:v>
                </c:pt>
                <c:pt idx="5434">
                  <c:v>4.8588888888888897E-2</c:v>
                </c:pt>
                <c:pt idx="5435">
                  <c:v>2.436666666666671E-2</c:v>
                </c:pt>
                <c:pt idx="5436">
                  <c:v>4.8588888888888897E-2</c:v>
                </c:pt>
                <c:pt idx="5437">
                  <c:v>-2.4072222222222345E-2</c:v>
                </c:pt>
                <c:pt idx="5438">
                  <c:v>-2.4072222222222345E-2</c:v>
                </c:pt>
                <c:pt idx="5439">
                  <c:v>-2.4072222222222345E-2</c:v>
                </c:pt>
                <c:pt idx="5440">
                  <c:v>2.436666666666671E-2</c:v>
                </c:pt>
                <c:pt idx="5441">
                  <c:v>2.436666666666671E-2</c:v>
                </c:pt>
                <c:pt idx="5442">
                  <c:v>4.8588888888888897E-2</c:v>
                </c:pt>
                <c:pt idx="5443">
                  <c:v>4.8588888888888897E-2</c:v>
                </c:pt>
                <c:pt idx="5444">
                  <c:v>0.12122222222222322</c:v>
                </c:pt>
                <c:pt idx="5445">
                  <c:v>0.14544444444444543</c:v>
                </c:pt>
                <c:pt idx="5446">
                  <c:v>0.16966666666666713</c:v>
                </c:pt>
                <c:pt idx="5447">
                  <c:v>0.14544444444444543</c:v>
                </c:pt>
                <c:pt idx="5448">
                  <c:v>0.16966666666666713</c:v>
                </c:pt>
                <c:pt idx="5449">
                  <c:v>0.14544444444444543</c:v>
                </c:pt>
                <c:pt idx="5450">
                  <c:v>0.14544444444444543</c:v>
                </c:pt>
                <c:pt idx="5451">
                  <c:v>0.16966666666666713</c:v>
                </c:pt>
                <c:pt idx="5452">
                  <c:v>0.14544444444444543</c:v>
                </c:pt>
                <c:pt idx="5453">
                  <c:v>0.14544444444444543</c:v>
                </c:pt>
                <c:pt idx="5454">
                  <c:v>0.16966666666666713</c:v>
                </c:pt>
                <c:pt idx="5455">
                  <c:v>0.19388888888888914</c:v>
                </c:pt>
                <c:pt idx="5456">
                  <c:v>0.19388888888888914</c:v>
                </c:pt>
                <c:pt idx="5457">
                  <c:v>0.21811111111111123</c:v>
                </c:pt>
                <c:pt idx="5458">
                  <c:v>0.16966666666666713</c:v>
                </c:pt>
                <c:pt idx="5459">
                  <c:v>0.19388888888888914</c:v>
                </c:pt>
                <c:pt idx="5460">
                  <c:v>0.19388888888888914</c:v>
                </c:pt>
                <c:pt idx="5461">
                  <c:v>0.16966666666666713</c:v>
                </c:pt>
                <c:pt idx="5462">
                  <c:v>0.14544444444444543</c:v>
                </c:pt>
                <c:pt idx="5463">
                  <c:v>0.14544444444444543</c:v>
                </c:pt>
                <c:pt idx="5464">
                  <c:v>0.14544444444444543</c:v>
                </c:pt>
                <c:pt idx="5465">
                  <c:v>0.14544444444444543</c:v>
                </c:pt>
                <c:pt idx="5466">
                  <c:v>7.2833333333333597E-2</c:v>
                </c:pt>
                <c:pt idx="5467">
                  <c:v>7.2833333333333597E-2</c:v>
                </c:pt>
                <c:pt idx="5468">
                  <c:v>9.7000000000000045E-2</c:v>
                </c:pt>
                <c:pt idx="5469">
                  <c:v>4.8588888888888897E-2</c:v>
                </c:pt>
                <c:pt idx="5470">
                  <c:v>4.8588888888888897E-2</c:v>
                </c:pt>
                <c:pt idx="5471">
                  <c:v>1.4594444444444409E-4</c:v>
                </c:pt>
                <c:pt idx="5472">
                  <c:v>2.436666666666671E-2</c:v>
                </c:pt>
                <c:pt idx="5473">
                  <c:v>0.12122222222222322</c:v>
                </c:pt>
                <c:pt idx="5474">
                  <c:v>0.12122222222222322</c:v>
                </c:pt>
                <c:pt idx="5475">
                  <c:v>0.14544444444444543</c:v>
                </c:pt>
                <c:pt idx="5476">
                  <c:v>0.24233333333333426</c:v>
                </c:pt>
                <c:pt idx="5477">
                  <c:v>0.21811111111111123</c:v>
                </c:pt>
                <c:pt idx="5478">
                  <c:v>0.26655555555555599</c:v>
                </c:pt>
                <c:pt idx="5479">
                  <c:v>0.29077777777777847</c:v>
                </c:pt>
                <c:pt idx="5480">
                  <c:v>0.26655555555555599</c:v>
                </c:pt>
                <c:pt idx="5481">
                  <c:v>0.26655555555555599</c:v>
                </c:pt>
                <c:pt idx="5482">
                  <c:v>0.21811111111111123</c:v>
                </c:pt>
                <c:pt idx="5483">
                  <c:v>0.14544444444444543</c:v>
                </c:pt>
                <c:pt idx="5484">
                  <c:v>0.19388888888888914</c:v>
                </c:pt>
                <c:pt idx="5485">
                  <c:v>0.14544444444444543</c:v>
                </c:pt>
                <c:pt idx="5486">
                  <c:v>0.12122222222222322</c:v>
                </c:pt>
                <c:pt idx="5487">
                  <c:v>9.7000000000000045E-2</c:v>
                </c:pt>
                <c:pt idx="5488">
                  <c:v>9.7000000000000045E-2</c:v>
                </c:pt>
                <c:pt idx="5489">
                  <c:v>9.7000000000000045E-2</c:v>
                </c:pt>
                <c:pt idx="5490">
                  <c:v>0.14544444444444543</c:v>
                </c:pt>
                <c:pt idx="5491">
                  <c:v>0.14544444444444543</c:v>
                </c:pt>
                <c:pt idx="5492">
                  <c:v>0.19388888888888914</c:v>
                </c:pt>
                <c:pt idx="5493">
                  <c:v>0.24233333333333426</c:v>
                </c:pt>
                <c:pt idx="5494">
                  <c:v>0.26655555555555599</c:v>
                </c:pt>
                <c:pt idx="5495">
                  <c:v>0.29077777777777847</c:v>
                </c:pt>
                <c:pt idx="5496">
                  <c:v>0.31500000000000133</c:v>
                </c:pt>
                <c:pt idx="5497">
                  <c:v>0.31500000000000133</c:v>
                </c:pt>
                <c:pt idx="5498">
                  <c:v>0.29077777777777847</c:v>
                </c:pt>
                <c:pt idx="5499">
                  <c:v>0.26655555555555599</c:v>
                </c:pt>
                <c:pt idx="5500">
                  <c:v>0.21811111111111123</c:v>
                </c:pt>
                <c:pt idx="5501">
                  <c:v>0.24233333333333426</c:v>
                </c:pt>
                <c:pt idx="5502">
                  <c:v>0.21811111111111123</c:v>
                </c:pt>
                <c:pt idx="5503">
                  <c:v>0.19388888888888914</c:v>
                </c:pt>
                <c:pt idx="5504">
                  <c:v>0.16966666666666713</c:v>
                </c:pt>
                <c:pt idx="5505">
                  <c:v>0.12122222222222322</c:v>
                </c:pt>
                <c:pt idx="5506">
                  <c:v>0.14544444444444543</c:v>
                </c:pt>
                <c:pt idx="5507">
                  <c:v>0.16966666666666713</c:v>
                </c:pt>
                <c:pt idx="5508">
                  <c:v>0.16966666666666713</c:v>
                </c:pt>
                <c:pt idx="5509">
                  <c:v>0.19388888888888914</c:v>
                </c:pt>
                <c:pt idx="5510">
                  <c:v>0.16966666666666713</c:v>
                </c:pt>
                <c:pt idx="5511">
                  <c:v>0.16966666666666713</c:v>
                </c:pt>
                <c:pt idx="5512">
                  <c:v>0.21811111111111123</c:v>
                </c:pt>
                <c:pt idx="5513">
                  <c:v>0.26655555555555599</c:v>
                </c:pt>
                <c:pt idx="5514">
                  <c:v>0.21811111111111123</c:v>
                </c:pt>
                <c:pt idx="5515">
                  <c:v>0.19388888888888914</c:v>
                </c:pt>
                <c:pt idx="5516">
                  <c:v>0.24233333333333426</c:v>
                </c:pt>
                <c:pt idx="5517">
                  <c:v>0.21811111111111123</c:v>
                </c:pt>
                <c:pt idx="5518">
                  <c:v>0.21811111111111123</c:v>
                </c:pt>
                <c:pt idx="5519">
                  <c:v>0.24233333333333426</c:v>
                </c:pt>
                <c:pt idx="5520">
                  <c:v>0.19388888888888914</c:v>
                </c:pt>
                <c:pt idx="5521">
                  <c:v>0.31500000000000133</c:v>
                </c:pt>
                <c:pt idx="5522">
                  <c:v>0.33922222222222348</c:v>
                </c:pt>
                <c:pt idx="5523">
                  <c:v>0.26655555555555599</c:v>
                </c:pt>
                <c:pt idx="5524">
                  <c:v>0.33922222222222348</c:v>
                </c:pt>
                <c:pt idx="5525">
                  <c:v>0.33922222222222348</c:v>
                </c:pt>
                <c:pt idx="5526">
                  <c:v>0.31500000000000133</c:v>
                </c:pt>
                <c:pt idx="5527">
                  <c:v>0.31500000000000133</c:v>
                </c:pt>
                <c:pt idx="5528">
                  <c:v>0.21811111111111123</c:v>
                </c:pt>
                <c:pt idx="5529">
                  <c:v>0.19388888888888914</c:v>
                </c:pt>
                <c:pt idx="5530">
                  <c:v>0.16966666666666713</c:v>
                </c:pt>
                <c:pt idx="5531">
                  <c:v>0.16966666666666713</c:v>
                </c:pt>
                <c:pt idx="5532">
                  <c:v>0.16966666666666713</c:v>
                </c:pt>
                <c:pt idx="5533">
                  <c:v>0.16966666666666713</c:v>
                </c:pt>
                <c:pt idx="5534">
                  <c:v>0.21811111111111123</c:v>
                </c:pt>
                <c:pt idx="5535">
                  <c:v>0.19388888888888914</c:v>
                </c:pt>
                <c:pt idx="5536">
                  <c:v>0.19388888888888914</c:v>
                </c:pt>
                <c:pt idx="5537">
                  <c:v>0.24233333333333426</c:v>
                </c:pt>
                <c:pt idx="5538">
                  <c:v>0.21811111111111123</c:v>
                </c:pt>
                <c:pt idx="5539">
                  <c:v>0.19388888888888914</c:v>
                </c:pt>
                <c:pt idx="5540">
                  <c:v>0.24233333333333426</c:v>
                </c:pt>
                <c:pt idx="5541">
                  <c:v>0.19388888888888914</c:v>
                </c:pt>
                <c:pt idx="5542">
                  <c:v>0.21811111111111123</c:v>
                </c:pt>
                <c:pt idx="5543">
                  <c:v>0.19388888888888914</c:v>
                </c:pt>
                <c:pt idx="5544">
                  <c:v>0.14544444444444543</c:v>
                </c:pt>
                <c:pt idx="5545">
                  <c:v>0.16966666666666713</c:v>
                </c:pt>
                <c:pt idx="5546">
                  <c:v>0.19388888888888914</c:v>
                </c:pt>
                <c:pt idx="5547">
                  <c:v>0.14544444444444543</c:v>
                </c:pt>
                <c:pt idx="5548">
                  <c:v>0.16966666666666713</c:v>
                </c:pt>
                <c:pt idx="5549">
                  <c:v>0.14544444444444543</c:v>
                </c:pt>
                <c:pt idx="5550">
                  <c:v>0.19388888888888914</c:v>
                </c:pt>
                <c:pt idx="5551">
                  <c:v>0.24233333333333426</c:v>
                </c:pt>
                <c:pt idx="5552">
                  <c:v>0.21811111111111123</c:v>
                </c:pt>
                <c:pt idx="5553">
                  <c:v>0.31500000000000133</c:v>
                </c:pt>
                <c:pt idx="5554">
                  <c:v>0.26655555555555599</c:v>
                </c:pt>
                <c:pt idx="5555">
                  <c:v>0.31500000000000133</c:v>
                </c:pt>
                <c:pt idx="5556">
                  <c:v>0.38766666666666855</c:v>
                </c:pt>
                <c:pt idx="5557">
                  <c:v>0.3634444444444454</c:v>
                </c:pt>
                <c:pt idx="5558">
                  <c:v>0.33922222222222348</c:v>
                </c:pt>
                <c:pt idx="5559">
                  <c:v>0.3634444444444454</c:v>
                </c:pt>
                <c:pt idx="5560">
                  <c:v>0.29077777777777847</c:v>
                </c:pt>
                <c:pt idx="5561">
                  <c:v>0.3634444444444454</c:v>
                </c:pt>
                <c:pt idx="5562">
                  <c:v>0.26655555555555599</c:v>
                </c:pt>
                <c:pt idx="5563">
                  <c:v>0.24233333333333426</c:v>
                </c:pt>
                <c:pt idx="5564">
                  <c:v>0.24233333333333426</c:v>
                </c:pt>
                <c:pt idx="5565">
                  <c:v>0.29077777777777847</c:v>
                </c:pt>
                <c:pt idx="5566">
                  <c:v>0.29077777777777847</c:v>
                </c:pt>
                <c:pt idx="5567">
                  <c:v>0.31500000000000133</c:v>
                </c:pt>
                <c:pt idx="5568">
                  <c:v>0.29077777777777847</c:v>
                </c:pt>
                <c:pt idx="5569">
                  <c:v>0.33922222222222348</c:v>
                </c:pt>
                <c:pt idx="5570">
                  <c:v>0.3634444444444454</c:v>
                </c:pt>
                <c:pt idx="5571">
                  <c:v>0.33922222222222348</c:v>
                </c:pt>
                <c:pt idx="5572">
                  <c:v>0.31500000000000133</c:v>
                </c:pt>
                <c:pt idx="5573">
                  <c:v>0.29077777777777847</c:v>
                </c:pt>
                <c:pt idx="5574">
                  <c:v>0.24233333333333426</c:v>
                </c:pt>
                <c:pt idx="5575">
                  <c:v>0.26655555555555599</c:v>
                </c:pt>
                <c:pt idx="5576">
                  <c:v>0.24233333333333426</c:v>
                </c:pt>
                <c:pt idx="5577">
                  <c:v>0.21811111111111123</c:v>
                </c:pt>
                <c:pt idx="5578">
                  <c:v>0.24233333333333426</c:v>
                </c:pt>
                <c:pt idx="5579">
                  <c:v>0.24233333333333426</c:v>
                </c:pt>
                <c:pt idx="5580">
                  <c:v>0.3634444444444454</c:v>
                </c:pt>
                <c:pt idx="5581">
                  <c:v>0.33922222222222348</c:v>
                </c:pt>
                <c:pt idx="5582">
                  <c:v>0.3634444444444454</c:v>
                </c:pt>
                <c:pt idx="5583">
                  <c:v>0.3634444444444454</c:v>
                </c:pt>
                <c:pt idx="5584">
                  <c:v>0.3634444444444454</c:v>
                </c:pt>
                <c:pt idx="5585">
                  <c:v>0.38766666666666855</c:v>
                </c:pt>
                <c:pt idx="5586">
                  <c:v>0.3634444444444454</c:v>
                </c:pt>
                <c:pt idx="5587">
                  <c:v>0.26655555555555599</c:v>
                </c:pt>
                <c:pt idx="5588">
                  <c:v>0.31500000000000133</c:v>
                </c:pt>
                <c:pt idx="5589">
                  <c:v>0.26655555555555599</c:v>
                </c:pt>
                <c:pt idx="5590">
                  <c:v>0.33922222222222348</c:v>
                </c:pt>
                <c:pt idx="5591">
                  <c:v>0.33922222222222348</c:v>
                </c:pt>
                <c:pt idx="5592">
                  <c:v>0.31500000000000133</c:v>
                </c:pt>
                <c:pt idx="5593">
                  <c:v>0.31500000000000133</c:v>
                </c:pt>
                <c:pt idx="5594">
                  <c:v>0.31500000000000133</c:v>
                </c:pt>
                <c:pt idx="5595">
                  <c:v>0.33922222222222348</c:v>
                </c:pt>
                <c:pt idx="5596">
                  <c:v>0.38766666666666855</c:v>
                </c:pt>
                <c:pt idx="5597">
                  <c:v>0.31500000000000133</c:v>
                </c:pt>
                <c:pt idx="5598">
                  <c:v>0.29077777777777847</c:v>
                </c:pt>
                <c:pt idx="5599">
                  <c:v>0.29077777777777847</c:v>
                </c:pt>
                <c:pt idx="5600">
                  <c:v>0.31500000000000133</c:v>
                </c:pt>
                <c:pt idx="5601">
                  <c:v>0.33922222222222348</c:v>
                </c:pt>
                <c:pt idx="5602">
                  <c:v>0.31500000000000133</c:v>
                </c:pt>
                <c:pt idx="5603">
                  <c:v>0.26655555555555599</c:v>
                </c:pt>
                <c:pt idx="5604">
                  <c:v>0.29077777777777847</c:v>
                </c:pt>
                <c:pt idx="5605">
                  <c:v>0.31500000000000133</c:v>
                </c:pt>
                <c:pt idx="5606">
                  <c:v>0.38766666666666855</c:v>
                </c:pt>
                <c:pt idx="5607">
                  <c:v>0.41188888888889086</c:v>
                </c:pt>
                <c:pt idx="5608">
                  <c:v>0.41188888888889086</c:v>
                </c:pt>
                <c:pt idx="5609">
                  <c:v>0.38766666666666855</c:v>
                </c:pt>
                <c:pt idx="5610">
                  <c:v>0.3634444444444454</c:v>
                </c:pt>
                <c:pt idx="5611">
                  <c:v>0.3634444444444454</c:v>
                </c:pt>
                <c:pt idx="5612">
                  <c:v>0.33922222222222348</c:v>
                </c:pt>
                <c:pt idx="5613">
                  <c:v>0.29077777777777847</c:v>
                </c:pt>
                <c:pt idx="5614">
                  <c:v>0.26655555555555599</c:v>
                </c:pt>
                <c:pt idx="5615">
                  <c:v>0.24233333333333426</c:v>
                </c:pt>
                <c:pt idx="5616">
                  <c:v>0.26655555555555599</c:v>
                </c:pt>
                <c:pt idx="5617">
                  <c:v>0.31500000000000133</c:v>
                </c:pt>
                <c:pt idx="5618">
                  <c:v>0.26655555555555599</c:v>
                </c:pt>
                <c:pt idx="5619">
                  <c:v>0.33922222222222348</c:v>
                </c:pt>
                <c:pt idx="5620">
                  <c:v>0.33922222222222348</c:v>
                </c:pt>
                <c:pt idx="5621">
                  <c:v>0.33922222222222348</c:v>
                </c:pt>
                <c:pt idx="5622">
                  <c:v>0.46033333333333293</c:v>
                </c:pt>
                <c:pt idx="5623">
                  <c:v>0.508777777777778</c:v>
                </c:pt>
                <c:pt idx="5624">
                  <c:v>0.53300000000000003</c:v>
                </c:pt>
                <c:pt idx="5625">
                  <c:v>0.60555555555555662</c:v>
                </c:pt>
                <c:pt idx="5626">
                  <c:v>0.58166666666666589</c:v>
                </c:pt>
                <c:pt idx="5627">
                  <c:v>0.55722222222222151</c:v>
                </c:pt>
                <c:pt idx="5628">
                  <c:v>0.58166666666666589</c:v>
                </c:pt>
                <c:pt idx="5629">
                  <c:v>0.508777777777778</c:v>
                </c:pt>
                <c:pt idx="5630">
                  <c:v>0.46033333333333293</c:v>
                </c:pt>
                <c:pt idx="5631">
                  <c:v>0.41188888888889086</c:v>
                </c:pt>
                <c:pt idx="5632">
                  <c:v>0.38766666666666855</c:v>
                </c:pt>
                <c:pt idx="5633">
                  <c:v>0.41188888888889086</c:v>
                </c:pt>
                <c:pt idx="5634">
                  <c:v>0.43611111111111101</c:v>
                </c:pt>
                <c:pt idx="5635">
                  <c:v>0.46033333333333293</c:v>
                </c:pt>
                <c:pt idx="5636">
                  <c:v>0.41188888888889086</c:v>
                </c:pt>
                <c:pt idx="5637">
                  <c:v>0.3634444444444454</c:v>
                </c:pt>
                <c:pt idx="5638">
                  <c:v>0.46033333333333293</c:v>
                </c:pt>
                <c:pt idx="5639">
                  <c:v>0.46033333333333293</c:v>
                </c:pt>
                <c:pt idx="5640">
                  <c:v>0.41188888888889086</c:v>
                </c:pt>
                <c:pt idx="5641">
                  <c:v>0.43611111111111101</c:v>
                </c:pt>
                <c:pt idx="5642">
                  <c:v>0.38766666666666855</c:v>
                </c:pt>
                <c:pt idx="5643">
                  <c:v>0.43611111111111101</c:v>
                </c:pt>
                <c:pt idx="5644">
                  <c:v>0.53300000000000003</c:v>
                </c:pt>
                <c:pt idx="5645">
                  <c:v>0.43611111111111101</c:v>
                </c:pt>
                <c:pt idx="5646">
                  <c:v>0.508777777777778</c:v>
                </c:pt>
                <c:pt idx="5647">
                  <c:v>0.53300000000000003</c:v>
                </c:pt>
                <c:pt idx="5648">
                  <c:v>0.48455555555555602</c:v>
                </c:pt>
                <c:pt idx="5649">
                  <c:v>0.48455555555555602</c:v>
                </c:pt>
                <c:pt idx="5650">
                  <c:v>0.46033333333333293</c:v>
                </c:pt>
                <c:pt idx="5651">
                  <c:v>0.41188888888889086</c:v>
                </c:pt>
                <c:pt idx="5652">
                  <c:v>0.46033333333333293</c:v>
                </c:pt>
                <c:pt idx="5653">
                  <c:v>0.3634444444444454</c:v>
                </c:pt>
                <c:pt idx="5654">
                  <c:v>0.38766666666666855</c:v>
                </c:pt>
                <c:pt idx="5655">
                  <c:v>0.41188888888889086</c:v>
                </c:pt>
                <c:pt idx="5656">
                  <c:v>0.38766666666666855</c:v>
                </c:pt>
                <c:pt idx="5657">
                  <c:v>0.41188888888889086</c:v>
                </c:pt>
                <c:pt idx="5658">
                  <c:v>0.41188888888889086</c:v>
                </c:pt>
                <c:pt idx="5659">
                  <c:v>0.38766666666666855</c:v>
                </c:pt>
                <c:pt idx="5660">
                  <c:v>0.46033333333333293</c:v>
                </c:pt>
                <c:pt idx="5661">
                  <c:v>0.41188888888889086</c:v>
                </c:pt>
                <c:pt idx="5662">
                  <c:v>0.53300000000000003</c:v>
                </c:pt>
                <c:pt idx="5663">
                  <c:v>0.63000000000000178</c:v>
                </c:pt>
                <c:pt idx="5664">
                  <c:v>0.58166666666666589</c:v>
                </c:pt>
                <c:pt idx="5665">
                  <c:v>0.63000000000000178</c:v>
                </c:pt>
                <c:pt idx="5666">
                  <c:v>0.63000000000000178</c:v>
                </c:pt>
                <c:pt idx="5667">
                  <c:v>0.65388888888889196</c:v>
                </c:pt>
                <c:pt idx="5668">
                  <c:v>0.75111111111111262</c:v>
                </c:pt>
                <c:pt idx="5669">
                  <c:v>0.67833333333333479</c:v>
                </c:pt>
                <c:pt idx="5670">
                  <c:v>0.67833333333333479</c:v>
                </c:pt>
                <c:pt idx="5671">
                  <c:v>0.67833333333333479</c:v>
                </c:pt>
                <c:pt idx="5672">
                  <c:v>0.60555555555555662</c:v>
                </c:pt>
                <c:pt idx="5673">
                  <c:v>0.70277777777777861</c:v>
                </c:pt>
                <c:pt idx="5674">
                  <c:v>0.65388888888889196</c:v>
                </c:pt>
                <c:pt idx="5675">
                  <c:v>0.55722222222222151</c:v>
                </c:pt>
                <c:pt idx="5676">
                  <c:v>0.53300000000000003</c:v>
                </c:pt>
                <c:pt idx="5677">
                  <c:v>0.46033333333333293</c:v>
                </c:pt>
                <c:pt idx="5678">
                  <c:v>0.53300000000000003</c:v>
                </c:pt>
                <c:pt idx="5679">
                  <c:v>0.58166666666666589</c:v>
                </c:pt>
                <c:pt idx="5680">
                  <c:v>0.43611111111111101</c:v>
                </c:pt>
                <c:pt idx="5681">
                  <c:v>0.53300000000000003</c:v>
                </c:pt>
                <c:pt idx="5682">
                  <c:v>0.53300000000000003</c:v>
                </c:pt>
                <c:pt idx="5683">
                  <c:v>0.55722222222222151</c:v>
                </c:pt>
                <c:pt idx="5684">
                  <c:v>0.55722222222222151</c:v>
                </c:pt>
                <c:pt idx="5685">
                  <c:v>0.48455555555555602</c:v>
                </c:pt>
                <c:pt idx="5686">
                  <c:v>0.67833333333333479</c:v>
                </c:pt>
                <c:pt idx="5687">
                  <c:v>0.72666666666666702</c:v>
                </c:pt>
                <c:pt idx="5688">
                  <c:v>0.65388888888889196</c:v>
                </c:pt>
                <c:pt idx="5689">
                  <c:v>0.77500000000000113</c:v>
                </c:pt>
                <c:pt idx="5690">
                  <c:v>0.75111111111111262</c:v>
                </c:pt>
                <c:pt idx="5691">
                  <c:v>0.77500000000000113</c:v>
                </c:pt>
                <c:pt idx="5692">
                  <c:v>0.87222222222222201</c:v>
                </c:pt>
                <c:pt idx="5693">
                  <c:v>0.65388888888889196</c:v>
                </c:pt>
                <c:pt idx="5694">
                  <c:v>0.77500000000000113</c:v>
                </c:pt>
                <c:pt idx="5695">
                  <c:v>0.75111111111111262</c:v>
                </c:pt>
                <c:pt idx="5696">
                  <c:v>0.67833333333333479</c:v>
                </c:pt>
                <c:pt idx="5697">
                  <c:v>0.79944444444444562</c:v>
                </c:pt>
                <c:pt idx="5698">
                  <c:v>0.79944444444444562</c:v>
                </c:pt>
                <c:pt idx="5699">
                  <c:v>0.70277777777777861</c:v>
                </c:pt>
                <c:pt idx="5700">
                  <c:v>0.75111111111111262</c:v>
                </c:pt>
                <c:pt idx="5701">
                  <c:v>0.63000000000000178</c:v>
                </c:pt>
                <c:pt idx="5702">
                  <c:v>0.84777777777777863</c:v>
                </c:pt>
                <c:pt idx="5703">
                  <c:v>0.77500000000000113</c:v>
                </c:pt>
                <c:pt idx="5704">
                  <c:v>0.65388888888889196</c:v>
                </c:pt>
                <c:pt idx="5705">
                  <c:v>0.77500000000000113</c:v>
                </c:pt>
                <c:pt idx="5706">
                  <c:v>0.75111111111111262</c:v>
                </c:pt>
                <c:pt idx="5707">
                  <c:v>0.79944444444444562</c:v>
                </c:pt>
                <c:pt idx="5708">
                  <c:v>0.79944444444444562</c:v>
                </c:pt>
                <c:pt idx="5709">
                  <c:v>0.53300000000000003</c:v>
                </c:pt>
                <c:pt idx="5710">
                  <c:v>0.79944444444444562</c:v>
                </c:pt>
                <c:pt idx="5711">
                  <c:v>0.79944444444444562</c:v>
                </c:pt>
                <c:pt idx="5712">
                  <c:v>0.70277777777777861</c:v>
                </c:pt>
                <c:pt idx="5713">
                  <c:v>0.92055555555555602</c:v>
                </c:pt>
                <c:pt idx="5714">
                  <c:v>0.84777777777777863</c:v>
                </c:pt>
                <c:pt idx="5715">
                  <c:v>0.99333333333333296</c:v>
                </c:pt>
                <c:pt idx="5716">
                  <c:v>1.1383333333333341</c:v>
                </c:pt>
                <c:pt idx="5717">
                  <c:v>0.89611111111111152</c:v>
                </c:pt>
                <c:pt idx="5718">
                  <c:v>1.1627777777777781</c:v>
                </c:pt>
                <c:pt idx="5719">
                  <c:v>1.1144444444444439</c:v>
                </c:pt>
                <c:pt idx="5720">
                  <c:v>1.0172222222222218</c:v>
                </c:pt>
                <c:pt idx="5721">
                  <c:v>1.28388888888889</c:v>
                </c:pt>
                <c:pt idx="5722">
                  <c:v>1.1144444444444439</c:v>
                </c:pt>
                <c:pt idx="5723">
                  <c:v>1.0900000000000001</c:v>
                </c:pt>
                <c:pt idx="5724">
                  <c:v>1.1866666666666681</c:v>
                </c:pt>
                <c:pt idx="5725">
                  <c:v>0.87222222222222201</c:v>
                </c:pt>
                <c:pt idx="5726">
                  <c:v>1.1144444444444439</c:v>
                </c:pt>
                <c:pt idx="5727">
                  <c:v>1.0900000000000001</c:v>
                </c:pt>
                <c:pt idx="5728">
                  <c:v>0.89611111111111152</c:v>
                </c:pt>
                <c:pt idx="5729">
                  <c:v>1.2594444444444406</c:v>
                </c:pt>
                <c:pt idx="5730">
                  <c:v>1.211111111111111</c:v>
                </c:pt>
                <c:pt idx="5731">
                  <c:v>1.28388888888889</c:v>
                </c:pt>
                <c:pt idx="5732">
                  <c:v>1.42888888888889</c:v>
                </c:pt>
                <c:pt idx="5733">
                  <c:v>1.1866666666666681</c:v>
                </c:pt>
                <c:pt idx="5734">
                  <c:v>1.4777777777777779</c:v>
                </c:pt>
                <c:pt idx="5735">
                  <c:v>1.42888888888889</c:v>
                </c:pt>
                <c:pt idx="5736">
                  <c:v>1.0661111111111121</c:v>
                </c:pt>
                <c:pt idx="5737">
                  <c:v>1.235555555555556</c:v>
                </c:pt>
                <c:pt idx="5738">
                  <c:v>1.0900000000000001</c:v>
                </c:pt>
                <c:pt idx="5739">
                  <c:v>1.0900000000000001</c:v>
                </c:pt>
                <c:pt idx="5740">
                  <c:v>1.332222222222222</c:v>
                </c:pt>
                <c:pt idx="5741">
                  <c:v>0.94500000000000162</c:v>
                </c:pt>
                <c:pt idx="5742">
                  <c:v>1.1866666666666681</c:v>
                </c:pt>
                <c:pt idx="5743">
                  <c:v>1.211111111111111</c:v>
                </c:pt>
                <c:pt idx="5744">
                  <c:v>1.0172222222222218</c:v>
                </c:pt>
                <c:pt idx="5745">
                  <c:v>1.28388888888889</c:v>
                </c:pt>
                <c:pt idx="5746">
                  <c:v>1.1383333333333341</c:v>
                </c:pt>
                <c:pt idx="5747">
                  <c:v>1.0900000000000001</c:v>
                </c:pt>
                <c:pt idx="5748">
                  <c:v>1.3077777777777779</c:v>
                </c:pt>
                <c:pt idx="5749">
                  <c:v>0.99333333333333296</c:v>
                </c:pt>
                <c:pt idx="5750">
                  <c:v>1.28388888888889</c:v>
                </c:pt>
                <c:pt idx="5751">
                  <c:v>1.4533333333333318</c:v>
                </c:pt>
                <c:pt idx="5752">
                  <c:v>1.2594444444444406</c:v>
                </c:pt>
                <c:pt idx="5753">
                  <c:v>1.5988888888888901</c:v>
                </c:pt>
                <c:pt idx="5754">
                  <c:v>1.4533333333333318</c:v>
                </c:pt>
                <c:pt idx="5755">
                  <c:v>1.4777777777777779</c:v>
                </c:pt>
                <c:pt idx="5756">
                  <c:v>1.7683333333333351</c:v>
                </c:pt>
                <c:pt idx="5757">
                  <c:v>1.5744444444444439</c:v>
                </c:pt>
                <c:pt idx="5758">
                  <c:v>1.6711111111111121</c:v>
                </c:pt>
                <c:pt idx="5759">
                  <c:v>1.6711111111111121</c:v>
                </c:pt>
                <c:pt idx="5760">
                  <c:v>1.4777777777777779</c:v>
                </c:pt>
                <c:pt idx="5761">
                  <c:v>1.6955555555555561</c:v>
                </c:pt>
                <c:pt idx="5762">
                  <c:v>1.4533333333333318</c:v>
                </c:pt>
                <c:pt idx="5763">
                  <c:v>1.42888888888889</c:v>
                </c:pt>
                <c:pt idx="5764">
                  <c:v>1.5744444444444439</c:v>
                </c:pt>
                <c:pt idx="5765">
                  <c:v>1.3077777777777779</c:v>
                </c:pt>
                <c:pt idx="5766">
                  <c:v>1.5744444444444439</c:v>
                </c:pt>
                <c:pt idx="5767">
                  <c:v>1.5016666666666658</c:v>
                </c:pt>
                <c:pt idx="5768">
                  <c:v>1.3566666666666671</c:v>
                </c:pt>
                <c:pt idx="5769">
                  <c:v>1.7200000000000022</c:v>
                </c:pt>
                <c:pt idx="5770">
                  <c:v>1.4777777777777779</c:v>
                </c:pt>
                <c:pt idx="5771">
                  <c:v>1.4777777777777779</c:v>
                </c:pt>
                <c:pt idx="5772">
                  <c:v>1.7683333333333351</c:v>
                </c:pt>
                <c:pt idx="5773">
                  <c:v>1.4777777777777779</c:v>
                </c:pt>
                <c:pt idx="5774">
                  <c:v>1.7683333333333351</c:v>
                </c:pt>
                <c:pt idx="5775">
                  <c:v>1.7200000000000022</c:v>
                </c:pt>
                <c:pt idx="5776">
                  <c:v>1.5261111111111121</c:v>
                </c:pt>
                <c:pt idx="5777">
                  <c:v>1.8894444444444438</c:v>
                </c:pt>
                <c:pt idx="5778">
                  <c:v>1.6711111111111121</c:v>
                </c:pt>
                <c:pt idx="5779">
                  <c:v>1.6711111111111121</c:v>
                </c:pt>
                <c:pt idx="5780">
                  <c:v>1.8411111111111111</c:v>
                </c:pt>
                <c:pt idx="5781">
                  <c:v>1.6227777777777781</c:v>
                </c:pt>
                <c:pt idx="5782">
                  <c:v>1.9377777777777778</c:v>
                </c:pt>
                <c:pt idx="5783">
                  <c:v>2.0344444444444427</c:v>
                </c:pt>
                <c:pt idx="5784">
                  <c:v>1.8411111111111111</c:v>
                </c:pt>
                <c:pt idx="5785">
                  <c:v>2.1800000000000002</c:v>
                </c:pt>
                <c:pt idx="5786">
                  <c:v>1.9622222222222219</c:v>
                </c:pt>
                <c:pt idx="5787">
                  <c:v>2.0344444444444427</c:v>
                </c:pt>
                <c:pt idx="5788">
                  <c:v>2.3011111111111142</c:v>
                </c:pt>
                <c:pt idx="5789">
                  <c:v>1.9861111111111143</c:v>
                </c:pt>
                <c:pt idx="5790">
                  <c:v>2.0833333333333401</c:v>
                </c:pt>
                <c:pt idx="5791">
                  <c:v>2.1316666666666637</c:v>
                </c:pt>
                <c:pt idx="5792">
                  <c:v>1.9861111111111143</c:v>
                </c:pt>
                <c:pt idx="5793">
                  <c:v>2.2527777777777858</c:v>
                </c:pt>
                <c:pt idx="5794">
                  <c:v>2.010555555555555</c:v>
                </c:pt>
                <c:pt idx="5795">
                  <c:v>1.865</c:v>
                </c:pt>
                <c:pt idx="5796">
                  <c:v>2.1555555555555572</c:v>
                </c:pt>
                <c:pt idx="5797">
                  <c:v>1.9622222222222219</c:v>
                </c:pt>
                <c:pt idx="5798">
                  <c:v>2.1072222222222252</c:v>
                </c:pt>
                <c:pt idx="5799">
                  <c:v>2.1555555555555572</c:v>
                </c:pt>
                <c:pt idx="5800">
                  <c:v>1.9622222222222219</c:v>
                </c:pt>
                <c:pt idx="5801">
                  <c:v>2.2527777777777858</c:v>
                </c:pt>
                <c:pt idx="5802">
                  <c:v>2.1072222222222252</c:v>
                </c:pt>
                <c:pt idx="5803">
                  <c:v>2.1072222222222252</c:v>
                </c:pt>
                <c:pt idx="5804">
                  <c:v>2.2766666666666668</c:v>
                </c:pt>
                <c:pt idx="5805">
                  <c:v>2.010555555555555</c:v>
                </c:pt>
                <c:pt idx="5806">
                  <c:v>2.0833333333333401</c:v>
                </c:pt>
                <c:pt idx="5807">
                  <c:v>2.1800000000000002</c:v>
                </c:pt>
                <c:pt idx="5808">
                  <c:v>2.204444444444444</c:v>
                </c:pt>
                <c:pt idx="5809">
                  <c:v>2.4949999999999997</c:v>
                </c:pt>
                <c:pt idx="5810">
                  <c:v>2.2766666666666668</c:v>
                </c:pt>
                <c:pt idx="5811">
                  <c:v>2.3011111111111142</c:v>
                </c:pt>
                <c:pt idx="5812">
                  <c:v>2.5916666666666668</c:v>
                </c:pt>
                <c:pt idx="5813">
                  <c:v>2.3011111111111142</c:v>
                </c:pt>
                <c:pt idx="5814">
                  <c:v>2.3738888888888789</c:v>
                </c:pt>
                <c:pt idx="5815">
                  <c:v>2.2527777777777858</c:v>
                </c:pt>
                <c:pt idx="5816">
                  <c:v>2.204444444444444</c:v>
                </c:pt>
                <c:pt idx="5817">
                  <c:v>2.3977777777777858</c:v>
                </c:pt>
                <c:pt idx="5818">
                  <c:v>2.2283333333333402</c:v>
                </c:pt>
                <c:pt idx="5819">
                  <c:v>2.204444444444444</c:v>
                </c:pt>
                <c:pt idx="5820">
                  <c:v>2.5433333333333352</c:v>
                </c:pt>
                <c:pt idx="5821">
                  <c:v>2.3255555555555572</c:v>
                </c:pt>
                <c:pt idx="5822">
                  <c:v>2.4705555555555572</c:v>
                </c:pt>
                <c:pt idx="5823">
                  <c:v>2.4466666666666637</c:v>
                </c:pt>
                <c:pt idx="5824">
                  <c:v>2.4705555555555572</c:v>
                </c:pt>
                <c:pt idx="5825">
                  <c:v>2.7127777777777848</c:v>
                </c:pt>
                <c:pt idx="5826">
                  <c:v>2.5188888888888799</c:v>
                </c:pt>
                <c:pt idx="5827">
                  <c:v>2.4949999999999997</c:v>
                </c:pt>
                <c:pt idx="5828">
                  <c:v>2.7611111111111204</c:v>
                </c:pt>
                <c:pt idx="5829">
                  <c:v>2.6161111111111111</c:v>
                </c:pt>
                <c:pt idx="5830">
                  <c:v>2.6883333333333352</c:v>
                </c:pt>
                <c:pt idx="5831">
                  <c:v>2.64</c:v>
                </c:pt>
                <c:pt idx="5832">
                  <c:v>2.5433333333333352</c:v>
                </c:pt>
                <c:pt idx="5833">
                  <c:v>2.7127777777777848</c:v>
                </c:pt>
                <c:pt idx="5834">
                  <c:v>2.5433333333333352</c:v>
                </c:pt>
                <c:pt idx="5835">
                  <c:v>2.4705555555555572</c:v>
                </c:pt>
                <c:pt idx="5836">
                  <c:v>2.5916666666666668</c:v>
                </c:pt>
                <c:pt idx="5837">
                  <c:v>2.4466666666666637</c:v>
                </c:pt>
                <c:pt idx="5838">
                  <c:v>2.5433333333333352</c:v>
                </c:pt>
                <c:pt idx="5839">
                  <c:v>2.5188888888888799</c:v>
                </c:pt>
                <c:pt idx="5840">
                  <c:v>2.4705555555555572</c:v>
                </c:pt>
                <c:pt idx="5841">
                  <c:v>2.6161111111111111</c:v>
                </c:pt>
                <c:pt idx="5842">
                  <c:v>2.6161111111111111</c:v>
                </c:pt>
                <c:pt idx="5843">
                  <c:v>2.4949999999999997</c:v>
                </c:pt>
                <c:pt idx="5844">
                  <c:v>2.5433333333333352</c:v>
                </c:pt>
                <c:pt idx="5845">
                  <c:v>2.3255555555555572</c:v>
                </c:pt>
                <c:pt idx="5846">
                  <c:v>2.4222222222222221</c:v>
                </c:pt>
                <c:pt idx="5847">
                  <c:v>2.5188888888888799</c:v>
                </c:pt>
                <c:pt idx="5848">
                  <c:v>2.5433333333333352</c:v>
                </c:pt>
                <c:pt idx="5849">
                  <c:v>2.6161111111111111</c:v>
                </c:pt>
                <c:pt idx="5850">
                  <c:v>2.5672222222222252</c:v>
                </c:pt>
                <c:pt idx="5851">
                  <c:v>2.5916666666666668</c:v>
                </c:pt>
                <c:pt idx="5852">
                  <c:v>2.8094444444444377</c:v>
                </c:pt>
                <c:pt idx="5853">
                  <c:v>2.7127777777777848</c:v>
                </c:pt>
                <c:pt idx="5854">
                  <c:v>2.7611111111111204</c:v>
                </c:pt>
                <c:pt idx="5855">
                  <c:v>2.8338888888888785</c:v>
                </c:pt>
                <c:pt idx="5856">
                  <c:v>2.8338888888888785</c:v>
                </c:pt>
                <c:pt idx="5857">
                  <c:v>2.9794444444444377</c:v>
                </c:pt>
                <c:pt idx="5858">
                  <c:v>2.9305555555555562</c:v>
                </c:pt>
                <c:pt idx="5859">
                  <c:v>2.8583333333333329</c:v>
                </c:pt>
                <c:pt idx="5860">
                  <c:v>2.9305555555555562</c:v>
                </c:pt>
                <c:pt idx="5861">
                  <c:v>2.8583333333333329</c:v>
                </c:pt>
                <c:pt idx="5862">
                  <c:v>2.8094444444444377</c:v>
                </c:pt>
                <c:pt idx="5863">
                  <c:v>2.7855555555555602</c:v>
                </c:pt>
                <c:pt idx="5864">
                  <c:v>2.7611111111111204</c:v>
                </c:pt>
                <c:pt idx="5865">
                  <c:v>2.882222222222222</c:v>
                </c:pt>
                <c:pt idx="5866">
                  <c:v>2.8583333333333329</c:v>
                </c:pt>
                <c:pt idx="5867">
                  <c:v>2.882222222222222</c:v>
                </c:pt>
                <c:pt idx="5868">
                  <c:v>2.882222222222222</c:v>
                </c:pt>
                <c:pt idx="5869">
                  <c:v>2.8094444444444377</c:v>
                </c:pt>
                <c:pt idx="5870">
                  <c:v>2.8583333333333329</c:v>
                </c:pt>
                <c:pt idx="5871">
                  <c:v>2.8094444444444377</c:v>
                </c:pt>
                <c:pt idx="5872">
                  <c:v>2.7855555555555602</c:v>
                </c:pt>
                <c:pt idx="5873">
                  <c:v>2.9066666666666667</c:v>
                </c:pt>
                <c:pt idx="5874">
                  <c:v>2.8338888888888785</c:v>
                </c:pt>
                <c:pt idx="5875">
                  <c:v>2.882222222222222</c:v>
                </c:pt>
                <c:pt idx="5876">
                  <c:v>2.9794444444444377</c:v>
                </c:pt>
                <c:pt idx="5877">
                  <c:v>2.8583333333333329</c:v>
                </c:pt>
                <c:pt idx="5878">
                  <c:v>3.0277777777777914</c:v>
                </c:pt>
                <c:pt idx="5879">
                  <c:v>2.9794444444444377</c:v>
                </c:pt>
                <c:pt idx="5880">
                  <c:v>2.882222222222222</c:v>
                </c:pt>
                <c:pt idx="5881">
                  <c:v>2.9794444444444377</c:v>
                </c:pt>
                <c:pt idx="5882">
                  <c:v>2.882222222222222</c:v>
                </c:pt>
                <c:pt idx="5883">
                  <c:v>2.8583333333333329</c:v>
                </c:pt>
                <c:pt idx="5884">
                  <c:v>2.9549999999999987</c:v>
                </c:pt>
                <c:pt idx="5885">
                  <c:v>2.8583333333333329</c:v>
                </c:pt>
                <c:pt idx="5886">
                  <c:v>2.9549999999999987</c:v>
                </c:pt>
                <c:pt idx="5887">
                  <c:v>2.9794444444444377</c:v>
                </c:pt>
                <c:pt idx="5888">
                  <c:v>2.9305555555555562</c:v>
                </c:pt>
                <c:pt idx="5889">
                  <c:v>2.9549999999999987</c:v>
                </c:pt>
                <c:pt idx="5890">
                  <c:v>2.882222222222222</c:v>
                </c:pt>
                <c:pt idx="5891">
                  <c:v>2.9305555555555562</c:v>
                </c:pt>
                <c:pt idx="5892">
                  <c:v>2.9794444444444377</c:v>
                </c:pt>
                <c:pt idx="5893">
                  <c:v>2.9305555555555562</c:v>
                </c:pt>
                <c:pt idx="5894">
                  <c:v>2.9794444444444377</c:v>
                </c:pt>
                <c:pt idx="5895">
                  <c:v>2.9066666666666667</c:v>
                </c:pt>
                <c:pt idx="5896">
                  <c:v>2.9794444444444377</c:v>
                </c:pt>
                <c:pt idx="5897">
                  <c:v>3.076111111111111</c:v>
                </c:pt>
                <c:pt idx="5898">
                  <c:v>3.0033333333333352</c:v>
                </c:pt>
                <c:pt idx="5899">
                  <c:v>3.0033333333333352</c:v>
                </c:pt>
                <c:pt idx="5900">
                  <c:v>3.0033333333333352</c:v>
                </c:pt>
                <c:pt idx="5901">
                  <c:v>2.9066666666666667</c:v>
                </c:pt>
                <c:pt idx="5902">
                  <c:v>2.9305555555555562</c:v>
                </c:pt>
                <c:pt idx="5903">
                  <c:v>2.882222222222222</c:v>
                </c:pt>
                <c:pt idx="5904">
                  <c:v>2.9066666666666667</c:v>
                </c:pt>
                <c:pt idx="5905">
                  <c:v>2.882222222222222</c:v>
                </c:pt>
                <c:pt idx="5906">
                  <c:v>2.8583333333333329</c:v>
                </c:pt>
                <c:pt idx="5907">
                  <c:v>2.882222222222222</c:v>
                </c:pt>
                <c:pt idx="5908">
                  <c:v>2.9305555555555562</c:v>
                </c:pt>
                <c:pt idx="5909">
                  <c:v>2.9549999999999987</c:v>
                </c:pt>
                <c:pt idx="5910">
                  <c:v>3.0033333333333352</c:v>
                </c:pt>
                <c:pt idx="5911">
                  <c:v>2.9305555555555562</c:v>
                </c:pt>
                <c:pt idx="5912">
                  <c:v>2.9549999999999987</c:v>
                </c:pt>
                <c:pt idx="5913">
                  <c:v>3.0277777777777914</c:v>
                </c:pt>
                <c:pt idx="5914">
                  <c:v>3.0033333333333352</c:v>
                </c:pt>
                <c:pt idx="5915">
                  <c:v>3.0033333333333352</c:v>
                </c:pt>
                <c:pt idx="5916">
                  <c:v>3.0277777777777914</c:v>
                </c:pt>
                <c:pt idx="5917">
                  <c:v>2.9794444444444377</c:v>
                </c:pt>
                <c:pt idx="5918">
                  <c:v>3.1488888888888877</c:v>
                </c:pt>
                <c:pt idx="5919">
                  <c:v>3.2216666666666671</c:v>
                </c:pt>
                <c:pt idx="5920">
                  <c:v>3.1488888888888877</c:v>
                </c:pt>
                <c:pt idx="5921">
                  <c:v>3.1727777777777812</c:v>
                </c:pt>
                <c:pt idx="5922">
                  <c:v>3.1972222222222242</c:v>
                </c:pt>
                <c:pt idx="5923">
                  <c:v>3.1727777777777812</c:v>
                </c:pt>
                <c:pt idx="5924">
                  <c:v>3.1972222222222242</c:v>
                </c:pt>
                <c:pt idx="5925">
                  <c:v>3.0277777777777914</c:v>
                </c:pt>
                <c:pt idx="5926">
                  <c:v>3.0516666666666667</c:v>
                </c:pt>
                <c:pt idx="5927">
                  <c:v>2.9794444444444377</c:v>
                </c:pt>
                <c:pt idx="5928">
                  <c:v>3.0033333333333352</c:v>
                </c:pt>
                <c:pt idx="5929">
                  <c:v>3.1005555555555602</c:v>
                </c:pt>
                <c:pt idx="5930">
                  <c:v>3.1244444444444439</c:v>
                </c:pt>
                <c:pt idx="5931">
                  <c:v>3.1488888888888877</c:v>
                </c:pt>
                <c:pt idx="5932">
                  <c:v>3.1972222222222242</c:v>
                </c:pt>
                <c:pt idx="5933">
                  <c:v>3.076111111111111</c:v>
                </c:pt>
                <c:pt idx="5934">
                  <c:v>3.2455555555555602</c:v>
                </c:pt>
                <c:pt idx="5935">
                  <c:v>3.1972222222222242</c:v>
                </c:pt>
                <c:pt idx="5936">
                  <c:v>3.076111111111111</c:v>
                </c:pt>
                <c:pt idx="5937">
                  <c:v>3.1972222222222242</c:v>
                </c:pt>
                <c:pt idx="5938">
                  <c:v>3.1727777777777812</c:v>
                </c:pt>
                <c:pt idx="5939">
                  <c:v>3.1727777777777812</c:v>
                </c:pt>
                <c:pt idx="5940">
                  <c:v>3.2216666666666671</c:v>
                </c:pt>
                <c:pt idx="5941">
                  <c:v>3.1244444444444439</c:v>
                </c:pt>
                <c:pt idx="5942">
                  <c:v>3.2938888888888878</c:v>
                </c:pt>
                <c:pt idx="5943">
                  <c:v>3.3666666666666636</c:v>
                </c:pt>
                <c:pt idx="5944">
                  <c:v>3.3183333333333338</c:v>
                </c:pt>
                <c:pt idx="5945">
                  <c:v>3.4877777777777896</c:v>
                </c:pt>
                <c:pt idx="5946">
                  <c:v>3.4394444444444368</c:v>
                </c:pt>
                <c:pt idx="5947">
                  <c:v>3.4877777777777896</c:v>
                </c:pt>
                <c:pt idx="5948">
                  <c:v>3.536111111111111</c:v>
                </c:pt>
                <c:pt idx="5949">
                  <c:v>3.391111111111111</c:v>
                </c:pt>
                <c:pt idx="5950">
                  <c:v>3.5122222222222197</c:v>
                </c:pt>
                <c:pt idx="5951">
                  <c:v>3.4877777777777896</c:v>
                </c:pt>
                <c:pt idx="5952">
                  <c:v>3.3183333333333338</c:v>
                </c:pt>
                <c:pt idx="5953">
                  <c:v>3.6088888888888877</c:v>
                </c:pt>
                <c:pt idx="5954">
                  <c:v>3.536111111111111</c:v>
                </c:pt>
                <c:pt idx="5955">
                  <c:v>3.4149999999999987</c:v>
                </c:pt>
                <c:pt idx="5956">
                  <c:v>3.4877777777777896</c:v>
                </c:pt>
                <c:pt idx="5957">
                  <c:v>3.2938888888888878</c:v>
                </c:pt>
                <c:pt idx="5958">
                  <c:v>3.4877777777777896</c:v>
                </c:pt>
                <c:pt idx="5959">
                  <c:v>3.4877777777777896</c:v>
                </c:pt>
                <c:pt idx="5960">
                  <c:v>3.2216666666666671</c:v>
                </c:pt>
                <c:pt idx="5961">
                  <c:v>3.4638888888888877</c:v>
                </c:pt>
                <c:pt idx="5962">
                  <c:v>3.4877777777777896</c:v>
                </c:pt>
                <c:pt idx="5963">
                  <c:v>3.4149999999999987</c:v>
                </c:pt>
                <c:pt idx="5964">
                  <c:v>3.536111111111111</c:v>
                </c:pt>
                <c:pt idx="5965">
                  <c:v>3.3427777777777812</c:v>
                </c:pt>
                <c:pt idx="5966">
                  <c:v>3.6088888888888877</c:v>
                </c:pt>
                <c:pt idx="5967">
                  <c:v>3.6333333333333342</c:v>
                </c:pt>
                <c:pt idx="5968">
                  <c:v>3.536111111111111</c:v>
                </c:pt>
                <c:pt idx="5969">
                  <c:v>3.9238888888888868</c:v>
                </c:pt>
                <c:pt idx="5970">
                  <c:v>3.9238888888888868</c:v>
                </c:pt>
                <c:pt idx="5971">
                  <c:v>3.9477777777777896</c:v>
                </c:pt>
                <c:pt idx="5972">
                  <c:v>3.9722222222222197</c:v>
                </c:pt>
                <c:pt idx="5973">
                  <c:v>3.73</c:v>
                </c:pt>
                <c:pt idx="5974">
                  <c:v>4.0205555555555161</c:v>
                </c:pt>
                <c:pt idx="5975">
                  <c:v>3.9722222222222197</c:v>
                </c:pt>
                <c:pt idx="5976">
                  <c:v>3.6333333333333342</c:v>
                </c:pt>
                <c:pt idx="5977">
                  <c:v>3.9477777777777896</c:v>
                </c:pt>
                <c:pt idx="5978">
                  <c:v>3.8027777777777811</c:v>
                </c:pt>
                <c:pt idx="5979">
                  <c:v>4.0205555555555161</c:v>
                </c:pt>
                <c:pt idx="5980">
                  <c:v>4.1661111111111095</c:v>
                </c:pt>
                <c:pt idx="5981">
                  <c:v>3.8272222222222232</c:v>
                </c:pt>
                <c:pt idx="5982">
                  <c:v>3.9966666666666595</c:v>
                </c:pt>
                <c:pt idx="5983">
                  <c:v>4.1416666666666684</c:v>
                </c:pt>
                <c:pt idx="5984">
                  <c:v>3.9238888888888868</c:v>
                </c:pt>
                <c:pt idx="5985">
                  <c:v>4.2144444444444451</c:v>
                </c:pt>
                <c:pt idx="5986">
                  <c:v>4.0205555555555161</c:v>
                </c:pt>
                <c:pt idx="5987">
                  <c:v>3.9238888888888868</c:v>
                </c:pt>
                <c:pt idx="5988">
                  <c:v>4.1416666666666684</c:v>
                </c:pt>
                <c:pt idx="5989">
                  <c:v>3.8755555555555548</c:v>
                </c:pt>
                <c:pt idx="5990">
                  <c:v>4.0688888888888846</c:v>
                </c:pt>
                <c:pt idx="5991">
                  <c:v>4.0688888888888846</c:v>
                </c:pt>
                <c:pt idx="5992">
                  <c:v>3.8511111111111109</c:v>
                </c:pt>
                <c:pt idx="5993">
                  <c:v>4.093333333333347</c:v>
                </c:pt>
                <c:pt idx="5994">
                  <c:v>4.093333333333347</c:v>
                </c:pt>
                <c:pt idx="5995">
                  <c:v>4.1416666666666684</c:v>
                </c:pt>
                <c:pt idx="5996">
                  <c:v>4.3838888888888876</c:v>
                </c:pt>
                <c:pt idx="5997">
                  <c:v>4.0688888888888846</c:v>
                </c:pt>
                <c:pt idx="5998">
                  <c:v>4.3111111111111118</c:v>
                </c:pt>
                <c:pt idx="5999">
                  <c:v>4.2872222222222334</c:v>
                </c:pt>
                <c:pt idx="6000">
                  <c:v>4.1177777777777438</c:v>
                </c:pt>
                <c:pt idx="6001">
                  <c:v>4.3838888888888876</c:v>
                </c:pt>
                <c:pt idx="6002">
                  <c:v>4.2144444444444451</c:v>
                </c:pt>
                <c:pt idx="6003">
                  <c:v>4.2388888888888889</c:v>
                </c:pt>
                <c:pt idx="6004">
                  <c:v>4.5777777777777766</c:v>
                </c:pt>
                <c:pt idx="6005">
                  <c:v>4.2144444444444451</c:v>
                </c:pt>
                <c:pt idx="6006">
                  <c:v>4.5294444444444464</c:v>
                </c:pt>
                <c:pt idx="6007">
                  <c:v>4.6022222222222231</c:v>
                </c:pt>
                <c:pt idx="6008">
                  <c:v>4.2872222222222334</c:v>
                </c:pt>
                <c:pt idx="6009">
                  <c:v>4.5049999999999946</c:v>
                </c:pt>
                <c:pt idx="6010">
                  <c:v>4.2872222222222334</c:v>
                </c:pt>
                <c:pt idx="6011">
                  <c:v>4.2872222222222334</c:v>
                </c:pt>
                <c:pt idx="6012">
                  <c:v>4.6022222222222231</c:v>
                </c:pt>
                <c:pt idx="6013">
                  <c:v>4.3111111111111118</c:v>
                </c:pt>
                <c:pt idx="6014">
                  <c:v>4.43222222222224</c:v>
                </c:pt>
                <c:pt idx="6015">
                  <c:v>4.6022222222222231</c:v>
                </c:pt>
                <c:pt idx="6016">
                  <c:v>4.5294444444444464</c:v>
                </c:pt>
                <c:pt idx="6017">
                  <c:v>4.7955555555555245</c:v>
                </c:pt>
                <c:pt idx="6018">
                  <c:v>4.5777777777777766</c:v>
                </c:pt>
                <c:pt idx="6019">
                  <c:v>4.5777777777777766</c:v>
                </c:pt>
                <c:pt idx="6020">
                  <c:v>4.8444444444444441</c:v>
                </c:pt>
                <c:pt idx="6021">
                  <c:v>4.6261111111111086</c:v>
                </c:pt>
                <c:pt idx="6022">
                  <c:v>4.7955555555555245</c:v>
                </c:pt>
                <c:pt idx="6023">
                  <c:v>4.7472222222222324</c:v>
                </c:pt>
                <c:pt idx="6024">
                  <c:v>4.7472222222222324</c:v>
                </c:pt>
                <c:pt idx="6025">
                  <c:v>4.8683333333333332</c:v>
                </c:pt>
                <c:pt idx="6026">
                  <c:v>4.7716666666666825</c:v>
                </c:pt>
                <c:pt idx="6027">
                  <c:v>4.6988888888888747</c:v>
                </c:pt>
                <c:pt idx="6028">
                  <c:v>4.8199999999999976</c:v>
                </c:pt>
                <c:pt idx="6029">
                  <c:v>4.6744444444444442</c:v>
                </c:pt>
                <c:pt idx="6030">
                  <c:v>4.7955555555555245</c:v>
                </c:pt>
                <c:pt idx="6031">
                  <c:v>4.7955555555555245</c:v>
                </c:pt>
                <c:pt idx="6032">
                  <c:v>4.8444444444444441</c:v>
                </c:pt>
                <c:pt idx="6033">
                  <c:v>4.9894444444444579</c:v>
                </c:pt>
                <c:pt idx="6034">
                  <c:v>5.0138888888888875</c:v>
                </c:pt>
                <c:pt idx="6035">
                  <c:v>5.1349999999999891</c:v>
                </c:pt>
                <c:pt idx="6036">
                  <c:v>5.2077777777777756</c:v>
                </c:pt>
                <c:pt idx="6037">
                  <c:v>5.0377777777777766</c:v>
                </c:pt>
                <c:pt idx="6038">
                  <c:v>5.0866666666666704</c:v>
                </c:pt>
                <c:pt idx="6039">
                  <c:v>5.0866666666666704</c:v>
                </c:pt>
                <c:pt idx="6040">
                  <c:v>5.0622222222222222</c:v>
                </c:pt>
                <c:pt idx="6041">
                  <c:v>5.1588888888888755</c:v>
                </c:pt>
                <c:pt idx="6042">
                  <c:v>4.9411111111111277</c:v>
                </c:pt>
                <c:pt idx="6043">
                  <c:v>5.0138888888888875</c:v>
                </c:pt>
                <c:pt idx="6044">
                  <c:v>5.28</c:v>
                </c:pt>
                <c:pt idx="6045">
                  <c:v>5.0866666666666704</c:v>
                </c:pt>
                <c:pt idx="6046">
                  <c:v>5.0866666666666704</c:v>
                </c:pt>
                <c:pt idx="6047">
                  <c:v>5.0866666666666704</c:v>
                </c:pt>
                <c:pt idx="6048">
                  <c:v>5.0138888888888875</c:v>
                </c:pt>
                <c:pt idx="6049">
                  <c:v>5.1833333333333433</c:v>
                </c:pt>
                <c:pt idx="6050">
                  <c:v>5.0138888888888875</c:v>
                </c:pt>
                <c:pt idx="6051">
                  <c:v>4.9655555555555226</c:v>
                </c:pt>
                <c:pt idx="6052">
                  <c:v>5.2077777777777756</c:v>
                </c:pt>
                <c:pt idx="6053">
                  <c:v>5.1105555555555098</c:v>
                </c:pt>
                <c:pt idx="6054">
                  <c:v>5.1349999999999891</c:v>
                </c:pt>
                <c:pt idx="6055">
                  <c:v>5.1105555555555098</c:v>
                </c:pt>
                <c:pt idx="6056">
                  <c:v>5.0866666666666704</c:v>
                </c:pt>
                <c:pt idx="6057">
                  <c:v>5.2561111111111112</c:v>
                </c:pt>
                <c:pt idx="6058">
                  <c:v>5.2077777777777756</c:v>
                </c:pt>
                <c:pt idx="6059">
                  <c:v>5.1349999999999891</c:v>
                </c:pt>
                <c:pt idx="6060">
                  <c:v>5.2561111111111112</c:v>
                </c:pt>
                <c:pt idx="6061">
                  <c:v>5.2316666666666825</c:v>
                </c:pt>
                <c:pt idx="6062">
                  <c:v>5.304444444444445</c:v>
                </c:pt>
                <c:pt idx="6063">
                  <c:v>5.3288888888888746</c:v>
                </c:pt>
                <c:pt idx="6064">
                  <c:v>5.304444444444445</c:v>
                </c:pt>
                <c:pt idx="6065">
                  <c:v>5.3527777777777592</c:v>
                </c:pt>
                <c:pt idx="6066">
                  <c:v>5.4011111111111134</c:v>
                </c:pt>
                <c:pt idx="6067">
                  <c:v>5.4255555555555217</c:v>
                </c:pt>
                <c:pt idx="6068">
                  <c:v>5.4494444444444534</c:v>
                </c:pt>
                <c:pt idx="6069">
                  <c:v>5.3527777777777592</c:v>
                </c:pt>
                <c:pt idx="6070">
                  <c:v>5.4255555555555217</c:v>
                </c:pt>
                <c:pt idx="6071">
                  <c:v>5.3288888888888746</c:v>
                </c:pt>
                <c:pt idx="6072">
                  <c:v>5.304444444444445</c:v>
                </c:pt>
                <c:pt idx="6073">
                  <c:v>5.3288888888888746</c:v>
                </c:pt>
                <c:pt idx="6074">
                  <c:v>5.2316666666666825</c:v>
                </c:pt>
                <c:pt idx="6075">
                  <c:v>5.28</c:v>
                </c:pt>
                <c:pt idx="6076">
                  <c:v>5.4255555555555217</c:v>
                </c:pt>
                <c:pt idx="6077">
                  <c:v>5.3772222222222323</c:v>
                </c:pt>
                <c:pt idx="6078">
                  <c:v>5.4983333333333553</c:v>
                </c:pt>
                <c:pt idx="6079">
                  <c:v>5.5466666666666704</c:v>
                </c:pt>
                <c:pt idx="6080">
                  <c:v>5.4983333333333553</c:v>
                </c:pt>
                <c:pt idx="6081">
                  <c:v>5.5944444444444441</c:v>
                </c:pt>
                <c:pt idx="6082">
                  <c:v>5.4738888888888901</c:v>
                </c:pt>
                <c:pt idx="6083">
                  <c:v>5.4494444444444534</c:v>
                </c:pt>
                <c:pt idx="6084">
                  <c:v>5.4011111111111134</c:v>
                </c:pt>
                <c:pt idx="6085">
                  <c:v>5.28</c:v>
                </c:pt>
                <c:pt idx="6086">
                  <c:v>5.28</c:v>
                </c:pt>
                <c:pt idx="6087">
                  <c:v>5.304444444444445</c:v>
                </c:pt>
                <c:pt idx="6088">
                  <c:v>5.2316666666666825</c:v>
                </c:pt>
                <c:pt idx="6089">
                  <c:v>5.3288888888888746</c:v>
                </c:pt>
                <c:pt idx="6090">
                  <c:v>5.3527777777777592</c:v>
                </c:pt>
                <c:pt idx="6091">
                  <c:v>5.4255555555555217</c:v>
                </c:pt>
                <c:pt idx="6092">
                  <c:v>5.5466666666666704</c:v>
                </c:pt>
                <c:pt idx="6093">
                  <c:v>5.4738888888888901</c:v>
                </c:pt>
                <c:pt idx="6094">
                  <c:v>5.4983333333333553</c:v>
                </c:pt>
                <c:pt idx="6095">
                  <c:v>5.5722222222222362</c:v>
                </c:pt>
                <c:pt idx="6096">
                  <c:v>5.5944444444444441</c:v>
                </c:pt>
                <c:pt idx="6097">
                  <c:v>5.5722222222222362</c:v>
                </c:pt>
                <c:pt idx="6098">
                  <c:v>5.5222222222222221</c:v>
                </c:pt>
                <c:pt idx="6099">
                  <c:v>5.5222222222222221</c:v>
                </c:pt>
                <c:pt idx="6100">
                  <c:v>5.5944444444444441</c:v>
                </c:pt>
                <c:pt idx="6101">
                  <c:v>5.5466666666666704</c:v>
                </c:pt>
                <c:pt idx="6102">
                  <c:v>5.5466666666666704</c:v>
                </c:pt>
                <c:pt idx="6103">
                  <c:v>5.5466666666666704</c:v>
                </c:pt>
                <c:pt idx="6104">
                  <c:v>5.4983333333333553</c:v>
                </c:pt>
                <c:pt idx="6105">
                  <c:v>5.5466666666666704</c:v>
                </c:pt>
                <c:pt idx="6106">
                  <c:v>5.4983333333333553</c:v>
                </c:pt>
                <c:pt idx="6107">
                  <c:v>5.5722222222222362</c:v>
                </c:pt>
                <c:pt idx="6108">
                  <c:v>5.5722222222222362</c:v>
                </c:pt>
                <c:pt idx="6109">
                  <c:v>5.5722222222222362</c:v>
                </c:pt>
                <c:pt idx="6110">
                  <c:v>5.4983333333333553</c:v>
                </c:pt>
                <c:pt idx="6111">
                  <c:v>5.5222222222222221</c:v>
                </c:pt>
                <c:pt idx="6112">
                  <c:v>5.4983333333333553</c:v>
                </c:pt>
                <c:pt idx="6113">
                  <c:v>5.5466666666666704</c:v>
                </c:pt>
                <c:pt idx="6114">
                  <c:v>5.4738888888888901</c:v>
                </c:pt>
                <c:pt idx="6115">
                  <c:v>5.5222222222222221</c:v>
                </c:pt>
                <c:pt idx="6116">
                  <c:v>5.4738888888888901</c:v>
                </c:pt>
                <c:pt idx="6117">
                  <c:v>5.5222222222222221</c:v>
                </c:pt>
                <c:pt idx="6118">
                  <c:v>5.5722222222222362</c:v>
                </c:pt>
                <c:pt idx="6119">
                  <c:v>5.5944444444444441</c:v>
                </c:pt>
                <c:pt idx="6120">
                  <c:v>5.4983333333333553</c:v>
                </c:pt>
                <c:pt idx="6121">
                  <c:v>5.5222222222222221</c:v>
                </c:pt>
                <c:pt idx="6122">
                  <c:v>5.4011111111111134</c:v>
                </c:pt>
                <c:pt idx="6123">
                  <c:v>5.4255555555555217</c:v>
                </c:pt>
                <c:pt idx="6124">
                  <c:v>5.4494444444444534</c:v>
                </c:pt>
                <c:pt idx="6125">
                  <c:v>5.4255555555555217</c:v>
                </c:pt>
                <c:pt idx="6126">
                  <c:v>5.4011111111111134</c:v>
                </c:pt>
                <c:pt idx="6127">
                  <c:v>5.5222222222222221</c:v>
                </c:pt>
                <c:pt idx="6128">
                  <c:v>5.5222222222222221</c:v>
                </c:pt>
                <c:pt idx="6129">
                  <c:v>5.6166666666666663</c:v>
                </c:pt>
                <c:pt idx="6130">
                  <c:v>5.666666666666667</c:v>
                </c:pt>
                <c:pt idx="6131">
                  <c:v>5.6166666666666663</c:v>
                </c:pt>
                <c:pt idx="6132">
                  <c:v>5.666666666666667</c:v>
                </c:pt>
                <c:pt idx="6133">
                  <c:v>5.6944444444444446</c:v>
                </c:pt>
                <c:pt idx="6134">
                  <c:v>5.7166666666666703</c:v>
                </c:pt>
                <c:pt idx="6135">
                  <c:v>5.6944444444444446</c:v>
                </c:pt>
                <c:pt idx="6136">
                  <c:v>5.5944444444444441</c:v>
                </c:pt>
                <c:pt idx="6137">
                  <c:v>5.666666666666667</c:v>
                </c:pt>
                <c:pt idx="6138">
                  <c:v>5.6444444444444386</c:v>
                </c:pt>
                <c:pt idx="6139">
                  <c:v>5.6444444444444386</c:v>
                </c:pt>
                <c:pt idx="6140">
                  <c:v>5.5944444444444441</c:v>
                </c:pt>
                <c:pt idx="6141">
                  <c:v>5.5466666666666704</c:v>
                </c:pt>
                <c:pt idx="6142">
                  <c:v>5.6444444444444386</c:v>
                </c:pt>
                <c:pt idx="6143">
                  <c:v>5.738888888888888</c:v>
                </c:pt>
                <c:pt idx="6144">
                  <c:v>5.666666666666667</c:v>
                </c:pt>
                <c:pt idx="6145">
                  <c:v>5.6944444444444446</c:v>
                </c:pt>
                <c:pt idx="6146">
                  <c:v>5.666666666666667</c:v>
                </c:pt>
                <c:pt idx="6147">
                  <c:v>5.6944444444444446</c:v>
                </c:pt>
                <c:pt idx="6148">
                  <c:v>5.666666666666667</c:v>
                </c:pt>
                <c:pt idx="6149">
                  <c:v>5.5944444444444441</c:v>
                </c:pt>
                <c:pt idx="6150">
                  <c:v>5.666666666666667</c:v>
                </c:pt>
                <c:pt idx="6151">
                  <c:v>5.6444444444444386</c:v>
                </c:pt>
                <c:pt idx="6152">
                  <c:v>5.666666666666667</c:v>
                </c:pt>
                <c:pt idx="6153">
                  <c:v>5.7666666666666684</c:v>
                </c:pt>
                <c:pt idx="6154">
                  <c:v>5.7166666666666703</c:v>
                </c:pt>
                <c:pt idx="6155">
                  <c:v>5.738888888888888</c:v>
                </c:pt>
                <c:pt idx="6156">
                  <c:v>5.7666666666666684</c:v>
                </c:pt>
                <c:pt idx="6157">
                  <c:v>5.6944444444444446</c:v>
                </c:pt>
                <c:pt idx="6158">
                  <c:v>5.7666666666666684</c:v>
                </c:pt>
                <c:pt idx="6159">
                  <c:v>5.7166666666666703</c:v>
                </c:pt>
                <c:pt idx="6160">
                  <c:v>5.5944444444444441</c:v>
                </c:pt>
                <c:pt idx="6161">
                  <c:v>5.738888888888888</c:v>
                </c:pt>
                <c:pt idx="6162">
                  <c:v>5.738888888888888</c:v>
                </c:pt>
                <c:pt idx="6163">
                  <c:v>5.7888888888888888</c:v>
                </c:pt>
                <c:pt idx="6164">
                  <c:v>5.7888888888888888</c:v>
                </c:pt>
                <c:pt idx="6165">
                  <c:v>5.7166666666666703</c:v>
                </c:pt>
                <c:pt idx="6166">
                  <c:v>5.7888888888888888</c:v>
                </c:pt>
                <c:pt idx="6167">
                  <c:v>5.738888888888888</c:v>
                </c:pt>
                <c:pt idx="6168">
                  <c:v>5.666666666666667</c:v>
                </c:pt>
                <c:pt idx="6169">
                  <c:v>5.738888888888888</c:v>
                </c:pt>
                <c:pt idx="6170">
                  <c:v>5.666666666666667</c:v>
                </c:pt>
                <c:pt idx="6171">
                  <c:v>5.7666666666666684</c:v>
                </c:pt>
                <c:pt idx="6172">
                  <c:v>5.8111111111111109</c:v>
                </c:pt>
                <c:pt idx="6173">
                  <c:v>5.7666666666666684</c:v>
                </c:pt>
                <c:pt idx="6174">
                  <c:v>6.0055555555555236</c:v>
                </c:pt>
                <c:pt idx="6175">
                  <c:v>6.0333333333333563</c:v>
                </c:pt>
                <c:pt idx="6176">
                  <c:v>5.9611111111111121</c:v>
                </c:pt>
                <c:pt idx="6177">
                  <c:v>6.0333333333333563</c:v>
                </c:pt>
                <c:pt idx="6178">
                  <c:v>5.9111111111111114</c:v>
                </c:pt>
                <c:pt idx="6179">
                  <c:v>5.9111111111111114</c:v>
                </c:pt>
                <c:pt idx="6180">
                  <c:v>5.9611111111111121</c:v>
                </c:pt>
                <c:pt idx="6181">
                  <c:v>5.7666666666666684</c:v>
                </c:pt>
                <c:pt idx="6182">
                  <c:v>5.9111111111111114</c:v>
                </c:pt>
                <c:pt idx="6183">
                  <c:v>5.9833333333333565</c:v>
                </c:pt>
                <c:pt idx="6184">
                  <c:v>5.9111111111111114</c:v>
                </c:pt>
                <c:pt idx="6185">
                  <c:v>6.1499999999999986</c:v>
                </c:pt>
                <c:pt idx="6186">
                  <c:v>6.1277777777777347</c:v>
                </c:pt>
                <c:pt idx="6187">
                  <c:v>6.2</c:v>
                </c:pt>
                <c:pt idx="6188">
                  <c:v>6.2722222222222381</c:v>
                </c:pt>
                <c:pt idx="6189">
                  <c:v>6.1277777777777347</c:v>
                </c:pt>
                <c:pt idx="6190">
                  <c:v>6.2722222222222381</c:v>
                </c:pt>
                <c:pt idx="6191">
                  <c:v>6.3</c:v>
                </c:pt>
                <c:pt idx="6192">
                  <c:v>6.1777777777777692</c:v>
                </c:pt>
                <c:pt idx="6193">
                  <c:v>6.4166666666666714</c:v>
                </c:pt>
                <c:pt idx="6194">
                  <c:v>6.3944444444444448</c:v>
                </c:pt>
                <c:pt idx="6195">
                  <c:v>6.3944444444444448</c:v>
                </c:pt>
                <c:pt idx="6196">
                  <c:v>6.5166666666666684</c:v>
                </c:pt>
                <c:pt idx="6197">
                  <c:v>6.3722222222222324</c:v>
                </c:pt>
                <c:pt idx="6198">
                  <c:v>6.5166666666666684</c:v>
                </c:pt>
                <c:pt idx="6199">
                  <c:v>6.4166666666666714</c:v>
                </c:pt>
                <c:pt idx="6200">
                  <c:v>6.2722222222222381</c:v>
                </c:pt>
                <c:pt idx="6201">
                  <c:v>6.5388888888888888</c:v>
                </c:pt>
                <c:pt idx="6202">
                  <c:v>6.4444444444444464</c:v>
                </c:pt>
                <c:pt idx="6203">
                  <c:v>6.3944444444444448</c:v>
                </c:pt>
                <c:pt idx="6204">
                  <c:v>6.5388888888888888</c:v>
                </c:pt>
                <c:pt idx="6205">
                  <c:v>6.4444444444444464</c:v>
                </c:pt>
                <c:pt idx="6206">
                  <c:v>6.8055555555555198</c:v>
                </c:pt>
                <c:pt idx="6207">
                  <c:v>6.7555555555555227</c:v>
                </c:pt>
                <c:pt idx="6208">
                  <c:v>6.5166666666666684</c:v>
                </c:pt>
                <c:pt idx="6209">
                  <c:v>6.9055555555555346</c:v>
                </c:pt>
                <c:pt idx="6210">
                  <c:v>6.8277777777777358</c:v>
                </c:pt>
                <c:pt idx="6211">
                  <c:v>6.8277777777777358</c:v>
                </c:pt>
                <c:pt idx="6212">
                  <c:v>6.9777777777777779</c:v>
                </c:pt>
                <c:pt idx="6213">
                  <c:v>6.6611111111111097</c:v>
                </c:pt>
                <c:pt idx="6214">
                  <c:v>6.9777777777777779</c:v>
                </c:pt>
                <c:pt idx="6215">
                  <c:v>7.05</c:v>
                </c:pt>
                <c:pt idx="6216">
                  <c:v>6.8277777777777358</c:v>
                </c:pt>
                <c:pt idx="6217">
                  <c:v>7.094444444444445</c:v>
                </c:pt>
                <c:pt idx="6218">
                  <c:v>7</c:v>
                </c:pt>
                <c:pt idx="6219">
                  <c:v>7.0222222222222221</c:v>
                </c:pt>
                <c:pt idx="6220">
                  <c:v>7.2666666666666684</c:v>
                </c:pt>
                <c:pt idx="6221">
                  <c:v>6.8555555555555108</c:v>
                </c:pt>
                <c:pt idx="6222">
                  <c:v>7.05</c:v>
                </c:pt>
                <c:pt idx="6223">
                  <c:v>7.0722222222222362</c:v>
                </c:pt>
                <c:pt idx="6224">
                  <c:v>7</c:v>
                </c:pt>
                <c:pt idx="6225">
                  <c:v>7.2444444444444454</c:v>
                </c:pt>
                <c:pt idx="6226">
                  <c:v>7.166666666666667</c:v>
                </c:pt>
                <c:pt idx="6227">
                  <c:v>7.1444444444444448</c:v>
                </c:pt>
                <c:pt idx="6228">
                  <c:v>7.4611111111111104</c:v>
                </c:pt>
                <c:pt idx="6229">
                  <c:v>7.1222222222222218</c:v>
                </c:pt>
                <c:pt idx="6230">
                  <c:v>7.3388888888888886</c:v>
                </c:pt>
                <c:pt idx="6231">
                  <c:v>7.3388888888888886</c:v>
                </c:pt>
                <c:pt idx="6232">
                  <c:v>7.2666666666666684</c:v>
                </c:pt>
                <c:pt idx="6233">
                  <c:v>7.4333333333333576</c:v>
                </c:pt>
                <c:pt idx="6234">
                  <c:v>7.1944444444444446</c:v>
                </c:pt>
                <c:pt idx="6235">
                  <c:v>7.2444444444444454</c:v>
                </c:pt>
                <c:pt idx="6236">
                  <c:v>7.5111111111111102</c:v>
                </c:pt>
                <c:pt idx="6237">
                  <c:v>7.166666666666667</c:v>
                </c:pt>
                <c:pt idx="6238">
                  <c:v>7.3166666666666664</c:v>
                </c:pt>
                <c:pt idx="6239">
                  <c:v>7.2166666666666703</c:v>
                </c:pt>
                <c:pt idx="6240">
                  <c:v>7.1444444444444448</c:v>
                </c:pt>
                <c:pt idx="6241">
                  <c:v>7.4833333333333565</c:v>
                </c:pt>
                <c:pt idx="6242">
                  <c:v>7.2666666666666684</c:v>
                </c:pt>
                <c:pt idx="6243">
                  <c:v>7.3611111111111107</c:v>
                </c:pt>
                <c:pt idx="6244">
                  <c:v>7.6777777777777656</c:v>
                </c:pt>
                <c:pt idx="6245">
                  <c:v>7.6055555555555108</c:v>
                </c:pt>
                <c:pt idx="6246">
                  <c:v>7.7277777777777592</c:v>
                </c:pt>
                <c:pt idx="6247">
                  <c:v>7.772222222222239</c:v>
                </c:pt>
                <c:pt idx="6248">
                  <c:v>7.7277777777777592</c:v>
                </c:pt>
                <c:pt idx="6249">
                  <c:v>7.9944444444444454</c:v>
                </c:pt>
                <c:pt idx="6250">
                  <c:v>7.9222222222222234</c:v>
                </c:pt>
                <c:pt idx="6251">
                  <c:v>7.9444444444444464</c:v>
                </c:pt>
                <c:pt idx="6252">
                  <c:v>8.0666666666667055</c:v>
                </c:pt>
                <c:pt idx="6253">
                  <c:v>8.0666666666667055</c:v>
                </c:pt>
                <c:pt idx="6254">
                  <c:v>8.1166666666666725</c:v>
                </c:pt>
                <c:pt idx="6255">
                  <c:v>8.0888888888888886</c:v>
                </c:pt>
                <c:pt idx="6256">
                  <c:v>8.0666666666667055</c:v>
                </c:pt>
                <c:pt idx="6257">
                  <c:v>8.138888888888868</c:v>
                </c:pt>
                <c:pt idx="6258">
                  <c:v>8.0388888888888879</c:v>
                </c:pt>
                <c:pt idx="6259">
                  <c:v>8.0388888888888879</c:v>
                </c:pt>
                <c:pt idx="6260">
                  <c:v>8.1166666666666725</c:v>
                </c:pt>
                <c:pt idx="6261">
                  <c:v>8.0666666666667055</c:v>
                </c:pt>
                <c:pt idx="6262">
                  <c:v>8.1611111111110528</c:v>
                </c:pt>
                <c:pt idx="6263">
                  <c:v>8.1888888888888882</c:v>
                </c:pt>
                <c:pt idx="6264">
                  <c:v>8.138888888888868</c:v>
                </c:pt>
                <c:pt idx="6265">
                  <c:v>8.2111111111110215</c:v>
                </c:pt>
                <c:pt idx="6266">
                  <c:v>8.0888888888888886</c:v>
                </c:pt>
                <c:pt idx="6267">
                  <c:v>8.0666666666667055</c:v>
                </c:pt>
                <c:pt idx="6268">
                  <c:v>8.138888888888868</c:v>
                </c:pt>
                <c:pt idx="6269">
                  <c:v>8.0888888888888886</c:v>
                </c:pt>
                <c:pt idx="6270">
                  <c:v>8.1166666666666725</c:v>
                </c:pt>
                <c:pt idx="6271">
                  <c:v>8.1611111111110528</c:v>
                </c:pt>
                <c:pt idx="6272">
                  <c:v>8.1611111111110528</c:v>
                </c:pt>
                <c:pt idx="6273">
                  <c:v>8.2611111111110489</c:v>
                </c:pt>
                <c:pt idx="6274">
                  <c:v>8.2611111111110489</c:v>
                </c:pt>
                <c:pt idx="6275">
                  <c:v>8.2111111111110215</c:v>
                </c:pt>
                <c:pt idx="6276">
                  <c:v>8.2111111111110215</c:v>
                </c:pt>
                <c:pt idx="6277">
                  <c:v>8.1166666666666725</c:v>
                </c:pt>
                <c:pt idx="6278">
                  <c:v>8.1611111111110528</c:v>
                </c:pt>
                <c:pt idx="6279">
                  <c:v>8.1888888888888882</c:v>
                </c:pt>
                <c:pt idx="6280">
                  <c:v>8.2333333333333183</c:v>
                </c:pt>
                <c:pt idx="6281">
                  <c:v>8.2611111111110489</c:v>
                </c:pt>
                <c:pt idx="6282">
                  <c:v>8.2333333333333183</c:v>
                </c:pt>
                <c:pt idx="6283">
                  <c:v>8.2333333333333183</c:v>
                </c:pt>
                <c:pt idx="6284">
                  <c:v>8.3055555555555767</c:v>
                </c:pt>
                <c:pt idx="6285">
                  <c:v>8.2333333333333183</c:v>
                </c:pt>
                <c:pt idx="6286">
                  <c:v>8.2611111111110489</c:v>
                </c:pt>
                <c:pt idx="6287">
                  <c:v>8.2111111111110215</c:v>
                </c:pt>
                <c:pt idx="6288">
                  <c:v>8.2111111111110215</c:v>
                </c:pt>
                <c:pt idx="6289">
                  <c:v>8.2611111111110489</c:v>
                </c:pt>
                <c:pt idx="6290">
                  <c:v>8.3055555555555767</c:v>
                </c:pt>
                <c:pt idx="6291">
                  <c:v>8.3333333333333357</c:v>
                </c:pt>
                <c:pt idx="6292">
                  <c:v>8.3555555555555951</c:v>
                </c:pt>
                <c:pt idx="6293">
                  <c:v>8.3055555555555767</c:v>
                </c:pt>
                <c:pt idx="6294">
                  <c:v>8.2611111111110489</c:v>
                </c:pt>
                <c:pt idx="6295">
                  <c:v>8.2611111111110489</c:v>
                </c:pt>
                <c:pt idx="6296">
                  <c:v>8.2611111111110489</c:v>
                </c:pt>
                <c:pt idx="6297">
                  <c:v>8.2333333333333183</c:v>
                </c:pt>
                <c:pt idx="6298">
                  <c:v>8.2111111111110215</c:v>
                </c:pt>
                <c:pt idx="6299">
                  <c:v>8.1888888888888882</c:v>
                </c:pt>
                <c:pt idx="6300">
                  <c:v>8.2333333333333183</c:v>
                </c:pt>
                <c:pt idx="6301">
                  <c:v>8.2333333333333183</c:v>
                </c:pt>
                <c:pt idx="6302">
                  <c:v>8.2611111111110489</c:v>
                </c:pt>
                <c:pt idx="6303">
                  <c:v>8.2333333333333183</c:v>
                </c:pt>
                <c:pt idx="6304">
                  <c:v>8.2333333333333183</c:v>
                </c:pt>
                <c:pt idx="6305">
                  <c:v>8.2611111111110489</c:v>
                </c:pt>
                <c:pt idx="6306">
                  <c:v>8.2333333333333183</c:v>
                </c:pt>
                <c:pt idx="6307">
                  <c:v>8.2333333333333183</c:v>
                </c:pt>
                <c:pt idx="6308">
                  <c:v>8.2833333333333332</c:v>
                </c:pt>
                <c:pt idx="6309">
                  <c:v>8.2333333333333183</c:v>
                </c:pt>
                <c:pt idx="6310">
                  <c:v>8.3333333333333357</c:v>
                </c:pt>
                <c:pt idx="6311">
                  <c:v>8.3555555555555951</c:v>
                </c:pt>
                <c:pt idx="6312">
                  <c:v>8.3555555555555951</c:v>
                </c:pt>
                <c:pt idx="6313">
                  <c:v>8.4555555555555859</c:v>
                </c:pt>
                <c:pt idx="6314">
                  <c:v>8.4277777777777683</c:v>
                </c:pt>
                <c:pt idx="6315">
                  <c:v>8.4555555555555859</c:v>
                </c:pt>
                <c:pt idx="6316">
                  <c:v>8.5</c:v>
                </c:pt>
                <c:pt idx="6317">
                  <c:v>8.4277777777777683</c:v>
                </c:pt>
                <c:pt idx="6318">
                  <c:v>8.4277777777777683</c:v>
                </c:pt>
                <c:pt idx="6319">
                  <c:v>8.4055555555555568</c:v>
                </c:pt>
                <c:pt idx="6320">
                  <c:v>8.3555555555555951</c:v>
                </c:pt>
                <c:pt idx="6321">
                  <c:v>8.3777777777777729</c:v>
                </c:pt>
                <c:pt idx="6322">
                  <c:v>8.3333333333333357</c:v>
                </c:pt>
                <c:pt idx="6323">
                  <c:v>8.3333333333333357</c:v>
                </c:pt>
                <c:pt idx="6324">
                  <c:v>8.3555555555555951</c:v>
                </c:pt>
                <c:pt idx="6325">
                  <c:v>8.3555555555555951</c:v>
                </c:pt>
                <c:pt idx="6326">
                  <c:v>8.3555555555555951</c:v>
                </c:pt>
                <c:pt idx="6327">
                  <c:v>8.3777777777777729</c:v>
                </c:pt>
                <c:pt idx="6328">
                  <c:v>8.3555555555555951</c:v>
                </c:pt>
                <c:pt idx="6329">
                  <c:v>8.4555555555555859</c:v>
                </c:pt>
                <c:pt idx="6330">
                  <c:v>8.4277777777777683</c:v>
                </c:pt>
                <c:pt idx="6331">
                  <c:v>8.3777777777777729</c:v>
                </c:pt>
                <c:pt idx="6332">
                  <c:v>8.4277777777777683</c:v>
                </c:pt>
                <c:pt idx="6333">
                  <c:v>8.4277777777777683</c:v>
                </c:pt>
                <c:pt idx="6334">
                  <c:v>8.4777777777777779</c:v>
                </c:pt>
                <c:pt idx="6335">
                  <c:v>8.5</c:v>
                </c:pt>
                <c:pt idx="6336">
                  <c:v>8.4277777777777683</c:v>
                </c:pt>
                <c:pt idx="6337">
                  <c:v>8.4055555555555568</c:v>
                </c:pt>
                <c:pt idx="6338">
                  <c:v>8.4277777777777683</c:v>
                </c:pt>
                <c:pt idx="6339">
                  <c:v>8.4277777777777683</c:v>
                </c:pt>
                <c:pt idx="6340">
                  <c:v>8.4777777777777779</c:v>
                </c:pt>
                <c:pt idx="6341">
                  <c:v>8.4555555555555859</c:v>
                </c:pt>
                <c:pt idx="6342">
                  <c:v>8.5</c:v>
                </c:pt>
                <c:pt idx="6343">
                  <c:v>8.5</c:v>
                </c:pt>
                <c:pt idx="6344">
                  <c:v>8.5500000000000007</c:v>
                </c:pt>
                <c:pt idx="6345">
                  <c:v>8.6444444444444457</c:v>
                </c:pt>
                <c:pt idx="6346">
                  <c:v>8.6</c:v>
                </c:pt>
                <c:pt idx="6347">
                  <c:v>8.5722222222222246</c:v>
                </c:pt>
                <c:pt idx="6348">
                  <c:v>8.5500000000000007</c:v>
                </c:pt>
                <c:pt idx="6349">
                  <c:v>8.5</c:v>
                </c:pt>
                <c:pt idx="6350">
                  <c:v>8.5722222222222246</c:v>
                </c:pt>
                <c:pt idx="6351">
                  <c:v>8.5500000000000007</c:v>
                </c:pt>
                <c:pt idx="6352">
                  <c:v>8.4777777777777779</c:v>
                </c:pt>
                <c:pt idx="6353">
                  <c:v>8.6444444444444457</c:v>
                </c:pt>
                <c:pt idx="6354">
                  <c:v>8.6444444444444457</c:v>
                </c:pt>
                <c:pt idx="6355">
                  <c:v>8.6944444444444446</c:v>
                </c:pt>
                <c:pt idx="6356">
                  <c:v>8.7666666666666728</c:v>
                </c:pt>
                <c:pt idx="6357">
                  <c:v>8.6944444444444446</c:v>
                </c:pt>
                <c:pt idx="6358">
                  <c:v>8.93888888888889</c:v>
                </c:pt>
                <c:pt idx="6359">
                  <c:v>8.9111111111110528</c:v>
                </c:pt>
                <c:pt idx="6360">
                  <c:v>8.7222222222222214</c:v>
                </c:pt>
                <c:pt idx="6361">
                  <c:v>9.0111111111110489</c:v>
                </c:pt>
                <c:pt idx="6362">
                  <c:v>8.93888888888889</c:v>
                </c:pt>
                <c:pt idx="6363">
                  <c:v>8.9611111111110979</c:v>
                </c:pt>
                <c:pt idx="6364">
                  <c:v>9.1055555555555561</c:v>
                </c:pt>
                <c:pt idx="6365">
                  <c:v>8.9111111111110528</c:v>
                </c:pt>
                <c:pt idx="6366">
                  <c:v>9.1777777777777683</c:v>
                </c:pt>
                <c:pt idx="6367">
                  <c:v>9.2277777777777459</c:v>
                </c:pt>
                <c:pt idx="6368">
                  <c:v>9.0111111111110489</c:v>
                </c:pt>
                <c:pt idx="6369">
                  <c:v>9.3500000000000068</c:v>
                </c:pt>
                <c:pt idx="6370">
                  <c:v>9.3000000000000007</c:v>
                </c:pt>
                <c:pt idx="6371">
                  <c:v>9.4444444444444446</c:v>
                </c:pt>
                <c:pt idx="6372">
                  <c:v>9.6888888888888882</c:v>
                </c:pt>
                <c:pt idx="6373">
                  <c:v>9.4944444444444525</c:v>
                </c:pt>
                <c:pt idx="6374">
                  <c:v>9.8111111111110585</c:v>
                </c:pt>
                <c:pt idx="6375">
                  <c:v>9.8111111111110585</c:v>
                </c:pt>
                <c:pt idx="6376">
                  <c:v>9.5888888888888886</c:v>
                </c:pt>
                <c:pt idx="6377">
                  <c:v>9.8555555555555951</c:v>
                </c:pt>
                <c:pt idx="6378">
                  <c:v>9.6666666666666767</c:v>
                </c:pt>
                <c:pt idx="6379">
                  <c:v>9.5888888888888886</c:v>
                </c:pt>
                <c:pt idx="6380">
                  <c:v>9.7611111111110489</c:v>
                </c:pt>
                <c:pt idx="6381">
                  <c:v>9.4722222222222268</c:v>
                </c:pt>
                <c:pt idx="6382">
                  <c:v>9.7833333333333332</c:v>
                </c:pt>
                <c:pt idx="6383">
                  <c:v>9.7833333333333332</c:v>
                </c:pt>
                <c:pt idx="6384">
                  <c:v>9.5444444444444443</c:v>
                </c:pt>
                <c:pt idx="6385">
                  <c:v>9.7833333333333332</c:v>
                </c:pt>
                <c:pt idx="6386">
                  <c:v>9.6666666666666767</c:v>
                </c:pt>
                <c:pt idx="6387">
                  <c:v>9.7833333333333332</c:v>
                </c:pt>
                <c:pt idx="6388">
                  <c:v>10.077777777777778</c:v>
                </c:pt>
                <c:pt idx="6389">
                  <c:v>9.7611111111110489</c:v>
                </c:pt>
                <c:pt idx="6390">
                  <c:v>9.9555555555555859</c:v>
                </c:pt>
                <c:pt idx="6391">
                  <c:v>10.12222222222222</c:v>
                </c:pt>
                <c:pt idx="6392">
                  <c:v>10.1</c:v>
                </c:pt>
                <c:pt idx="6393">
                  <c:v>10.41666666666671</c:v>
                </c:pt>
                <c:pt idx="6394">
                  <c:v>10.19444444444445</c:v>
                </c:pt>
                <c:pt idx="6395">
                  <c:v>10.19444444444445</c:v>
                </c:pt>
                <c:pt idx="6396">
                  <c:v>10.461111111111098</c:v>
                </c:pt>
                <c:pt idx="6397">
                  <c:v>10.27222222222222</c:v>
                </c:pt>
                <c:pt idx="6398">
                  <c:v>10.366666666666719</c:v>
                </c:pt>
                <c:pt idx="6399">
                  <c:v>10.41666666666671</c:v>
                </c:pt>
                <c:pt idx="6400">
                  <c:v>10.316666666666711</c:v>
                </c:pt>
                <c:pt idx="6401">
                  <c:v>10.58333333333333</c:v>
                </c:pt>
                <c:pt idx="6402">
                  <c:v>10.53333333333333</c:v>
                </c:pt>
                <c:pt idx="6403">
                  <c:v>10.53333333333333</c:v>
                </c:pt>
                <c:pt idx="6404">
                  <c:v>10.850000000000026</c:v>
                </c:pt>
                <c:pt idx="6405">
                  <c:v>10.8</c:v>
                </c:pt>
                <c:pt idx="6406">
                  <c:v>10.877777777777769</c:v>
                </c:pt>
                <c:pt idx="6407">
                  <c:v>10.850000000000026</c:v>
                </c:pt>
                <c:pt idx="6408">
                  <c:v>10.827777777777778</c:v>
                </c:pt>
                <c:pt idx="6409">
                  <c:v>10.972222222222255</c:v>
                </c:pt>
                <c:pt idx="6410">
                  <c:v>10.877777777777769</c:v>
                </c:pt>
                <c:pt idx="6411">
                  <c:v>10.827777777777778</c:v>
                </c:pt>
                <c:pt idx="6412">
                  <c:v>10.950000000000021</c:v>
                </c:pt>
                <c:pt idx="6413">
                  <c:v>10.777777777777768</c:v>
                </c:pt>
                <c:pt idx="6414">
                  <c:v>10.9</c:v>
                </c:pt>
                <c:pt idx="6415">
                  <c:v>10.850000000000026</c:v>
                </c:pt>
                <c:pt idx="6416">
                  <c:v>10.727777777777749</c:v>
                </c:pt>
                <c:pt idx="6417">
                  <c:v>10.877777777777769</c:v>
                </c:pt>
                <c:pt idx="6418">
                  <c:v>10.850000000000026</c:v>
                </c:pt>
                <c:pt idx="6419">
                  <c:v>10.777777777777768</c:v>
                </c:pt>
                <c:pt idx="6420">
                  <c:v>10.9</c:v>
                </c:pt>
                <c:pt idx="6421">
                  <c:v>10.827777777777778</c:v>
                </c:pt>
                <c:pt idx="6422">
                  <c:v>10.950000000000021</c:v>
                </c:pt>
                <c:pt idx="6423">
                  <c:v>11.044444444444444</c:v>
                </c:pt>
                <c:pt idx="6424">
                  <c:v>11.044444444444444</c:v>
                </c:pt>
                <c:pt idx="6425">
                  <c:v>11.066666666666711</c:v>
                </c:pt>
                <c:pt idx="6426">
                  <c:v>11.116666666666672</c:v>
                </c:pt>
                <c:pt idx="6427">
                  <c:v>11.16666666666671</c:v>
                </c:pt>
                <c:pt idx="6428">
                  <c:v>11.23888888888888</c:v>
                </c:pt>
                <c:pt idx="6429">
                  <c:v>11.21666666666667</c:v>
                </c:pt>
                <c:pt idx="6430">
                  <c:v>11.18888888888889</c:v>
                </c:pt>
                <c:pt idx="6431">
                  <c:v>11.18888888888889</c:v>
                </c:pt>
                <c:pt idx="6432">
                  <c:v>11.23888888888888</c:v>
                </c:pt>
                <c:pt idx="6433">
                  <c:v>11.21666666666667</c:v>
                </c:pt>
                <c:pt idx="6434">
                  <c:v>11.138888888888888</c:v>
                </c:pt>
                <c:pt idx="6435">
                  <c:v>11.138888888888888</c:v>
                </c:pt>
                <c:pt idx="6436">
                  <c:v>11.066666666666711</c:v>
                </c:pt>
                <c:pt idx="6437">
                  <c:v>11.044444444444444</c:v>
                </c:pt>
                <c:pt idx="6438">
                  <c:v>11.09444444444445</c:v>
                </c:pt>
                <c:pt idx="6439">
                  <c:v>11.09444444444445</c:v>
                </c:pt>
                <c:pt idx="6440">
                  <c:v>11.09444444444445</c:v>
                </c:pt>
                <c:pt idx="6441">
                  <c:v>11.138888888888888</c:v>
                </c:pt>
                <c:pt idx="6442">
                  <c:v>11.116666666666672</c:v>
                </c:pt>
                <c:pt idx="6443">
                  <c:v>11.21666666666667</c:v>
                </c:pt>
                <c:pt idx="6444">
                  <c:v>11.383333333333351</c:v>
                </c:pt>
                <c:pt idx="6445">
                  <c:v>11.261111111111076</c:v>
                </c:pt>
                <c:pt idx="6446">
                  <c:v>11.311111111111098</c:v>
                </c:pt>
                <c:pt idx="6447">
                  <c:v>11.383333333333351</c:v>
                </c:pt>
                <c:pt idx="6448">
                  <c:v>11.405555555555576</c:v>
                </c:pt>
                <c:pt idx="6449">
                  <c:v>11.527777777777768</c:v>
                </c:pt>
                <c:pt idx="6450">
                  <c:v>11.483333333333334</c:v>
                </c:pt>
                <c:pt idx="6451">
                  <c:v>11.3611111111111</c:v>
                </c:pt>
                <c:pt idx="6452">
                  <c:v>11.455555555555595</c:v>
                </c:pt>
                <c:pt idx="6453">
                  <c:v>11.383333333333351</c:v>
                </c:pt>
                <c:pt idx="6454">
                  <c:v>11.483333333333334</c:v>
                </c:pt>
                <c:pt idx="6455">
                  <c:v>11.483333333333334</c:v>
                </c:pt>
                <c:pt idx="6456">
                  <c:v>11.383333333333351</c:v>
                </c:pt>
                <c:pt idx="6457">
                  <c:v>11.555555555555591</c:v>
                </c:pt>
                <c:pt idx="6458">
                  <c:v>11.505555555555571</c:v>
                </c:pt>
                <c:pt idx="6459">
                  <c:v>11.527777777777768</c:v>
                </c:pt>
                <c:pt idx="6460">
                  <c:v>11.6</c:v>
                </c:pt>
                <c:pt idx="6461">
                  <c:v>11.483333333333334</c:v>
                </c:pt>
                <c:pt idx="6462">
                  <c:v>11.72222222222222</c:v>
                </c:pt>
                <c:pt idx="6463">
                  <c:v>11.77222222222222</c:v>
                </c:pt>
                <c:pt idx="6464">
                  <c:v>11.6</c:v>
                </c:pt>
                <c:pt idx="6465">
                  <c:v>11.93888888888889</c:v>
                </c:pt>
                <c:pt idx="6466">
                  <c:v>11.894444444444471</c:v>
                </c:pt>
                <c:pt idx="6467">
                  <c:v>12.061111111111098</c:v>
                </c:pt>
                <c:pt idx="6468">
                  <c:v>12.327777777777778</c:v>
                </c:pt>
                <c:pt idx="6469">
                  <c:v>12.061111111111098</c:v>
                </c:pt>
                <c:pt idx="6470">
                  <c:v>12.23333333333332</c:v>
                </c:pt>
                <c:pt idx="6471">
                  <c:v>12.305555555555591</c:v>
                </c:pt>
                <c:pt idx="6472">
                  <c:v>12.03888888888889</c:v>
                </c:pt>
                <c:pt idx="6473">
                  <c:v>12.305555555555591</c:v>
                </c:pt>
                <c:pt idx="6474">
                  <c:v>12.08333333333333</c:v>
                </c:pt>
                <c:pt idx="6475">
                  <c:v>12.011111111111076</c:v>
                </c:pt>
                <c:pt idx="6476">
                  <c:v>12.133333333333328</c:v>
                </c:pt>
                <c:pt idx="6477">
                  <c:v>11.91666666666671</c:v>
                </c:pt>
                <c:pt idx="6478">
                  <c:v>12.205555555555566</c:v>
                </c:pt>
                <c:pt idx="6479">
                  <c:v>12.427777777777768</c:v>
                </c:pt>
                <c:pt idx="6480">
                  <c:v>12.277777777777768</c:v>
                </c:pt>
                <c:pt idx="6481">
                  <c:v>12.572222222222241</c:v>
                </c:pt>
                <c:pt idx="6482">
                  <c:v>12.4</c:v>
                </c:pt>
                <c:pt idx="6483">
                  <c:v>12.59444444444445</c:v>
                </c:pt>
                <c:pt idx="6484">
                  <c:v>12.911111111111079</c:v>
                </c:pt>
                <c:pt idx="6485">
                  <c:v>12.616666666666672</c:v>
                </c:pt>
                <c:pt idx="6486">
                  <c:v>12.738888888888868</c:v>
                </c:pt>
                <c:pt idx="6487">
                  <c:v>12.811111111111098</c:v>
                </c:pt>
                <c:pt idx="6488">
                  <c:v>12.838888888888906</c:v>
                </c:pt>
                <c:pt idx="6489">
                  <c:v>13.2</c:v>
                </c:pt>
                <c:pt idx="6490">
                  <c:v>12.955555555555595</c:v>
                </c:pt>
                <c:pt idx="6491">
                  <c:v>12.93333333333333</c:v>
                </c:pt>
                <c:pt idx="6492">
                  <c:v>13.177777777777768</c:v>
                </c:pt>
                <c:pt idx="6493">
                  <c:v>12.911111111111079</c:v>
                </c:pt>
                <c:pt idx="6494">
                  <c:v>13.077777777777778</c:v>
                </c:pt>
                <c:pt idx="6495">
                  <c:v>12.983333333333334</c:v>
                </c:pt>
                <c:pt idx="6496">
                  <c:v>13.005555555555571</c:v>
                </c:pt>
                <c:pt idx="6497">
                  <c:v>13.27222222222222</c:v>
                </c:pt>
                <c:pt idx="6498">
                  <c:v>13.322222222222241</c:v>
                </c:pt>
                <c:pt idx="6499">
                  <c:v>13.372222222222261</c:v>
                </c:pt>
                <c:pt idx="6500">
                  <c:v>13.661111111111079</c:v>
                </c:pt>
                <c:pt idx="6501">
                  <c:v>13.53888888888889</c:v>
                </c:pt>
                <c:pt idx="6502">
                  <c:v>13.661111111111079</c:v>
                </c:pt>
                <c:pt idx="6503">
                  <c:v>13.588888888888906</c:v>
                </c:pt>
                <c:pt idx="6504">
                  <c:v>13.611111111111072</c:v>
                </c:pt>
                <c:pt idx="6505">
                  <c:v>13.755555555555571</c:v>
                </c:pt>
                <c:pt idx="6506">
                  <c:v>13.78333333333333</c:v>
                </c:pt>
                <c:pt idx="6507">
                  <c:v>13.78333333333333</c:v>
                </c:pt>
                <c:pt idx="6508">
                  <c:v>13.9</c:v>
                </c:pt>
                <c:pt idx="6509">
                  <c:v>13.950000000000021</c:v>
                </c:pt>
                <c:pt idx="6510">
                  <c:v>13.977777777777769</c:v>
                </c:pt>
                <c:pt idx="6511">
                  <c:v>13.9</c:v>
                </c:pt>
                <c:pt idx="6512">
                  <c:v>13.78333333333333</c:v>
                </c:pt>
                <c:pt idx="6513">
                  <c:v>13.78333333333333</c:v>
                </c:pt>
                <c:pt idx="6514">
                  <c:v>13.805555555555591</c:v>
                </c:pt>
                <c:pt idx="6515">
                  <c:v>13.827777777777778</c:v>
                </c:pt>
                <c:pt idx="6516">
                  <c:v>13.755555555555571</c:v>
                </c:pt>
                <c:pt idx="6517">
                  <c:v>13.73333333333332</c:v>
                </c:pt>
                <c:pt idx="6518">
                  <c:v>13.827777777777778</c:v>
                </c:pt>
                <c:pt idx="6519">
                  <c:v>13.855555555555599</c:v>
                </c:pt>
                <c:pt idx="6520">
                  <c:v>13.855555555555599</c:v>
                </c:pt>
                <c:pt idx="6521">
                  <c:v>14.02222222222222</c:v>
                </c:pt>
                <c:pt idx="6522">
                  <c:v>14</c:v>
                </c:pt>
                <c:pt idx="6523">
                  <c:v>14.05</c:v>
                </c:pt>
                <c:pt idx="6524">
                  <c:v>14.19444444444445</c:v>
                </c:pt>
                <c:pt idx="6525">
                  <c:v>14.19444444444445</c:v>
                </c:pt>
                <c:pt idx="6526">
                  <c:v>14.411111111111079</c:v>
                </c:pt>
                <c:pt idx="6527">
                  <c:v>14.411111111111079</c:v>
                </c:pt>
                <c:pt idx="6528">
                  <c:v>14.19444444444445</c:v>
                </c:pt>
                <c:pt idx="6529">
                  <c:v>14.388888888888911</c:v>
                </c:pt>
                <c:pt idx="6530">
                  <c:v>14.3611111111111</c:v>
                </c:pt>
                <c:pt idx="6531">
                  <c:v>14.3611111111111</c:v>
                </c:pt>
                <c:pt idx="6532">
                  <c:v>14.461111111111098</c:v>
                </c:pt>
                <c:pt idx="6533">
                  <c:v>14.21666666666667</c:v>
                </c:pt>
                <c:pt idx="6534">
                  <c:v>14.53333333333333</c:v>
                </c:pt>
                <c:pt idx="6535">
                  <c:v>14.60555555555557</c:v>
                </c:pt>
                <c:pt idx="6536">
                  <c:v>14.461111111111098</c:v>
                </c:pt>
                <c:pt idx="6537">
                  <c:v>14.77222222222222</c:v>
                </c:pt>
                <c:pt idx="6538">
                  <c:v>14.677777777777768</c:v>
                </c:pt>
                <c:pt idx="6539">
                  <c:v>14.8</c:v>
                </c:pt>
                <c:pt idx="6540">
                  <c:v>14.966666666666715</c:v>
                </c:pt>
                <c:pt idx="6541">
                  <c:v>14.7</c:v>
                </c:pt>
                <c:pt idx="6542">
                  <c:v>14.994444444444452</c:v>
                </c:pt>
                <c:pt idx="6543">
                  <c:v>15.03888888888889</c:v>
                </c:pt>
                <c:pt idx="6544">
                  <c:v>14.84444444444445</c:v>
                </c:pt>
                <c:pt idx="6545">
                  <c:v>15.088888888888906</c:v>
                </c:pt>
                <c:pt idx="6546">
                  <c:v>14.994444444444452</c:v>
                </c:pt>
                <c:pt idx="6547">
                  <c:v>15.18888888888889</c:v>
                </c:pt>
                <c:pt idx="6548">
                  <c:v>15.377777777777769</c:v>
                </c:pt>
                <c:pt idx="6549">
                  <c:v>15.066666666666711</c:v>
                </c:pt>
                <c:pt idx="6550">
                  <c:v>15.28333333333333</c:v>
                </c:pt>
                <c:pt idx="6551">
                  <c:v>15.47777777777778</c:v>
                </c:pt>
                <c:pt idx="6552">
                  <c:v>15.427777777777768</c:v>
                </c:pt>
                <c:pt idx="6553">
                  <c:v>15.6</c:v>
                </c:pt>
                <c:pt idx="6554">
                  <c:v>15.405555555555576</c:v>
                </c:pt>
                <c:pt idx="6555">
                  <c:v>15.5</c:v>
                </c:pt>
                <c:pt idx="6556">
                  <c:v>15.766666666666691</c:v>
                </c:pt>
                <c:pt idx="6557">
                  <c:v>15.644444444444449</c:v>
                </c:pt>
                <c:pt idx="6558">
                  <c:v>15.6</c:v>
                </c:pt>
                <c:pt idx="6559">
                  <c:v>15.672222222222222</c:v>
                </c:pt>
                <c:pt idx="6560">
                  <c:v>15.644444444444449</c:v>
                </c:pt>
                <c:pt idx="6561">
                  <c:v>15.838888888888906</c:v>
                </c:pt>
                <c:pt idx="6562">
                  <c:v>15.71666666666667</c:v>
                </c:pt>
                <c:pt idx="6563">
                  <c:v>15.79444444444445</c:v>
                </c:pt>
                <c:pt idx="6564">
                  <c:v>15.961111111111098</c:v>
                </c:pt>
                <c:pt idx="6565">
                  <c:v>15.93888888888889</c:v>
                </c:pt>
                <c:pt idx="6566">
                  <c:v>15.961111111111098</c:v>
                </c:pt>
                <c:pt idx="6567">
                  <c:v>15.983333333333334</c:v>
                </c:pt>
                <c:pt idx="6568">
                  <c:v>15.888888888888911</c:v>
                </c:pt>
                <c:pt idx="6569">
                  <c:v>16.03333333333314</c:v>
                </c:pt>
                <c:pt idx="6570">
                  <c:v>15.93888888888889</c:v>
                </c:pt>
                <c:pt idx="6571">
                  <c:v>15.961111111111098</c:v>
                </c:pt>
                <c:pt idx="6572">
                  <c:v>16.105555555555551</c:v>
                </c:pt>
                <c:pt idx="6573">
                  <c:v>16.083333333333059</c:v>
                </c:pt>
                <c:pt idx="6574">
                  <c:v>16.105555555555551</c:v>
                </c:pt>
                <c:pt idx="6575">
                  <c:v>16.205555555555559</c:v>
                </c:pt>
                <c:pt idx="6576">
                  <c:v>16.133333333333251</c:v>
                </c:pt>
                <c:pt idx="6577">
                  <c:v>16.277777777777779</c:v>
                </c:pt>
                <c:pt idx="6578">
                  <c:v>16.227777777777714</c:v>
                </c:pt>
                <c:pt idx="6579">
                  <c:v>16.177777777777781</c:v>
                </c:pt>
                <c:pt idx="6580">
                  <c:v>16.227777777777714</c:v>
                </c:pt>
                <c:pt idx="6581">
                  <c:v>16.277777777777779</c:v>
                </c:pt>
                <c:pt idx="6582">
                  <c:v>16.277777777777779</c:v>
                </c:pt>
                <c:pt idx="6583">
                  <c:v>16.277777777777779</c:v>
                </c:pt>
                <c:pt idx="6584">
                  <c:v>16.205555555555559</c:v>
                </c:pt>
                <c:pt idx="6585">
                  <c:v>16.227777777777714</c:v>
                </c:pt>
                <c:pt idx="6586">
                  <c:v>16.277777777777779</c:v>
                </c:pt>
                <c:pt idx="6587">
                  <c:v>16.277777777777779</c:v>
                </c:pt>
                <c:pt idx="6588">
                  <c:v>16.3</c:v>
                </c:pt>
                <c:pt idx="6589">
                  <c:v>16.277777777777779</c:v>
                </c:pt>
                <c:pt idx="6590">
                  <c:v>16.399999999999999</c:v>
                </c:pt>
                <c:pt idx="6591">
                  <c:v>16.444444444444439</c:v>
                </c:pt>
                <c:pt idx="6592">
                  <c:v>16.444444444444439</c:v>
                </c:pt>
                <c:pt idx="6593">
                  <c:v>16.42222222222204</c:v>
                </c:pt>
                <c:pt idx="6594">
                  <c:v>16.444444444444439</c:v>
                </c:pt>
                <c:pt idx="6595">
                  <c:v>16.399999999999999</c:v>
                </c:pt>
                <c:pt idx="6596">
                  <c:v>16.472222222222051</c:v>
                </c:pt>
                <c:pt idx="6597">
                  <c:v>16.42222222222204</c:v>
                </c:pt>
                <c:pt idx="6598">
                  <c:v>16.399999999999999</c:v>
                </c:pt>
                <c:pt idx="6599">
                  <c:v>16.37222222222216</c:v>
                </c:pt>
                <c:pt idx="6600">
                  <c:v>16.37222222222216</c:v>
                </c:pt>
                <c:pt idx="6601">
                  <c:v>16.444444444444439</c:v>
                </c:pt>
                <c:pt idx="6602">
                  <c:v>16.444444444444439</c:v>
                </c:pt>
                <c:pt idx="6603">
                  <c:v>16.42222222222204</c:v>
                </c:pt>
                <c:pt idx="6604">
                  <c:v>16.472222222222051</c:v>
                </c:pt>
                <c:pt idx="6605">
                  <c:v>16.399999999999999</c:v>
                </c:pt>
                <c:pt idx="6606">
                  <c:v>16.444444444444439</c:v>
                </c:pt>
                <c:pt idx="6607">
                  <c:v>16.472222222222051</c:v>
                </c:pt>
                <c:pt idx="6608">
                  <c:v>16.350000000000001</c:v>
                </c:pt>
                <c:pt idx="6609">
                  <c:v>16.444444444444439</c:v>
                </c:pt>
                <c:pt idx="6610">
                  <c:v>16.42222222222204</c:v>
                </c:pt>
                <c:pt idx="6611">
                  <c:v>16.42222222222204</c:v>
                </c:pt>
                <c:pt idx="6612">
                  <c:v>16.544444444444441</c:v>
                </c:pt>
                <c:pt idx="6613">
                  <c:v>16.56666666666667</c:v>
                </c:pt>
                <c:pt idx="6614">
                  <c:v>16.61666666666672</c:v>
                </c:pt>
                <c:pt idx="6615">
                  <c:v>16.61666666666672</c:v>
                </c:pt>
                <c:pt idx="6616">
                  <c:v>16.516666666666701</c:v>
                </c:pt>
                <c:pt idx="6617">
                  <c:v>16.61666666666672</c:v>
                </c:pt>
                <c:pt idx="6618">
                  <c:v>16.588888888888892</c:v>
                </c:pt>
                <c:pt idx="6619">
                  <c:v>16.588888888888892</c:v>
                </c:pt>
                <c:pt idx="6620">
                  <c:v>16.56666666666667</c:v>
                </c:pt>
                <c:pt idx="6621">
                  <c:v>16.516666666666701</c:v>
                </c:pt>
                <c:pt idx="6622">
                  <c:v>16.661111111111111</c:v>
                </c:pt>
                <c:pt idx="6623">
                  <c:v>16.638888888888935</c:v>
                </c:pt>
                <c:pt idx="6624">
                  <c:v>16.61666666666672</c:v>
                </c:pt>
                <c:pt idx="6625">
                  <c:v>16.638888888888935</c:v>
                </c:pt>
                <c:pt idx="6626">
                  <c:v>16.544444444444441</c:v>
                </c:pt>
                <c:pt idx="6627">
                  <c:v>16.56666666666667</c:v>
                </c:pt>
                <c:pt idx="6628">
                  <c:v>16.661111111111111</c:v>
                </c:pt>
                <c:pt idx="6629">
                  <c:v>16.61666666666672</c:v>
                </c:pt>
                <c:pt idx="6630">
                  <c:v>16.738888888888901</c:v>
                </c:pt>
                <c:pt idx="6631">
                  <c:v>16.738888888888901</c:v>
                </c:pt>
                <c:pt idx="6632">
                  <c:v>16.738888888888901</c:v>
                </c:pt>
                <c:pt idx="6633">
                  <c:v>16.905555555555527</c:v>
                </c:pt>
                <c:pt idx="6634">
                  <c:v>16.88333333333307</c:v>
                </c:pt>
                <c:pt idx="6635">
                  <c:v>16.905555555555527</c:v>
                </c:pt>
                <c:pt idx="6636">
                  <c:v>17.027777777777779</c:v>
                </c:pt>
                <c:pt idx="6637">
                  <c:v>16.977777777777714</c:v>
                </c:pt>
                <c:pt idx="6638">
                  <c:v>17.244444444444451</c:v>
                </c:pt>
                <c:pt idx="6639">
                  <c:v>17.294444444444441</c:v>
                </c:pt>
                <c:pt idx="6640">
                  <c:v>17.222222222222051</c:v>
                </c:pt>
                <c:pt idx="6641">
                  <c:v>17.511111111111131</c:v>
                </c:pt>
                <c:pt idx="6642">
                  <c:v>17.416666666666671</c:v>
                </c:pt>
                <c:pt idx="6643">
                  <c:v>17.53333333333314</c:v>
                </c:pt>
                <c:pt idx="6644">
                  <c:v>17.849999999999987</c:v>
                </c:pt>
                <c:pt idx="6645">
                  <c:v>17.583333333333059</c:v>
                </c:pt>
                <c:pt idx="6646">
                  <c:v>17.799999999999986</c:v>
                </c:pt>
                <c:pt idx="6647">
                  <c:v>17.99444444444444</c:v>
                </c:pt>
                <c:pt idx="6648">
                  <c:v>17.799999999999986</c:v>
                </c:pt>
                <c:pt idx="6649">
                  <c:v>18.11666666666672</c:v>
                </c:pt>
                <c:pt idx="6650">
                  <c:v>18.06666666666667</c:v>
                </c:pt>
                <c:pt idx="6651">
                  <c:v>18.06666666666667</c:v>
                </c:pt>
                <c:pt idx="6652">
                  <c:v>18.33333333333324</c:v>
                </c:pt>
                <c:pt idx="6653">
                  <c:v>18.138888888888935</c:v>
                </c:pt>
                <c:pt idx="6654">
                  <c:v>18.261111111111109</c:v>
                </c:pt>
                <c:pt idx="6655">
                  <c:v>18.50555555555556</c:v>
                </c:pt>
                <c:pt idx="6656">
                  <c:v>18.527777777777779</c:v>
                </c:pt>
                <c:pt idx="6657">
                  <c:v>18.62777777777778</c:v>
                </c:pt>
                <c:pt idx="6658">
                  <c:v>18.62777777777778</c:v>
                </c:pt>
                <c:pt idx="6659">
                  <c:v>18.65000000000002</c:v>
                </c:pt>
                <c:pt idx="6660">
                  <c:v>18.916666666666671</c:v>
                </c:pt>
                <c:pt idx="6661">
                  <c:v>18.794444444444441</c:v>
                </c:pt>
                <c:pt idx="6662">
                  <c:v>18.81666666666672</c:v>
                </c:pt>
                <c:pt idx="6663">
                  <c:v>18.794444444444441</c:v>
                </c:pt>
                <c:pt idx="6664">
                  <c:v>18.77222222222213</c:v>
                </c:pt>
                <c:pt idx="6665">
                  <c:v>18.844444444444441</c:v>
                </c:pt>
                <c:pt idx="6666">
                  <c:v>18.866666666666671</c:v>
                </c:pt>
                <c:pt idx="6667">
                  <c:v>18.81666666666672</c:v>
                </c:pt>
                <c:pt idx="6668">
                  <c:v>18.93888888888889</c:v>
                </c:pt>
                <c:pt idx="6669">
                  <c:v>18.93888888888889</c:v>
                </c:pt>
                <c:pt idx="6670">
                  <c:v>19.06111111111111</c:v>
                </c:pt>
                <c:pt idx="6671">
                  <c:v>19.111111111111171</c:v>
                </c:pt>
                <c:pt idx="6672">
                  <c:v>19.06111111111111</c:v>
                </c:pt>
                <c:pt idx="6673">
                  <c:v>19.111111111111171</c:v>
                </c:pt>
                <c:pt idx="6674">
                  <c:v>19.183333333333092</c:v>
                </c:pt>
                <c:pt idx="6675">
                  <c:v>19.233333333333096</c:v>
                </c:pt>
                <c:pt idx="6676">
                  <c:v>19.277777777777779</c:v>
                </c:pt>
                <c:pt idx="6677">
                  <c:v>19.233333333333096</c:v>
                </c:pt>
                <c:pt idx="6678">
                  <c:v>19.277777777777779</c:v>
                </c:pt>
                <c:pt idx="6679">
                  <c:v>19.327777777777779</c:v>
                </c:pt>
                <c:pt idx="6680">
                  <c:v>19.277777777777779</c:v>
                </c:pt>
                <c:pt idx="6681">
                  <c:v>19.205555555555559</c:v>
                </c:pt>
                <c:pt idx="6682">
                  <c:v>19.205555555555559</c:v>
                </c:pt>
                <c:pt idx="6683">
                  <c:v>19.233333333333096</c:v>
                </c:pt>
                <c:pt idx="6684">
                  <c:v>19.255555555555549</c:v>
                </c:pt>
                <c:pt idx="6685">
                  <c:v>19.183333333333092</c:v>
                </c:pt>
                <c:pt idx="6686">
                  <c:v>19.233333333333096</c:v>
                </c:pt>
                <c:pt idx="6687">
                  <c:v>19.327777777777779</c:v>
                </c:pt>
                <c:pt idx="6688">
                  <c:v>19.399999999999999</c:v>
                </c:pt>
                <c:pt idx="6689">
                  <c:v>19.572222222222159</c:v>
                </c:pt>
                <c:pt idx="6690">
                  <c:v>19.472222222222051</c:v>
                </c:pt>
                <c:pt idx="6691">
                  <c:v>19.45</c:v>
                </c:pt>
                <c:pt idx="6692">
                  <c:v>19.572222222222159</c:v>
                </c:pt>
                <c:pt idx="6693">
                  <c:v>19.472222222222051</c:v>
                </c:pt>
                <c:pt idx="6694">
                  <c:v>19.61666666666672</c:v>
                </c:pt>
                <c:pt idx="6695">
                  <c:v>19.644444444444495</c:v>
                </c:pt>
                <c:pt idx="6696">
                  <c:v>19.5</c:v>
                </c:pt>
                <c:pt idx="6697">
                  <c:v>19.88333333333307</c:v>
                </c:pt>
                <c:pt idx="6698">
                  <c:v>19.811111111111131</c:v>
                </c:pt>
                <c:pt idx="6699">
                  <c:v>19.861111111111111</c:v>
                </c:pt>
                <c:pt idx="6700">
                  <c:v>20.00555555555556</c:v>
                </c:pt>
                <c:pt idx="6701">
                  <c:v>19.811111111111131</c:v>
                </c:pt>
                <c:pt idx="6702">
                  <c:v>20.2</c:v>
                </c:pt>
                <c:pt idx="6703">
                  <c:v>20.294444444444441</c:v>
                </c:pt>
                <c:pt idx="6704">
                  <c:v>20.00555555555556</c:v>
                </c:pt>
                <c:pt idx="6705">
                  <c:v>20.44444444444445</c:v>
                </c:pt>
                <c:pt idx="6706">
                  <c:v>20.344444444444441</c:v>
                </c:pt>
                <c:pt idx="6707">
                  <c:v>20.488888888888887</c:v>
                </c:pt>
                <c:pt idx="6708">
                  <c:v>20.805555555555561</c:v>
                </c:pt>
                <c:pt idx="6709">
                  <c:v>20.44444444444445</c:v>
                </c:pt>
                <c:pt idx="6710">
                  <c:v>20.633333333333251</c:v>
                </c:pt>
                <c:pt idx="6711">
                  <c:v>20.805555555555561</c:v>
                </c:pt>
                <c:pt idx="6712">
                  <c:v>20.733333333333096</c:v>
                </c:pt>
                <c:pt idx="6713">
                  <c:v>21.072222222222141</c:v>
                </c:pt>
                <c:pt idx="6714">
                  <c:v>20.972222222222051</c:v>
                </c:pt>
                <c:pt idx="6715">
                  <c:v>20.95</c:v>
                </c:pt>
                <c:pt idx="6716">
                  <c:v>21.238888888888901</c:v>
                </c:pt>
                <c:pt idx="6717">
                  <c:v>21.02222222222213</c:v>
                </c:pt>
                <c:pt idx="6718">
                  <c:v>21.194444444444507</c:v>
                </c:pt>
                <c:pt idx="6719">
                  <c:v>21.144444444444495</c:v>
                </c:pt>
                <c:pt idx="6720">
                  <c:v>21.094444444444441</c:v>
                </c:pt>
                <c:pt idx="6721">
                  <c:v>21.288888888888888</c:v>
                </c:pt>
                <c:pt idx="6722">
                  <c:v>21.194444444444507</c:v>
                </c:pt>
                <c:pt idx="6723">
                  <c:v>21.194444444444507</c:v>
                </c:pt>
                <c:pt idx="6724">
                  <c:v>21.461111111111109</c:v>
                </c:pt>
                <c:pt idx="6725">
                  <c:v>21.433333333333092</c:v>
                </c:pt>
                <c:pt idx="6726">
                  <c:v>21.50555555555556</c:v>
                </c:pt>
                <c:pt idx="6727">
                  <c:v>21.577777777777779</c:v>
                </c:pt>
                <c:pt idx="6728">
                  <c:v>21.577777777777779</c:v>
                </c:pt>
                <c:pt idx="6729">
                  <c:v>21.75</c:v>
                </c:pt>
                <c:pt idx="6730">
                  <c:v>21.77222222222213</c:v>
                </c:pt>
                <c:pt idx="6731">
                  <c:v>21.8</c:v>
                </c:pt>
                <c:pt idx="6732">
                  <c:v>21.77222222222213</c:v>
                </c:pt>
                <c:pt idx="6733">
                  <c:v>21.8</c:v>
                </c:pt>
                <c:pt idx="6734">
                  <c:v>21.77222222222213</c:v>
                </c:pt>
                <c:pt idx="6735">
                  <c:v>21.77222222222213</c:v>
                </c:pt>
                <c:pt idx="6736">
                  <c:v>21.8</c:v>
                </c:pt>
                <c:pt idx="6737">
                  <c:v>21.77222222222213</c:v>
                </c:pt>
                <c:pt idx="6738">
                  <c:v>21.727777777777714</c:v>
                </c:pt>
                <c:pt idx="6739">
                  <c:v>21.77222222222213</c:v>
                </c:pt>
                <c:pt idx="6740">
                  <c:v>21.844444444444441</c:v>
                </c:pt>
                <c:pt idx="6741">
                  <c:v>21.844444444444441</c:v>
                </c:pt>
                <c:pt idx="6742">
                  <c:v>21.92222222222204</c:v>
                </c:pt>
                <c:pt idx="6743">
                  <c:v>21.944444444444439</c:v>
                </c:pt>
                <c:pt idx="6744">
                  <c:v>21.966666666666626</c:v>
                </c:pt>
                <c:pt idx="6745">
                  <c:v>22.016666666666701</c:v>
                </c:pt>
                <c:pt idx="6746">
                  <c:v>22.06666666666667</c:v>
                </c:pt>
                <c:pt idx="6747">
                  <c:v>22.088888888888892</c:v>
                </c:pt>
                <c:pt idx="6748">
                  <c:v>22.111111111111171</c:v>
                </c:pt>
                <c:pt idx="6749">
                  <c:v>22.03888888888892</c:v>
                </c:pt>
                <c:pt idx="6750">
                  <c:v>22.06666666666667</c:v>
                </c:pt>
                <c:pt idx="6751">
                  <c:v>22.03888888888892</c:v>
                </c:pt>
                <c:pt idx="6752">
                  <c:v>22.06666666666667</c:v>
                </c:pt>
                <c:pt idx="6753">
                  <c:v>22.06666666666667</c:v>
                </c:pt>
                <c:pt idx="6754">
                  <c:v>21.99444444444444</c:v>
                </c:pt>
                <c:pt idx="6755">
                  <c:v>22.03888888888892</c:v>
                </c:pt>
                <c:pt idx="6756">
                  <c:v>22.138888888888935</c:v>
                </c:pt>
                <c:pt idx="6757">
                  <c:v>22.03888888888892</c:v>
                </c:pt>
                <c:pt idx="6758">
                  <c:v>22.21111111111113</c:v>
                </c:pt>
                <c:pt idx="6759">
                  <c:v>22.21111111111113</c:v>
                </c:pt>
                <c:pt idx="6760">
                  <c:v>22.30555555555555</c:v>
                </c:pt>
                <c:pt idx="6761">
                  <c:v>22.644444444444495</c:v>
                </c:pt>
                <c:pt idx="6762">
                  <c:v>22.62222222222216</c:v>
                </c:pt>
                <c:pt idx="6763">
                  <c:v>22.71666666666669</c:v>
                </c:pt>
                <c:pt idx="6764">
                  <c:v>22.93888888888889</c:v>
                </c:pt>
                <c:pt idx="6765">
                  <c:v>22.838888888888931</c:v>
                </c:pt>
                <c:pt idx="6766">
                  <c:v>23.12777777777778</c:v>
                </c:pt>
                <c:pt idx="6767">
                  <c:v>23.155555555555551</c:v>
                </c:pt>
                <c:pt idx="6768">
                  <c:v>22.93888888888889</c:v>
                </c:pt>
                <c:pt idx="6769">
                  <c:v>23.322222222222159</c:v>
                </c:pt>
                <c:pt idx="6770">
                  <c:v>23.25</c:v>
                </c:pt>
                <c:pt idx="6771">
                  <c:v>23.37222222222216</c:v>
                </c:pt>
                <c:pt idx="6772">
                  <c:v>23.661111111111111</c:v>
                </c:pt>
                <c:pt idx="6773">
                  <c:v>23.44444444444445</c:v>
                </c:pt>
                <c:pt idx="6774">
                  <c:v>23.71111111111113</c:v>
                </c:pt>
                <c:pt idx="6775">
                  <c:v>23.855555555555551</c:v>
                </c:pt>
                <c:pt idx="6776">
                  <c:v>23.588888888888892</c:v>
                </c:pt>
                <c:pt idx="6777">
                  <c:v>23.905555555555527</c:v>
                </c:pt>
                <c:pt idx="6778">
                  <c:v>23.638888888888935</c:v>
                </c:pt>
                <c:pt idx="6779">
                  <c:v>23.638888888888935</c:v>
                </c:pt>
                <c:pt idx="6780">
                  <c:v>23.833333333333151</c:v>
                </c:pt>
                <c:pt idx="6781">
                  <c:v>23.588888888888892</c:v>
                </c:pt>
                <c:pt idx="6782">
                  <c:v>23.733333333333096</c:v>
                </c:pt>
                <c:pt idx="6783">
                  <c:v>23.927777777777699</c:v>
                </c:pt>
                <c:pt idx="6784">
                  <c:v>23.833333333333151</c:v>
                </c:pt>
                <c:pt idx="6785">
                  <c:v>24.194444444444507</c:v>
                </c:pt>
                <c:pt idx="6786">
                  <c:v>24.194444444444507</c:v>
                </c:pt>
                <c:pt idx="6787">
                  <c:v>24.294444444444441</c:v>
                </c:pt>
                <c:pt idx="6788">
                  <c:v>24.511111111111131</c:v>
                </c:pt>
                <c:pt idx="6789">
                  <c:v>24.461111111111109</c:v>
                </c:pt>
                <c:pt idx="6790">
                  <c:v>24.488888888888887</c:v>
                </c:pt>
                <c:pt idx="6791">
                  <c:v>24.511111111111131</c:v>
                </c:pt>
                <c:pt idx="6792">
                  <c:v>24.53333333333314</c:v>
                </c:pt>
                <c:pt idx="6793">
                  <c:v>24.605555555555551</c:v>
                </c:pt>
                <c:pt idx="6794">
                  <c:v>24.633333333333251</c:v>
                </c:pt>
                <c:pt idx="6795">
                  <c:v>24.605555555555551</c:v>
                </c:pt>
                <c:pt idx="6796">
                  <c:v>24.605555555555551</c:v>
                </c:pt>
                <c:pt idx="6797">
                  <c:v>24.633333333333251</c:v>
                </c:pt>
                <c:pt idx="6798">
                  <c:v>24.727777777777725</c:v>
                </c:pt>
                <c:pt idx="6799">
                  <c:v>24.683333333333078</c:v>
                </c:pt>
                <c:pt idx="6800">
                  <c:v>24.727777777777725</c:v>
                </c:pt>
                <c:pt idx="6801">
                  <c:v>24.727777777777725</c:v>
                </c:pt>
                <c:pt idx="6802">
                  <c:v>24.727777777777725</c:v>
                </c:pt>
                <c:pt idx="6803">
                  <c:v>24.75555555555556</c:v>
                </c:pt>
                <c:pt idx="6804">
                  <c:v>24.777777777777779</c:v>
                </c:pt>
                <c:pt idx="6805">
                  <c:v>24.705555555555549</c:v>
                </c:pt>
                <c:pt idx="6806">
                  <c:v>24.849999999999987</c:v>
                </c:pt>
                <c:pt idx="6807">
                  <c:v>24.8</c:v>
                </c:pt>
                <c:pt idx="6808">
                  <c:v>24.8</c:v>
                </c:pt>
                <c:pt idx="6809">
                  <c:v>25.022222222222151</c:v>
                </c:pt>
                <c:pt idx="6810">
                  <c:v>25.022222222222151</c:v>
                </c:pt>
                <c:pt idx="6811">
                  <c:v>25.166666666666671</c:v>
                </c:pt>
                <c:pt idx="6812">
                  <c:v>25.38333333333307</c:v>
                </c:pt>
                <c:pt idx="6813">
                  <c:v>25.238888888888901</c:v>
                </c:pt>
                <c:pt idx="6814">
                  <c:v>25.549999999999986</c:v>
                </c:pt>
                <c:pt idx="6815">
                  <c:v>25.6</c:v>
                </c:pt>
                <c:pt idx="6816">
                  <c:v>25.577777777777779</c:v>
                </c:pt>
                <c:pt idx="6817">
                  <c:v>25.988888888888887</c:v>
                </c:pt>
                <c:pt idx="6818">
                  <c:v>25.888888888888893</c:v>
                </c:pt>
                <c:pt idx="6819">
                  <c:v>26.011111111111131</c:v>
                </c:pt>
                <c:pt idx="6820">
                  <c:v>26.327777777777779</c:v>
                </c:pt>
                <c:pt idx="6821">
                  <c:v>26.083333333333059</c:v>
                </c:pt>
                <c:pt idx="6822">
                  <c:v>26.35</c:v>
                </c:pt>
                <c:pt idx="6823">
                  <c:v>26.49444444444444</c:v>
                </c:pt>
                <c:pt idx="6824">
                  <c:v>26.42222222222204</c:v>
                </c:pt>
                <c:pt idx="6825">
                  <c:v>26.68888888888889</c:v>
                </c:pt>
                <c:pt idx="6826">
                  <c:v>26.544444444444441</c:v>
                </c:pt>
                <c:pt idx="6827">
                  <c:v>26.572222222222141</c:v>
                </c:pt>
                <c:pt idx="6828">
                  <c:v>26.861111111111111</c:v>
                </c:pt>
                <c:pt idx="6829">
                  <c:v>26.788888888888888</c:v>
                </c:pt>
                <c:pt idx="6830">
                  <c:v>26.738888888888901</c:v>
                </c:pt>
                <c:pt idx="6831">
                  <c:v>26.738888888888901</c:v>
                </c:pt>
                <c:pt idx="6832">
                  <c:v>26.738888888888901</c:v>
                </c:pt>
                <c:pt idx="6833">
                  <c:v>26.955555555555559</c:v>
                </c:pt>
                <c:pt idx="6834">
                  <c:v>26.955555555555559</c:v>
                </c:pt>
                <c:pt idx="6835">
                  <c:v>26.933333333333078</c:v>
                </c:pt>
                <c:pt idx="6836">
                  <c:v>27.05555555555555</c:v>
                </c:pt>
                <c:pt idx="6837">
                  <c:v>27.099999999999987</c:v>
                </c:pt>
                <c:pt idx="6838">
                  <c:v>27.2</c:v>
                </c:pt>
                <c:pt idx="6839">
                  <c:v>27.2</c:v>
                </c:pt>
                <c:pt idx="6840">
                  <c:v>27.177777777777781</c:v>
                </c:pt>
                <c:pt idx="6841">
                  <c:v>27.177777777777781</c:v>
                </c:pt>
                <c:pt idx="6842">
                  <c:v>27.2</c:v>
                </c:pt>
                <c:pt idx="6843">
                  <c:v>27.177777777777781</c:v>
                </c:pt>
                <c:pt idx="6844">
                  <c:v>27.222222222222051</c:v>
                </c:pt>
                <c:pt idx="6845">
                  <c:v>27.149999999999988</c:v>
                </c:pt>
                <c:pt idx="6846">
                  <c:v>27.222222222222051</c:v>
                </c:pt>
                <c:pt idx="6847">
                  <c:v>27.27222222222213</c:v>
                </c:pt>
                <c:pt idx="6848">
                  <c:v>27.322222222222159</c:v>
                </c:pt>
                <c:pt idx="6849">
                  <c:v>27.344444444444441</c:v>
                </c:pt>
                <c:pt idx="6850">
                  <c:v>27.394444444444495</c:v>
                </c:pt>
                <c:pt idx="6851">
                  <c:v>27.44444444444445</c:v>
                </c:pt>
                <c:pt idx="6852">
                  <c:v>27.466666666666669</c:v>
                </c:pt>
                <c:pt idx="6853">
                  <c:v>27.488888888888887</c:v>
                </c:pt>
                <c:pt idx="6854">
                  <c:v>27.53888888888892</c:v>
                </c:pt>
                <c:pt idx="6855">
                  <c:v>27.56111111111111</c:v>
                </c:pt>
                <c:pt idx="6856">
                  <c:v>27.53888888888892</c:v>
                </c:pt>
                <c:pt idx="6857">
                  <c:v>27.611111111111171</c:v>
                </c:pt>
                <c:pt idx="6858">
                  <c:v>27.53888888888892</c:v>
                </c:pt>
                <c:pt idx="6859">
                  <c:v>27.733333333333096</c:v>
                </c:pt>
                <c:pt idx="6860">
                  <c:v>27.80555555555555</c:v>
                </c:pt>
                <c:pt idx="6861">
                  <c:v>27.75555555555556</c:v>
                </c:pt>
                <c:pt idx="6862">
                  <c:v>28.02222222222213</c:v>
                </c:pt>
                <c:pt idx="6863">
                  <c:v>28.05</c:v>
                </c:pt>
                <c:pt idx="6864">
                  <c:v>27.999999999999986</c:v>
                </c:pt>
                <c:pt idx="6865">
                  <c:v>28.288888888888888</c:v>
                </c:pt>
                <c:pt idx="6866">
                  <c:v>28.144444444444495</c:v>
                </c:pt>
                <c:pt idx="6867">
                  <c:v>28.338888888888931</c:v>
                </c:pt>
                <c:pt idx="6868">
                  <c:v>28.577777777777779</c:v>
                </c:pt>
                <c:pt idx="6869">
                  <c:v>28.433333333333092</c:v>
                </c:pt>
                <c:pt idx="6870">
                  <c:v>28.727777777777714</c:v>
                </c:pt>
                <c:pt idx="6871">
                  <c:v>28.916666666666671</c:v>
                </c:pt>
                <c:pt idx="6872">
                  <c:v>28.966666666666626</c:v>
                </c:pt>
                <c:pt idx="6873">
                  <c:v>29.33333333333324</c:v>
                </c:pt>
                <c:pt idx="6874">
                  <c:v>29.25555555555556</c:v>
                </c:pt>
                <c:pt idx="6875">
                  <c:v>29.355555555555561</c:v>
                </c:pt>
                <c:pt idx="6876">
                  <c:v>29.6</c:v>
                </c:pt>
                <c:pt idx="6877">
                  <c:v>29.572222222222141</c:v>
                </c:pt>
                <c:pt idx="6878">
                  <c:v>29.694444444444507</c:v>
                </c:pt>
                <c:pt idx="6879">
                  <c:v>29.766666666666669</c:v>
                </c:pt>
                <c:pt idx="6880">
                  <c:v>29.788888888888888</c:v>
                </c:pt>
                <c:pt idx="6881">
                  <c:v>29.888888888888893</c:v>
                </c:pt>
                <c:pt idx="6882">
                  <c:v>29.861111111111111</c:v>
                </c:pt>
                <c:pt idx="6883">
                  <c:v>29.888888888888893</c:v>
                </c:pt>
                <c:pt idx="6884">
                  <c:v>29.961111111111109</c:v>
                </c:pt>
                <c:pt idx="6885">
                  <c:v>29.93888888888889</c:v>
                </c:pt>
                <c:pt idx="6886">
                  <c:v>29.983333333333025</c:v>
                </c:pt>
                <c:pt idx="6887">
                  <c:v>29.911111111111111</c:v>
                </c:pt>
                <c:pt idx="6888">
                  <c:v>29.961111111111109</c:v>
                </c:pt>
                <c:pt idx="6889">
                  <c:v>30.011111111111131</c:v>
                </c:pt>
                <c:pt idx="6890">
                  <c:v>29.983333333333025</c:v>
                </c:pt>
                <c:pt idx="6891">
                  <c:v>30.03333333333314</c:v>
                </c:pt>
                <c:pt idx="6892">
                  <c:v>30.12777777777778</c:v>
                </c:pt>
                <c:pt idx="6893">
                  <c:v>30.083333333333059</c:v>
                </c:pt>
                <c:pt idx="6894">
                  <c:v>30.177777777777781</c:v>
                </c:pt>
                <c:pt idx="6895">
                  <c:v>30.155555555555551</c:v>
                </c:pt>
                <c:pt idx="6896">
                  <c:v>30.155555555555551</c:v>
                </c:pt>
                <c:pt idx="6897">
                  <c:v>30.227777777777725</c:v>
                </c:pt>
                <c:pt idx="6898">
                  <c:v>30.205555555555559</c:v>
                </c:pt>
                <c:pt idx="6899">
                  <c:v>30.177777777777781</c:v>
                </c:pt>
                <c:pt idx="6900">
                  <c:v>30.25</c:v>
                </c:pt>
                <c:pt idx="6901">
                  <c:v>30.177777777777781</c:v>
                </c:pt>
                <c:pt idx="6902">
                  <c:v>30.394444444444495</c:v>
                </c:pt>
                <c:pt idx="6903">
                  <c:v>30.42222222222204</c:v>
                </c:pt>
                <c:pt idx="6904">
                  <c:v>30.37222222222216</c:v>
                </c:pt>
                <c:pt idx="6905">
                  <c:v>30.68888888888889</c:v>
                </c:pt>
                <c:pt idx="6906">
                  <c:v>30.68888888888889</c:v>
                </c:pt>
                <c:pt idx="6907">
                  <c:v>30.833333333333151</c:v>
                </c:pt>
                <c:pt idx="6908">
                  <c:v>31.172222222222182</c:v>
                </c:pt>
                <c:pt idx="6909">
                  <c:v>31.027777777777729</c:v>
                </c:pt>
                <c:pt idx="6910">
                  <c:v>31.31666666666672</c:v>
                </c:pt>
                <c:pt idx="6911">
                  <c:v>31.488888888888887</c:v>
                </c:pt>
                <c:pt idx="6912">
                  <c:v>31.416666666666661</c:v>
                </c:pt>
                <c:pt idx="6913">
                  <c:v>31.75555555555556</c:v>
                </c:pt>
                <c:pt idx="6914">
                  <c:v>31.605555555555551</c:v>
                </c:pt>
                <c:pt idx="6915">
                  <c:v>31.633333333333251</c:v>
                </c:pt>
                <c:pt idx="6916">
                  <c:v>31.92222222222204</c:v>
                </c:pt>
                <c:pt idx="6917">
                  <c:v>31.87222222222216</c:v>
                </c:pt>
                <c:pt idx="6918">
                  <c:v>32.116666666666177</c:v>
                </c:pt>
                <c:pt idx="6919">
                  <c:v>32.261111111111113</c:v>
                </c:pt>
                <c:pt idx="6920">
                  <c:v>32.283333333333331</c:v>
                </c:pt>
                <c:pt idx="6921">
                  <c:v>32.6</c:v>
                </c:pt>
                <c:pt idx="6922">
                  <c:v>32.550000000000004</c:v>
                </c:pt>
                <c:pt idx="6923">
                  <c:v>32.65</c:v>
                </c:pt>
                <c:pt idx="6924">
                  <c:v>32.794444444444402</c:v>
                </c:pt>
                <c:pt idx="6925">
                  <c:v>32.772222222222233</c:v>
                </c:pt>
                <c:pt idx="6926">
                  <c:v>32.866666666666177</c:v>
                </c:pt>
                <c:pt idx="6927">
                  <c:v>32.844444444444022</c:v>
                </c:pt>
                <c:pt idx="6928">
                  <c:v>32.794444444444402</c:v>
                </c:pt>
                <c:pt idx="6929">
                  <c:v>33.038888888888913</c:v>
                </c:pt>
                <c:pt idx="6930">
                  <c:v>32.988888888888901</c:v>
                </c:pt>
                <c:pt idx="6931">
                  <c:v>32.988888888888901</c:v>
                </c:pt>
                <c:pt idx="6932">
                  <c:v>32.988888888888901</c:v>
                </c:pt>
                <c:pt idx="6933">
                  <c:v>32.866666666666177</c:v>
                </c:pt>
                <c:pt idx="6934">
                  <c:v>32.988888888888901</c:v>
                </c:pt>
                <c:pt idx="6935">
                  <c:v>33.083333333333343</c:v>
                </c:pt>
                <c:pt idx="6936">
                  <c:v>32.966666666666207</c:v>
                </c:pt>
                <c:pt idx="6937">
                  <c:v>33.327777777777776</c:v>
                </c:pt>
                <c:pt idx="6938">
                  <c:v>33.327777777777776</c:v>
                </c:pt>
                <c:pt idx="6939">
                  <c:v>33.4</c:v>
                </c:pt>
                <c:pt idx="6940">
                  <c:v>33.59444444444425</c:v>
                </c:pt>
                <c:pt idx="6941">
                  <c:v>33.59444444444425</c:v>
                </c:pt>
                <c:pt idx="6942">
                  <c:v>33.933333333333351</c:v>
                </c:pt>
                <c:pt idx="6943">
                  <c:v>34.077777777777776</c:v>
                </c:pt>
                <c:pt idx="6944">
                  <c:v>33.911111111111097</c:v>
                </c:pt>
                <c:pt idx="6945">
                  <c:v>34.322222222222223</c:v>
                </c:pt>
                <c:pt idx="6946">
                  <c:v>34.416666666666096</c:v>
                </c:pt>
                <c:pt idx="6947">
                  <c:v>34.661111111111111</c:v>
                </c:pt>
                <c:pt idx="6948">
                  <c:v>34.9</c:v>
                </c:pt>
                <c:pt idx="6949">
                  <c:v>34.68333333333333</c:v>
                </c:pt>
                <c:pt idx="6950">
                  <c:v>34.877777777777702</c:v>
                </c:pt>
                <c:pt idx="6951">
                  <c:v>35.09444444444425</c:v>
                </c:pt>
                <c:pt idx="6952">
                  <c:v>34.972222222222221</c:v>
                </c:pt>
                <c:pt idx="6953">
                  <c:v>35.194444444444301</c:v>
                </c:pt>
                <c:pt idx="6954">
                  <c:v>35.166666666666295</c:v>
                </c:pt>
                <c:pt idx="6955">
                  <c:v>35.166666666666295</c:v>
                </c:pt>
                <c:pt idx="6956">
                  <c:v>35.411111111111097</c:v>
                </c:pt>
                <c:pt idx="6957">
                  <c:v>35.411111111111097</c:v>
                </c:pt>
                <c:pt idx="6958">
                  <c:v>35.433333333333351</c:v>
                </c:pt>
                <c:pt idx="6959">
                  <c:v>35.461111111111109</c:v>
                </c:pt>
                <c:pt idx="6960">
                  <c:v>35.483333333333327</c:v>
                </c:pt>
                <c:pt idx="6961">
                  <c:v>35.62777777777778</c:v>
                </c:pt>
                <c:pt idx="6962">
                  <c:v>35.65</c:v>
                </c:pt>
                <c:pt idx="6963">
                  <c:v>35.75</c:v>
                </c:pt>
                <c:pt idx="6964">
                  <c:v>35.966666666666207</c:v>
                </c:pt>
                <c:pt idx="6965">
                  <c:v>35.966666666666207</c:v>
                </c:pt>
                <c:pt idx="6966">
                  <c:v>36.305555555555557</c:v>
                </c:pt>
                <c:pt idx="6967">
                  <c:v>36.355555555555547</c:v>
                </c:pt>
                <c:pt idx="6968">
                  <c:v>36.255555555555553</c:v>
                </c:pt>
                <c:pt idx="6969">
                  <c:v>36.572222222222223</c:v>
                </c:pt>
                <c:pt idx="6970">
                  <c:v>36.477777777777746</c:v>
                </c:pt>
                <c:pt idx="6971">
                  <c:v>36.522222222222233</c:v>
                </c:pt>
                <c:pt idx="6972">
                  <c:v>36.816666666666087</c:v>
                </c:pt>
                <c:pt idx="6973">
                  <c:v>36.59444444444425</c:v>
                </c:pt>
                <c:pt idx="6974">
                  <c:v>36.838888888888881</c:v>
                </c:pt>
                <c:pt idx="6975">
                  <c:v>37.011111111111106</c:v>
                </c:pt>
                <c:pt idx="6976">
                  <c:v>37.083333333333329</c:v>
                </c:pt>
                <c:pt idx="6977">
                  <c:v>37.39444444444414</c:v>
                </c:pt>
                <c:pt idx="6978">
                  <c:v>37.37222222222222</c:v>
                </c:pt>
                <c:pt idx="6979">
                  <c:v>37.444444444444088</c:v>
                </c:pt>
                <c:pt idx="6980">
                  <c:v>37.783333333333331</c:v>
                </c:pt>
                <c:pt idx="6981">
                  <c:v>37.805555555555557</c:v>
                </c:pt>
                <c:pt idx="6982">
                  <c:v>37.955555555555556</c:v>
                </c:pt>
                <c:pt idx="6983">
                  <c:v>37.905555555555551</c:v>
                </c:pt>
                <c:pt idx="6984">
                  <c:v>37.905555555555551</c:v>
                </c:pt>
                <c:pt idx="6985">
                  <c:v>38.1</c:v>
                </c:pt>
                <c:pt idx="6986">
                  <c:v>38.050000000000004</c:v>
                </c:pt>
                <c:pt idx="6987">
                  <c:v>38.050000000000004</c:v>
                </c:pt>
                <c:pt idx="6988">
                  <c:v>38.1</c:v>
                </c:pt>
                <c:pt idx="6989">
                  <c:v>38.1</c:v>
                </c:pt>
                <c:pt idx="6990">
                  <c:v>38.222222222222342</c:v>
                </c:pt>
                <c:pt idx="6991">
                  <c:v>38.266666666666353</c:v>
                </c:pt>
                <c:pt idx="6992">
                  <c:v>38.244444444444177</c:v>
                </c:pt>
                <c:pt idx="6993">
                  <c:v>38.222222222222342</c:v>
                </c:pt>
                <c:pt idx="6994">
                  <c:v>38.222222222222342</c:v>
                </c:pt>
                <c:pt idx="6995">
                  <c:v>38.266666666666353</c:v>
                </c:pt>
                <c:pt idx="6996">
                  <c:v>38.338888888888903</c:v>
                </c:pt>
                <c:pt idx="6997">
                  <c:v>38.266666666666353</c:v>
                </c:pt>
                <c:pt idx="6998">
                  <c:v>38.266666666666353</c:v>
                </c:pt>
                <c:pt idx="6999">
                  <c:v>38.266666666666353</c:v>
                </c:pt>
                <c:pt idx="7000">
                  <c:v>38.266666666666353</c:v>
                </c:pt>
                <c:pt idx="7001">
                  <c:v>38.488888888888901</c:v>
                </c:pt>
                <c:pt idx="7002">
                  <c:v>38.461111111111109</c:v>
                </c:pt>
                <c:pt idx="7003">
                  <c:v>38.488888888888901</c:v>
                </c:pt>
                <c:pt idx="7004">
                  <c:v>38.705555555555563</c:v>
                </c:pt>
                <c:pt idx="7005">
                  <c:v>38.705555555555563</c:v>
                </c:pt>
                <c:pt idx="7006">
                  <c:v>39.016666666666126</c:v>
                </c:pt>
                <c:pt idx="7007">
                  <c:v>39.211111111111123</c:v>
                </c:pt>
                <c:pt idx="7008">
                  <c:v>39.261111111111113</c:v>
                </c:pt>
                <c:pt idx="7009">
                  <c:v>39.6</c:v>
                </c:pt>
                <c:pt idx="7010">
                  <c:v>39.622222222222263</c:v>
                </c:pt>
                <c:pt idx="7011">
                  <c:v>39.816666666666066</c:v>
                </c:pt>
                <c:pt idx="7012">
                  <c:v>40.227777777777781</c:v>
                </c:pt>
                <c:pt idx="7013">
                  <c:v>40.18333333333333</c:v>
                </c:pt>
                <c:pt idx="7014">
                  <c:v>40.422222222222231</c:v>
                </c:pt>
                <c:pt idx="7015">
                  <c:v>40.472222222222221</c:v>
                </c:pt>
                <c:pt idx="7016">
                  <c:v>40.422222222222231</c:v>
                </c:pt>
                <c:pt idx="7017">
                  <c:v>40.738888888889022</c:v>
                </c:pt>
                <c:pt idx="7018">
                  <c:v>40.666666666666295</c:v>
                </c:pt>
                <c:pt idx="7019">
                  <c:v>40.688888888888911</c:v>
                </c:pt>
                <c:pt idx="7020">
                  <c:v>40.761111111111113</c:v>
                </c:pt>
                <c:pt idx="7021">
                  <c:v>40.716666666666207</c:v>
                </c:pt>
                <c:pt idx="7022">
                  <c:v>40.788888888888913</c:v>
                </c:pt>
                <c:pt idx="7023">
                  <c:v>40.833333333333343</c:v>
                </c:pt>
                <c:pt idx="7024">
                  <c:v>40.811111111111096</c:v>
                </c:pt>
                <c:pt idx="7025">
                  <c:v>40.955555555555556</c:v>
                </c:pt>
                <c:pt idx="7026">
                  <c:v>40.883333333333326</c:v>
                </c:pt>
                <c:pt idx="7027">
                  <c:v>40.955555555555556</c:v>
                </c:pt>
                <c:pt idx="7028">
                  <c:v>41.05555555555555</c:v>
                </c:pt>
                <c:pt idx="7029">
                  <c:v>40.983333333333327</c:v>
                </c:pt>
                <c:pt idx="7030">
                  <c:v>41.077777777777776</c:v>
                </c:pt>
                <c:pt idx="7031">
                  <c:v>41.1</c:v>
                </c:pt>
                <c:pt idx="7032">
                  <c:v>41.027777777777779</c:v>
                </c:pt>
                <c:pt idx="7033">
                  <c:v>41.172222222222231</c:v>
                </c:pt>
                <c:pt idx="7034">
                  <c:v>41.127777777777773</c:v>
                </c:pt>
                <c:pt idx="7035">
                  <c:v>41.25</c:v>
                </c:pt>
                <c:pt idx="7036">
                  <c:v>41.488888888888901</c:v>
                </c:pt>
                <c:pt idx="7037">
                  <c:v>41.39444444444414</c:v>
                </c:pt>
                <c:pt idx="7038">
                  <c:v>41.705555555555563</c:v>
                </c:pt>
                <c:pt idx="7039">
                  <c:v>41.827777777777776</c:v>
                </c:pt>
                <c:pt idx="7040">
                  <c:v>42.072222222222223</c:v>
                </c:pt>
                <c:pt idx="7041">
                  <c:v>42.483333333333327</c:v>
                </c:pt>
                <c:pt idx="7042">
                  <c:v>42.62777777777778</c:v>
                </c:pt>
                <c:pt idx="7043">
                  <c:v>42.772222222222233</c:v>
                </c:pt>
                <c:pt idx="7044">
                  <c:v>43.183333333333351</c:v>
                </c:pt>
                <c:pt idx="7045">
                  <c:v>43.088888888888903</c:v>
                </c:pt>
                <c:pt idx="7046">
                  <c:v>43.355555555555547</c:v>
                </c:pt>
                <c:pt idx="7047">
                  <c:v>43.355555555555547</c:v>
                </c:pt>
                <c:pt idx="7048">
                  <c:v>43.355555555555547</c:v>
                </c:pt>
                <c:pt idx="7049">
                  <c:v>43.405555555555551</c:v>
                </c:pt>
                <c:pt idx="7050">
                  <c:v>43.5</c:v>
                </c:pt>
                <c:pt idx="7051">
                  <c:v>43.5</c:v>
                </c:pt>
                <c:pt idx="7052">
                  <c:v>43.694444444444301</c:v>
                </c:pt>
                <c:pt idx="7053">
                  <c:v>43.666666666666295</c:v>
                </c:pt>
                <c:pt idx="7054">
                  <c:v>43.716666666666207</c:v>
                </c:pt>
                <c:pt idx="7055">
                  <c:v>43.694444444444301</c:v>
                </c:pt>
                <c:pt idx="7056">
                  <c:v>43.766666666666353</c:v>
                </c:pt>
                <c:pt idx="7057">
                  <c:v>43.838888888888903</c:v>
                </c:pt>
                <c:pt idx="7058">
                  <c:v>43.816666666666066</c:v>
                </c:pt>
                <c:pt idx="7059">
                  <c:v>43.93333333333333</c:v>
                </c:pt>
                <c:pt idx="7060">
                  <c:v>44.227777777777781</c:v>
                </c:pt>
                <c:pt idx="7061">
                  <c:v>44.3</c:v>
                </c:pt>
                <c:pt idx="7062">
                  <c:v>44.688888888888883</c:v>
                </c:pt>
                <c:pt idx="7063">
                  <c:v>44.927777777777777</c:v>
                </c:pt>
                <c:pt idx="7064">
                  <c:v>45.14444444444414</c:v>
                </c:pt>
                <c:pt idx="7065">
                  <c:v>45.677777777777777</c:v>
                </c:pt>
                <c:pt idx="7066">
                  <c:v>45.944444444444088</c:v>
                </c:pt>
                <c:pt idx="7067">
                  <c:v>46.238888888889022</c:v>
                </c:pt>
                <c:pt idx="7068">
                  <c:v>46.55</c:v>
                </c:pt>
                <c:pt idx="7069">
                  <c:v>46.622222222222263</c:v>
                </c:pt>
                <c:pt idx="7070">
                  <c:v>46.988888888888901</c:v>
                </c:pt>
                <c:pt idx="7071">
                  <c:v>47.033333333333353</c:v>
                </c:pt>
                <c:pt idx="7072">
                  <c:v>46.938888888888911</c:v>
                </c:pt>
                <c:pt idx="7073">
                  <c:v>47.011111111111106</c:v>
                </c:pt>
                <c:pt idx="7074">
                  <c:v>46.866666666666177</c:v>
                </c:pt>
                <c:pt idx="7075">
                  <c:v>46.988888888888901</c:v>
                </c:pt>
                <c:pt idx="7076">
                  <c:v>47.205555555555563</c:v>
                </c:pt>
                <c:pt idx="7077">
                  <c:v>46.988888888888901</c:v>
                </c:pt>
                <c:pt idx="7078">
                  <c:v>47.3</c:v>
                </c:pt>
                <c:pt idx="7079">
                  <c:v>47.422222222222231</c:v>
                </c:pt>
                <c:pt idx="7080">
                  <c:v>47.566666666666222</c:v>
                </c:pt>
                <c:pt idx="7081">
                  <c:v>47.833333333333343</c:v>
                </c:pt>
                <c:pt idx="7082">
                  <c:v>47.761111111111113</c:v>
                </c:pt>
                <c:pt idx="7083">
                  <c:v>47.833333333333343</c:v>
                </c:pt>
                <c:pt idx="7084">
                  <c:v>48.2</c:v>
                </c:pt>
                <c:pt idx="7085">
                  <c:v>48.172222222222231</c:v>
                </c:pt>
                <c:pt idx="7086">
                  <c:v>48.39444444444414</c:v>
                </c:pt>
                <c:pt idx="7087">
                  <c:v>48.416666666666096</c:v>
                </c:pt>
                <c:pt idx="7088">
                  <c:v>48.466666666666207</c:v>
                </c:pt>
                <c:pt idx="7089">
                  <c:v>48.777777777777779</c:v>
                </c:pt>
                <c:pt idx="7090">
                  <c:v>48.661111111111111</c:v>
                </c:pt>
                <c:pt idx="7091">
                  <c:v>48.561111111111131</c:v>
                </c:pt>
                <c:pt idx="7092">
                  <c:v>48.611111111111107</c:v>
                </c:pt>
                <c:pt idx="7093">
                  <c:v>48.633333333333361</c:v>
                </c:pt>
                <c:pt idx="7094">
                  <c:v>48.733333333333363</c:v>
                </c:pt>
                <c:pt idx="7095">
                  <c:v>48.75555555555556</c:v>
                </c:pt>
                <c:pt idx="7096">
                  <c:v>48.733333333333363</c:v>
                </c:pt>
                <c:pt idx="7097">
                  <c:v>48.95</c:v>
                </c:pt>
                <c:pt idx="7098">
                  <c:v>49.044444444444125</c:v>
                </c:pt>
                <c:pt idx="7099">
                  <c:v>49.238888888889008</c:v>
                </c:pt>
                <c:pt idx="7100">
                  <c:v>49.288888888888913</c:v>
                </c:pt>
                <c:pt idx="7101">
                  <c:v>49.311111111111096</c:v>
                </c:pt>
                <c:pt idx="7102">
                  <c:v>49.50555555555556</c:v>
                </c:pt>
                <c:pt idx="7103">
                  <c:v>49.605555555555561</c:v>
                </c:pt>
                <c:pt idx="7104">
                  <c:v>49.577777777777776</c:v>
                </c:pt>
                <c:pt idx="7105">
                  <c:v>49.844444444444022</c:v>
                </c:pt>
                <c:pt idx="7106">
                  <c:v>49.75</c:v>
                </c:pt>
                <c:pt idx="7107">
                  <c:v>49.772222222222233</c:v>
                </c:pt>
                <c:pt idx="7108">
                  <c:v>49.772222222222233</c:v>
                </c:pt>
                <c:pt idx="7109">
                  <c:v>49.555555555555557</c:v>
                </c:pt>
                <c:pt idx="7110">
                  <c:v>49.50555555555556</c:v>
                </c:pt>
                <c:pt idx="7111">
                  <c:v>49.455555555555556</c:v>
                </c:pt>
                <c:pt idx="7112">
                  <c:v>49.288888888888913</c:v>
                </c:pt>
                <c:pt idx="7113">
                  <c:v>49.50555555555556</c:v>
                </c:pt>
                <c:pt idx="7114">
                  <c:v>49.455555555555556</c:v>
                </c:pt>
                <c:pt idx="7115">
                  <c:v>49.75</c:v>
                </c:pt>
                <c:pt idx="7116">
                  <c:v>50.138888888888992</c:v>
                </c:pt>
                <c:pt idx="7117">
                  <c:v>50.255555555555553</c:v>
                </c:pt>
                <c:pt idx="7118">
                  <c:v>50.622222222222263</c:v>
                </c:pt>
                <c:pt idx="7119">
                  <c:v>50.838888888888903</c:v>
                </c:pt>
                <c:pt idx="7120">
                  <c:v>50.911111111111097</c:v>
                </c:pt>
                <c:pt idx="7121">
                  <c:v>51.227777777777781</c:v>
                </c:pt>
                <c:pt idx="7122">
                  <c:v>51.250000000000007</c:v>
                </c:pt>
                <c:pt idx="7123">
                  <c:v>51.3</c:v>
                </c:pt>
                <c:pt idx="7124">
                  <c:v>51.466666666666207</c:v>
                </c:pt>
                <c:pt idx="7125">
                  <c:v>51.466666666666207</c:v>
                </c:pt>
                <c:pt idx="7126">
                  <c:v>51.466666666666207</c:v>
                </c:pt>
                <c:pt idx="7127">
                  <c:v>51.494444444444177</c:v>
                </c:pt>
                <c:pt idx="7128">
                  <c:v>51.516666666666126</c:v>
                </c:pt>
                <c:pt idx="7129">
                  <c:v>51.566666666666222</c:v>
                </c:pt>
                <c:pt idx="7130">
                  <c:v>51.566666666666222</c:v>
                </c:pt>
                <c:pt idx="7131">
                  <c:v>51.661111111111133</c:v>
                </c:pt>
                <c:pt idx="7132">
                  <c:v>51.711111111111109</c:v>
                </c:pt>
                <c:pt idx="7133">
                  <c:v>51.733333333333363</c:v>
                </c:pt>
                <c:pt idx="7134">
                  <c:v>51.833333333333343</c:v>
                </c:pt>
                <c:pt idx="7135">
                  <c:v>51.805555555555557</c:v>
                </c:pt>
                <c:pt idx="7136">
                  <c:v>51.855555555555547</c:v>
                </c:pt>
                <c:pt idx="7137">
                  <c:v>52.122222222222263</c:v>
                </c:pt>
                <c:pt idx="7138">
                  <c:v>52.100000000000009</c:v>
                </c:pt>
                <c:pt idx="7139">
                  <c:v>52.294444444444352</c:v>
                </c:pt>
                <c:pt idx="7140">
                  <c:v>52.55555555555555</c:v>
                </c:pt>
                <c:pt idx="7141">
                  <c:v>52.511111111111106</c:v>
                </c:pt>
                <c:pt idx="7142">
                  <c:v>52.922222222222231</c:v>
                </c:pt>
                <c:pt idx="7143">
                  <c:v>53.116666666666177</c:v>
                </c:pt>
                <c:pt idx="7144">
                  <c:v>52.994444444444177</c:v>
                </c:pt>
                <c:pt idx="7145">
                  <c:v>53.355555555555547</c:v>
                </c:pt>
                <c:pt idx="7146">
                  <c:v>53.355555555555547</c:v>
                </c:pt>
                <c:pt idx="7147">
                  <c:v>53.50555555555556</c:v>
                </c:pt>
                <c:pt idx="7148">
                  <c:v>53.866666666666163</c:v>
                </c:pt>
                <c:pt idx="7149">
                  <c:v>53.794444444444402</c:v>
                </c:pt>
                <c:pt idx="7150">
                  <c:v>54.011111111111106</c:v>
                </c:pt>
                <c:pt idx="7151">
                  <c:v>54.227777777777781</c:v>
                </c:pt>
                <c:pt idx="7152">
                  <c:v>54.227777777777781</c:v>
                </c:pt>
                <c:pt idx="7153">
                  <c:v>54.37222222222222</c:v>
                </c:pt>
                <c:pt idx="7154">
                  <c:v>54.35</c:v>
                </c:pt>
                <c:pt idx="7155">
                  <c:v>54.37222222222222</c:v>
                </c:pt>
                <c:pt idx="7156">
                  <c:v>54.472222222222229</c:v>
                </c:pt>
                <c:pt idx="7157">
                  <c:v>54.45</c:v>
                </c:pt>
                <c:pt idx="7158">
                  <c:v>54.761111111111113</c:v>
                </c:pt>
                <c:pt idx="7159">
                  <c:v>54.811111111111096</c:v>
                </c:pt>
                <c:pt idx="7160">
                  <c:v>54.933333333333351</c:v>
                </c:pt>
                <c:pt idx="7161">
                  <c:v>55.316666666666066</c:v>
                </c:pt>
                <c:pt idx="7162">
                  <c:v>55.344444444444022</c:v>
                </c:pt>
                <c:pt idx="7163">
                  <c:v>55.611111111111107</c:v>
                </c:pt>
                <c:pt idx="7164">
                  <c:v>56</c:v>
                </c:pt>
                <c:pt idx="7165">
                  <c:v>56</c:v>
                </c:pt>
                <c:pt idx="7166">
                  <c:v>56.333333333333343</c:v>
                </c:pt>
                <c:pt idx="7167">
                  <c:v>56.722222222222342</c:v>
                </c:pt>
                <c:pt idx="7168">
                  <c:v>56.722222222222342</c:v>
                </c:pt>
                <c:pt idx="7169">
                  <c:v>57.111111111111107</c:v>
                </c:pt>
                <c:pt idx="7170">
                  <c:v>57.111111111111107</c:v>
                </c:pt>
                <c:pt idx="7171">
                  <c:v>57.111111111111107</c:v>
                </c:pt>
                <c:pt idx="7172">
                  <c:v>57.277777777777771</c:v>
                </c:pt>
                <c:pt idx="7173">
                  <c:v>57.277777777777771</c:v>
                </c:pt>
                <c:pt idx="7174">
                  <c:v>57.277777777777771</c:v>
                </c:pt>
                <c:pt idx="7175">
                  <c:v>57.444444444444088</c:v>
                </c:pt>
                <c:pt idx="7176">
                  <c:v>57.5</c:v>
                </c:pt>
                <c:pt idx="7177">
                  <c:v>57.8888888888889</c:v>
                </c:pt>
                <c:pt idx="7178">
                  <c:v>57.833333333333343</c:v>
                </c:pt>
                <c:pt idx="7179">
                  <c:v>58.000000000000007</c:v>
                </c:pt>
                <c:pt idx="7180">
                  <c:v>58.333333333333343</c:v>
                </c:pt>
                <c:pt idx="7181">
                  <c:v>58.444444444444088</c:v>
                </c:pt>
                <c:pt idx="7182">
                  <c:v>58.722222222222321</c:v>
                </c:pt>
                <c:pt idx="7183">
                  <c:v>58.944444444444088</c:v>
                </c:pt>
                <c:pt idx="7184">
                  <c:v>59.000000000000007</c:v>
                </c:pt>
                <c:pt idx="7185">
                  <c:v>59.333333333333329</c:v>
                </c:pt>
                <c:pt idx="7186">
                  <c:v>59.277777777777779</c:v>
                </c:pt>
                <c:pt idx="7187">
                  <c:v>59.277777777777779</c:v>
                </c:pt>
                <c:pt idx="7188">
                  <c:v>59.3888888888889</c:v>
                </c:pt>
                <c:pt idx="7189">
                  <c:v>59.444444444444088</c:v>
                </c:pt>
                <c:pt idx="7190">
                  <c:v>59.444444444444088</c:v>
                </c:pt>
                <c:pt idx="7191">
                  <c:v>59.5</c:v>
                </c:pt>
                <c:pt idx="7192">
                  <c:v>59.555555555555557</c:v>
                </c:pt>
                <c:pt idx="7193">
                  <c:v>59.777777777777779</c:v>
                </c:pt>
                <c:pt idx="7194">
                  <c:v>59.777777777777779</c:v>
                </c:pt>
                <c:pt idx="7195">
                  <c:v>59.777777777777779</c:v>
                </c:pt>
                <c:pt idx="7196">
                  <c:v>59.777777777777779</c:v>
                </c:pt>
                <c:pt idx="7197">
                  <c:v>59.777777777777779</c:v>
                </c:pt>
                <c:pt idx="7198">
                  <c:v>59.833333333333343</c:v>
                </c:pt>
                <c:pt idx="7199">
                  <c:v>59.833333333333343</c:v>
                </c:pt>
                <c:pt idx="7200">
                  <c:v>59.833333333333343</c:v>
                </c:pt>
                <c:pt idx="7201">
                  <c:v>59.944444444444088</c:v>
                </c:pt>
                <c:pt idx="7202">
                  <c:v>60</c:v>
                </c:pt>
                <c:pt idx="7203">
                  <c:v>60.05555555555555</c:v>
                </c:pt>
                <c:pt idx="7204">
                  <c:v>60.111111111111107</c:v>
                </c:pt>
                <c:pt idx="7205">
                  <c:v>60</c:v>
                </c:pt>
                <c:pt idx="7206">
                  <c:v>60.333333333333329</c:v>
                </c:pt>
                <c:pt idx="7207">
                  <c:v>60.3888888888889</c:v>
                </c:pt>
                <c:pt idx="7208">
                  <c:v>60.444444444444088</c:v>
                </c:pt>
                <c:pt idx="7209">
                  <c:v>60.833333333333343</c:v>
                </c:pt>
                <c:pt idx="7210">
                  <c:v>61</c:v>
                </c:pt>
                <c:pt idx="7211">
                  <c:v>61.222222222222342</c:v>
                </c:pt>
                <c:pt idx="7212">
                  <c:v>61.555555555555557</c:v>
                </c:pt>
                <c:pt idx="7213">
                  <c:v>61.5</c:v>
                </c:pt>
                <c:pt idx="7214">
                  <c:v>61.7777777777778</c:v>
                </c:pt>
                <c:pt idx="7215">
                  <c:v>61.944444444444088</c:v>
                </c:pt>
                <c:pt idx="7216">
                  <c:v>61.944444444444088</c:v>
                </c:pt>
                <c:pt idx="7217">
                  <c:v>62.166666666666295</c:v>
                </c:pt>
                <c:pt idx="7218">
                  <c:v>62.222222222222342</c:v>
                </c:pt>
                <c:pt idx="7219">
                  <c:v>62.333333333333343</c:v>
                </c:pt>
                <c:pt idx="7220">
                  <c:v>62.444444444444088</c:v>
                </c:pt>
                <c:pt idx="7221">
                  <c:v>62.5</c:v>
                </c:pt>
                <c:pt idx="7222">
                  <c:v>62.777777777777771</c:v>
                </c:pt>
                <c:pt idx="7223">
                  <c:v>62.777777777777771</c:v>
                </c:pt>
                <c:pt idx="7224">
                  <c:v>62.8888888888889</c:v>
                </c:pt>
                <c:pt idx="7225">
                  <c:v>63.166666666666295</c:v>
                </c:pt>
                <c:pt idx="7226">
                  <c:v>63.111111111111107</c:v>
                </c:pt>
                <c:pt idx="7227">
                  <c:v>63.444444444444088</c:v>
                </c:pt>
                <c:pt idx="7228">
                  <c:v>63.722222222222342</c:v>
                </c:pt>
                <c:pt idx="7229">
                  <c:v>63.611111111111107</c:v>
                </c:pt>
                <c:pt idx="7230">
                  <c:v>64</c:v>
                </c:pt>
                <c:pt idx="7231">
                  <c:v>64.277777777777459</c:v>
                </c:pt>
                <c:pt idx="7232">
                  <c:v>64.388888888888147</c:v>
                </c:pt>
                <c:pt idx="7233">
                  <c:v>64.722222222222229</c:v>
                </c:pt>
                <c:pt idx="7234">
                  <c:v>64.777777777777459</c:v>
                </c:pt>
                <c:pt idx="7235">
                  <c:v>64.777777777777459</c:v>
                </c:pt>
                <c:pt idx="7236">
                  <c:v>65.055555555555259</c:v>
                </c:pt>
                <c:pt idx="7237">
                  <c:v>65</c:v>
                </c:pt>
                <c:pt idx="7238">
                  <c:v>65.055555555555259</c:v>
                </c:pt>
                <c:pt idx="7239">
                  <c:v>65</c:v>
                </c:pt>
                <c:pt idx="7240">
                  <c:v>65</c:v>
                </c:pt>
                <c:pt idx="7241">
                  <c:v>65.111111111111114</c:v>
                </c:pt>
                <c:pt idx="7242">
                  <c:v>65.166666666666671</c:v>
                </c:pt>
                <c:pt idx="7243">
                  <c:v>65.222222222222214</c:v>
                </c:pt>
                <c:pt idx="7244">
                  <c:v>65.222222222222214</c:v>
                </c:pt>
                <c:pt idx="7245">
                  <c:v>65.222222222222214</c:v>
                </c:pt>
                <c:pt idx="7246">
                  <c:v>65.277777777777459</c:v>
                </c:pt>
                <c:pt idx="7247">
                  <c:v>65.388888888888147</c:v>
                </c:pt>
                <c:pt idx="7248">
                  <c:v>65.388888888888147</c:v>
                </c:pt>
                <c:pt idx="7249">
                  <c:v>65.444444444444684</c:v>
                </c:pt>
                <c:pt idx="7250">
                  <c:v>65.444444444444684</c:v>
                </c:pt>
                <c:pt idx="7251">
                  <c:v>65.444444444444684</c:v>
                </c:pt>
                <c:pt idx="7252">
                  <c:v>65.555555555555259</c:v>
                </c:pt>
                <c:pt idx="7253">
                  <c:v>65.555555555555259</c:v>
                </c:pt>
                <c:pt idx="7254">
                  <c:v>65.777777777777459</c:v>
                </c:pt>
                <c:pt idx="7255">
                  <c:v>65.833333333333059</c:v>
                </c:pt>
                <c:pt idx="7256">
                  <c:v>65.833333333333059</c:v>
                </c:pt>
                <c:pt idx="7257">
                  <c:v>66.222222222222214</c:v>
                </c:pt>
                <c:pt idx="7258">
                  <c:v>66.277777777777459</c:v>
                </c:pt>
                <c:pt idx="7259">
                  <c:v>66.555555555555259</c:v>
                </c:pt>
                <c:pt idx="7260">
                  <c:v>66.944444444444684</c:v>
                </c:pt>
                <c:pt idx="7261">
                  <c:v>66.777777777777459</c:v>
                </c:pt>
                <c:pt idx="7262">
                  <c:v>67.111111111111114</c:v>
                </c:pt>
                <c:pt idx="7263">
                  <c:v>67.444444444444684</c:v>
                </c:pt>
                <c:pt idx="7264">
                  <c:v>67.388888888888147</c:v>
                </c:pt>
                <c:pt idx="7265">
                  <c:v>67.722222222222214</c:v>
                </c:pt>
                <c:pt idx="7266">
                  <c:v>67.722222222222214</c:v>
                </c:pt>
                <c:pt idx="7267">
                  <c:v>67.666666666666671</c:v>
                </c:pt>
                <c:pt idx="7268">
                  <c:v>67.888888888888147</c:v>
                </c:pt>
                <c:pt idx="7269">
                  <c:v>67.888888888888147</c:v>
                </c:pt>
                <c:pt idx="7270">
                  <c:v>68.055555555555259</c:v>
                </c:pt>
                <c:pt idx="7271">
                  <c:v>68.111111111111114</c:v>
                </c:pt>
                <c:pt idx="7272">
                  <c:v>68.222222222222214</c:v>
                </c:pt>
                <c:pt idx="7273">
                  <c:v>68.555555555555259</c:v>
                </c:pt>
                <c:pt idx="7274">
                  <c:v>68.611111111111114</c:v>
                </c:pt>
                <c:pt idx="7275">
                  <c:v>69.055555555555259</c:v>
                </c:pt>
                <c:pt idx="7276">
                  <c:v>69.388888888888175</c:v>
                </c:pt>
                <c:pt idx="7277">
                  <c:v>69.388888888888175</c:v>
                </c:pt>
                <c:pt idx="7278">
                  <c:v>69.722222222222214</c:v>
                </c:pt>
                <c:pt idx="7279">
                  <c:v>69.944444444444684</c:v>
                </c:pt>
                <c:pt idx="7280">
                  <c:v>69.944444444444684</c:v>
                </c:pt>
                <c:pt idx="7281">
                  <c:v>70.277777777777459</c:v>
                </c:pt>
                <c:pt idx="7282">
                  <c:v>70.222222222222229</c:v>
                </c:pt>
                <c:pt idx="7283">
                  <c:v>70.333333333333059</c:v>
                </c:pt>
                <c:pt idx="7284">
                  <c:v>70.444444444444684</c:v>
                </c:pt>
                <c:pt idx="7285">
                  <c:v>70.444444444444684</c:v>
                </c:pt>
                <c:pt idx="7286">
                  <c:v>71.166666666666671</c:v>
                </c:pt>
                <c:pt idx="7287">
                  <c:v>71.555555555555259</c:v>
                </c:pt>
                <c:pt idx="7288">
                  <c:v>71.555555555555259</c:v>
                </c:pt>
                <c:pt idx="7289">
                  <c:v>71.666666666666671</c:v>
                </c:pt>
                <c:pt idx="7290">
                  <c:v>71.6111111111111</c:v>
                </c:pt>
                <c:pt idx="7291">
                  <c:v>71.666666666666671</c:v>
                </c:pt>
                <c:pt idx="7292">
                  <c:v>71.777777777777459</c:v>
                </c:pt>
                <c:pt idx="7293">
                  <c:v>71.1111111111111</c:v>
                </c:pt>
                <c:pt idx="7294">
                  <c:v>70.722222222222229</c:v>
                </c:pt>
                <c:pt idx="7295">
                  <c:v>70.777777777777459</c:v>
                </c:pt>
                <c:pt idx="7296">
                  <c:v>70.722222222222229</c:v>
                </c:pt>
                <c:pt idx="7297">
                  <c:v>70.944444444444684</c:v>
                </c:pt>
                <c:pt idx="7298">
                  <c:v>70.944444444444684</c:v>
                </c:pt>
                <c:pt idx="7299">
                  <c:v>70.944444444444684</c:v>
                </c:pt>
                <c:pt idx="7300">
                  <c:v>71.055555555555259</c:v>
                </c:pt>
                <c:pt idx="7301">
                  <c:v>71</c:v>
                </c:pt>
                <c:pt idx="7302">
                  <c:v>71.277777777777459</c:v>
                </c:pt>
                <c:pt idx="7303">
                  <c:v>71.5</c:v>
                </c:pt>
                <c:pt idx="7304">
                  <c:v>71.6111111111111</c:v>
                </c:pt>
                <c:pt idx="7305">
                  <c:v>71.944444444444684</c:v>
                </c:pt>
                <c:pt idx="7306">
                  <c:v>71.944444444444684</c:v>
                </c:pt>
                <c:pt idx="7307">
                  <c:v>72.222222222222214</c:v>
                </c:pt>
                <c:pt idx="7308">
                  <c:v>72.611111111111114</c:v>
                </c:pt>
                <c:pt idx="7309">
                  <c:v>72.611111111111114</c:v>
                </c:pt>
                <c:pt idx="7310">
                  <c:v>72.777777777777459</c:v>
                </c:pt>
                <c:pt idx="7311">
                  <c:v>72.888888888888147</c:v>
                </c:pt>
                <c:pt idx="7312">
                  <c:v>72.888888888888147</c:v>
                </c:pt>
                <c:pt idx="7313">
                  <c:v>73.222222222222229</c:v>
                </c:pt>
                <c:pt idx="7314">
                  <c:v>73.111111111111114</c:v>
                </c:pt>
                <c:pt idx="7315">
                  <c:v>73.111111111111114</c:v>
                </c:pt>
                <c:pt idx="7316">
                  <c:v>73.166666666666671</c:v>
                </c:pt>
                <c:pt idx="7317">
                  <c:v>73.111111111111114</c:v>
                </c:pt>
                <c:pt idx="7318">
                  <c:v>73.166666666666671</c:v>
                </c:pt>
                <c:pt idx="7319">
                  <c:v>73.222222222222229</c:v>
                </c:pt>
                <c:pt idx="7320">
                  <c:v>73.222222222222229</c:v>
                </c:pt>
                <c:pt idx="7321">
                  <c:v>73.388888888888175</c:v>
                </c:pt>
                <c:pt idx="7322">
                  <c:v>73.388888888888175</c:v>
                </c:pt>
                <c:pt idx="7323">
                  <c:v>73.5</c:v>
                </c:pt>
                <c:pt idx="7324">
                  <c:v>73.666666666666671</c:v>
                </c:pt>
                <c:pt idx="7325">
                  <c:v>73.555555555555259</c:v>
                </c:pt>
                <c:pt idx="7326">
                  <c:v>73.611111111111114</c:v>
                </c:pt>
                <c:pt idx="7327">
                  <c:v>73.666666666666671</c:v>
                </c:pt>
                <c:pt idx="7328">
                  <c:v>73.611111111111114</c:v>
                </c:pt>
                <c:pt idx="7329">
                  <c:v>73.888888888888175</c:v>
                </c:pt>
                <c:pt idx="7330">
                  <c:v>73.888888888888175</c:v>
                </c:pt>
                <c:pt idx="7331">
                  <c:v>73.944444444444684</c:v>
                </c:pt>
                <c:pt idx="7332">
                  <c:v>74.333333333333059</c:v>
                </c:pt>
                <c:pt idx="7333">
                  <c:v>74.222222222222214</c:v>
                </c:pt>
                <c:pt idx="7334">
                  <c:v>74.611111111111114</c:v>
                </c:pt>
                <c:pt idx="7335">
                  <c:v>74.777777777777459</c:v>
                </c:pt>
                <c:pt idx="7336">
                  <c:v>74.722222222222214</c:v>
                </c:pt>
                <c:pt idx="7337">
                  <c:v>75.055555555555259</c:v>
                </c:pt>
                <c:pt idx="7338">
                  <c:v>74.888888888888147</c:v>
                </c:pt>
                <c:pt idx="7339">
                  <c:v>74.944444444444684</c:v>
                </c:pt>
                <c:pt idx="7340">
                  <c:v>75.333333333333059</c:v>
                </c:pt>
                <c:pt idx="7341">
                  <c:v>75.111111111111114</c:v>
                </c:pt>
                <c:pt idx="7342">
                  <c:v>75.388888888888147</c:v>
                </c:pt>
                <c:pt idx="7343">
                  <c:v>75.555555555555259</c:v>
                </c:pt>
                <c:pt idx="7344">
                  <c:v>75.444444444444684</c:v>
                </c:pt>
                <c:pt idx="7345">
                  <c:v>75.833333333333059</c:v>
                </c:pt>
                <c:pt idx="7346">
                  <c:v>75.888888888888175</c:v>
                </c:pt>
                <c:pt idx="7347">
                  <c:v>75.944444444444684</c:v>
                </c:pt>
                <c:pt idx="7348">
                  <c:v>76.222222222222214</c:v>
                </c:pt>
                <c:pt idx="7349">
                  <c:v>76.166666666666671</c:v>
                </c:pt>
                <c:pt idx="7350">
                  <c:v>76.222222222222214</c:v>
                </c:pt>
                <c:pt idx="7351">
                  <c:v>76.277777777777459</c:v>
                </c:pt>
                <c:pt idx="7352">
                  <c:v>76.277777777777459</c:v>
                </c:pt>
                <c:pt idx="7353">
                  <c:v>76.333333333333059</c:v>
                </c:pt>
                <c:pt idx="7354">
                  <c:v>76.222222222222214</c:v>
                </c:pt>
                <c:pt idx="7355">
                  <c:v>76.277777777777459</c:v>
                </c:pt>
                <c:pt idx="7356">
                  <c:v>76.444444444444684</c:v>
                </c:pt>
                <c:pt idx="7357">
                  <c:v>76.444444444444684</c:v>
                </c:pt>
                <c:pt idx="7358">
                  <c:v>76.777777777777459</c:v>
                </c:pt>
                <c:pt idx="7359">
                  <c:v>76.777777777777459</c:v>
                </c:pt>
                <c:pt idx="7360">
                  <c:v>76.833333333333059</c:v>
                </c:pt>
                <c:pt idx="7361">
                  <c:v>77.166666666666657</c:v>
                </c:pt>
                <c:pt idx="7362">
                  <c:v>77.222222222222214</c:v>
                </c:pt>
                <c:pt idx="7363">
                  <c:v>77.333333333333059</c:v>
                </c:pt>
                <c:pt idx="7364">
                  <c:v>77.722222222222229</c:v>
                </c:pt>
                <c:pt idx="7365">
                  <c:v>77.611111111111114</c:v>
                </c:pt>
                <c:pt idx="7366">
                  <c:v>78</c:v>
                </c:pt>
                <c:pt idx="7367">
                  <c:v>78.333333333333059</c:v>
                </c:pt>
                <c:pt idx="7368">
                  <c:v>78.5</c:v>
                </c:pt>
                <c:pt idx="7369">
                  <c:v>78.722222222222229</c:v>
                </c:pt>
                <c:pt idx="7370">
                  <c:v>78.833333333333059</c:v>
                </c:pt>
                <c:pt idx="7371">
                  <c:v>78.833333333333059</c:v>
                </c:pt>
                <c:pt idx="7372">
                  <c:v>79.055555555555259</c:v>
                </c:pt>
                <c:pt idx="7373">
                  <c:v>79.055555555555259</c:v>
                </c:pt>
                <c:pt idx="7374">
                  <c:v>79.277777777777459</c:v>
                </c:pt>
                <c:pt idx="7375">
                  <c:v>79.222222222222214</c:v>
                </c:pt>
                <c:pt idx="7376">
                  <c:v>79.333333333333059</c:v>
                </c:pt>
                <c:pt idx="7377">
                  <c:v>79.555555555555259</c:v>
                </c:pt>
                <c:pt idx="7378">
                  <c:v>79.5</c:v>
                </c:pt>
                <c:pt idx="7379">
                  <c:v>79.611111111111114</c:v>
                </c:pt>
                <c:pt idx="7380">
                  <c:v>79.833333333333059</c:v>
                </c:pt>
                <c:pt idx="7381">
                  <c:v>79.722222222222214</c:v>
                </c:pt>
                <c:pt idx="7382">
                  <c:v>80.055555555555259</c:v>
                </c:pt>
                <c:pt idx="7383">
                  <c:v>80.222222222222229</c:v>
                </c:pt>
                <c:pt idx="7384">
                  <c:v>80.277777777777459</c:v>
                </c:pt>
                <c:pt idx="7385">
                  <c:v>80.777777777777459</c:v>
                </c:pt>
                <c:pt idx="7386">
                  <c:v>80.833333333333059</c:v>
                </c:pt>
                <c:pt idx="7387">
                  <c:v>80.888888888888147</c:v>
                </c:pt>
                <c:pt idx="7388">
                  <c:v>81.166666666666671</c:v>
                </c:pt>
                <c:pt idx="7389">
                  <c:v>81.166666666666671</c:v>
                </c:pt>
                <c:pt idx="7390">
                  <c:v>81.277777777777459</c:v>
                </c:pt>
                <c:pt idx="7391">
                  <c:v>81.444444444444684</c:v>
                </c:pt>
                <c:pt idx="7392">
                  <c:v>81.388888888888175</c:v>
                </c:pt>
                <c:pt idx="7393">
                  <c:v>81.5</c:v>
                </c:pt>
                <c:pt idx="7394">
                  <c:v>81.5</c:v>
                </c:pt>
                <c:pt idx="7395">
                  <c:v>81.555555555555259</c:v>
                </c:pt>
                <c:pt idx="7396">
                  <c:v>81.555555555555259</c:v>
                </c:pt>
                <c:pt idx="7397">
                  <c:v>81.5</c:v>
                </c:pt>
                <c:pt idx="7398">
                  <c:v>81.5</c:v>
                </c:pt>
                <c:pt idx="7399">
                  <c:v>81.5</c:v>
                </c:pt>
                <c:pt idx="7400">
                  <c:v>81.555555555555259</c:v>
                </c:pt>
                <c:pt idx="7401">
                  <c:v>81.722222222222214</c:v>
                </c:pt>
                <c:pt idx="7402">
                  <c:v>81.666666666666671</c:v>
                </c:pt>
                <c:pt idx="7403">
                  <c:v>81.833333333333059</c:v>
                </c:pt>
                <c:pt idx="7404">
                  <c:v>81.888888888888147</c:v>
                </c:pt>
                <c:pt idx="7405">
                  <c:v>81.888888888888147</c:v>
                </c:pt>
                <c:pt idx="7406">
                  <c:v>82.166666666666657</c:v>
                </c:pt>
                <c:pt idx="7407">
                  <c:v>82.166666666666657</c:v>
                </c:pt>
                <c:pt idx="7408">
                  <c:v>82.1111111111111</c:v>
                </c:pt>
                <c:pt idx="7409">
                  <c:v>82.5</c:v>
                </c:pt>
                <c:pt idx="7410">
                  <c:v>82.722222222222214</c:v>
                </c:pt>
                <c:pt idx="7411">
                  <c:v>83.055555555555259</c:v>
                </c:pt>
                <c:pt idx="7412">
                  <c:v>83.611111111111114</c:v>
                </c:pt>
                <c:pt idx="7413">
                  <c:v>83.666666666666671</c:v>
                </c:pt>
                <c:pt idx="7414">
                  <c:v>84.277777777777459</c:v>
                </c:pt>
                <c:pt idx="7415">
                  <c:v>84.555555555555259</c:v>
                </c:pt>
                <c:pt idx="7416">
                  <c:v>84.6111111111111</c:v>
                </c:pt>
                <c:pt idx="7417">
                  <c:v>85</c:v>
                </c:pt>
                <c:pt idx="7418">
                  <c:v>85.055555555555259</c:v>
                </c:pt>
                <c:pt idx="7419">
                  <c:v>85.166666666666671</c:v>
                </c:pt>
                <c:pt idx="7420">
                  <c:v>85.5</c:v>
                </c:pt>
                <c:pt idx="7421">
                  <c:v>85.444444444444684</c:v>
                </c:pt>
                <c:pt idx="7422">
                  <c:v>85.777777777777459</c:v>
                </c:pt>
                <c:pt idx="7423">
                  <c:v>86</c:v>
                </c:pt>
                <c:pt idx="7424">
                  <c:v>86</c:v>
                </c:pt>
                <c:pt idx="7425">
                  <c:v>86.333333333333059</c:v>
                </c:pt>
                <c:pt idx="7426">
                  <c:v>86.388888888888175</c:v>
                </c:pt>
                <c:pt idx="7427">
                  <c:v>86.388888888888175</c:v>
                </c:pt>
                <c:pt idx="7428">
                  <c:v>86.6111111111111</c:v>
                </c:pt>
                <c:pt idx="7429">
                  <c:v>86.6111111111111</c:v>
                </c:pt>
                <c:pt idx="7430">
                  <c:v>86.666666666666671</c:v>
                </c:pt>
                <c:pt idx="7431">
                  <c:v>86.722222222222229</c:v>
                </c:pt>
                <c:pt idx="7432">
                  <c:v>86.777777777777459</c:v>
                </c:pt>
                <c:pt idx="7433">
                  <c:v>86.833333333333059</c:v>
                </c:pt>
                <c:pt idx="7434">
                  <c:v>86.833333333333059</c:v>
                </c:pt>
                <c:pt idx="7435">
                  <c:v>86.833333333333059</c:v>
                </c:pt>
                <c:pt idx="7436">
                  <c:v>86.888888888888175</c:v>
                </c:pt>
                <c:pt idx="7437">
                  <c:v>86.888888888888175</c:v>
                </c:pt>
                <c:pt idx="7438">
                  <c:v>86.944444444444684</c:v>
                </c:pt>
                <c:pt idx="7439">
                  <c:v>86.944444444444684</c:v>
                </c:pt>
                <c:pt idx="7440">
                  <c:v>86.944444444444684</c:v>
                </c:pt>
                <c:pt idx="7441">
                  <c:v>87</c:v>
                </c:pt>
                <c:pt idx="7442">
                  <c:v>87.055555555555259</c:v>
                </c:pt>
                <c:pt idx="7443">
                  <c:v>86.944444444444684</c:v>
                </c:pt>
                <c:pt idx="7444">
                  <c:v>87</c:v>
                </c:pt>
                <c:pt idx="7445">
                  <c:v>86.944444444444684</c:v>
                </c:pt>
                <c:pt idx="7446">
                  <c:v>87</c:v>
                </c:pt>
                <c:pt idx="7447">
                  <c:v>87</c:v>
                </c:pt>
                <c:pt idx="7448">
                  <c:v>87</c:v>
                </c:pt>
                <c:pt idx="7449">
                  <c:v>87</c:v>
                </c:pt>
                <c:pt idx="7450">
                  <c:v>87.166666666666671</c:v>
                </c:pt>
                <c:pt idx="7451">
                  <c:v>87.166666666666671</c:v>
                </c:pt>
                <c:pt idx="7452">
                  <c:v>87.333333333333059</c:v>
                </c:pt>
                <c:pt idx="7453">
                  <c:v>87.388888888888147</c:v>
                </c:pt>
                <c:pt idx="7454">
                  <c:v>87.611111111111114</c:v>
                </c:pt>
                <c:pt idx="7455">
                  <c:v>87.611111111111114</c:v>
                </c:pt>
                <c:pt idx="7456">
                  <c:v>87.666666666666657</c:v>
                </c:pt>
                <c:pt idx="7457">
                  <c:v>87.888888888888147</c:v>
                </c:pt>
                <c:pt idx="7458">
                  <c:v>88.055555555555259</c:v>
                </c:pt>
                <c:pt idx="7459">
                  <c:v>88.333333333333059</c:v>
                </c:pt>
                <c:pt idx="7460">
                  <c:v>89</c:v>
                </c:pt>
                <c:pt idx="7461">
                  <c:v>89.500000000000014</c:v>
                </c:pt>
                <c:pt idx="7462">
                  <c:v>90.666666666666671</c:v>
                </c:pt>
                <c:pt idx="7463">
                  <c:v>91.722222222222214</c:v>
                </c:pt>
                <c:pt idx="7464">
                  <c:v>92.166666666666657</c:v>
                </c:pt>
                <c:pt idx="7465">
                  <c:v>92.666666666666671</c:v>
                </c:pt>
                <c:pt idx="7466">
                  <c:v>93.055555555555259</c:v>
                </c:pt>
                <c:pt idx="7467">
                  <c:v>93.444444444444684</c:v>
                </c:pt>
                <c:pt idx="7468">
                  <c:v>93.444444444444684</c:v>
                </c:pt>
                <c:pt idx="7469">
                  <c:v>93.111111111111114</c:v>
                </c:pt>
                <c:pt idx="7470">
                  <c:v>92.833333333333059</c:v>
                </c:pt>
                <c:pt idx="7471">
                  <c:v>92.777777777777459</c:v>
                </c:pt>
                <c:pt idx="7472">
                  <c:v>92.722222222222214</c:v>
                </c:pt>
                <c:pt idx="7473">
                  <c:v>92.722222222222214</c:v>
                </c:pt>
                <c:pt idx="7474">
                  <c:v>92.277777777777459</c:v>
                </c:pt>
                <c:pt idx="7475">
                  <c:v>92.222222222222229</c:v>
                </c:pt>
                <c:pt idx="7476">
                  <c:v>92.166666666666657</c:v>
                </c:pt>
                <c:pt idx="7477">
                  <c:v>91.944444444444684</c:v>
                </c:pt>
                <c:pt idx="7478">
                  <c:v>92</c:v>
                </c:pt>
                <c:pt idx="7479">
                  <c:v>91.944444444444684</c:v>
                </c:pt>
                <c:pt idx="7480">
                  <c:v>91.944444444444684</c:v>
                </c:pt>
                <c:pt idx="7481">
                  <c:v>92</c:v>
                </c:pt>
                <c:pt idx="7482">
                  <c:v>92.055555555555259</c:v>
                </c:pt>
                <c:pt idx="7483">
                  <c:v>92</c:v>
                </c:pt>
                <c:pt idx="7484">
                  <c:v>92.166666666666657</c:v>
                </c:pt>
                <c:pt idx="7485">
                  <c:v>92.1111111111111</c:v>
                </c:pt>
                <c:pt idx="7486">
                  <c:v>92.166666666666657</c:v>
                </c:pt>
                <c:pt idx="7487">
                  <c:v>92.222222222222229</c:v>
                </c:pt>
                <c:pt idx="7488">
                  <c:v>92.277777777777459</c:v>
                </c:pt>
                <c:pt idx="7489">
                  <c:v>92.333333333333059</c:v>
                </c:pt>
                <c:pt idx="7490">
                  <c:v>92.388888888888175</c:v>
                </c:pt>
                <c:pt idx="7491">
                  <c:v>92.388888888888175</c:v>
                </c:pt>
                <c:pt idx="7492">
                  <c:v>92.5</c:v>
                </c:pt>
                <c:pt idx="7493">
                  <c:v>92.611111111111128</c:v>
                </c:pt>
                <c:pt idx="7494">
                  <c:v>92.833333333333059</c:v>
                </c:pt>
                <c:pt idx="7495">
                  <c:v>92.888888888888147</c:v>
                </c:pt>
                <c:pt idx="7496">
                  <c:v>92.944444444444684</c:v>
                </c:pt>
                <c:pt idx="7497">
                  <c:v>93.222222222222229</c:v>
                </c:pt>
                <c:pt idx="7498">
                  <c:v>93.333333333333059</c:v>
                </c:pt>
                <c:pt idx="7499">
                  <c:v>93.611111111111114</c:v>
                </c:pt>
                <c:pt idx="7500">
                  <c:v>93.944444444444684</c:v>
                </c:pt>
                <c:pt idx="7501">
                  <c:v>93.888888888888147</c:v>
                </c:pt>
                <c:pt idx="7502">
                  <c:v>94.166666666666657</c:v>
                </c:pt>
                <c:pt idx="7503">
                  <c:v>94.5</c:v>
                </c:pt>
                <c:pt idx="7504">
                  <c:v>94.5</c:v>
                </c:pt>
                <c:pt idx="7505">
                  <c:v>94.833333333333059</c:v>
                </c:pt>
                <c:pt idx="7506">
                  <c:v>94.722222222222214</c:v>
                </c:pt>
                <c:pt idx="7507">
                  <c:v>94.666666666666671</c:v>
                </c:pt>
                <c:pt idx="7508">
                  <c:v>94.833333333333059</c:v>
                </c:pt>
                <c:pt idx="7509">
                  <c:v>94.777777777777459</c:v>
                </c:pt>
                <c:pt idx="7510">
                  <c:v>94.722222222222214</c:v>
                </c:pt>
                <c:pt idx="7511">
                  <c:v>94.777777777777459</c:v>
                </c:pt>
                <c:pt idx="7512">
                  <c:v>94.666666666666671</c:v>
                </c:pt>
                <c:pt idx="7513">
                  <c:v>94.722222222222214</c:v>
                </c:pt>
                <c:pt idx="7514">
                  <c:v>94.777777777777459</c:v>
                </c:pt>
                <c:pt idx="7515">
                  <c:v>94.833333333333059</c:v>
                </c:pt>
                <c:pt idx="7516">
                  <c:v>95</c:v>
                </c:pt>
                <c:pt idx="7517">
                  <c:v>95</c:v>
                </c:pt>
                <c:pt idx="7518">
                  <c:v>95.055555555555259</c:v>
                </c:pt>
                <c:pt idx="7519">
                  <c:v>95.111111111111114</c:v>
                </c:pt>
                <c:pt idx="7520">
                  <c:v>95.111111111111114</c:v>
                </c:pt>
                <c:pt idx="7521">
                  <c:v>95.166666666666657</c:v>
                </c:pt>
                <c:pt idx="7522">
                  <c:v>95.111111111111114</c:v>
                </c:pt>
                <c:pt idx="7523">
                  <c:v>95.166666666666657</c:v>
                </c:pt>
                <c:pt idx="7524">
                  <c:v>95.222222222222214</c:v>
                </c:pt>
                <c:pt idx="7525">
                  <c:v>95.277777777777459</c:v>
                </c:pt>
                <c:pt idx="7526">
                  <c:v>95.444444444444684</c:v>
                </c:pt>
                <c:pt idx="7527">
                  <c:v>95.5</c:v>
                </c:pt>
                <c:pt idx="7528">
                  <c:v>95.5</c:v>
                </c:pt>
                <c:pt idx="7529">
                  <c:v>95.833333333333059</c:v>
                </c:pt>
                <c:pt idx="7530">
                  <c:v>95.722222222222214</c:v>
                </c:pt>
                <c:pt idx="7531">
                  <c:v>95.944444444444684</c:v>
                </c:pt>
                <c:pt idx="7532">
                  <c:v>96.222222222222229</c:v>
                </c:pt>
                <c:pt idx="7533">
                  <c:v>96</c:v>
                </c:pt>
                <c:pt idx="7534">
                  <c:v>96.333333333333059</c:v>
                </c:pt>
                <c:pt idx="7535">
                  <c:v>96.388888888888147</c:v>
                </c:pt>
                <c:pt idx="7536">
                  <c:v>96.388888888888147</c:v>
                </c:pt>
                <c:pt idx="7537">
                  <c:v>96.722222222222229</c:v>
                </c:pt>
                <c:pt idx="7538">
                  <c:v>96.611111111111114</c:v>
                </c:pt>
                <c:pt idx="7539">
                  <c:v>96.611111111111114</c:v>
                </c:pt>
                <c:pt idx="7540">
                  <c:v>97.111111111111114</c:v>
                </c:pt>
                <c:pt idx="7541">
                  <c:v>96.944444444444684</c:v>
                </c:pt>
                <c:pt idx="7542">
                  <c:v>97.166666666666657</c:v>
                </c:pt>
                <c:pt idx="7543">
                  <c:v>97.222222222222214</c:v>
                </c:pt>
                <c:pt idx="7544">
                  <c:v>97.222222222222214</c:v>
                </c:pt>
                <c:pt idx="7545">
                  <c:v>97.444444444444684</c:v>
                </c:pt>
                <c:pt idx="7546">
                  <c:v>97.388888888888147</c:v>
                </c:pt>
                <c:pt idx="7547">
                  <c:v>97.333333333333059</c:v>
                </c:pt>
                <c:pt idx="7548">
                  <c:v>97.6111111111111</c:v>
                </c:pt>
                <c:pt idx="7549">
                  <c:v>97.5</c:v>
                </c:pt>
                <c:pt idx="7550">
                  <c:v>97.555555555555259</c:v>
                </c:pt>
                <c:pt idx="7551">
                  <c:v>97.666666666666671</c:v>
                </c:pt>
                <c:pt idx="7552">
                  <c:v>97.666666666666671</c:v>
                </c:pt>
                <c:pt idx="7553">
                  <c:v>97.777777777777459</c:v>
                </c:pt>
                <c:pt idx="7554">
                  <c:v>97.833333333333059</c:v>
                </c:pt>
                <c:pt idx="7555">
                  <c:v>97.722222222222214</c:v>
                </c:pt>
                <c:pt idx="7556">
                  <c:v>97.888888888888147</c:v>
                </c:pt>
                <c:pt idx="7557">
                  <c:v>97.833333333333059</c:v>
                </c:pt>
                <c:pt idx="7558">
                  <c:v>97.944444444444684</c:v>
                </c:pt>
                <c:pt idx="7559">
                  <c:v>97.944444444444684</c:v>
                </c:pt>
                <c:pt idx="7560">
                  <c:v>97.944444444444684</c:v>
                </c:pt>
                <c:pt idx="7561">
                  <c:v>98.277777777777459</c:v>
                </c:pt>
                <c:pt idx="7562">
                  <c:v>98.388888888888147</c:v>
                </c:pt>
                <c:pt idx="7563">
                  <c:v>98.611111111111114</c:v>
                </c:pt>
                <c:pt idx="7564">
                  <c:v>98.944444444444684</c:v>
                </c:pt>
                <c:pt idx="7565">
                  <c:v>99</c:v>
                </c:pt>
                <c:pt idx="7566">
                  <c:v>99.333333333333059</c:v>
                </c:pt>
                <c:pt idx="7567">
                  <c:v>99.611111111111114</c:v>
                </c:pt>
                <c:pt idx="7568">
                  <c:v>99.5</c:v>
                </c:pt>
                <c:pt idx="7569">
                  <c:v>99.833333333333059</c:v>
                </c:pt>
                <c:pt idx="7570">
                  <c:v>99.666666666666671</c:v>
                </c:pt>
                <c:pt idx="7571">
                  <c:v>99.777777777777459</c:v>
                </c:pt>
                <c:pt idx="7572">
                  <c:v>100</c:v>
                </c:pt>
                <c:pt idx="7573">
                  <c:v>100</c:v>
                </c:pt>
                <c:pt idx="7574">
                  <c:v>100.2222222222222</c:v>
                </c:pt>
                <c:pt idx="7575">
                  <c:v>100.7222222222222</c:v>
                </c:pt>
                <c:pt idx="7576">
                  <c:v>100.83333333333312</c:v>
                </c:pt>
                <c:pt idx="7577">
                  <c:v>101.1666666666667</c:v>
                </c:pt>
                <c:pt idx="7578">
                  <c:v>101.1666666666667</c:v>
                </c:pt>
                <c:pt idx="7579">
                  <c:v>101.2222222222222</c:v>
                </c:pt>
                <c:pt idx="7580">
                  <c:v>101.27777777777752</c:v>
                </c:pt>
                <c:pt idx="7581">
                  <c:v>101</c:v>
                </c:pt>
                <c:pt idx="7582">
                  <c:v>100.88888888888843</c:v>
                </c:pt>
                <c:pt idx="7583">
                  <c:v>100.94444444444468</c:v>
                </c:pt>
                <c:pt idx="7584">
                  <c:v>101.27777777777752</c:v>
                </c:pt>
                <c:pt idx="7585">
                  <c:v>101.6666666666667</c:v>
                </c:pt>
                <c:pt idx="7586">
                  <c:v>101.83333333333312</c:v>
                </c:pt>
                <c:pt idx="7587">
                  <c:v>102.1111111111111</c:v>
                </c:pt>
                <c:pt idx="7588">
                  <c:v>102.6111111111111</c:v>
                </c:pt>
                <c:pt idx="7589">
                  <c:v>102.7222222222222</c:v>
                </c:pt>
                <c:pt idx="7590">
                  <c:v>102.94444444444468</c:v>
                </c:pt>
                <c:pt idx="7591">
                  <c:v>102.83333333333312</c:v>
                </c:pt>
                <c:pt idx="7592">
                  <c:v>102.88888888888843</c:v>
                </c:pt>
                <c:pt idx="7593">
                  <c:v>103.05555555555532</c:v>
                </c:pt>
                <c:pt idx="7594">
                  <c:v>102.94444444444468</c:v>
                </c:pt>
                <c:pt idx="7595">
                  <c:v>103</c:v>
                </c:pt>
                <c:pt idx="7596">
                  <c:v>102.94444444444468</c:v>
                </c:pt>
                <c:pt idx="7597">
                  <c:v>102.6666666666667</c:v>
                </c:pt>
                <c:pt idx="7598">
                  <c:v>102.7222222222222</c:v>
                </c:pt>
                <c:pt idx="7599">
                  <c:v>102.5</c:v>
                </c:pt>
                <c:pt idx="7600">
                  <c:v>102.27777777777752</c:v>
                </c:pt>
                <c:pt idx="7601">
                  <c:v>102.5</c:v>
                </c:pt>
                <c:pt idx="7602">
                  <c:v>102.33333333333312</c:v>
                </c:pt>
                <c:pt idx="7603">
                  <c:v>102.33333333333312</c:v>
                </c:pt>
                <c:pt idx="7604">
                  <c:v>102.55555555555532</c:v>
                </c:pt>
                <c:pt idx="7605">
                  <c:v>102.6111111111111</c:v>
                </c:pt>
                <c:pt idx="7606">
                  <c:v>102.88888888888843</c:v>
                </c:pt>
                <c:pt idx="7607">
                  <c:v>103</c:v>
                </c:pt>
                <c:pt idx="7608">
                  <c:v>102.94444444444468</c:v>
                </c:pt>
                <c:pt idx="7609">
                  <c:v>103.05555555555532</c:v>
                </c:pt>
                <c:pt idx="7610">
                  <c:v>103</c:v>
                </c:pt>
                <c:pt idx="7611">
                  <c:v>103.05555555555532</c:v>
                </c:pt>
                <c:pt idx="7612">
                  <c:v>103.05555555555532</c:v>
                </c:pt>
                <c:pt idx="7613">
                  <c:v>102.94444444444468</c:v>
                </c:pt>
                <c:pt idx="7614">
                  <c:v>103</c:v>
                </c:pt>
                <c:pt idx="7615">
                  <c:v>103.05555555555532</c:v>
                </c:pt>
                <c:pt idx="7616">
                  <c:v>103</c:v>
                </c:pt>
                <c:pt idx="7617">
                  <c:v>103.1111111111111</c:v>
                </c:pt>
                <c:pt idx="7618">
                  <c:v>103.1111111111111</c:v>
                </c:pt>
                <c:pt idx="7619">
                  <c:v>103.1666666666667</c:v>
                </c:pt>
                <c:pt idx="7620">
                  <c:v>103.1666666666667</c:v>
                </c:pt>
                <c:pt idx="7621">
                  <c:v>103.2222222222222</c:v>
                </c:pt>
                <c:pt idx="7622">
                  <c:v>103.2222222222222</c:v>
                </c:pt>
                <c:pt idx="7623">
                  <c:v>103.27777777777752</c:v>
                </c:pt>
                <c:pt idx="7624">
                  <c:v>103.27777777777752</c:v>
                </c:pt>
                <c:pt idx="7625">
                  <c:v>103.33333333333312</c:v>
                </c:pt>
                <c:pt idx="7626">
                  <c:v>103.38888888888843</c:v>
                </c:pt>
                <c:pt idx="7627">
                  <c:v>103.44444444444468</c:v>
                </c:pt>
                <c:pt idx="7628">
                  <c:v>103.44444444444468</c:v>
                </c:pt>
                <c:pt idx="7629">
                  <c:v>103.44444444444468</c:v>
                </c:pt>
                <c:pt idx="7630">
                  <c:v>103.44444444444468</c:v>
                </c:pt>
                <c:pt idx="7631">
                  <c:v>103.38888888888843</c:v>
                </c:pt>
                <c:pt idx="7632">
                  <c:v>103.33333333333312</c:v>
                </c:pt>
                <c:pt idx="7633">
                  <c:v>103.44444444444468</c:v>
                </c:pt>
                <c:pt idx="7634">
                  <c:v>103.5</c:v>
                </c:pt>
                <c:pt idx="7635">
                  <c:v>103.7222222222222</c:v>
                </c:pt>
                <c:pt idx="7636">
                  <c:v>104</c:v>
                </c:pt>
                <c:pt idx="7637">
                  <c:v>104</c:v>
                </c:pt>
                <c:pt idx="7638">
                  <c:v>104.27777777777752</c:v>
                </c:pt>
                <c:pt idx="7639">
                  <c:v>104.33333333333312</c:v>
                </c:pt>
                <c:pt idx="7640">
                  <c:v>104.38888888888843</c:v>
                </c:pt>
                <c:pt idx="7641">
                  <c:v>104.7222222222222</c:v>
                </c:pt>
                <c:pt idx="7642">
                  <c:v>104.44444444444468</c:v>
                </c:pt>
                <c:pt idx="7643">
                  <c:v>104.55555555555532</c:v>
                </c:pt>
                <c:pt idx="7644">
                  <c:v>104.77777777777752</c:v>
                </c:pt>
                <c:pt idx="7645">
                  <c:v>104.6666666666667</c:v>
                </c:pt>
                <c:pt idx="7646">
                  <c:v>104.94444444444468</c:v>
                </c:pt>
                <c:pt idx="7647">
                  <c:v>104.88888888888843</c:v>
                </c:pt>
                <c:pt idx="7648">
                  <c:v>104.6666666666667</c:v>
                </c:pt>
                <c:pt idx="7649">
                  <c:v>104.88888888888843</c:v>
                </c:pt>
                <c:pt idx="7650">
                  <c:v>104.6111111111111</c:v>
                </c:pt>
                <c:pt idx="7651">
                  <c:v>104.7222222222222</c:v>
                </c:pt>
                <c:pt idx="7652">
                  <c:v>104.94444444444468</c:v>
                </c:pt>
                <c:pt idx="7653">
                  <c:v>105.05555555555532</c:v>
                </c:pt>
                <c:pt idx="7654">
                  <c:v>105.2222222222222</c:v>
                </c:pt>
                <c:pt idx="7655">
                  <c:v>105.44444444444468</c:v>
                </c:pt>
                <c:pt idx="7656">
                  <c:v>105.5</c:v>
                </c:pt>
                <c:pt idx="7657">
                  <c:v>105.77777777777752</c:v>
                </c:pt>
                <c:pt idx="7658">
                  <c:v>105.7222222222222</c:v>
                </c:pt>
                <c:pt idx="7659">
                  <c:v>105.77777777777752</c:v>
                </c:pt>
                <c:pt idx="7660">
                  <c:v>105.77777777777752</c:v>
                </c:pt>
                <c:pt idx="7661">
                  <c:v>105.7222222222222</c:v>
                </c:pt>
                <c:pt idx="7662">
                  <c:v>105.77777777777752</c:v>
                </c:pt>
                <c:pt idx="7663">
                  <c:v>105.77777777777752</c:v>
                </c:pt>
                <c:pt idx="7664">
                  <c:v>105.83333333333312</c:v>
                </c:pt>
                <c:pt idx="7665">
                  <c:v>105.88888888888843</c:v>
                </c:pt>
                <c:pt idx="7666">
                  <c:v>105.88888888888843</c:v>
                </c:pt>
                <c:pt idx="7667">
                  <c:v>105.94444444444468</c:v>
                </c:pt>
                <c:pt idx="7668">
                  <c:v>106</c:v>
                </c:pt>
                <c:pt idx="7669">
                  <c:v>105.94444444444468</c:v>
                </c:pt>
                <c:pt idx="7670">
                  <c:v>106.1111111111111</c:v>
                </c:pt>
                <c:pt idx="7671">
                  <c:v>106.1666666666667</c:v>
                </c:pt>
                <c:pt idx="7672">
                  <c:v>106.1666666666667</c:v>
                </c:pt>
                <c:pt idx="7673">
                  <c:v>106.44444444444468</c:v>
                </c:pt>
                <c:pt idx="7674">
                  <c:v>106.38888888888843</c:v>
                </c:pt>
                <c:pt idx="7675">
                  <c:v>106.55555555555532</c:v>
                </c:pt>
                <c:pt idx="7676">
                  <c:v>106.83333333333312</c:v>
                </c:pt>
                <c:pt idx="7677">
                  <c:v>106.7222222222222</c:v>
                </c:pt>
                <c:pt idx="7678">
                  <c:v>107</c:v>
                </c:pt>
                <c:pt idx="7679">
                  <c:v>107.1111111111111</c:v>
                </c:pt>
                <c:pt idx="7680">
                  <c:v>106.94444444444468</c:v>
                </c:pt>
                <c:pt idx="7681">
                  <c:v>107.33333333333312</c:v>
                </c:pt>
                <c:pt idx="7682">
                  <c:v>107.1666666666667</c:v>
                </c:pt>
                <c:pt idx="7683">
                  <c:v>107.2222222222222</c:v>
                </c:pt>
                <c:pt idx="7684">
                  <c:v>107.44444444444468</c:v>
                </c:pt>
                <c:pt idx="7685">
                  <c:v>107.1666666666667</c:v>
                </c:pt>
                <c:pt idx="7686">
                  <c:v>107.44444444444468</c:v>
                </c:pt>
                <c:pt idx="7687">
                  <c:v>107.6111111111111</c:v>
                </c:pt>
                <c:pt idx="7688">
                  <c:v>107.6111111111111</c:v>
                </c:pt>
                <c:pt idx="7689">
                  <c:v>108</c:v>
                </c:pt>
                <c:pt idx="7690">
                  <c:v>107.77777777777752</c:v>
                </c:pt>
                <c:pt idx="7691">
                  <c:v>107.94444444444468</c:v>
                </c:pt>
                <c:pt idx="7692">
                  <c:v>108.2222222222222</c:v>
                </c:pt>
                <c:pt idx="7693">
                  <c:v>108</c:v>
                </c:pt>
                <c:pt idx="7694">
                  <c:v>108.05555555555532</c:v>
                </c:pt>
                <c:pt idx="7695">
                  <c:v>108.1666666666667</c:v>
                </c:pt>
                <c:pt idx="7696">
                  <c:v>108.05555555555532</c:v>
                </c:pt>
                <c:pt idx="7697">
                  <c:v>108.33333333333312</c:v>
                </c:pt>
                <c:pt idx="7698">
                  <c:v>108.27777777777752</c:v>
                </c:pt>
                <c:pt idx="7699">
                  <c:v>108.33333333333312</c:v>
                </c:pt>
                <c:pt idx="7700">
                  <c:v>108.5</c:v>
                </c:pt>
                <c:pt idx="7701">
                  <c:v>108.5</c:v>
                </c:pt>
                <c:pt idx="7702">
                  <c:v>108.5</c:v>
                </c:pt>
                <c:pt idx="7703">
                  <c:v>108.55555555555532</c:v>
                </c:pt>
                <c:pt idx="7704">
                  <c:v>108.55555555555532</c:v>
                </c:pt>
                <c:pt idx="7705">
                  <c:v>108.6111111111111</c:v>
                </c:pt>
                <c:pt idx="7706">
                  <c:v>108.5</c:v>
                </c:pt>
                <c:pt idx="7707">
                  <c:v>108.55555555555532</c:v>
                </c:pt>
                <c:pt idx="7708">
                  <c:v>108.55555555555532</c:v>
                </c:pt>
                <c:pt idx="7709">
                  <c:v>108.55555555555532</c:v>
                </c:pt>
                <c:pt idx="7710">
                  <c:v>108.55555555555532</c:v>
                </c:pt>
                <c:pt idx="7711">
                  <c:v>108.55555555555532</c:v>
                </c:pt>
                <c:pt idx="7712">
                  <c:v>108.6111111111111</c:v>
                </c:pt>
                <c:pt idx="7713">
                  <c:v>108.7222222222222</c:v>
                </c:pt>
                <c:pt idx="7714">
                  <c:v>108.7222222222222</c:v>
                </c:pt>
                <c:pt idx="7715">
                  <c:v>108.77777777777752</c:v>
                </c:pt>
                <c:pt idx="7716">
                  <c:v>108.83333333333312</c:v>
                </c:pt>
                <c:pt idx="7717">
                  <c:v>108.77777777777752</c:v>
                </c:pt>
                <c:pt idx="7718">
                  <c:v>108.83333333333312</c:v>
                </c:pt>
                <c:pt idx="7719">
                  <c:v>108.77777777777752</c:v>
                </c:pt>
                <c:pt idx="7720">
                  <c:v>108.77777777777752</c:v>
                </c:pt>
                <c:pt idx="7721">
                  <c:v>108.77777777777752</c:v>
                </c:pt>
                <c:pt idx="7722">
                  <c:v>108.7222222222222</c:v>
                </c:pt>
                <c:pt idx="7723">
                  <c:v>108.77777777777752</c:v>
                </c:pt>
                <c:pt idx="7724">
                  <c:v>108.88888888888843</c:v>
                </c:pt>
                <c:pt idx="7725">
                  <c:v>108.88888888888843</c:v>
                </c:pt>
                <c:pt idx="7726">
                  <c:v>109</c:v>
                </c:pt>
                <c:pt idx="7727">
                  <c:v>109.05555555555532</c:v>
                </c:pt>
                <c:pt idx="7728">
                  <c:v>109.05555555555532</c:v>
                </c:pt>
                <c:pt idx="7729">
                  <c:v>109.1111111111111</c:v>
                </c:pt>
                <c:pt idx="7730">
                  <c:v>109.1111111111111</c:v>
                </c:pt>
                <c:pt idx="7731">
                  <c:v>109.1111111111111</c:v>
                </c:pt>
                <c:pt idx="7732">
                  <c:v>109.1666666666667</c:v>
                </c:pt>
                <c:pt idx="7733">
                  <c:v>109.1111111111111</c:v>
                </c:pt>
                <c:pt idx="7734">
                  <c:v>109.1666666666667</c:v>
                </c:pt>
                <c:pt idx="7735">
                  <c:v>109.2222222222222</c:v>
                </c:pt>
                <c:pt idx="7736">
                  <c:v>109.1111111111111</c:v>
                </c:pt>
                <c:pt idx="7737">
                  <c:v>109.1111111111111</c:v>
                </c:pt>
                <c:pt idx="7738">
                  <c:v>109.05555555555532</c:v>
                </c:pt>
                <c:pt idx="7739">
                  <c:v>109.05555555555532</c:v>
                </c:pt>
                <c:pt idx="7740">
                  <c:v>109.27777777777752</c:v>
                </c:pt>
                <c:pt idx="7741">
                  <c:v>109.2222222222222</c:v>
                </c:pt>
                <c:pt idx="7742">
                  <c:v>109.5</c:v>
                </c:pt>
                <c:pt idx="7743">
                  <c:v>109.7222222222222</c:v>
                </c:pt>
                <c:pt idx="7744">
                  <c:v>109.83333333333312</c:v>
                </c:pt>
                <c:pt idx="7745">
                  <c:v>110.27777777777752</c:v>
                </c:pt>
                <c:pt idx="7746">
                  <c:v>110.44444444444468</c:v>
                </c:pt>
                <c:pt idx="7747">
                  <c:v>110.6111111111111</c:v>
                </c:pt>
                <c:pt idx="7748">
                  <c:v>110.88888888888843</c:v>
                </c:pt>
                <c:pt idx="7749">
                  <c:v>110.88888888888843</c:v>
                </c:pt>
                <c:pt idx="7750">
                  <c:v>111.1111111111111</c:v>
                </c:pt>
                <c:pt idx="7751">
                  <c:v>111.27777777777752</c:v>
                </c:pt>
                <c:pt idx="7752">
                  <c:v>111.27777777777752</c:v>
                </c:pt>
                <c:pt idx="7753">
                  <c:v>111.44444444444468</c:v>
                </c:pt>
                <c:pt idx="7754">
                  <c:v>111.44444444444468</c:v>
                </c:pt>
                <c:pt idx="7755">
                  <c:v>111.55555555555532</c:v>
                </c:pt>
                <c:pt idx="7756">
                  <c:v>111.6111111111111</c:v>
                </c:pt>
                <c:pt idx="7757">
                  <c:v>111.55555555555532</c:v>
                </c:pt>
                <c:pt idx="7758">
                  <c:v>111.7222222222222</c:v>
                </c:pt>
                <c:pt idx="7759">
                  <c:v>111.6666666666667</c:v>
                </c:pt>
                <c:pt idx="7760">
                  <c:v>111.6111111111111</c:v>
                </c:pt>
                <c:pt idx="7761">
                  <c:v>111.6111111111111</c:v>
                </c:pt>
                <c:pt idx="7762">
                  <c:v>111.55555555555532</c:v>
                </c:pt>
                <c:pt idx="7763">
                  <c:v>111.5</c:v>
                </c:pt>
                <c:pt idx="7764">
                  <c:v>111.55555555555532</c:v>
                </c:pt>
                <c:pt idx="7765">
                  <c:v>111.38888888888843</c:v>
                </c:pt>
                <c:pt idx="7766">
                  <c:v>111.5</c:v>
                </c:pt>
                <c:pt idx="7767">
                  <c:v>111.55555555555532</c:v>
                </c:pt>
                <c:pt idx="7768">
                  <c:v>111.55555555555532</c:v>
                </c:pt>
                <c:pt idx="7769">
                  <c:v>111.83333333333312</c:v>
                </c:pt>
                <c:pt idx="7770">
                  <c:v>111.77777777777752</c:v>
                </c:pt>
                <c:pt idx="7771">
                  <c:v>111.88888888888843</c:v>
                </c:pt>
                <c:pt idx="7772">
                  <c:v>111.94444444444468</c:v>
                </c:pt>
                <c:pt idx="7773">
                  <c:v>111.94444444444468</c:v>
                </c:pt>
                <c:pt idx="7774">
                  <c:v>112.2222222222222</c:v>
                </c:pt>
                <c:pt idx="7775">
                  <c:v>112.1666666666667</c:v>
                </c:pt>
                <c:pt idx="7776">
                  <c:v>112</c:v>
                </c:pt>
                <c:pt idx="7777">
                  <c:v>112.27777777777752</c:v>
                </c:pt>
                <c:pt idx="7778">
                  <c:v>112.1666666666667</c:v>
                </c:pt>
                <c:pt idx="7779">
                  <c:v>112.5</c:v>
                </c:pt>
                <c:pt idx="7780">
                  <c:v>112.6666666666667</c:v>
                </c:pt>
                <c:pt idx="7781">
                  <c:v>112.44444444444468</c:v>
                </c:pt>
                <c:pt idx="7782">
                  <c:v>112.7222222222222</c:v>
                </c:pt>
                <c:pt idx="7783">
                  <c:v>112.88888888888843</c:v>
                </c:pt>
                <c:pt idx="7784">
                  <c:v>112.88888888888843</c:v>
                </c:pt>
                <c:pt idx="7785">
                  <c:v>113.27777777777752</c:v>
                </c:pt>
                <c:pt idx="7786">
                  <c:v>113.27777777777752</c:v>
                </c:pt>
                <c:pt idx="7787">
                  <c:v>113.27777777777752</c:v>
                </c:pt>
                <c:pt idx="7788">
                  <c:v>113.5</c:v>
                </c:pt>
                <c:pt idx="7789">
                  <c:v>113.44444444444468</c:v>
                </c:pt>
                <c:pt idx="7790">
                  <c:v>113.5</c:v>
                </c:pt>
                <c:pt idx="7791">
                  <c:v>113.5</c:v>
                </c:pt>
                <c:pt idx="7792">
                  <c:v>113.44444444444468</c:v>
                </c:pt>
                <c:pt idx="7793">
                  <c:v>113.5</c:v>
                </c:pt>
                <c:pt idx="7794">
                  <c:v>113.38888888888843</c:v>
                </c:pt>
                <c:pt idx="7795">
                  <c:v>113.38888888888843</c:v>
                </c:pt>
                <c:pt idx="7796">
                  <c:v>113.5</c:v>
                </c:pt>
                <c:pt idx="7797">
                  <c:v>113.33333333333312</c:v>
                </c:pt>
                <c:pt idx="7798">
                  <c:v>113.44444444444468</c:v>
                </c:pt>
                <c:pt idx="7799">
                  <c:v>113.44444444444468</c:v>
                </c:pt>
                <c:pt idx="7800">
                  <c:v>113.38888888888843</c:v>
                </c:pt>
                <c:pt idx="7801">
                  <c:v>113.6666666666667</c:v>
                </c:pt>
                <c:pt idx="7802">
                  <c:v>113.55555555555532</c:v>
                </c:pt>
                <c:pt idx="7803">
                  <c:v>113.6111111111111</c:v>
                </c:pt>
                <c:pt idx="7804">
                  <c:v>113.83333333333312</c:v>
                </c:pt>
                <c:pt idx="7805">
                  <c:v>113.83333333333312</c:v>
                </c:pt>
                <c:pt idx="7806">
                  <c:v>113.88888888888843</c:v>
                </c:pt>
                <c:pt idx="7807">
                  <c:v>113.94444444444468</c:v>
                </c:pt>
                <c:pt idx="7808">
                  <c:v>113.83333333333312</c:v>
                </c:pt>
                <c:pt idx="7809">
                  <c:v>114</c:v>
                </c:pt>
                <c:pt idx="7810">
                  <c:v>114</c:v>
                </c:pt>
                <c:pt idx="7811">
                  <c:v>114.05555555555532</c:v>
                </c:pt>
                <c:pt idx="7812">
                  <c:v>114.05555555555532</c:v>
                </c:pt>
                <c:pt idx="7813">
                  <c:v>114.05555555555532</c:v>
                </c:pt>
                <c:pt idx="7814">
                  <c:v>114.1111111111111</c:v>
                </c:pt>
                <c:pt idx="7815">
                  <c:v>114.1666666666667</c:v>
                </c:pt>
                <c:pt idx="7816">
                  <c:v>114.1111111111111</c:v>
                </c:pt>
                <c:pt idx="7817">
                  <c:v>114.2222222222222</c:v>
                </c:pt>
                <c:pt idx="7818">
                  <c:v>114.2222222222222</c:v>
                </c:pt>
                <c:pt idx="7819">
                  <c:v>114.2222222222222</c:v>
                </c:pt>
                <c:pt idx="7820">
                  <c:v>114.1666666666667</c:v>
                </c:pt>
                <c:pt idx="7821">
                  <c:v>114.1666666666667</c:v>
                </c:pt>
                <c:pt idx="7822">
                  <c:v>114.1111111111111</c:v>
                </c:pt>
                <c:pt idx="7823">
                  <c:v>114.27777777777752</c:v>
                </c:pt>
                <c:pt idx="7824">
                  <c:v>114.55555555555532</c:v>
                </c:pt>
                <c:pt idx="7825">
                  <c:v>114.83333333333312</c:v>
                </c:pt>
                <c:pt idx="7826">
                  <c:v>115.27777777777752</c:v>
                </c:pt>
                <c:pt idx="7827">
                  <c:v>115.88888888888843</c:v>
                </c:pt>
                <c:pt idx="7828">
                  <c:v>116.6111111111111</c:v>
                </c:pt>
                <c:pt idx="7829">
                  <c:v>117.1111111111111</c:v>
                </c:pt>
                <c:pt idx="7830">
                  <c:v>117.7222222222222</c:v>
                </c:pt>
                <c:pt idx="7831">
                  <c:v>117.83333333333312</c:v>
                </c:pt>
                <c:pt idx="7832">
                  <c:v>118</c:v>
                </c:pt>
                <c:pt idx="7833">
                  <c:v>118.33333333333312</c:v>
                </c:pt>
                <c:pt idx="7834">
                  <c:v>118.2222222222222</c:v>
                </c:pt>
                <c:pt idx="7835">
                  <c:v>118.2222222222222</c:v>
                </c:pt>
                <c:pt idx="7836">
                  <c:v>118.55555555555532</c:v>
                </c:pt>
                <c:pt idx="7837">
                  <c:v>118.44444444444468</c:v>
                </c:pt>
                <c:pt idx="7838">
                  <c:v>118.77777777777752</c:v>
                </c:pt>
                <c:pt idx="7839">
                  <c:v>118.94444444444468</c:v>
                </c:pt>
                <c:pt idx="7840">
                  <c:v>118.88888888888843</c:v>
                </c:pt>
                <c:pt idx="7841">
                  <c:v>119.1111111111111</c:v>
                </c:pt>
                <c:pt idx="7842">
                  <c:v>119.1666666666667</c:v>
                </c:pt>
                <c:pt idx="7843">
                  <c:v>119.2222222222222</c:v>
                </c:pt>
                <c:pt idx="7844">
                  <c:v>119.38888888888843</c:v>
                </c:pt>
                <c:pt idx="7845">
                  <c:v>119.33333333333312</c:v>
                </c:pt>
                <c:pt idx="7846">
                  <c:v>119.38888888888843</c:v>
                </c:pt>
                <c:pt idx="7847">
                  <c:v>119.5</c:v>
                </c:pt>
                <c:pt idx="7848">
                  <c:v>119.55555555555532</c:v>
                </c:pt>
                <c:pt idx="7849">
                  <c:v>119.5</c:v>
                </c:pt>
                <c:pt idx="7850">
                  <c:v>119.5</c:v>
                </c:pt>
                <c:pt idx="7851">
                  <c:v>119.44444444444468</c:v>
                </c:pt>
                <c:pt idx="7852">
                  <c:v>119.5</c:v>
                </c:pt>
                <c:pt idx="7853">
                  <c:v>119.33333333333312</c:v>
                </c:pt>
                <c:pt idx="7854">
                  <c:v>119.27777777777752</c:v>
                </c:pt>
                <c:pt idx="7855">
                  <c:v>119.27777777777752</c:v>
                </c:pt>
                <c:pt idx="7856">
                  <c:v>119.38888888888843</c:v>
                </c:pt>
                <c:pt idx="7857">
                  <c:v>119.5</c:v>
                </c:pt>
                <c:pt idx="7858">
                  <c:v>119.5</c:v>
                </c:pt>
                <c:pt idx="7859">
                  <c:v>119.88888888888843</c:v>
                </c:pt>
                <c:pt idx="7860">
                  <c:v>120.44444444444468</c:v>
                </c:pt>
                <c:pt idx="7861">
                  <c:v>120.5</c:v>
                </c:pt>
                <c:pt idx="7862">
                  <c:v>120.6666666666667</c:v>
                </c:pt>
                <c:pt idx="7863">
                  <c:v>120.6111111111111</c:v>
                </c:pt>
                <c:pt idx="7864">
                  <c:v>120.55555555555532</c:v>
                </c:pt>
                <c:pt idx="7865">
                  <c:v>120.77777777777752</c:v>
                </c:pt>
                <c:pt idx="7866">
                  <c:v>120.38888888888843</c:v>
                </c:pt>
                <c:pt idx="7867">
                  <c:v>120.2222222222222</c:v>
                </c:pt>
                <c:pt idx="7868">
                  <c:v>120.55555555555532</c:v>
                </c:pt>
                <c:pt idx="7869">
                  <c:v>120.33333333333312</c:v>
                </c:pt>
                <c:pt idx="7870">
                  <c:v>120.6666666666667</c:v>
                </c:pt>
                <c:pt idx="7871">
                  <c:v>120.94444444444468</c:v>
                </c:pt>
                <c:pt idx="7872">
                  <c:v>120.83333333333312</c:v>
                </c:pt>
                <c:pt idx="7873">
                  <c:v>121.2222222222222</c:v>
                </c:pt>
                <c:pt idx="7874">
                  <c:v>121.1666666666667</c:v>
                </c:pt>
                <c:pt idx="7875">
                  <c:v>121.27777777777752</c:v>
                </c:pt>
                <c:pt idx="7876">
                  <c:v>121.7222222222222</c:v>
                </c:pt>
                <c:pt idx="7877">
                  <c:v>121.55555555555532</c:v>
                </c:pt>
                <c:pt idx="7878">
                  <c:v>121.6111111111111</c:v>
                </c:pt>
                <c:pt idx="7879">
                  <c:v>121.77777777777752</c:v>
                </c:pt>
                <c:pt idx="7880">
                  <c:v>121.77777777777752</c:v>
                </c:pt>
                <c:pt idx="7881">
                  <c:v>121.94444444444468</c:v>
                </c:pt>
                <c:pt idx="7882">
                  <c:v>121.77777777777752</c:v>
                </c:pt>
                <c:pt idx="7883">
                  <c:v>121.77777777777752</c:v>
                </c:pt>
                <c:pt idx="7884">
                  <c:v>121.94444444444468</c:v>
                </c:pt>
                <c:pt idx="7885">
                  <c:v>121.77777777777752</c:v>
                </c:pt>
                <c:pt idx="7886">
                  <c:v>121.88888888888843</c:v>
                </c:pt>
                <c:pt idx="7887">
                  <c:v>121.83333333333312</c:v>
                </c:pt>
                <c:pt idx="7888">
                  <c:v>121.83333333333312</c:v>
                </c:pt>
                <c:pt idx="7889">
                  <c:v>122.1111111111111</c:v>
                </c:pt>
                <c:pt idx="7890">
                  <c:v>122.05555555555532</c:v>
                </c:pt>
                <c:pt idx="7891">
                  <c:v>122.1666666666667</c:v>
                </c:pt>
                <c:pt idx="7892">
                  <c:v>122.38888888888843</c:v>
                </c:pt>
                <c:pt idx="7893">
                  <c:v>122.27777777777752</c:v>
                </c:pt>
                <c:pt idx="7894">
                  <c:v>122.55555555555532</c:v>
                </c:pt>
                <c:pt idx="7895">
                  <c:v>122.6111111111111</c:v>
                </c:pt>
                <c:pt idx="7896">
                  <c:v>122.55555555555532</c:v>
                </c:pt>
                <c:pt idx="7897">
                  <c:v>122.83333333333312</c:v>
                </c:pt>
                <c:pt idx="7898">
                  <c:v>122.83333333333312</c:v>
                </c:pt>
                <c:pt idx="7899">
                  <c:v>123</c:v>
                </c:pt>
                <c:pt idx="7900">
                  <c:v>123.33333333333312</c:v>
                </c:pt>
                <c:pt idx="7901">
                  <c:v>123.2222222222222</c:v>
                </c:pt>
                <c:pt idx="7902">
                  <c:v>123.5</c:v>
                </c:pt>
                <c:pt idx="7903">
                  <c:v>123.6111111111111</c:v>
                </c:pt>
                <c:pt idx="7904">
                  <c:v>123.6666666666667</c:v>
                </c:pt>
                <c:pt idx="7905">
                  <c:v>124</c:v>
                </c:pt>
                <c:pt idx="7906">
                  <c:v>124.05555555555532</c:v>
                </c:pt>
                <c:pt idx="7907">
                  <c:v>124.1111111111111</c:v>
                </c:pt>
                <c:pt idx="7908">
                  <c:v>124.44444444444468</c:v>
                </c:pt>
                <c:pt idx="7909">
                  <c:v>124.44444444444468</c:v>
                </c:pt>
                <c:pt idx="7910">
                  <c:v>124.6666666666667</c:v>
                </c:pt>
                <c:pt idx="7911">
                  <c:v>124.7222222222222</c:v>
                </c:pt>
                <c:pt idx="7912">
                  <c:v>124.6666666666667</c:v>
                </c:pt>
                <c:pt idx="7913">
                  <c:v>124.83333333333312</c:v>
                </c:pt>
                <c:pt idx="7914">
                  <c:v>124.77777777777752</c:v>
                </c:pt>
                <c:pt idx="7915">
                  <c:v>124.83333333333312</c:v>
                </c:pt>
                <c:pt idx="7916">
                  <c:v>124.83333333333312</c:v>
                </c:pt>
                <c:pt idx="7917">
                  <c:v>124.83333333333312</c:v>
                </c:pt>
                <c:pt idx="7918">
                  <c:v>124.94444444444468</c:v>
                </c:pt>
                <c:pt idx="7919">
                  <c:v>125</c:v>
                </c:pt>
                <c:pt idx="7920">
                  <c:v>125</c:v>
                </c:pt>
                <c:pt idx="7921">
                  <c:v>125.1666666666667</c:v>
                </c:pt>
                <c:pt idx="7922">
                  <c:v>125.1111111111111</c:v>
                </c:pt>
                <c:pt idx="7923">
                  <c:v>125.2222222222222</c:v>
                </c:pt>
                <c:pt idx="7924">
                  <c:v>125.2222222222222</c:v>
                </c:pt>
                <c:pt idx="7925">
                  <c:v>125.2222222222222</c:v>
                </c:pt>
                <c:pt idx="7926">
                  <c:v>125.5</c:v>
                </c:pt>
                <c:pt idx="7927">
                  <c:v>125.5</c:v>
                </c:pt>
                <c:pt idx="7928">
                  <c:v>125.55555555555532</c:v>
                </c:pt>
                <c:pt idx="7929">
                  <c:v>125.94444444444468</c:v>
                </c:pt>
                <c:pt idx="7930">
                  <c:v>125.94444444444468</c:v>
                </c:pt>
                <c:pt idx="7931">
                  <c:v>126.33333333333312</c:v>
                </c:pt>
                <c:pt idx="7932">
                  <c:v>126.6111111111111</c:v>
                </c:pt>
                <c:pt idx="7933">
                  <c:v>126.55555555555532</c:v>
                </c:pt>
                <c:pt idx="7934">
                  <c:v>126.88888888888843</c:v>
                </c:pt>
                <c:pt idx="7935">
                  <c:v>127.1666666666667</c:v>
                </c:pt>
                <c:pt idx="7936">
                  <c:v>127.1111111111111</c:v>
                </c:pt>
                <c:pt idx="7937">
                  <c:v>127.38888888888843</c:v>
                </c:pt>
                <c:pt idx="7938">
                  <c:v>127.33333333333312</c:v>
                </c:pt>
                <c:pt idx="7939">
                  <c:v>127.33333333333312</c:v>
                </c:pt>
                <c:pt idx="7940">
                  <c:v>127.5</c:v>
                </c:pt>
                <c:pt idx="7941">
                  <c:v>127.44444444444468</c:v>
                </c:pt>
                <c:pt idx="7942">
                  <c:v>127.44444444444468</c:v>
                </c:pt>
                <c:pt idx="7943">
                  <c:v>127.44444444444468</c:v>
                </c:pt>
                <c:pt idx="7944">
                  <c:v>127.44444444444468</c:v>
                </c:pt>
                <c:pt idx="7945">
                  <c:v>127.5</c:v>
                </c:pt>
                <c:pt idx="7946">
                  <c:v>127.55555555555532</c:v>
                </c:pt>
                <c:pt idx="7947">
                  <c:v>127.55555555555532</c:v>
                </c:pt>
                <c:pt idx="7948">
                  <c:v>127.7222222222222</c:v>
                </c:pt>
                <c:pt idx="7949">
                  <c:v>127.7222222222222</c:v>
                </c:pt>
                <c:pt idx="7950">
                  <c:v>128</c:v>
                </c:pt>
                <c:pt idx="7951">
                  <c:v>128.05555555555515</c:v>
                </c:pt>
                <c:pt idx="7952">
                  <c:v>128.2222222222222</c:v>
                </c:pt>
                <c:pt idx="7953">
                  <c:v>128.55555555555515</c:v>
                </c:pt>
                <c:pt idx="7954">
                  <c:v>128.66666666666634</c:v>
                </c:pt>
                <c:pt idx="7955">
                  <c:v>129</c:v>
                </c:pt>
                <c:pt idx="7956">
                  <c:v>129.33333333333377</c:v>
                </c:pt>
                <c:pt idx="7957">
                  <c:v>129.5</c:v>
                </c:pt>
                <c:pt idx="7958">
                  <c:v>129.77777777777735</c:v>
                </c:pt>
                <c:pt idx="7959">
                  <c:v>130.05555555555515</c:v>
                </c:pt>
                <c:pt idx="7960">
                  <c:v>130.11111111111074</c:v>
                </c:pt>
                <c:pt idx="7961">
                  <c:v>130.33333333333377</c:v>
                </c:pt>
                <c:pt idx="7962">
                  <c:v>130.38888888888965</c:v>
                </c:pt>
                <c:pt idx="7963">
                  <c:v>130.4444444444444</c:v>
                </c:pt>
                <c:pt idx="7964">
                  <c:v>130.55555555555515</c:v>
                </c:pt>
                <c:pt idx="7965">
                  <c:v>130.55555555555515</c:v>
                </c:pt>
                <c:pt idx="7966">
                  <c:v>130.66666666666634</c:v>
                </c:pt>
                <c:pt idx="7967">
                  <c:v>130.7222222222222</c:v>
                </c:pt>
                <c:pt idx="7968">
                  <c:v>130.94444444444451</c:v>
                </c:pt>
                <c:pt idx="7969">
                  <c:v>131.16666666666634</c:v>
                </c:pt>
                <c:pt idx="7970">
                  <c:v>131.2222222222222</c:v>
                </c:pt>
                <c:pt idx="7971">
                  <c:v>131.38888888888965</c:v>
                </c:pt>
                <c:pt idx="7972">
                  <c:v>131.66666666666634</c:v>
                </c:pt>
                <c:pt idx="7973">
                  <c:v>131.66666666666634</c:v>
                </c:pt>
                <c:pt idx="7974">
                  <c:v>132</c:v>
                </c:pt>
                <c:pt idx="7975">
                  <c:v>132.05555555555515</c:v>
                </c:pt>
                <c:pt idx="7976">
                  <c:v>132.16666666666634</c:v>
                </c:pt>
                <c:pt idx="7977">
                  <c:v>132.5</c:v>
                </c:pt>
                <c:pt idx="7978">
                  <c:v>132.55555555555515</c:v>
                </c:pt>
                <c:pt idx="7979">
                  <c:v>132.77777777777735</c:v>
                </c:pt>
                <c:pt idx="7980">
                  <c:v>133.16666666666634</c:v>
                </c:pt>
                <c:pt idx="7981">
                  <c:v>133.2222222222222</c:v>
                </c:pt>
                <c:pt idx="7982">
                  <c:v>133.61111111111074</c:v>
                </c:pt>
                <c:pt idx="7983">
                  <c:v>133.7222222222222</c:v>
                </c:pt>
                <c:pt idx="7984">
                  <c:v>133.83333333333377</c:v>
                </c:pt>
                <c:pt idx="7985">
                  <c:v>134.33333333333377</c:v>
                </c:pt>
                <c:pt idx="7986">
                  <c:v>134.33333333333377</c:v>
                </c:pt>
                <c:pt idx="7987">
                  <c:v>134.66666666666634</c:v>
                </c:pt>
                <c:pt idx="7988">
                  <c:v>134.7222222222222</c:v>
                </c:pt>
                <c:pt idx="7989">
                  <c:v>134.77777777777735</c:v>
                </c:pt>
              </c:numCache>
            </c:numRef>
          </c:yVal>
          <c:smooth val="1"/>
        </c:ser>
        <c:axId val="87360256"/>
        <c:axId val="87683072"/>
      </c:scatterChart>
      <c:valAx>
        <c:axId val="87360256"/>
        <c:scaling>
          <c:orientation val="minMax"/>
          <c:max val="3000"/>
          <c:min val="-1000"/>
        </c:scaling>
        <c:delete val="1"/>
        <c:axPos val="t"/>
        <c:numFmt formatCode="General" sourceLinked="1"/>
        <c:tickLblPos val="none"/>
        <c:crossAx val="87683072"/>
        <c:crossesAt val="1000"/>
        <c:crossBetween val="midCat"/>
      </c:valAx>
      <c:valAx>
        <c:axId val="87683072"/>
        <c:scaling>
          <c:orientation val="maxMin"/>
          <c:max val="200"/>
          <c:min val="-500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87360256"/>
        <c:crossesAt val="-2000"/>
        <c:crossBetween val="midCat"/>
      </c:valAx>
    </c:plotArea>
    <c:plotVisOnly val="1"/>
    <c:dispBlanksAs val="gap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21021717043434127"/>
          <c:y val="5.1400554097404495E-2"/>
          <c:w val="0.75496338159343002"/>
          <c:h val="0.7277176290463685"/>
        </c:manualLayout>
      </c:layout>
      <c:scatterChart>
        <c:scatterStyle val="smoothMarker"/>
        <c:ser>
          <c:idx val="0"/>
          <c:order val="0"/>
          <c:spPr>
            <a:ln w="508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Sheet2!$BA$3:$BA$7992</c:f>
              <c:numCache>
                <c:formatCode>General</c:formatCode>
                <c:ptCount val="7990"/>
                <c:pt idx="0">
                  <c:v>-0.999</c:v>
                </c:pt>
                <c:pt idx="1">
                  <c:v>-0.998</c:v>
                </c:pt>
                <c:pt idx="2">
                  <c:v>-0.997</c:v>
                </c:pt>
                <c:pt idx="3">
                  <c:v>-0.996</c:v>
                </c:pt>
                <c:pt idx="4">
                  <c:v>-0.995</c:v>
                </c:pt>
                <c:pt idx="5">
                  <c:v>-0.99399999999999999</c:v>
                </c:pt>
                <c:pt idx="6">
                  <c:v>-0.99299999999999999</c:v>
                </c:pt>
                <c:pt idx="7">
                  <c:v>-0.99199999999999999</c:v>
                </c:pt>
                <c:pt idx="8">
                  <c:v>-0.99099999999999999</c:v>
                </c:pt>
                <c:pt idx="9">
                  <c:v>-0.99</c:v>
                </c:pt>
                <c:pt idx="10">
                  <c:v>-0.98899999999999999</c:v>
                </c:pt>
                <c:pt idx="11">
                  <c:v>-0.98799999999999999</c:v>
                </c:pt>
                <c:pt idx="12">
                  <c:v>-0.98699999999999999</c:v>
                </c:pt>
                <c:pt idx="13">
                  <c:v>-0.98599999999999999</c:v>
                </c:pt>
                <c:pt idx="14">
                  <c:v>-0.98499999999999999</c:v>
                </c:pt>
                <c:pt idx="15">
                  <c:v>-0.98399999999999999</c:v>
                </c:pt>
                <c:pt idx="16">
                  <c:v>-0.98299999999999998</c:v>
                </c:pt>
                <c:pt idx="17">
                  <c:v>-0.98199999999999998</c:v>
                </c:pt>
                <c:pt idx="18">
                  <c:v>-0.98099999999999998</c:v>
                </c:pt>
                <c:pt idx="19">
                  <c:v>-0.98</c:v>
                </c:pt>
                <c:pt idx="20">
                  <c:v>-0.97900000000000165</c:v>
                </c:pt>
                <c:pt idx="21">
                  <c:v>-0.97800000000000165</c:v>
                </c:pt>
                <c:pt idx="22">
                  <c:v>-0.97700000000000164</c:v>
                </c:pt>
                <c:pt idx="23">
                  <c:v>-0.97600000000000164</c:v>
                </c:pt>
                <c:pt idx="24">
                  <c:v>-0.97500000000000164</c:v>
                </c:pt>
                <c:pt idx="25">
                  <c:v>-0.97400000000000164</c:v>
                </c:pt>
                <c:pt idx="26">
                  <c:v>-0.97300000000000164</c:v>
                </c:pt>
                <c:pt idx="27">
                  <c:v>-0.97200000000000164</c:v>
                </c:pt>
                <c:pt idx="28">
                  <c:v>-0.97100000000000164</c:v>
                </c:pt>
                <c:pt idx="29">
                  <c:v>-0.97000000000000064</c:v>
                </c:pt>
                <c:pt idx="30">
                  <c:v>-0.96900000000000164</c:v>
                </c:pt>
                <c:pt idx="31">
                  <c:v>-0.96800000000000164</c:v>
                </c:pt>
                <c:pt idx="32">
                  <c:v>-0.96700000000000164</c:v>
                </c:pt>
                <c:pt idx="33">
                  <c:v>-0.96600000000000164</c:v>
                </c:pt>
                <c:pt idx="34">
                  <c:v>-0.96500000000000163</c:v>
                </c:pt>
                <c:pt idx="35">
                  <c:v>-0.96400000000000163</c:v>
                </c:pt>
                <c:pt idx="36">
                  <c:v>-0.96300000000000163</c:v>
                </c:pt>
                <c:pt idx="37">
                  <c:v>-0.96200000000000163</c:v>
                </c:pt>
                <c:pt idx="38">
                  <c:v>-0.96100000000000163</c:v>
                </c:pt>
                <c:pt idx="39">
                  <c:v>-0.96000000000000163</c:v>
                </c:pt>
                <c:pt idx="40">
                  <c:v>-0.95900000000000163</c:v>
                </c:pt>
                <c:pt idx="41">
                  <c:v>-0.95800000000000163</c:v>
                </c:pt>
                <c:pt idx="42">
                  <c:v>-0.95700000000000163</c:v>
                </c:pt>
                <c:pt idx="43">
                  <c:v>-0.95600000000000163</c:v>
                </c:pt>
                <c:pt idx="44">
                  <c:v>-0.95500000000000163</c:v>
                </c:pt>
                <c:pt idx="45">
                  <c:v>-0.95400000000000162</c:v>
                </c:pt>
                <c:pt idx="46">
                  <c:v>-0.95300000000000162</c:v>
                </c:pt>
                <c:pt idx="47">
                  <c:v>-0.95200000000000162</c:v>
                </c:pt>
                <c:pt idx="48">
                  <c:v>-0.95100000000000162</c:v>
                </c:pt>
                <c:pt idx="49">
                  <c:v>-0.95000000000000162</c:v>
                </c:pt>
                <c:pt idx="50">
                  <c:v>-0.94900000000000062</c:v>
                </c:pt>
                <c:pt idx="51">
                  <c:v>-0.94800000000000062</c:v>
                </c:pt>
                <c:pt idx="52">
                  <c:v>-0.94700000000000062</c:v>
                </c:pt>
                <c:pt idx="53">
                  <c:v>-0.94600000000000062</c:v>
                </c:pt>
                <c:pt idx="54">
                  <c:v>-0.94500000000000062</c:v>
                </c:pt>
                <c:pt idx="55">
                  <c:v>-0.94400000000000062</c:v>
                </c:pt>
                <c:pt idx="56">
                  <c:v>-0.94300000000000062</c:v>
                </c:pt>
                <c:pt idx="57">
                  <c:v>-0.94200000000000061</c:v>
                </c:pt>
                <c:pt idx="58">
                  <c:v>-0.94100000000000061</c:v>
                </c:pt>
                <c:pt idx="59">
                  <c:v>-0.94000000000000161</c:v>
                </c:pt>
                <c:pt idx="60">
                  <c:v>-0.93900000000000061</c:v>
                </c:pt>
                <c:pt idx="61">
                  <c:v>-0.93800000000000061</c:v>
                </c:pt>
                <c:pt idx="62">
                  <c:v>-0.93700000000000105</c:v>
                </c:pt>
                <c:pt idx="63">
                  <c:v>-0.93600000000000005</c:v>
                </c:pt>
                <c:pt idx="64">
                  <c:v>-0.93500000000000005</c:v>
                </c:pt>
                <c:pt idx="65">
                  <c:v>-0.93400000000000005</c:v>
                </c:pt>
                <c:pt idx="66">
                  <c:v>-0.93300000000000005</c:v>
                </c:pt>
                <c:pt idx="67">
                  <c:v>-0.93200000000000005</c:v>
                </c:pt>
                <c:pt idx="68">
                  <c:v>-0.93100000000000005</c:v>
                </c:pt>
                <c:pt idx="69">
                  <c:v>-0.93</c:v>
                </c:pt>
                <c:pt idx="70">
                  <c:v>-0.92900000000000005</c:v>
                </c:pt>
                <c:pt idx="71">
                  <c:v>-0.92800000000000005</c:v>
                </c:pt>
                <c:pt idx="72">
                  <c:v>-0.92700000000000005</c:v>
                </c:pt>
                <c:pt idx="73">
                  <c:v>-0.92600000000000005</c:v>
                </c:pt>
                <c:pt idx="74">
                  <c:v>-0.92500000000000004</c:v>
                </c:pt>
                <c:pt idx="75">
                  <c:v>-0.92400000000000004</c:v>
                </c:pt>
                <c:pt idx="76">
                  <c:v>-0.92300000000000004</c:v>
                </c:pt>
                <c:pt idx="77">
                  <c:v>-0.92200000000000004</c:v>
                </c:pt>
                <c:pt idx="78">
                  <c:v>-0.92100000000000004</c:v>
                </c:pt>
                <c:pt idx="79">
                  <c:v>-0.92</c:v>
                </c:pt>
                <c:pt idx="80">
                  <c:v>-0.91900000000000004</c:v>
                </c:pt>
                <c:pt idx="81">
                  <c:v>-0.91800000000000004</c:v>
                </c:pt>
                <c:pt idx="82">
                  <c:v>-0.91700000000000004</c:v>
                </c:pt>
                <c:pt idx="83">
                  <c:v>-0.91600000000000004</c:v>
                </c:pt>
                <c:pt idx="84">
                  <c:v>-0.91500000000000004</c:v>
                </c:pt>
                <c:pt idx="85">
                  <c:v>-0.91400000000000003</c:v>
                </c:pt>
                <c:pt idx="86">
                  <c:v>-0.91300000000000003</c:v>
                </c:pt>
                <c:pt idx="87">
                  <c:v>-0.91200000000000003</c:v>
                </c:pt>
                <c:pt idx="88">
                  <c:v>-0.91100000000000003</c:v>
                </c:pt>
                <c:pt idx="89">
                  <c:v>-0.91</c:v>
                </c:pt>
                <c:pt idx="90">
                  <c:v>-0.90900000000000003</c:v>
                </c:pt>
                <c:pt idx="91">
                  <c:v>-0.90800000000000003</c:v>
                </c:pt>
                <c:pt idx="92">
                  <c:v>-0.90700000000000003</c:v>
                </c:pt>
                <c:pt idx="93">
                  <c:v>-0.90600000000000003</c:v>
                </c:pt>
                <c:pt idx="94">
                  <c:v>-0.90500000000000003</c:v>
                </c:pt>
                <c:pt idx="95">
                  <c:v>-0.90400000000000003</c:v>
                </c:pt>
                <c:pt idx="96">
                  <c:v>-0.90300000000000002</c:v>
                </c:pt>
                <c:pt idx="97">
                  <c:v>-0.90200000000000002</c:v>
                </c:pt>
                <c:pt idx="98">
                  <c:v>-0.90100000000000002</c:v>
                </c:pt>
                <c:pt idx="99">
                  <c:v>-0.9</c:v>
                </c:pt>
                <c:pt idx="100">
                  <c:v>-0.89900000000000002</c:v>
                </c:pt>
                <c:pt idx="101">
                  <c:v>-0.89800000000000002</c:v>
                </c:pt>
                <c:pt idx="102">
                  <c:v>-0.89700000000000002</c:v>
                </c:pt>
                <c:pt idx="103">
                  <c:v>-0.89600000000000002</c:v>
                </c:pt>
                <c:pt idx="104">
                  <c:v>-0.89500000000000002</c:v>
                </c:pt>
                <c:pt idx="105">
                  <c:v>-0.89400000000000002</c:v>
                </c:pt>
                <c:pt idx="106">
                  <c:v>-0.89300000000000002</c:v>
                </c:pt>
                <c:pt idx="107">
                  <c:v>-0.89200000000000002</c:v>
                </c:pt>
                <c:pt idx="108">
                  <c:v>-0.89100000000000001</c:v>
                </c:pt>
                <c:pt idx="109">
                  <c:v>-0.89</c:v>
                </c:pt>
                <c:pt idx="110">
                  <c:v>-0.88900000000000001</c:v>
                </c:pt>
                <c:pt idx="111">
                  <c:v>-0.88800000000000001</c:v>
                </c:pt>
                <c:pt idx="112">
                  <c:v>-0.88700000000000001</c:v>
                </c:pt>
                <c:pt idx="113">
                  <c:v>-0.88600000000000001</c:v>
                </c:pt>
                <c:pt idx="114">
                  <c:v>-0.88500000000000001</c:v>
                </c:pt>
                <c:pt idx="115">
                  <c:v>-0.88400000000000001</c:v>
                </c:pt>
                <c:pt idx="116">
                  <c:v>-0.88300000000000001</c:v>
                </c:pt>
                <c:pt idx="117">
                  <c:v>-0.88200000000000001</c:v>
                </c:pt>
                <c:pt idx="118">
                  <c:v>-0.88100000000000001</c:v>
                </c:pt>
                <c:pt idx="119">
                  <c:v>-0.88</c:v>
                </c:pt>
                <c:pt idx="120">
                  <c:v>-0.87900000000000178</c:v>
                </c:pt>
                <c:pt idx="121">
                  <c:v>-0.87800000000000178</c:v>
                </c:pt>
                <c:pt idx="122">
                  <c:v>-0.87700000000000178</c:v>
                </c:pt>
                <c:pt idx="123">
                  <c:v>-0.87600000000000178</c:v>
                </c:pt>
                <c:pt idx="124">
                  <c:v>-0.87500000000000167</c:v>
                </c:pt>
                <c:pt idx="125">
                  <c:v>-0.87400000000000166</c:v>
                </c:pt>
                <c:pt idx="126">
                  <c:v>-0.87300000000000166</c:v>
                </c:pt>
                <c:pt idx="127">
                  <c:v>-0.87200000000000166</c:v>
                </c:pt>
                <c:pt idx="128">
                  <c:v>-0.87100000000000166</c:v>
                </c:pt>
                <c:pt idx="129">
                  <c:v>-0.87000000000000166</c:v>
                </c:pt>
                <c:pt idx="130">
                  <c:v>-0.86900000000000166</c:v>
                </c:pt>
                <c:pt idx="131">
                  <c:v>-0.86800000000000166</c:v>
                </c:pt>
                <c:pt idx="132">
                  <c:v>-0.86700000000000166</c:v>
                </c:pt>
                <c:pt idx="133">
                  <c:v>-0.86600000000000166</c:v>
                </c:pt>
                <c:pt idx="134">
                  <c:v>-0.86500000000000166</c:v>
                </c:pt>
                <c:pt idx="135">
                  <c:v>-0.86400000000000166</c:v>
                </c:pt>
                <c:pt idx="136">
                  <c:v>-0.86300000000000165</c:v>
                </c:pt>
                <c:pt idx="137">
                  <c:v>-0.86200000000000165</c:v>
                </c:pt>
                <c:pt idx="138">
                  <c:v>-0.86100000000000165</c:v>
                </c:pt>
                <c:pt idx="139">
                  <c:v>-0.86000000000000165</c:v>
                </c:pt>
                <c:pt idx="140">
                  <c:v>-0.85900000000000165</c:v>
                </c:pt>
                <c:pt idx="141">
                  <c:v>-0.85800000000000165</c:v>
                </c:pt>
                <c:pt idx="142">
                  <c:v>-0.85700000000000165</c:v>
                </c:pt>
                <c:pt idx="143">
                  <c:v>-0.85600000000000165</c:v>
                </c:pt>
                <c:pt idx="144">
                  <c:v>-0.85500000000000165</c:v>
                </c:pt>
                <c:pt idx="145">
                  <c:v>-0.85400000000000165</c:v>
                </c:pt>
                <c:pt idx="146">
                  <c:v>-0.85300000000000165</c:v>
                </c:pt>
                <c:pt idx="147">
                  <c:v>-0.85200000000000164</c:v>
                </c:pt>
                <c:pt idx="148">
                  <c:v>-0.85100000000000164</c:v>
                </c:pt>
                <c:pt idx="149">
                  <c:v>-0.85000000000000164</c:v>
                </c:pt>
                <c:pt idx="150">
                  <c:v>-0.84900000000000164</c:v>
                </c:pt>
                <c:pt idx="151">
                  <c:v>-0.84800000000000164</c:v>
                </c:pt>
                <c:pt idx="152">
                  <c:v>-0.84700000000000164</c:v>
                </c:pt>
                <c:pt idx="153">
                  <c:v>-0.84600000000000164</c:v>
                </c:pt>
                <c:pt idx="154">
                  <c:v>-0.84500000000000164</c:v>
                </c:pt>
                <c:pt idx="155">
                  <c:v>-0.84400000000000164</c:v>
                </c:pt>
                <c:pt idx="156">
                  <c:v>-0.84300000000000164</c:v>
                </c:pt>
                <c:pt idx="157">
                  <c:v>-0.84200000000000164</c:v>
                </c:pt>
                <c:pt idx="158">
                  <c:v>-0.84100000000000164</c:v>
                </c:pt>
                <c:pt idx="159">
                  <c:v>-0.84000000000000163</c:v>
                </c:pt>
                <c:pt idx="160">
                  <c:v>-0.83900000000000163</c:v>
                </c:pt>
                <c:pt idx="161">
                  <c:v>-0.83800000000000163</c:v>
                </c:pt>
                <c:pt idx="162">
                  <c:v>-0.83700000000000163</c:v>
                </c:pt>
                <c:pt idx="163">
                  <c:v>-0.83600000000000163</c:v>
                </c:pt>
                <c:pt idx="164">
                  <c:v>-0.83500000000000163</c:v>
                </c:pt>
                <c:pt idx="165">
                  <c:v>-0.83400000000000163</c:v>
                </c:pt>
                <c:pt idx="166">
                  <c:v>-0.83300000000000163</c:v>
                </c:pt>
                <c:pt idx="167">
                  <c:v>-0.83200000000000163</c:v>
                </c:pt>
                <c:pt idx="168">
                  <c:v>-0.83100000000000163</c:v>
                </c:pt>
                <c:pt idx="169">
                  <c:v>-0.83000000000000163</c:v>
                </c:pt>
                <c:pt idx="170">
                  <c:v>-0.82900000000000162</c:v>
                </c:pt>
                <c:pt idx="171">
                  <c:v>-0.82800000000000162</c:v>
                </c:pt>
                <c:pt idx="172">
                  <c:v>-0.82700000000000162</c:v>
                </c:pt>
                <c:pt idx="173">
                  <c:v>-0.82600000000000162</c:v>
                </c:pt>
                <c:pt idx="174">
                  <c:v>-0.82500000000000162</c:v>
                </c:pt>
                <c:pt idx="175">
                  <c:v>-0.82400000000000062</c:v>
                </c:pt>
                <c:pt idx="176">
                  <c:v>-0.82300000000000062</c:v>
                </c:pt>
                <c:pt idx="177">
                  <c:v>-0.82200000000000062</c:v>
                </c:pt>
                <c:pt idx="178">
                  <c:v>-0.82100000000000062</c:v>
                </c:pt>
                <c:pt idx="179">
                  <c:v>-0.82000000000000162</c:v>
                </c:pt>
                <c:pt idx="180">
                  <c:v>-0.81900000000000062</c:v>
                </c:pt>
                <c:pt idx="181">
                  <c:v>-0.81800000000000062</c:v>
                </c:pt>
                <c:pt idx="182">
                  <c:v>-0.81700000000000061</c:v>
                </c:pt>
                <c:pt idx="183">
                  <c:v>-0.81600000000000061</c:v>
                </c:pt>
                <c:pt idx="184">
                  <c:v>-0.81500000000000061</c:v>
                </c:pt>
                <c:pt idx="185">
                  <c:v>-0.81400000000000061</c:v>
                </c:pt>
                <c:pt idx="186">
                  <c:v>-0.81300000000000061</c:v>
                </c:pt>
                <c:pt idx="187">
                  <c:v>-0.81200000000000105</c:v>
                </c:pt>
                <c:pt idx="188">
                  <c:v>-0.81100000000000005</c:v>
                </c:pt>
                <c:pt idx="189">
                  <c:v>-0.81</c:v>
                </c:pt>
                <c:pt idx="190">
                  <c:v>-0.80900000000000005</c:v>
                </c:pt>
                <c:pt idx="191">
                  <c:v>-0.80800000000000005</c:v>
                </c:pt>
                <c:pt idx="192">
                  <c:v>-0.80700000000000005</c:v>
                </c:pt>
                <c:pt idx="193">
                  <c:v>-0.80600000000000005</c:v>
                </c:pt>
                <c:pt idx="194">
                  <c:v>-0.80500000000000005</c:v>
                </c:pt>
                <c:pt idx="195">
                  <c:v>-0.80400000000000005</c:v>
                </c:pt>
                <c:pt idx="196">
                  <c:v>-0.80300000000000005</c:v>
                </c:pt>
                <c:pt idx="197">
                  <c:v>-0.80200000000000005</c:v>
                </c:pt>
                <c:pt idx="198">
                  <c:v>-0.80100000000000005</c:v>
                </c:pt>
                <c:pt idx="199">
                  <c:v>-0.8</c:v>
                </c:pt>
                <c:pt idx="200">
                  <c:v>-0.79900000000000004</c:v>
                </c:pt>
                <c:pt idx="201">
                  <c:v>-0.79800000000000004</c:v>
                </c:pt>
                <c:pt idx="202">
                  <c:v>-0.79700000000000004</c:v>
                </c:pt>
                <c:pt idx="203">
                  <c:v>-0.79600000000000004</c:v>
                </c:pt>
                <c:pt idx="204">
                  <c:v>-0.79500000000000004</c:v>
                </c:pt>
                <c:pt idx="205">
                  <c:v>-0.79400000000000004</c:v>
                </c:pt>
                <c:pt idx="206">
                  <c:v>-0.79300000000000004</c:v>
                </c:pt>
                <c:pt idx="207">
                  <c:v>-0.79200000000000004</c:v>
                </c:pt>
                <c:pt idx="208">
                  <c:v>-0.79100000000000004</c:v>
                </c:pt>
                <c:pt idx="209">
                  <c:v>-0.79</c:v>
                </c:pt>
                <c:pt idx="210">
                  <c:v>-0.78900000000000003</c:v>
                </c:pt>
                <c:pt idx="211">
                  <c:v>-0.78800000000000003</c:v>
                </c:pt>
                <c:pt idx="212">
                  <c:v>-0.78700000000000003</c:v>
                </c:pt>
                <c:pt idx="213">
                  <c:v>-0.78600000000000003</c:v>
                </c:pt>
                <c:pt idx="214">
                  <c:v>-0.78500000000000003</c:v>
                </c:pt>
                <c:pt idx="215">
                  <c:v>-0.78400000000000003</c:v>
                </c:pt>
                <c:pt idx="216">
                  <c:v>-0.78300000000000003</c:v>
                </c:pt>
                <c:pt idx="217">
                  <c:v>-0.78200000000000003</c:v>
                </c:pt>
                <c:pt idx="218">
                  <c:v>-0.78100000000000003</c:v>
                </c:pt>
                <c:pt idx="219">
                  <c:v>-0.78</c:v>
                </c:pt>
                <c:pt idx="220">
                  <c:v>-0.77900000000000191</c:v>
                </c:pt>
                <c:pt idx="221">
                  <c:v>-0.77800000000000191</c:v>
                </c:pt>
                <c:pt idx="222">
                  <c:v>-0.77700000000000191</c:v>
                </c:pt>
                <c:pt idx="223">
                  <c:v>-0.77600000000000191</c:v>
                </c:pt>
                <c:pt idx="224">
                  <c:v>-0.7750000000000018</c:v>
                </c:pt>
                <c:pt idx="225">
                  <c:v>-0.7740000000000018</c:v>
                </c:pt>
                <c:pt idx="226">
                  <c:v>-0.7730000000000018</c:v>
                </c:pt>
                <c:pt idx="227">
                  <c:v>-0.7720000000000018</c:v>
                </c:pt>
                <c:pt idx="228">
                  <c:v>-0.7710000000000018</c:v>
                </c:pt>
                <c:pt idx="229">
                  <c:v>-0.77000000000000179</c:v>
                </c:pt>
                <c:pt idx="230">
                  <c:v>-0.76900000000000179</c:v>
                </c:pt>
                <c:pt idx="231">
                  <c:v>-0.76800000000000179</c:v>
                </c:pt>
                <c:pt idx="232">
                  <c:v>-0.76700000000000179</c:v>
                </c:pt>
                <c:pt idx="233">
                  <c:v>-0.76600000000000179</c:v>
                </c:pt>
                <c:pt idx="234">
                  <c:v>-0.76500000000000179</c:v>
                </c:pt>
                <c:pt idx="235">
                  <c:v>-0.76400000000000179</c:v>
                </c:pt>
                <c:pt idx="236">
                  <c:v>-0.76300000000000179</c:v>
                </c:pt>
                <c:pt idx="237">
                  <c:v>-0.76200000000000179</c:v>
                </c:pt>
                <c:pt idx="238">
                  <c:v>-0.76100000000000179</c:v>
                </c:pt>
                <c:pt idx="239">
                  <c:v>-0.76000000000000179</c:v>
                </c:pt>
                <c:pt idx="240">
                  <c:v>-0.75900000000000178</c:v>
                </c:pt>
                <c:pt idx="241">
                  <c:v>-0.75800000000000178</c:v>
                </c:pt>
                <c:pt idx="242">
                  <c:v>-0.75700000000000178</c:v>
                </c:pt>
                <c:pt idx="243">
                  <c:v>-0.75600000000000178</c:v>
                </c:pt>
                <c:pt idx="244">
                  <c:v>-0.75500000000000178</c:v>
                </c:pt>
                <c:pt idx="245">
                  <c:v>-0.75400000000000178</c:v>
                </c:pt>
                <c:pt idx="246">
                  <c:v>-0.75300000000000178</c:v>
                </c:pt>
                <c:pt idx="247">
                  <c:v>-0.75200000000000178</c:v>
                </c:pt>
                <c:pt idx="248">
                  <c:v>-0.75100000000000178</c:v>
                </c:pt>
                <c:pt idx="249">
                  <c:v>-0.75000000000000167</c:v>
                </c:pt>
                <c:pt idx="250">
                  <c:v>-0.74900000000000166</c:v>
                </c:pt>
                <c:pt idx="251">
                  <c:v>-0.74800000000000166</c:v>
                </c:pt>
                <c:pt idx="252">
                  <c:v>-0.74700000000000166</c:v>
                </c:pt>
                <c:pt idx="253">
                  <c:v>-0.74600000000000166</c:v>
                </c:pt>
                <c:pt idx="254">
                  <c:v>-0.74500000000000166</c:v>
                </c:pt>
                <c:pt idx="255">
                  <c:v>-0.74400000000000166</c:v>
                </c:pt>
                <c:pt idx="256">
                  <c:v>-0.74300000000000166</c:v>
                </c:pt>
                <c:pt idx="257">
                  <c:v>-0.74200000000000166</c:v>
                </c:pt>
                <c:pt idx="258">
                  <c:v>-0.74100000000000166</c:v>
                </c:pt>
                <c:pt idx="259">
                  <c:v>-0.74000000000000166</c:v>
                </c:pt>
                <c:pt idx="260">
                  <c:v>-0.73900000000000166</c:v>
                </c:pt>
                <c:pt idx="261">
                  <c:v>-0.73800000000000165</c:v>
                </c:pt>
                <c:pt idx="262">
                  <c:v>-0.73700000000000165</c:v>
                </c:pt>
                <c:pt idx="263">
                  <c:v>-0.73600000000000165</c:v>
                </c:pt>
                <c:pt idx="264">
                  <c:v>-0.73500000000000165</c:v>
                </c:pt>
                <c:pt idx="265">
                  <c:v>-0.73400000000000165</c:v>
                </c:pt>
                <c:pt idx="266">
                  <c:v>-0.73300000000000165</c:v>
                </c:pt>
                <c:pt idx="267">
                  <c:v>-0.73200000000000165</c:v>
                </c:pt>
                <c:pt idx="268">
                  <c:v>-0.73100000000000165</c:v>
                </c:pt>
                <c:pt idx="269">
                  <c:v>-0.73000000000000165</c:v>
                </c:pt>
                <c:pt idx="270">
                  <c:v>-0.72900000000000165</c:v>
                </c:pt>
                <c:pt idx="271">
                  <c:v>-0.72800000000000165</c:v>
                </c:pt>
                <c:pt idx="272">
                  <c:v>-0.72700000000000164</c:v>
                </c:pt>
                <c:pt idx="273">
                  <c:v>-0.72600000000000164</c:v>
                </c:pt>
                <c:pt idx="274">
                  <c:v>-0.72500000000000164</c:v>
                </c:pt>
                <c:pt idx="275">
                  <c:v>-0.72400000000000164</c:v>
                </c:pt>
                <c:pt idx="276">
                  <c:v>-0.72300000000000164</c:v>
                </c:pt>
                <c:pt idx="277">
                  <c:v>-0.72200000000000164</c:v>
                </c:pt>
                <c:pt idx="278">
                  <c:v>-0.72100000000000164</c:v>
                </c:pt>
                <c:pt idx="279">
                  <c:v>-0.72000000000000164</c:v>
                </c:pt>
                <c:pt idx="280">
                  <c:v>-0.71900000000000164</c:v>
                </c:pt>
                <c:pt idx="281">
                  <c:v>-0.71800000000000164</c:v>
                </c:pt>
                <c:pt idx="282">
                  <c:v>-0.71700000000000164</c:v>
                </c:pt>
                <c:pt idx="283">
                  <c:v>-0.71600000000000164</c:v>
                </c:pt>
                <c:pt idx="284">
                  <c:v>-0.71500000000000163</c:v>
                </c:pt>
                <c:pt idx="285">
                  <c:v>-0.71400000000000163</c:v>
                </c:pt>
                <c:pt idx="286">
                  <c:v>-0.71300000000000163</c:v>
                </c:pt>
                <c:pt idx="287">
                  <c:v>-0.71200000000000163</c:v>
                </c:pt>
                <c:pt idx="288">
                  <c:v>-0.71100000000000163</c:v>
                </c:pt>
                <c:pt idx="289">
                  <c:v>-0.71000000000000163</c:v>
                </c:pt>
                <c:pt idx="290">
                  <c:v>-0.70900000000000163</c:v>
                </c:pt>
                <c:pt idx="291">
                  <c:v>-0.70800000000000163</c:v>
                </c:pt>
                <c:pt idx="292">
                  <c:v>-0.70700000000000163</c:v>
                </c:pt>
                <c:pt idx="293">
                  <c:v>-0.70600000000000163</c:v>
                </c:pt>
                <c:pt idx="294">
                  <c:v>-0.70500000000000163</c:v>
                </c:pt>
                <c:pt idx="295">
                  <c:v>-0.70400000000000162</c:v>
                </c:pt>
                <c:pt idx="296">
                  <c:v>-0.70300000000000162</c:v>
                </c:pt>
                <c:pt idx="297">
                  <c:v>-0.70200000000000162</c:v>
                </c:pt>
                <c:pt idx="298">
                  <c:v>-0.70100000000000162</c:v>
                </c:pt>
                <c:pt idx="299">
                  <c:v>-0.70000000000000162</c:v>
                </c:pt>
                <c:pt idx="300">
                  <c:v>-0.69900000000000062</c:v>
                </c:pt>
                <c:pt idx="301">
                  <c:v>-0.69800000000000062</c:v>
                </c:pt>
                <c:pt idx="302">
                  <c:v>-0.69700000000000062</c:v>
                </c:pt>
                <c:pt idx="303">
                  <c:v>-0.69600000000000062</c:v>
                </c:pt>
                <c:pt idx="304">
                  <c:v>-0.69500000000000062</c:v>
                </c:pt>
                <c:pt idx="305">
                  <c:v>-0.69400000000000062</c:v>
                </c:pt>
                <c:pt idx="306">
                  <c:v>-0.69300000000000062</c:v>
                </c:pt>
                <c:pt idx="307">
                  <c:v>-0.69200000000000061</c:v>
                </c:pt>
                <c:pt idx="308">
                  <c:v>-0.69100000000000061</c:v>
                </c:pt>
                <c:pt idx="309">
                  <c:v>-0.69000000000000161</c:v>
                </c:pt>
                <c:pt idx="310">
                  <c:v>-0.68900000000000061</c:v>
                </c:pt>
                <c:pt idx="311">
                  <c:v>-0.68800000000000061</c:v>
                </c:pt>
                <c:pt idx="312">
                  <c:v>-0.68700000000000105</c:v>
                </c:pt>
                <c:pt idx="313">
                  <c:v>-0.68600000000000005</c:v>
                </c:pt>
                <c:pt idx="314">
                  <c:v>-0.68500000000000005</c:v>
                </c:pt>
                <c:pt idx="315">
                  <c:v>-0.68400000000000005</c:v>
                </c:pt>
                <c:pt idx="316">
                  <c:v>-0.68300000000000005</c:v>
                </c:pt>
                <c:pt idx="317">
                  <c:v>-0.68200000000000005</c:v>
                </c:pt>
                <c:pt idx="318">
                  <c:v>-0.68100000000000005</c:v>
                </c:pt>
                <c:pt idx="319">
                  <c:v>-0.68</c:v>
                </c:pt>
                <c:pt idx="320">
                  <c:v>-0.67900000000000293</c:v>
                </c:pt>
                <c:pt idx="321">
                  <c:v>-0.67800000000000293</c:v>
                </c:pt>
                <c:pt idx="322">
                  <c:v>-0.67700000000000293</c:v>
                </c:pt>
                <c:pt idx="323">
                  <c:v>-0.67600000000000293</c:v>
                </c:pt>
                <c:pt idx="324">
                  <c:v>-0.67500000000000193</c:v>
                </c:pt>
                <c:pt idx="325">
                  <c:v>-0.67400000000000193</c:v>
                </c:pt>
                <c:pt idx="326">
                  <c:v>-0.67300000000000193</c:v>
                </c:pt>
                <c:pt idx="327">
                  <c:v>-0.67200000000000193</c:v>
                </c:pt>
                <c:pt idx="328">
                  <c:v>-0.67100000000000193</c:v>
                </c:pt>
                <c:pt idx="329">
                  <c:v>-0.67000000000000193</c:v>
                </c:pt>
                <c:pt idx="330">
                  <c:v>-0.66900000000000193</c:v>
                </c:pt>
                <c:pt idx="331">
                  <c:v>-0.66800000000000193</c:v>
                </c:pt>
                <c:pt idx="332">
                  <c:v>-0.66700000000000192</c:v>
                </c:pt>
                <c:pt idx="333">
                  <c:v>-0.66600000000000192</c:v>
                </c:pt>
                <c:pt idx="334">
                  <c:v>-0.66500000000000192</c:v>
                </c:pt>
                <c:pt idx="335">
                  <c:v>-0.66400000000000192</c:v>
                </c:pt>
                <c:pt idx="336">
                  <c:v>-0.66300000000000192</c:v>
                </c:pt>
                <c:pt idx="337">
                  <c:v>-0.66200000000000192</c:v>
                </c:pt>
                <c:pt idx="338">
                  <c:v>-0.66100000000000192</c:v>
                </c:pt>
                <c:pt idx="339">
                  <c:v>-0.66000000000000192</c:v>
                </c:pt>
                <c:pt idx="340">
                  <c:v>-0.65900000000000192</c:v>
                </c:pt>
                <c:pt idx="341">
                  <c:v>-0.65800000000000192</c:v>
                </c:pt>
                <c:pt idx="342">
                  <c:v>-0.65700000000000192</c:v>
                </c:pt>
                <c:pt idx="343">
                  <c:v>-0.65600000000000191</c:v>
                </c:pt>
                <c:pt idx="344">
                  <c:v>-0.65500000000000191</c:v>
                </c:pt>
                <c:pt idx="345">
                  <c:v>-0.65400000000000191</c:v>
                </c:pt>
                <c:pt idx="346">
                  <c:v>-0.65300000000000191</c:v>
                </c:pt>
                <c:pt idx="347">
                  <c:v>-0.65200000000000191</c:v>
                </c:pt>
                <c:pt idx="348">
                  <c:v>-0.65100000000000191</c:v>
                </c:pt>
                <c:pt idx="349">
                  <c:v>-0.6500000000000018</c:v>
                </c:pt>
                <c:pt idx="350">
                  <c:v>-0.6490000000000018</c:v>
                </c:pt>
                <c:pt idx="351">
                  <c:v>-0.6480000000000018</c:v>
                </c:pt>
                <c:pt idx="352">
                  <c:v>-0.6470000000000018</c:v>
                </c:pt>
                <c:pt idx="353">
                  <c:v>-0.6460000000000018</c:v>
                </c:pt>
                <c:pt idx="354">
                  <c:v>-0.64500000000000179</c:v>
                </c:pt>
                <c:pt idx="355">
                  <c:v>-0.64400000000000179</c:v>
                </c:pt>
                <c:pt idx="356">
                  <c:v>-0.64300000000000179</c:v>
                </c:pt>
                <c:pt idx="357">
                  <c:v>-0.64200000000000179</c:v>
                </c:pt>
                <c:pt idx="358">
                  <c:v>-0.64100000000000179</c:v>
                </c:pt>
                <c:pt idx="359">
                  <c:v>-0.64000000000000179</c:v>
                </c:pt>
                <c:pt idx="360">
                  <c:v>-0.63900000000000179</c:v>
                </c:pt>
                <c:pt idx="361">
                  <c:v>-0.63800000000000179</c:v>
                </c:pt>
                <c:pt idx="362">
                  <c:v>-0.63700000000000179</c:v>
                </c:pt>
                <c:pt idx="363">
                  <c:v>-0.63600000000000179</c:v>
                </c:pt>
                <c:pt idx="364">
                  <c:v>-0.63500000000000179</c:v>
                </c:pt>
                <c:pt idx="365">
                  <c:v>-0.63400000000000178</c:v>
                </c:pt>
                <c:pt idx="366">
                  <c:v>-0.63300000000000178</c:v>
                </c:pt>
                <c:pt idx="367">
                  <c:v>-0.63200000000000178</c:v>
                </c:pt>
                <c:pt idx="368">
                  <c:v>-0.63100000000000178</c:v>
                </c:pt>
                <c:pt idx="369">
                  <c:v>-0.63000000000000178</c:v>
                </c:pt>
                <c:pt idx="370">
                  <c:v>-0.62900000000000178</c:v>
                </c:pt>
                <c:pt idx="371">
                  <c:v>-0.62800000000000178</c:v>
                </c:pt>
                <c:pt idx="372">
                  <c:v>-0.62700000000000178</c:v>
                </c:pt>
                <c:pt idx="373">
                  <c:v>-0.62600000000000178</c:v>
                </c:pt>
                <c:pt idx="374">
                  <c:v>-0.62500000000000167</c:v>
                </c:pt>
                <c:pt idx="375">
                  <c:v>-0.62400000000000166</c:v>
                </c:pt>
                <c:pt idx="376">
                  <c:v>-0.62300000000000166</c:v>
                </c:pt>
                <c:pt idx="377">
                  <c:v>-0.62200000000000166</c:v>
                </c:pt>
                <c:pt idx="378">
                  <c:v>-0.62100000000000166</c:v>
                </c:pt>
                <c:pt idx="379">
                  <c:v>-0.62000000000000166</c:v>
                </c:pt>
                <c:pt idx="380">
                  <c:v>-0.61900000000000166</c:v>
                </c:pt>
                <c:pt idx="381">
                  <c:v>-0.61800000000000166</c:v>
                </c:pt>
                <c:pt idx="382">
                  <c:v>-0.61700000000000166</c:v>
                </c:pt>
                <c:pt idx="383">
                  <c:v>-0.61600000000000166</c:v>
                </c:pt>
                <c:pt idx="384">
                  <c:v>-0.61500000000000166</c:v>
                </c:pt>
                <c:pt idx="385">
                  <c:v>-0.61400000000000166</c:v>
                </c:pt>
                <c:pt idx="386">
                  <c:v>-0.61300000000000165</c:v>
                </c:pt>
                <c:pt idx="387">
                  <c:v>-0.61200000000000165</c:v>
                </c:pt>
                <c:pt idx="388">
                  <c:v>-0.61100000000000165</c:v>
                </c:pt>
                <c:pt idx="389">
                  <c:v>-0.61000000000000165</c:v>
                </c:pt>
                <c:pt idx="390">
                  <c:v>-0.60900000000000165</c:v>
                </c:pt>
                <c:pt idx="391">
                  <c:v>-0.60800000000000165</c:v>
                </c:pt>
                <c:pt idx="392">
                  <c:v>-0.60700000000000165</c:v>
                </c:pt>
                <c:pt idx="393">
                  <c:v>-0.60600000000000165</c:v>
                </c:pt>
                <c:pt idx="394">
                  <c:v>-0.60500000000000165</c:v>
                </c:pt>
                <c:pt idx="395">
                  <c:v>-0.60400000000000165</c:v>
                </c:pt>
                <c:pt idx="396">
                  <c:v>-0.60300000000000165</c:v>
                </c:pt>
                <c:pt idx="397">
                  <c:v>-0.60200000000000164</c:v>
                </c:pt>
                <c:pt idx="398">
                  <c:v>-0.60100000000000164</c:v>
                </c:pt>
                <c:pt idx="399">
                  <c:v>-0.60000000000000164</c:v>
                </c:pt>
                <c:pt idx="400">
                  <c:v>-0.59899999999999998</c:v>
                </c:pt>
                <c:pt idx="401">
                  <c:v>-0.59799999999999998</c:v>
                </c:pt>
                <c:pt idx="402">
                  <c:v>-0.59699999999999998</c:v>
                </c:pt>
                <c:pt idx="403">
                  <c:v>-0.59599999999999997</c:v>
                </c:pt>
                <c:pt idx="404">
                  <c:v>-0.59499999999999997</c:v>
                </c:pt>
                <c:pt idx="405">
                  <c:v>-0.59399999999999997</c:v>
                </c:pt>
                <c:pt idx="406">
                  <c:v>-0.59299999999999997</c:v>
                </c:pt>
                <c:pt idx="407">
                  <c:v>-0.59199999999999997</c:v>
                </c:pt>
                <c:pt idx="408">
                  <c:v>-0.59099999999999997</c:v>
                </c:pt>
                <c:pt idx="409">
                  <c:v>-0.59</c:v>
                </c:pt>
                <c:pt idx="410">
                  <c:v>-0.58899999999999997</c:v>
                </c:pt>
                <c:pt idx="411">
                  <c:v>-0.58799999999999997</c:v>
                </c:pt>
                <c:pt idx="412">
                  <c:v>-0.58699999999999997</c:v>
                </c:pt>
                <c:pt idx="413">
                  <c:v>-0.58599999999999997</c:v>
                </c:pt>
                <c:pt idx="414">
                  <c:v>-0.58499999999999996</c:v>
                </c:pt>
                <c:pt idx="415">
                  <c:v>-0.58399999999999996</c:v>
                </c:pt>
                <c:pt idx="416">
                  <c:v>-0.58299999999999996</c:v>
                </c:pt>
                <c:pt idx="417">
                  <c:v>-0.58199999999999996</c:v>
                </c:pt>
                <c:pt idx="418">
                  <c:v>-0.58099999999999996</c:v>
                </c:pt>
                <c:pt idx="419">
                  <c:v>-0.58000000000000007</c:v>
                </c:pt>
                <c:pt idx="420">
                  <c:v>-0.57900000000000162</c:v>
                </c:pt>
                <c:pt idx="421">
                  <c:v>-0.57800000000000162</c:v>
                </c:pt>
                <c:pt idx="422">
                  <c:v>-0.57700000000000162</c:v>
                </c:pt>
                <c:pt idx="423">
                  <c:v>-0.57600000000000162</c:v>
                </c:pt>
                <c:pt idx="424">
                  <c:v>-0.57500000000000162</c:v>
                </c:pt>
                <c:pt idx="425">
                  <c:v>-0.57400000000000062</c:v>
                </c:pt>
                <c:pt idx="426">
                  <c:v>-0.57300000000000062</c:v>
                </c:pt>
                <c:pt idx="427">
                  <c:v>-0.57200000000000062</c:v>
                </c:pt>
                <c:pt idx="428">
                  <c:v>-0.57100000000000062</c:v>
                </c:pt>
                <c:pt idx="429">
                  <c:v>-0.57000000000000062</c:v>
                </c:pt>
                <c:pt idx="430">
                  <c:v>-0.56900000000000062</c:v>
                </c:pt>
                <c:pt idx="431">
                  <c:v>-0.56800000000000062</c:v>
                </c:pt>
                <c:pt idx="432">
                  <c:v>-0.56700000000000061</c:v>
                </c:pt>
                <c:pt idx="433">
                  <c:v>-0.56600000000000061</c:v>
                </c:pt>
                <c:pt idx="434">
                  <c:v>-0.56500000000000061</c:v>
                </c:pt>
                <c:pt idx="435">
                  <c:v>-0.56400000000000061</c:v>
                </c:pt>
                <c:pt idx="436">
                  <c:v>-0.56300000000000061</c:v>
                </c:pt>
                <c:pt idx="437">
                  <c:v>-0.56200000000000105</c:v>
                </c:pt>
                <c:pt idx="438">
                  <c:v>-0.56100000000000005</c:v>
                </c:pt>
                <c:pt idx="439">
                  <c:v>-0.56000000000000005</c:v>
                </c:pt>
                <c:pt idx="440">
                  <c:v>-0.55900000000000005</c:v>
                </c:pt>
                <c:pt idx="441">
                  <c:v>-0.55800000000000005</c:v>
                </c:pt>
                <c:pt idx="442">
                  <c:v>-0.55700000000000005</c:v>
                </c:pt>
                <c:pt idx="443">
                  <c:v>-0.55600000000000005</c:v>
                </c:pt>
                <c:pt idx="444">
                  <c:v>-0.55500000000000005</c:v>
                </c:pt>
                <c:pt idx="445">
                  <c:v>-0.55400000000000005</c:v>
                </c:pt>
                <c:pt idx="446">
                  <c:v>-0.55300000000000005</c:v>
                </c:pt>
                <c:pt idx="447">
                  <c:v>-0.55200000000000005</c:v>
                </c:pt>
                <c:pt idx="448">
                  <c:v>-0.55100000000000005</c:v>
                </c:pt>
                <c:pt idx="449">
                  <c:v>-0.55000000000000004</c:v>
                </c:pt>
                <c:pt idx="450">
                  <c:v>-0.54900000000000004</c:v>
                </c:pt>
                <c:pt idx="451">
                  <c:v>-0.54800000000000004</c:v>
                </c:pt>
                <c:pt idx="452">
                  <c:v>-0.54700000000000004</c:v>
                </c:pt>
                <c:pt idx="453">
                  <c:v>-0.54600000000000004</c:v>
                </c:pt>
                <c:pt idx="454">
                  <c:v>-0.54500000000000004</c:v>
                </c:pt>
                <c:pt idx="455">
                  <c:v>-0.54400000000000004</c:v>
                </c:pt>
                <c:pt idx="456">
                  <c:v>-0.54300000000000004</c:v>
                </c:pt>
                <c:pt idx="457">
                  <c:v>-0.54200000000000004</c:v>
                </c:pt>
                <c:pt idx="458">
                  <c:v>-0.54100000000000004</c:v>
                </c:pt>
                <c:pt idx="459">
                  <c:v>-0.54</c:v>
                </c:pt>
                <c:pt idx="460">
                  <c:v>-0.53900000000000003</c:v>
                </c:pt>
                <c:pt idx="461">
                  <c:v>-0.53800000000000003</c:v>
                </c:pt>
                <c:pt idx="462">
                  <c:v>-0.53700000000000003</c:v>
                </c:pt>
                <c:pt idx="463">
                  <c:v>-0.53600000000000003</c:v>
                </c:pt>
                <c:pt idx="464">
                  <c:v>-0.53500000000000003</c:v>
                </c:pt>
                <c:pt idx="465">
                  <c:v>-0.53400000000000003</c:v>
                </c:pt>
                <c:pt idx="466">
                  <c:v>-0.53300000000000003</c:v>
                </c:pt>
                <c:pt idx="467">
                  <c:v>-0.53200000000000003</c:v>
                </c:pt>
                <c:pt idx="468">
                  <c:v>-0.53100000000000003</c:v>
                </c:pt>
                <c:pt idx="469">
                  <c:v>-0.53</c:v>
                </c:pt>
                <c:pt idx="470">
                  <c:v>-0.52900000000000003</c:v>
                </c:pt>
                <c:pt idx="471">
                  <c:v>-0.52800000000000002</c:v>
                </c:pt>
                <c:pt idx="472">
                  <c:v>-0.52700000000000002</c:v>
                </c:pt>
                <c:pt idx="473">
                  <c:v>-0.52600000000000002</c:v>
                </c:pt>
                <c:pt idx="474">
                  <c:v>-0.52500000000000002</c:v>
                </c:pt>
                <c:pt idx="475">
                  <c:v>-0.52400000000000002</c:v>
                </c:pt>
                <c:pt idx="476">
                  <c:v>-0.52300000000000002</c:v>
                </c:pt>
                <c:pt idx="477">
                  <c:v>-0.52200000000000002</c:v>
                </c:pt>
                <c:pt idx="478">
                  <c:v>-0.52100000000000002</c:v>
                </c:pt>
                <c:pt idx="479">
                  <c:v>-0.52</c:v>
                </c:pt>
                <c:pt idx="480">
                  <c:v>-0.51900000000000002</c:v>
                </c:pt>
                <c:pt idx="481">
                  <c:v>-0.51800000000000002</c:v>
                </c:pt>
                <c:pt idx="482">
                  <c:v>-0.51700000000000002</c:v>
                </c:pt>
                <c:pt idx="483">
                  <c:v>-0.51600000000000001</c:v>
                </c:pt>
                <c:pt idx="484">
                  <c:v>-0.51500000000000001</c:v>
                </c:pt>
                <c:pt idx="485">
                  <c:v>-0.51400000000000001</c:v>
                </c:pt>
                <c:pt idx="486">
                  <c:v>-0.51300000000000001</c:v>
                </c:pt>
                <c:pt idx="487">
                  <c:v>-0.51200000000000001</c:v>
                </c:pt>
                <c:pt idx="488">
                  <c:v>-0.51100000000000001</c:v>
                </c:pt>
                <c:pt idx="489">
                  <c:v>-0.51</c:v>
                </c:pt>
                <c:pt idx="490">
                  <c:v>-0.50900000000000001</c:v>
                </c:pt>
                <c:pt idx="491">
                  <c:v>-0.50800000000000001</c:v>
                </c:pt>
                <c:pt idx="492">
                  <c:v>-0.50700000000000001</c:v>
                </c:pt>
                <c:pt idx="493">
                  <c:v>-0.50600000000000001</c:v>
                </c:pt>
                <c:pt idx="494">
                  <c:v>-0.505</c:v>
                </c:pt>
                <c:pt idx="495">
                  <c:v>-0.504</c:v>
                </c:pt>
                <c:pt idx="496">
                  <c:v>-0.503</c:v>
                </c:pt>
                <c:pt idx="497">
                  <c:v>-0.502</c:v>
                </c:pt>
                <c:pt idx="498">
                  <c:v>-0.501</c:v>
                </c:pt>
                <c:pt idx="499">
                  <c:v>-0.5</c:v>
                </c:pt>
                <c:pt idx="500">
                  <c:v>-0.49900000000000133</c:v>
                </c:pt>
                <c:pt idx="501">
                  <c:v>-0.49800000000000133</c:v>
                </c:pt>
                <c:pt idx="502">
                  <c:v>-0.49700000000000133</c:v>
                </c:pt>
                <c:pt idx="503">
                  <c:v>-0.49600000000000133</c:v>
                </c:pt>
                <c:pt idx="504">
                  <c:v>-0.49500000000000033</c:v>
                </c:pt>
                <c:pt idx="505">
                  <c:v>-0.49400000000000033</c:v>
                </c:pt>
                <c:pt idx="506">
                  <c:v>-0.49300000000000033</c:v>
                </c:pt>
                <c:pt idx="507">
                  <c:v>-0.49200000000000033</c:v>
                </c:pt>
                <c:pt idx="508">
                  <c:v>-0.49100000000000033</c:v>
                </c:pt>
                <c:pt idx="509">
                  <c:v>-0.49000000000000032</c:v>
                </c:pt>
                <c:pt idx="510">
                  <c:v>-0.48900000000000032</c:v>
                </c:pt>
                <c:pt idx="511">
                  <c:v>-0.48800000000000032</c:v>
                </c:pt>
                <c:pt idx="512">
                  <c:v>-0.48700000000000032</c:v>
                </c:pt>
                <c:pt idx="513">
                  <c:v>-0.48600000000000032</c:v>
                </c:pt>
                <c:pt idx="514">
                  <c:v>-0.48500000000000032</c:v>
                </c:pt>
                <c:pt idx="515">
                  <c:v>-0.48400000000000032</c:v>
                </c:pt>
                <c:pt idx="516">
                  <c:v>-0.48300000000000032</c:v>
                </c:pt>
                <c:pt idx="517">
                  <c:v>-0.48200000000000032</c:v>
                </c:pt>
                <c:pt idx="518">
                  <c:v>-0.48100000000000032</c:v>
                </c:pt>
                <c:pt idx="519">
                  <c:v>-0.48000000000000032</c:v>
                </c:pt>
                <c:pt idx="520">
                  <c:v>-0.47900000000000031</c:v>
                </c:pt>
                <c:pt idx="521">
                  <c:v>-0.47800000000000031</c:v>
                </c:pt>
                <c:pt idx="522">
                  <c:v>-0.47700000000000031</c:v>
                </c:pt>
                <c:pt idx="523">
                  <c:v>-0.47600000000000031</c:v>
                </c:pt>
                <c:pt idx="524">
                  <c:v>-0.47500000000000031</c:v>
                </c:pt>
                <c:pt idx="525">
                  <c:v>-0.47400000000000031</c:v>
                </c:pt>
                <c:pt idx="526">
                  <c:v>-0.47300000000000031</c:v>
                </c:pt>
                <c:pt idx="527">
                  <c:v>-0.47200000000000031</c:v>
                </c:pt>
                <c:pt idx="528">
                  <c:v>-0.47100000000000031</c:v>
                </c:pt>
                <c:pt idx="529">
                  <c:v>-0.47000000000000008</c:v>
                </c:pt>
                <c:pt idx="530">
                  <c:v>-0.46900000000000008</c:v>
                </c:pt>
                <c:pt idx="531">
                  <c:v>-0.46800000000000008</c:v>
                </c:pt>
                <c:pt idx="532">
                  <c:v>-0.46700000000000008</c:v>
                </c:pt>
                <c:pt idx="533">
                  <c:v>-0.46600000000000008</c:v>
                </c:pt>
                <c:pt idx="534">
                  <c:v>-0.46500000000000002</c:v>
                </c:pt>
                <c:pt idx="535">
                  <c:v>-0.46400000000000002</c:v>
                </c:pt>
                <c:pt idx="536">
                  <c:v>-0.46300000000000002</c:v>
                </c:pt>
                <c:pt idx="537">
                  <c:v>-0.46200000000000002</c:v>
                </c:pt>
                <c:pt idx="538">
                  <c:v>-0.46100000000000002</c:v>
                </c:pt>
                <c:pt idx="539">
                  <c:v>-0.46</c:v>
                </c:pt>
                <c:pt idx="540">
                  <c:v>-0.45900000000000002</c:v>
                </c:pt>
                <c:pt idx="541">
                  <c:v>-0.45800000000000002</c:v>
                </c:pt>
                <c:pt idx="542">
                  <c:v>-0.45700000000000002</c:v>
                </c:pt>
                <c:pt idx="543">
                  <c:v>-0.45600000000000002</c:v>
                </c:pt>
                <c:pt idx="544">
                  <c:v>-0.45500000000000002</c:v>
                </c:pt>
                <c:pt idx="545">
                  <c:v>-0.45400000000000001</c:v>
                </c:pt>
                <c:pt idx="546">
                  <c:v>-0.45300000000000001</c:v>
                </c:pt>
                <c:pt idx="547">
                  <c:v>-0.45200000000000001</c:v>
                </c:pt>
                <c:pt idx="548">
                  <c:v>-0.45100000000000001</c:v>
                </c:pt>
                <c:pt idx="549">
                  <c:v>-0.45</c:v>
                </c:pt>
                <c:pt idx="550">
                  <c:v>-0.44900000000000001</c:v>
                </c:pt>
                <c:pt idx="551">
                  <c:v>-0.44800000000000001</c:v>
                </c:pt>
                <c:pt idx="552">
                  <c:v>-0.44700000000000001</c:v>
                </c:pt>
                <c:pt idx="553">
                  <c:v>-0.44600000000000001</c:v>
                </c:pt>
                <c:pt idx="554">
                  <c:v>-0.44500000000000001</c:v>
                </c:pt>
                <c:pt idx="555">
                  <c:v>-0.44400000000000001</c:v>
                </c:pt>
                <c:pt idx="556">
                  <c:v>-0.443</c:v>
                </c:pt>
                <c:pt idx="557">
                  <c:v>-0.442</c:v>
                </c:pt>
                <c:pt idx="558">
                  <c:v>-0.441</c:v>
                </c:pt>
                <c:pt idx="559">
                  <c:v>-0.44</c:v>
                </c:pt>
                <c:pt idx="560">
                  <c:v>-0.43900000000000133</c:v>
                </c:pt>
                <c:pt idx="561">
                  <c:v>-0.43800000000000133</c:v>
                </c:pt>
                <c:pt idx="562">
                  <c:v>-0.43700000000000133</c:v>
                </c:pt>
                <c:pt idx="563">
                  <c:v>-0.43600000000000133</c:v>
                </c:pt>
                <c:pt idx="564">
                  <c:v>-0.43500000000000133</c:v>
                </c:pt>
                <c:pt idx="565">
                  <c:v>-0.43400000000000133</c:v>
                </c:pt>
                <c:pt idx="566">
                  <c:v>-0.43300000000000033</c:v>
                </c:pt>
                <c:pt idx="567">
                  <c:v>-0.43200000000000033</c:v>
                </c:pt>
                <c:pt idx="568">
                  <c:v>-0.43100000000000033</c:v>
                </c:pt>
                <c:pt idx="569">
                  <c:v>-0.43000000000000033</c:v>
                </c:pt>
                <c:pt idx="570">
                  <c:v>-0.42900000000000033</c:v>
                </c:pt>
                <c:pt idx="571">
                  <c:v>-0.42800000000000032</c:v>
                </c:pt>
                <c:pt idx="572">
                  <c:v>-0.42700000000000032</c:v>
                </c:pt>
                <c:pt idx="573">
                  <c:v>-0.42600000000000032</c:v>
                </c:pt>
                <c:pt idx="574">
                  <c:v>-0.42500000000000032</c:v>
                </c:pt>
                <c:pt idx="575">
                  <c:v>-0.42400000000000032</c:v>
                </c:pt>
                <c:pt idx="576">
                  <c:v>-0.42300000000000032</c:v>
                </c:pt>
                <c:pt idx="577">
                  <c:v>-0.42200000000000032</c:v>
                </c:pt>
                <c:pt idx="578">
                  <c:v>-0.42100000000000032</c:v>
                </c:pt>
                <c:pt idx="579">
                  <c:v>-0.42000000000000032</c:v>
                </c:pt>
                <c:pt idx="580">
                  <c:v>-0.41900000000000032</c:v>
                </c:pt>
                <c:pt idx="581">
                  <c:v>-0.41800000000000032</c:v>
                </c:pt>
                <c:pt idx="582">
                  <c:v>-0.41700000000000031</c:v>
                </c:pt>
                <c:pt idx="583">
                  <c:v>-0.41600000000000031</c:v>
                </c:pt>
                <c:pt idx="584">
                  <c:v>-0.41500000000000031</c:v>
                </c:pt>
                <c:pt idx="585">
                  <c:v>-0.41400000000000031</c:v>
                </c:pt>
                <c:pt idx="586">
                  <c:v>-0.41300000000000031</c:v>
                </c:pt>
                <c:pt idx="587">
                  <c:v>-0.41200000000000031</c:v>
                </c:pt>
                <c:pt idx="588">
                  <c:v>-0.41100000000000031</c:v>
                </c:pt>
                <c:pt idx="589">
                  <c:v>-0.41000000000000031</c:v>
                </c:pt>
                <c:pt idx="590">
                  <c:v>-0.40900000000000031</c:v>
                </c:pt>
                <c:pt idx="591">
                  <c:v>-0.40800000000000008</c:v>
                </c:pt>
                <c:pt idx="592">
                  <c:v>-0.40700000000000008</c:v>
                </c:pt>
                <c:pt idx="593">
                  <c:v>-0.40600000000000008</c:v>
                </c:pt>
                <c:pt idx="594">
                  <c:v>-0.40500000000000008</c:v>
                </c:pt>
                <c:pt idx="595">
                  <c:v>-0.40400000000000008</c:v>
                </c:pt>
                <c:pt idx="596">
                  <c:v>-0.40300000000000002</c:v>
                </c:pt>
                <c:pt idx="597">
                  <c:v>-0.40200000000000002</c:v>
                </c:pt>
                <c:pt idx="598">
                  <c:v>-0.40100000000000002</c:v>
                </c:pt>
                <c:pt idx="599">
                  <c:v>-0.4</c:v>
                </c:pt>
                <c:pt idx="600">
                  <c:v>-0.39900000000000146</c:v>
                </c:pt>
                <c:pt idx="601">
                  <c:v>-0.39800000000000146</c:v>
                </c:pt>
                <c:pt idx="602">
                  <c:v>-0.39700000000000146</c:v>
                </c:pt>
                <c:pt idx="603">
                  <c:v>-0.39600000000000146</c:v>
                </c:pt>
                <c:pt idx="604">
                  <c:v>-0.39500000000000146</c:v>
                </c:pt>
                <c:pt idx="605">
                  <c:v>-0.39400000000000146</c:v>
                </c:pt>
                <c:pt idx="606">
                  <c:v>-0.39300000000000146</c:v>
                </c:pt>
                <c:pt idx="607">
                  <c:v>-0.39200000000000146</c:v>
                </c:pt>
                <c:pt idx="608">
                  <c:v>-0.3910000000000014</c:v>
                </c:pt>
                <c:pt idx="609">
                  <c:v>-0.3900000000000014</c:v>
                </c:pt>
                <c:pt idx="610">
                  <c:v>-0.3890000000000014</c:v>
                </c:pt>
                <c:pt idx="611">
                  <c:v>-0.3880000000000014</c:v>
                </c:pt>
                <c:pt idx="612">
                  <c:v>-0.3870000000000014</c:v>
                </c:pt>
                <c:pt idx="613">
                  <c:v>-0.3860000000000014</c:v>
                </c:pt>
                <c:pt idx="614">
                  <c:v>-0.3850000000000014</c:v>
                </c:pt>
                <c:pt idx="615">
                  <c:v>-0.3840000000000014</c:v>
                </c:pt>
                <c:pt idx="616">
                  <c:v>-0.38300000000000139</c:v>
                </c:pt>
                <c:pt idx="617">
                  <c:v>-0.38200000000000139</c:v>
                </c:pt>
                <c:pt idx="618">
                  <c:v>-0.38100000000000139</c:v>
                </c:pt>
                <c:pt idx="619">
                  <c:v>-0.38000000000000139</c:v>
                </c:pt>
                <c:pt idx="620">
                  <c:v>-0.37900000000000134</c:v>
                </c:pt>
                <c:pt idx="621">
                  <c:v>-0.37800000000000133</c:v>
                </c:pt>
                <c:pt idx="622">
                  <c:v>-0.37700000000000133</c:v>
                </c:pt>
                <c:pt idx="623">
                  <c:v>-0.37600000000000133</c:v>
                </c:pt>
                <c:pt idx="624">
                  <c:v>-0.37500000000000133</c:v>
                </c:pt>
                <c:pt idx="625">
                  <c:v>-0.37400000000000133</c:v>
                </c:pt>
                <c:pt idx="626">
                  <c:v>-0.37300000000000133</c:v>
                </c:pt>
                <c:pt idx="627">
                  <c:v>-0.37200000000000133</c:v>
                </c:pt>
                <c:pt idx="628">
                  <c:v>-0.37100000000000133</c:v>
                </c:pt>
                <c:pt idx="629">
                  <c:v>-0.37000000000000033</c:v>
                </c:pt>
                <c:pt idx="630">
                  <c:v>-0.36900000000000033</c:v>
                </c:pt>
                <c:pt idx="631">
                  <c:v>-0.36800000000000033</c:v>
                </c:pt>
                <c:pt idx="632">
                  <c:v>-0.36700000000000033</c:v>
                </c:pt>
                <c:pt idx="633">
                  <c:v>-0.36600000000000033</c:v>
                </c:pt>
                <c:pt idx="634">
                  <c:v>-0.36500000000000032</c:v>
                </c:pt>
                <c:pt idx="635">
                  <c:v>-0.36400000000000032</c:v>
                </c:pt>
                <c:pt idx="636">
                  <c:v>-0.36300000000000032</c:v>
                </c:pt>
                <c:pt idx="637">
                  <c:v>-0.36200000000000032</c:v>
                </c:pt>
                <c:pt idx="638">
                  <c:v>-0.36100000000000032</c:v>
                </c:pt>
                <c:pt idx="639">
                  <c:v>-0.36000000000000032</c:v>
                </c:pt>
                <c:pt idx="640">
                  <c:v>-0.35900000000000032</c:v>
                </c:pt>
                <c:pt idx="641">
                  <c:v>-0.35800000000000032</c:v>
                </c:pt>
                <c:pt idx="642">
                  <c:v>-0.35700000000000032</c:v>
                </c:pt>
                <c:pt idx="643">
                  <c:v>-0.35600000000000032</c:v>
                </c:pt>
                <c:pt idx="644">
                  <c:v>-0.35500000000000032</c:v>
                </c:pt>
                <c:pt idx="645">
                  <c:v>-0.35400000000000031</c:v>
                </c:pt>
                <c:pt idx="646">
                  <c:v>-0.35300000000000031</c:v>
                </c:pt>
                <c:pt idx="647">
                  <c:v>-0.35200000000000031</c:v>
                </c:pt>
                <c:pt idx="648">
                  <c:v>-0.35100000000000031</c:v>
                </c:pt>
                <c:pt idx="649">
                  <c:v>-0.35000000000000031</c:v>
                </c:pt>
                <c:pt idx="650">
                  <c:v>-0.34900000000000031</c:v>
                </c:pt>
                <c:pt idx="651">
                  <c:v>-0.34800000000000031</c:v>
                </c:pt>
                <c:pt idx="652">
                  <c:v>-0.34700000000000031</c:v>
                </c:pt>
                <c:pt idx="653">
                  <c:v>-0.34600000000000031</c:v>
                </c:pt>
                <c:pt idx="654">
                  <c:v>-0.34500000000000008</c:v>
                </c:pt>
                <c:pt idx="655">
                  <c:v>-0.34400000000000008</c:v>
                </c:pt>
                <c:pt idx="656">
                  <c:v>-0.34300000000000008</c:v>
                </c:pt>
                <c:pt idx="657">
                  <c:v>-0.34200000000000008</c:v>
                </c:pt>
                <c:pt idx="658">
                  <c:v>-0.34100000000000008</c:v>
                </c:pt>
                <c:pt idx="659">
                  <c:v>-0.34</c:v>
                </c:pt>
                <c:pt idx="660">
                  <c:v>-0.33900000000000147</c:v>
                </c:pt>
                <c:pt idx="661">
                  <c:v>-0.33800000000000147</c:v>
                </c:pt>
                <c:pt idx="662">
                  <c:v>-0.33700000000000147</c:v>
                </c:pt>
                <c:pt idx="663">
                  <c:v>-0.33600000000000146</c:v>
                </c:pt>
                <c:pt idx="664">
                  <c:v>-0.33500000000000146</c:v>
                </c:pt>
                <c:pt idx="665">
                  <c:v>-0.33400000000000146</c:v>
                </c:pt>
                <c:pt idx="666">
                  <c:v>-0.33300000000000146</c:v>
                </c:pt>
                <c:pt idx="667">
                  <c:v>-0.33200000000000146</c:v>
                </c:pt>
                <c:pt idx="668">
                  <c:v>-0.33100000000000146</c:v>
                </c:pt>
                <c:pt idx="669">
                  <c:v>-0.33000000000000146</c:v>
                </c:pt>
                <c:pt idx="670">
                  <c:v>-0.3290000000000014</c:v>
                </c:pt>
                <c:pt idx="671">
                  <c:v>-0.3280000000000014</c:v>
                </c:pt>
                <c:pt idx="672">
                  <c:v>-0.3270000000000014</c:v>
                </c:pt>
                <c:pt idx="673">
                  <c:v>-0.3260000000000014</c:v>
                </c:pt>
                <c:pt idx="674">
                  <c:v>-0.3250000000000014</c:v>
                </c:pt>
                <c:pt idx="675">
                  <c:v>-0.3240000000000014</c:v>
                </c:pt>
                <c:pt idx="676">
                  <c:v>-0.3230000000000014</c:v>
                </c:pt>
                <c:pt idx="677">
                  <c:v>-0.3220000000000014</c:v>
                </c:pt>
                <c:pt idx="678">
                  <c:v>-0.3210000000000014</c:v>
                </c:pt>
                <c:pt idx="679">
                  <c:v>-0.32000000000000139</c:v>
                </c:pt>
                <c:pt idx="680">
                  <c:v>-0.31900000000000139</c:v>
                </c:pt>
                <c:pt idx="681">
                  <c:v>-0.31800000000000139</c:v>
                </c:pt>
                <c:pt idx="682">
                  <c:v>-0.31700000000000139</c:v>
                </c:pt>
                <c:pt idx="683">
                  <c:v>-0.31600000000000134</c:v>
                </c:pt>
                <c:pt idx="684">
                  <c:v>-0.31500000000000133</c:v>
                </c:pt>
                <c:pt idx="685">
                  <c:v>-0.31400000000000133</c:v>
                </c:pt>
                <c:pt idx="686">
                  <c:v>-0.31300000000000133</c:v>
                </c:pt>
                <c:pt idx="687">
                  <c:v>-0.31200000000000133</c:v>
                </c:pt>
                <c:pt idx="688">
                  <c:v>-0.31100000000000133</c:v>
                </c:pt>
                <c:pt idx="689">
                  <c:v>-0.31000000000000133</c:v>
                </c:pt>
                <c:pt idx="690">
                  <c:v>-0.30900000000000133</c:v>
                </c:pt>
                <c:pt idx="691">
                  <c:v>-0.30800000000000033</c:v>
                </c:pt>
                <c:pt idx="692">
                  <c:v>-0.30700000000000033</c:v>
                </c:pt>
                <c:pt idx="693">
                  <c:v>-0.30600000000000033</c:v>
                </c:pt>
                <c:pt idx="694">
                  <c:v>-0.30500000000000033</c:v>
                </c:pt>
                <c:pt idx="695">
                  <c:v>-0.30400000000000033</c:v>
                </c:pt>
                <c:pt idx="696">
                  <c:v>-0.30300000000000032</c:v>
                </c:pt>
                <c:pt idx="697">
                  <c:v>-0.30200000000000032</c:v>
                </c:pt>
                <c:pt idx="698">
                  <c:v>-0.30100000000000032</c:v>
                </c:pt>
                <c:pt idx="699">
                  <c:v>-0.30000000000000032</c:v>
                </c:pt>
                <c:pt idx="700">
                  <c:v>-0.29900000000000032</c:v>
                </c:pt>
                <c:pt idx="701">
                  <c:v>-0.29800000000000032</c:v>
                </c:pt>
                <c:pt idx="702">
                  <c:v>-0.29700000000000032</c:v>
                </c:pt>
                <c:pt idx="703">
                  <c:v>-0.29600000000000032</c:v>
                </c:pt>
                <c:pt idx="704">
                  <c:v>-0.29500000000000032</c:v>
                </c:pt>
                <c:pt idx="705">
                  <c:v>-0.29400000000000032</c:v>
                </c:pt>
                <c:pt idx="706">
                  <c:v>-0.29300000000000032</c:v>
                </c:pt>
                <c:pt idx="707">
                  <c:v>-0.29200000000000031</c:v>
                </c:pt>
                <c:pt idx="708">
                  <c:v>-0.29100000000000031</c:v>
                </c:pt>
                <c:pt idx="709">
                  <c:v>-0.29000000000000031</c:v>
                </c:pt>
                <c:pt idx="710">
                  <c:v>-0.28900000000000031</c:v>
                </c:pt>
                <c:pt idx="711">
                  <c:v>-0.28800000000000031</c:v>
                </c:pt>
                <c:pt idx="712">
                  <c:v>-0.28700000000000031</c:v>
                </c:pt>
                <c:pt idx="713">
                  <c:v>-0.28600000000000031</c:v>
                </c:pt>
                <c:pt idx="714">
                  <c:v>-0.28500000000000031</c:v>
                </c:pt>
                <c:pt idx="715">
                  <c:v>-0.28400000000000031</c:v>
                </c:pt>
                <c:pt idx="716">
                  <c:v>-0.28300000000000008</c:v>
                </c:pt>
                <c:pt idx="717">
                  <c:v>-0.28200000000000008</c:v>
                </c:pt>
                <c:pt idx="718">
                  <c:v>-0.28100000000000008</c:v>
                </c:pt>
                <c:pt idx="719">
                  <c:v>-0.28000000000000008</c:v>
                </c:pt>
                <c:pt idx="720">
                  <c:v>-0.27900000000000008</c:v>
                </c:pt>
                <c:pt idx="721">
                  <c:v>-0.27800000000000002</c:v>
                </c:pt>
                <c:pt idx="722">
                  <c:v>-0.27700000000000002</c:v>
                </c:pt>
                <c:pt idx="723">
                  <c:v>-0.27600000000000002</c:v>
                </c:pt>
                <c:pt idx="724">
                  <c:v>-0.27500000000000002</c:v>
                </c:pt>
                <c:pt idx="725">
                  <c:v>-0.27400000000000002</c:v>
                </c:pt>
                <c:pt idx="726">
                  <c:v>-0.27300000000000002</c:v>
                </c:pt>
                <c:pt idx="727">
                  <c:v>-0.27200000000000002</c:v>
                </c:pt>
                <c:pt idx="728">
                  <c:v>-0.27100000000000002</c:v>
                </c:pt>
                <c:pt idx="729">
                  <c:v>-0.27</c:v>
                </c:pt>
                <c:pt idx="730">
                  <c:v>-0.26900000000000002</c:v>
                </c:pt>
                <c:pt idx="731">
                  <c:v>-0.26800000000000002</c:v>
                </c:pt>
                <c:pt idx="732">
                  <c:v>-0.26700000000000002</c:v>
                </c:pt>
                <c:pt idx="733">
                  <c:v>-0.26600000000000001</c:v>
                </c:pt>
                <c:pt idx="734">
                  <c:v>-0.26500000000000001</c:v>
                </c:pt>
                <c:pt idx="735">
                  <c:v>-0.26400000000000001</c:v>
                </c:pt>
                <c:pt idx="736">
                  <c:v>-0.26300000000000001</c:v>
                </c:pt>
                <c:pt idx="737">
                  <c:v>-0.26200000000000001</c:v>
                </c:pt>
                <c:pt idx="738">
                  <c:v>-0.26100000000000001</c:v>
                </c:pt>
                <c:pt idx="739">
                  <c:v>-0.26</c:v>
                </c:pt>
                <c:pt idx="740">
                  <c:v>-0.25900000000000001</c:v>
                </c:pt>
                <c:pt idx="741">
                  <c:v>-0.25800000000000001</c:v>
                </c:pt>
                <c:pt idx="742">
                  <c:v>-0.25700000000000001</c:v>
                </c:pt>
                <c:pt idx="743">
                  <c:v>-0.25600000000000001</c:v>
                </c:pt>
                <c:pt idx="744">
                  <c:v>-0.255</c:v>
                </c:pt>
                <c:pt idx="745">
                  <c:v>-0.254</c:v>
                </c:pt>
                <c:pt idx="746">
                  <c:v>-0.253</c:v>
                </c:pt>
                <c:pt idx="747">
                  <c:v>-0.252</c:v>
                </c:pt>
                <c:pt idx="748">
                  <c:v>-0.251</c:v>
                </c:pt>
                <c:pt idx="749">
                  <c:v>-0.25</c:v>
                </c:pt>
                <c:pt idx="750">
                  <c:v>-0.24900000000000017</c:v>
                </c:pt>
                <c:pt idx="751">
                  <c:v>-0.24800000000000016</c:v>
                </c:pt>
                <c:pt idx="752">
                  <c:v>-0.24700000000000016</c:v>
                </c:pt>
                <c:pt idx="753">
                  <c:v>-0.24600000000000016</c:v>
                </c:pt>
                <c:pt idx="754">
                  <c:v>-0.24500000000000016</c:v>
                </c:pt>
                <c:pt idx="755">
                  <c:v>-0.24400000000000016</c:v>
                </c:pt>
                <c:pt idx="756">
                  <c:v>-0.24300000000000016</c:v>
                </c:pt>
                <c:pt idx="757">
                  <c:v>-0.24200000000000016</c:v>
                </c:pt>
                <c:pt idx="758">
                  <c:v>-0.24100000000000016</c:v>
                </c:pt>
                <c:pt idx="759">
                  <c:v>-0.24000000000000016</c:v>
                </c:pt>
                <c:pt idx="760">
                  <c:v>-0.23900000000000016</c:v>
                </c:pt>
                <c:pt idx="761">
                  <c:v>-0.23800000000000004</c:v>
                </c:pt>
                <c:pt idx="762">
                  <c:v>-0.23700000000000004</c:v>
                </c:pt>
                <c:pt idx="763">
                  <c:v>-0.23600000000000004</c:v>
                </c:pt>
                <c:pt idx="764">
                  <c:v>-0.23500000000000001</c:v>
                </c:pt>
                <c:pt idx="765">
                  <c:v>-0.23400000000000001</c:v>
                </c:pt>
                <c:pt idx="766">
                  <c:v>-0.23300000000000001</c:v>
                </c:pt>
                <c:pt idx="767">
                  <c:v>-0.23200000000000001</c:v>
                </c:pt>
                <c:pt idx="768">
                  <c:v>-0.23100000000000001</c:v>
                </c:pt>
                <c:pt idx="769">
                  <c:v>-0.23</c:v>
                </c:pt>
                <c:pt idx="770">
                  <c:v>-0.22900000000000001</c:v>
                </c:pt>
                <c:pt idx="771">
                  <c:v>-0.22800000000000001</c:v>
                </c:pt>
                <c:pt idx="772">
                  <c:v>-0.22700000000000001</c:v>
                </c:pt>
                <c:pt idx="773">
                  <c:v>-0.22600000000000001</c:v>
                </c:pt>
                <c:pt idx="774">
                  <c:v>-0.22500000000000001</c:v>
                </c:pt>
                <c:pt idx="775">
                  <c:v>-0.224</c:v>
                </c:pt>
                <c:pt idx="776">
                  <c:v>-0.223</c:v>
                </c:pt>
                <c:pt idx="777">
                  <c:v>-0.222</c:v>
                </c:pt>
                <c:pt idx="778">
                  <c:v>-0.221</c:v>
                </c:pt>
                <c:pt idx="779">
                  <c:v>-0.22</c:v>
                </c:pt>
                <c:pt idx="780">
                  <c:v>-0.21900000000000017</c:v>
                </c:pt>
                <c:pt idx="781">
                  <c:v>-0.21800000000000017</c:v>
                </c:pt>
                <c:pt idx="782">
                  <c:v>-0.21700000000000016</c:v>
                </c:pt>
                <c:pt idx="783">
                  <c:v>-0.21600000000000016</c:v>
                </c:pt>
                <c:pt idx="784">
                  <c:v>-0.21500000000000016</c:v>
                </c:pt>
                <c:pt idx="785">
                  <c:v>-0.21400000000000016</c:v>
                </c:pt>
                <c:pt idx="786">
                  <c:v>-0.21300000000000016</c:v>
                </c:pt>
                <c:pt idx="787">
                  <c:v>-0.21200000000000016</c:v>
                </c:pt>
                <c:pt idx="788">
                  <c:v>-0.21100000000000016</c:v>
                </c:pt>
                <c:pt idx="789">
                  <c:v>-0.21000000000000016</c:v>
                </c:pt>
                <c:pt idx="790">
                  <c:v>-0.20900000000000016</c:v>
                </c:pt>
                <c:pt idx="791">
                  <c:v>-0.20800000000000016</c:v>
                </c:pt>
                <c:pt idx="792">
                  <c:v>-0.20700000000000016</c:v>
                </c:pt>
                <c:pt idx="793">
                  <c:v>-0.20600000000000004</c:v>
                </c:pt>
                <c:pt idx="794">
                  <c:v>-0.20500000000000004</c:v>
                </c:pt>
                <c:pt idx="795">
                  <c:v>-0.20400000000000001</c:v>
                </c:pt>
                <c:pt idx="796">
                  <c:v>-0.20300000000000001</c:v>
                </c:pt>
                <c:pt idx="797">
                  <c:v>-0.20200000000000001</c:v>
                </c:pt>
                <c:pt idx="798">
                  <c:v>-0.20100000000000001</c:v>
                </c:pt>
                <c:pt idx="799">
                  <c:v>-0.2</c:v>
                </c:pt>
                <c:pt idx="800">
                  <c:v>-0.19900000000000001</c:v>
                </c:pt>
                <c:pt idx="801">
                  <c:v>-0.19800000000000001</c:v>
                </c:pt>
                <c:pt idx="802">
                  <c:v>-0.19700000000000001</c:v>
                </c:pt>
                <c:pt idx="803">
                  <c:v>-0.19600000000000001</c:v>
                </c:pt>
                <c:pt idx="804">
                  <c:v>-0.19500000000000001</c:v>
                </c:pt>
                <c:pt idx="805">
                  <c:v>-0.19400000000000001</c:v>
                </c:pt>
                <c:pt idx="806">
                  <c:v>-0.193</c:v>
                </c:pt>
                <c:pt idx="807">
                  <c:v>-0.192</c:v>
                </c:pt>
                <c:pt idx="808">
                  <c:v>-0.191</c:v>
                </c:pt>
                <c:pt idx="809">
                  <c:v>-0.19</c:v>
                </c:pt>
                <c:pt idx="810">
                  <c:v>-0.18900000000000017</c:v>
                </c:pt>
                <c:pt idx="811">
                  <c:v>-0.18800000000000017</c:v>
                </c:pt>
                <c:pt idx="812">
                  <c:v>-0.18700000000000017</c:v>
                </c:pt>
                <c:pt idx="813">
                  <c:v>-0.18600000000000017</c:v>
                </c:pt>
                <c:pt idx="814">
                  <c:v>-0.18500000000000016</c:v>
                </c:pt>
                <c:pt idx="815">
                  <c:v>-0.18400000000000016</c:v>
                </c:pt>
                <c:pt idx="816">
                  <c:v>-0.18300000000000016</c:v>
                </c:pt>
                <c:pt idx="817">
                  <c:v>-0.18200000000000016</c:v>
                </c:pt>
                <c:pt idx="818">
                  <c:v>-0.18100000000000016</c:v>
                </c:pt>
                <c:pt idx="819">
                  <c:v>-0.18000000000000016</c:v>
                </c:pt>
                <c:pt idx="820">
                  <c:v>-0.17900000000000016</c:v>
                </c:pt>
                <c:pt idx="821">
                  <c:v>-0.17800000000000016</c:v>
                </c:pt>
                <c:pt idx="822">
                  <c:v>-0.17700000000000016</c:v>
                </c:pt>
                <c:pt idx="823">
                  <c:v>-0.17600000000000016</c:v>
                </c:pt>
                <c:pt idx="824">
                  <c:v>-0.17500000000000004</c:v>
                </c:pt>
                <c:pt idx="825">
                  <c:v>-0.17400000000000004</c:v>
                </c:pt>
                <c:pt idx="826">
                  <c:v>-0.17300000000000001</c:v>
                </c:pt>
                <c:pt idx="827">
                  <c:v>-0.17200000000000001</c:v>
                </c:pt>
                <c:pt idx="828">
                  <c:v>-0.17100000000000001</c:v>
                </c:pt>
                <c:pt idx="829">
                  <c:v>-0.17</c:v>
                </c:pt>
                <c:pt idx="830">
                  <c:v>-0.16900000000000001</c:v>
                </c:pt>
                <c:pt idx="831">
                  <c:v>-0.16800000000000001</c:v>
                </c:pt>
                <c:pt idx="832">
                  <c:v>-0.16700000000000001</c:v>
                </c:pt>
                <c:pt idx="833">
                  <c:v>-0.16600000000000001</c:v>
                </c:pt>
                <c:pt idx="834">
                  <c:v>-0.16500000000000001</c:v>
                </c:pt>
                <c:pt idx="835">
                  <c:v>-0.16400000000000001</c:v>
                </c:pt>
                <c:pt idx="836">
                  <c:v>-0.16300000000000001</c:v>
                </c:pt>
                <c:pt idx="837">
                  <c:v>-0.16200000000000001</c:v>
                </c:pt>
                <c:pt idx="838">
                  <c:v>-0.161</c:v>
                </c:pt>
                <c:pt idx="839">
                  <c:v>-0.16</c:v>
                </c:pt>
                <c:pt idx="840">
                  <c:v>-0.15900000000000017</c:v>
                </c:pt>
                <c:pt idx="841">
                  <c:v>-0.15800000000000017</c:v>
                </c:pt>
                <c:pt idx="842">
                  <c:v>-0.15700000000000017</c:v>
                </c:pt>
                <c:pt idx="843">
                  <c:v>-0.15600000000000017</c:v>
                </c:pt>
                <c:pt idx="844">
                  <c:v>-0.15500000000000017</c:v>
                </c:pt>
                <c:pt idx="845">
                  <c:v>-0.15400000000000016</c:v>
                </c:pt>
                <c:pt idx="846">
                  <c:v>-0.15300000000000016</c:v>
                </c:pt>
                <c:pt idx="847">
                  <c:v>-0.15200000000000016</c:v>
                </c:pt>
                <c:pt idx="848">
                  <c:v>-0.15100000000000016</c:v>
                </c:pt>
                <c:pt idx="849">
                  <c:v>-0.15000000000000016</c:v>
                </c:pt>
                <c:pt idx="850">
                  <c:v>-0.14900000000000016</c:v>
                </c:pt>
                <c:pt idx="851">
                  <c:v>-0.14800000000000016</c:v>
                </c:pt>
                <c:pt idx="852">
                  <c:v>-0.14700000000000016</c:v>
                </c:pt>
                <c:pt idx="853">
                  <c:v>-0.14600000000000016</c:v>
                </c:pt>
                <c:pt idx="854">
                  <c:v>-0.14500000000000016</c:v>
                </c:pt>
                <c:pt idx="855">
                  <c:v>-0.14400000000000004</c:v>
                </c:pt>
                <c:pt idx="856">
                  <c:v>-0.14300000000000004</c:v>
                </c:pt>
                <c:pt idx="857">
                  <c:v>-0.14200000000000004</c:v>
                </c:pt>
                <c:pt idx="858">
                  <c:v>-0.14100000000000001</c:v>
                </c:pt>
                <c:pt idx="859">
                  <c:v>-0.14000000000000001</c:v>
                </c:pt>
                <c:pt idx="860">
                  <c:v>-0.13900000000000001</c:v>
                </c:pt>
                <c:pt idx="861">
                  <c:v>-0.13800000000000001</c:v>
                </c:pt>
                <c:pt idx="862">
                  <c:v>-0.13700000000000001</c:v>
                </c:pt>
                <c:pt idx="863">
                  <c:v>-0.13600000000000001</c:v>
                </c:pt>
                <c:pt idx="864">
                  <c:v>-0.13500000000000001</c:v>
                </c:pt>
                <c:pt idx="865">
                  <c:v>-0.13400000000000001</c:v>
                </c:pt>
                <c:pt idx="866">
                  <c:v>-0.13300000000000001</c:v>
                </c:pt>
                <c:pt idx="867">
                  <c:v>-0.13200000000000001</c:v>
                </c:pt>
                <c:pt idx="868">
                  <c:v>-0.13100000000000001</c:v>
                </c:pt>
                <c:pt idx="869">
                  <c:v>-0.13</c:v>
                </c:pt>
                <c:pt idx="870">
                  <c:v>-0.129</c:v>
                </c:pt>
                <c:pt idx="871">
                  <c:v>-0.128</c:v>
                </c:pt>
                <c:pt idx="872">
                  <c:v>-0.127</c:v>
                </c:pt>
                <c:pt idx="873">
                  <c:v>-0.126</c:v>
                </c:pt>
                <c:pt idx="874">
                  <c:v>-0.125</c:v>
                </c:pt>
                <c:pt idx="875">
                  <c:v>-0.12400000000000008</c:v>
                </c:pt>
                <c:pt idx="876">
                  <c:v>-0.12300000000000008</c:v>
                </c:pt>
                <c:pt idx="877">
                  <c:v>-0.12200000000000008</c:v>
                </c:pt>
                <c:pt idx="878">
                  <c:v>-0.12100000000000002</c:v>
                </c:pt>
                <c:pt idx="879">
                  <c:v>-0.12000000000000002</c:v>
                </c:pt>
                <c:pt idx="880">
                  <c:v>-0.11900000000000002</c:v>
                </c:pt>
                <c:pt idx="881">
                  <c:v>-0.11800000000000002</c:v>
                </c:pt>
                <c:pt idx="882">
                  <c:v>-0.11700000000000002</c:v>
                </c:pt>
                <c:pt idx="883">
                  <c:v>-0.11600000000000002</c:v>
                </c:pt>
                <c:pt idx="884">
                  <c:v>-0.115</c:v>
                </c:pt>
                <c:pt idx="885">
                  <c:v>-0.114</c:v>
                </c:pt>
                <c:pt idx="886">
                  <c:v>-0.113</c:v>
                </c:pt>
                <c:pt idx="887">
                  <c:v>-0.112</c:v>
                </c:pt>
                <c:pt idx="888">
                  <c:v>-0.111</c:v>
                </c:pt>
                <c:pt idx="889">
                  <c:v>-0.11</c:v>
                </c:pt>
                <c:pt idx="890">
                  <c:v>-0.10900000000000008</c:v>
                </c:pt>
                <c:pt idx="891">
                  <c:v>-0.10800000000000008</c:v>
                </c:pt>
                <c:pt idx="892">
                  <c:v>-0.10700000000000008</c:v>
                </c:pt>
                <c:pt idx="893">
                  <c:v>-0.10600000000000002</c:v>
                </c:pt>
                <c:pt idx="894">
                  <c:v>-0.10500000000000002</c:v>
                </c:pt>
                <c:pt idx="895">
                  <c:v>-0.10400000000000002</c:v>
                </c:pt>
                <c:pt idx="896">
                  <c:v>-0.10300000000000002</c:v>
                </c:pt>
                <c:pt idx="897">
                  <c:v>-0.10200000000000002</c:v>
                </c:pt>
                <c:pt idx="898">
                  <c:v>-0.10100000000000002</c:v>
                </c:pt>
                <c:pt idx="899">
                  <c:v>-0.1</c:v>
                </c:pt>
                <c:pt idx="900">
                  <c:v>-9.9000000000000046E-2</c:v>
                </c:pt>
                <c:pt idx="901">
                  <c:v>-9.8000000000000226E-2</c:v>
                </c:pt>
                <c:pt idx="902">
                  <c:v>-9.7000000000000017E-2</c:v>
                </c:pt>
                <c:pt idx="903">
                  <c:v>-9.6000000000000044E-2</c:v>
                </c:pt>
                <c:pt idx="904">
                  <c:v>-9.5000000000000043E-2</c:v>
                </c:pt>
                <c:pt idx="905">
                  <c:v>-9.4000000000000028E-2</c:v>
                </c:pt>
                <c:pt idx="906">
                  <c:v>-9.3000000000000208E-2</c:v>
                </c:pt>
                <c:pt idx="907">
                  <c:v>-9.2000000000000026E-2</c:v>
                </c:pt>
                <c:pt idx="908">
                  <c:v>-9.1000000000000025E-2</c:v>
                </c:pt>
                <c:pt idx="909">
                  <c:v>-9.0000000000000024E-2</c:v>
                </c:pt>
                <c:pt idx="910">
                  <c:v>-8.9000000000000204E-2</c:v>
                </c:pt>
                <c:pt idx="911">
                  <c:v>-8.8000000000000231E-2</c:v>
                </c:pt>
                <c:pt idx="912">
                  <c:v>-8.7000000000000022E-2</c:v>
                </c:pt>
                <c:pt idx="913">
                  <c:v>-8.6000000000000021E-2</c:v>
                </c:pt>
                <c:pt idx="914">
                  <c:v>-8.5000000000000048E-2</c:v>
                </c:pt>
                <c:pt idx="915">
                  <c:v>-8.4000000000000047E-2</c:v>
                </c:pt>
                <c:pt idx="916">
                  <c:v>-8.3000000000000046E-2</c:v>
                </c:pt>
                <c:pt idx="917">
                  <c:v>-8.2000000000000017E-2</c:v>
                </c:pt>
                <c:pt idx="918">
                  <c:v>-8.1000000000000016E-2</c:v>
                </c:pt>
                <c:pt idx="919">
                  <c:v>-8.0000000000000043E-2</c:v>
                </c:pt>
                <c:pt idx="920">
                  <c:v>-7.9000000000000181E-2</c:v>
                </c:pt>
                <c:pt idx="921">
                  <c:v>-7.8000000000000014E-2</c:v>
                </c:pt>
                <c:pt idx="922">
                  <c:v>-7.7000000000000013E-2</c:v>
                </c:pt>
                <c:pt idx="923">
                  <c:v>-7.6000000000000012E-2</c:v>
                </c:pt>
                <c:pt idx="924">
                  <c:v>-7.5000000000000011E-2</c:v>
                </c:pt>
                <c:pt idx="925">
                  <c:v>-7.4000000000000024E-2</c:v>
                </c:pt>
                <c:pt idx="926">
                  <c:v>-7.3000000000000009E-2</c:v>
                </c:pt>
                <c:pt idx="927">
                  <c:v>-7.2000000000000022E-2</c:v>
                </c:pt>
                <c:pt idx="928">
                  <c:v>-7.1000000000000008E-2</c:v>
                </c:pt>
                <c:pt idx="929">
                  <c:v>-7.0000000000000021E-2</c:v>
                </c:pt>
                <c:pt idx="930">
                  <c:v>-6.9000000000000034E-2</c:v>
                </c:pt>
                <c:pt idx="931">
                  <c:v>-6.8000000000000019E-2</c:v>
                </c:pt>
                <c:pt idx="932">
                  <c:v>-6.7000000000000004E-2</c:v>
                </c:pt>
                <c:pt idx="933">
                  <c:v>-6.6000000000000003E-2</c:v>
                </c:pt>
                <c:pt idx="934">
                  <c:v>-6.5000000000000002E-2</c:v>
                </c:pt>
                <c:pt idx="935">
                  <c:v>-6.4000000000000112E-2</c:v>
                </c:pt>
                <c:pt idx="936">
                  <c:v>-6.3E-2</c:v>
                </c:pt>
                <c:pt idx="937">
                  <c:v>-6.2000000000000034E-2</c:v>
                </c:pt>
                <c:pt idx="938">
                  <c:v>-6.1000000000000013E-2</c:v>
                </c:pt>
                <c:pt idx="939">
                  <c:v>-6.0000000000000032E-2</c:v>
                </c:pt>
                <c:pt idx="940">
                  <c:v>-5.9000000000000143E-2</c:v>
                </c:pt>
                <c:pt idx="941">
                  <c:v>-5.8000000000000003E-2</c:v>
                </c:pt>
                <c:pt idx="942">
                  <c:v>-5.7000000000000023E-2</c:v>
                </c:pt>
                <c:pt idx="943">
                  <c:v>-5.6000000000000001E-2</c:v>
                </c:pt>
                <c:pt idx="944">
                  <c:v>-5.5000000000000014E-2</c:v>
                </c:pt>
                <c:pt idx="945">
                  <c:v>-5.4000000000000034E-2</c:v>
                </c:pt>
                <c:pt idx="946">
                  <c:v>-5.3000000000000012E-2</c:v>
                </c:pt>
                <c:pt idx="947">
                  <c:v>-5.2000000000000032E-2</c:v>
                </c:pt>
                <c:pt idx="948">
                  <c:v>-5.1000000000000004E-2</c:v>
                </c:pt>
                <c:pt idx="949">
                  <c:v>-0.05</c:v>
                </c:pt>
                <c:pt idx="950">
                  <c:v>-4.9000000000000113E-2</c:v>
                </c:pt>
                <c:pt idx="951">
                  <c:v>-4.8000000000000022E-2</c:v>
                </c:pt>
                <c:pt idx="952">
                  <c:v>-4.7000000000000014E-2</c:v>
                </c:pt>
                <c:pt idx="953">
                  <c:v>-4.6000000000000013E-2</c:v>
                </c:pt>
                <c:pt idx="954">
                  <c:v>-4.5000000000000012E-2</c:v>
                </c:pt>
                <c:pt idx="955">
                  <c:v>-4.4000000000000032E-2</c:v>
                </c:pt>
                <c:pt idx="956">
                  <c:v>-4.300000000000001E-2</c:v>
                </c:pt>
                <c:pt idx="957">
                  <c:v>-4.2000000000000023E-2</c:v>
                </c:pt>
                <c:pt idx="958">
                  <c:v>-4.1000000000000009E-2</c:v>
                </c:pt>
                <c:pt idx="959">
                  <c:v>-4.0000000000000022E-2</c:v>
                </c:pt>
                <c:pt idx="960">
                  <c:v>-3.9000000000000014E-2</c:v>
                </c:pt>
                <c:pt idx="961">
                  <c:v>-3.8000000000000006E-2</c:v>
                </c:pt>
                <c:pt idx="962">
                  <c:v>-3.7000000000000012E-2</c:v>
                </c:pt>
                <c:pt idx="963">
                  <c:v>-3.6000000000000011E-2</c:v>
                </c:pt>
                <c:pt idx="964">
                  <c:v>-3.500000000000001E-2</c:v>
                </c:pt>
                <c:pt idx="965">
                  <c:v>-3.4000000000000002E-2</c:v>
                </c:pt>
                <c:pt idx="966">
                  <c:v>-3.3000000000000002E-2</c:v>
                </c:pt>
                <c:pt idx="967">
                  <c:v>-3.2000000000000035E-2</c:v>
                </c:pt>
                <c:pt idx="968">
                  <c:v>-3.1000000000000028E-2</c:v>
                </c:pt>
                <c:pt idx="969">
                  <c:v>-3.0000000000000002E-2</c:v>
                </c:pt>
                <c:pt idx="970">
                  <c:v>-2.9000000000000012E-2</c:v>
                </c:pt>
                <c:pt idx="971">
                  <c:v>-2.8000000000000004E-2</c:v>
                </c:pt>
                <c:pt idx="972">
                  <c:v>-2.7000000000000034E-2</c:v>
                </c:pt>
                <c:pt idx="973">
                  <c:v>-2.6000000000000016E-2</c:v>
                </c:pt>
                <c:pt idx="974">
                  <c:v>-2.5000000000000012E-2</c:v>
                </c:pt>
                <c:pt idx="975">
                  <c:v>-2.4000000000000011E-2</c:v>
                </c:pt>
                <c:pt idx="976">
                  <c:v>-2.300000000000001E-2</c:v>
                </c:pt>
                <c:pt idx="977">
                  <c:v>-2.2000000000000016E-2</c:v>
                </c:pt>
                <c:pt idx="978">
                  <c:v>-2.1000000000000012E-2</c:v>
                </c:pt>
                <c:pt idx="979">
                  <c:v>-2.0000000000000011E-2</c:v>
                </c:pt>
                <c:pt idx="980">
                  <c:v>-1.900000000000002E-2</c:v>
                </c:pt>
                <c:pt idx="981">
                  <c:v>-1.8000000000000019E-2</c:v>
                </c:pt>
                <c:pt idx="982">
                  <c:v>-1.7000000000000005E-2</c:v>
                </c:pt>
                <c:pt idx="983">
                  <c:v>-1.6000000000000021E-2</c:v>
                </c:pt>
                <c:pt idx="984">
                  <c:v>-1.5000000000000013E-2</c:v>
                </c:pt>
                <c:pt idx="985">
                  <c:v>-1.4000000000000002E-2</c:v>
                </c:pt>
                <c:pt idx="986">
                  <c:v>-1.3000000000000015E-2</c:v>
                </c:pt>
                <c:pt idx="987">
                  <c:v>-1.2000000000000005E-2</c:v>
                </c:pt>
                <c:pt idx="988">
                  <c:v>-1.1000000000000015E-2</c:v>
                </c:pt>
                <c:pt idx="989">
                  <c:v>-1.0000000000000005E-2</c:v>
                </c:pt>
                <c:pt idx="990">
                  <c:v>-9.0000000000000028E-3</c:v>
                </c:pt>
                <c:pt idx="991">
                  <c:v>-8.0000000000000227E-3</c:v>
                </c:pt>
                <c:pt idx="992">
                  <c:v>-7.0000000000000114E-3</c:v>
                </c:pt>
                <c:pt idx="993">
                  <c:v>-6.0000000000000114E-3</c:v>
                </c:pt>
                <c:pt idx="994">
                  <c:v>-5.0000000000000114E-3</c:v>
                </c:pt>
                <c:pt idx="995">
                  <c:v>-4.0000000000000114E-3</c:v>
                </c:pt>
                <c:pt idx="996">
                  <c:v>-3.0000000000000027E-3</c:v>
                </c:pt>
                <c:pt idx="997">
                  <c:v>-2.0000000000000026E-3</c:v>
                </c:pt>
                <c:pt idx="998">
                  <c:v>-1.0000000000000013E-3</c:v>
                </c:pt>
                <c:pt idx="999">
                  <c:v>0</c:v>
                </c:pt>
                <c:pt idx="1000">
                  <c:v>1.0000000000000013E-3</c:v>
                </c:pt>
                <c:pt idx="1001">
                  <c:v>2.0000000000000026E-3</c:v>
                </c:pt>
                <c:pt idx="1002">
                  <c:v>3.0000000000000027E-3</c:v>
                </c:pt>
                <c:pt idx="1003">
                  <c:v>4.0000000000000114E-3</c:v>
                </c:pt>
                <c:pt idx="1004">
                  <c:v>5.0000000000000114E-3</c:v>
                </c:pt>
                <c:pt idx="1005">
                  <c:v>6.0000000000000114E-3</c:v>
                </c:pt>
                <c:pt idx="1006">
                  <c:v>7.0000000000000114E-3</c:v>
                </c:pt>
                <c:pt idx="1007">
                  <c:v>8.0000000000000227E-3</c:v>
                </c:pt>
                <c:pt idx="1008">
                  <c:v>9.0000000000000028E-3</c:v>
                </c:pt>
                <c:pt idx="1009">
                  <c:v>1.0000000000000005E-2</c:v>
                </c:pt>
                <c:pt idx="1010">
                  <c:v>1.1000000000000015E-2</c:v>
                </c:pt>
                <c:pt idx="1011">
                  <c:v>1.2000000000000005E-2</c:v>
                </c:pt>
                <c:pt idx="1012">
                  <c:v>1.3000000000000015E-2</c:v>
                </c:pt>
                <c:pt idx="1013">
                  <c:v>1.4000000000000002E-2</c:v>
                </c:pt>
                <c:pt idx="1014">
                  <c:v>1.5000000000000013E-2</c:v>
                </c:pt>
                <c:pt idx="1015">
                  <c:v>1.6000000000000021E-2</c:v>
                </c:pt>
                <c:pt idx="1016">
                  <c:v>1.7000000000000005E-2</c:v>
                </c:pt>
                <c:pt idx="1017">
                  <c:v>1.8000000000000019E-2</c:v>
                </c:pt>
                <c:pt idx="1018">
                  <c:v>1.900000000000002E-2</c:v>
                </c:pt>
                <c:pt idx="1019">
                  <c:v>2.0000000000000011E-2</c:v>
                </c:pt>
                <c:pt idx="1020">
                  <c:v>2.1000000000000012E-2</c:v>
                </c:pt>
                <c:pt idx="1021">
                  <c:v>2.2000000000000016E-2</c:v>
                </c:pt>
                <c:pt idx="1022">
                  <c:v>2.300000000000001E-2</c:v>
                </c:pt>
                <c:pt idx="1023">
                  <c:v>2.4000000000000011E-2</c:v>
                </c:pt>
                <c:pt idx="1024">
                  <c:v>2.5000000000000012E-2</c:v>
                </c:pt>
                <c:pt idx="1025">
                  <c:v>2.6000000000000016E-2</c:v>
                </c:pt>
                <c:pt idx="1026">
                  <c:v>2.7000000000000034E-2</c:v>
                </c:pt>
                <c:pt idx="1027">
                  <c:v>2.8000000000000004E-2</c:v>
                </c:pt>
                <c:pt idx="1028">
                  <c:v>2.9000000000000012E-2</c:v>
                </c:pt>
                <c:pt idx="1029">
                  <c:v>3.0000000000000002E-2</c:v>
                </c:pt>
                <c:pt idx="1030">
                  <c:v>3.1000000000000028E-2</c:v>
                </c:pt>
                <c:pt idx="1031">
                  <c:v>3.2000000000000035E-2</c:v>
                </c:pt>
                <c:pt idx="1032">
                  <c:v>3.3000000000000002E-2</c:v>
                </c:pt>
                <c:pt idx="1033">
                  <c:v>3.4000000000000002E-2</c:v>
                </c:pt>
                <c:pt idx="1034">
                  <c:v>3.500000000000001E-2</c:v>
                </c:pt>
                <c:pt idx="1035">
                  <c:v>3.6000000000000011E-2</c:v>
                </c:pt>
                <c:pt idx="1036">
                  <c:v>3.7000000000000012E-2</c:v>
                </c:pt>
                <c:pt idx="1037">
                  <c:v>3.8000000000000006E-2</c:v>
                </c:pt>
                <c:pt idx="1038">
                  <c:v>3.9000000000000014E-2</c:v>
                </c:pt>
                <c:pt idx="1039">
                  <c:v>4.0000000000000022E-2</c:v>
                </c:pt>
                <c:pt idx="1040">
                  <c:v>4.1000000000000009E-2</c:v>
                </c:pt>
                <c:pt idx="1041">
                  <c:v>4.2000000000000023E-2</c:v>
                </c:pt>
                <c:pt idx="1042">
                  <c:v>4.300000000000001E-2</c:v>
                </c:pt>
                <c:pt idx="1043">
                  <c:v>4.4000000000000032E-2</c:v>
                </c:pt>
                <c:pt idx="1044">
                  <c:v>4.5000000000000012E-2</c:v>
                </c:pt>
                <c:pt idx="1045">
                  <c:v>4.6000000000000013E-2</c:v>
                </c:pt>
                <c:pt idx="1046">
                  <c:v>4.7000000000000014E-2</c:v>
                </c:pt>
                <c:pt idx="1047">
                  <c:v>4.8000000000000022E-2</c:v>
                </c:pt>
                <c:pt idx="1048">
                  <c:v>4.9000000000000113E-2</c:v>
                </c:pt>
                <c:pt idx="1049">
                  <c:v>0.05</c:v>
                </c:pt>
                <c:pt idx="1050">
                  <c:v>5.1000000000000004E-2</c:v>
                </c:pt>
                <c:pt idx="1051">
                  <c:v>5.2000000000000032E-2</c:v>
                </c:pt>
                <c:pt idx="1052">
                  <c:v>5.3000000000000012E-2</c:v>
                </c:pt>
                <c:pt idx="1053">
                  <c:v>5.4000000000000034E-2</c:v>
                </c:pt>
                <c:pt idx="1054">
                  <c:v>5.5000000000000014E-2</c:v>
                </c:pt>
                <c:pt idx="1055">
                  <c:v>5.6000000000000001E-2</c:v>
                </c:pt>
                <c:pt idx="1056">
                  <c:v>5.7000000000000023E-2</c:v>
                </c:pt>
                <c:pt idx="1057">
                  <c:v>5.8000000000000003E-2</c:v>
                </c:pt>
                <c:pt idx="1058">
                  <c:v>5.9000000000000143E-2</c:v>
                </c:pt>
                <c:pt idx="1059">
                  <c:v>6.0000000000000032E-2</c:v>
                </c:pt>
                <c:pt idx="1060">
                  <c:v>6.1000000000000013E-2</c:v>
                </c:pt>
                <c:pt idx="1061">
                  <c:v>6.2000000000000034E-2</c:v>
                </c:pt>
                <c:pt idx="1062">
                  <c:v>6.3E-2</c:v>
                </c:pt>
                <c:pt idx="1063">
                  <c:v>6.4000000000000112E-2</c:v>
                </c:pt>
                <c:pt idx="1064">
                  <c:v>6.5000000000000002E-2</c:v>
                </c:pt>
                <c:pt idx="1065">
                  <c:v>6.6000000000000003E-2</c:v>
                </c:pt>
                <c:pt idx="1066">
                  <c:v>6.7000000000000004E-2</c:v>
                </c:pt>
                <c:pt idx="1067">
                  <c:v>6.8000000000000019E-2</c:v>
                </c:pt>
                <c:pt idx="1068">
                  <c:v>6.9000000000000034E-2</c:v>
                </c:pt>
                <c:pt idx="1069">
                  <c:v>7.0000000000000021E-2</c:v>
                </c:pt>
                <c:pt idx="1070">
                  <c:v>7.1000000000000008E-2</c:v>
                </c:pt>
                <c:pt idx="1071">
                  <c:v>7.2000000000000022E-2</c:v>
                </c:pt>
                <c:pt idx="1072">
                  <c:v>7.3000000000000009E-2</c:v>
                </c:pt>
                <c:pt idx="1073">
                  <c:v>7.4000000000000024E-2</c:v>
                </c:pt>
                <c:pt idx="1074">
                  <c:v>7.5000000000000011E-2</c:v>
                </c:pt>
                <c:pt idx="1075">
                  <c:v>7.6000000000000012E-2</c:v>
                </c:pt>
                <c:pt idx="1076">
                  <c:v>7.7000000000000013E-2</c:v>
                </c:pt>
                <c:pt idx="1077">
                  <c:v>7.8000000000000014E-2</c:v>
                </c:pt>
                <c:pt idx="1078">
                  <c:v>7.9000000000000181E-2</c:v>
                </c:pt>
                <c:pt idx="1079">
                  <c:v>8.0000000000000043E-2</c:v>
                </c:pt>
                <c:pt idx="1080">
                  <c:v>8.1000000000000016E-2</c:v>
                </c:pt>
                <c:pt idx="1081">
                  <c:v>8.2000000000000017E-2</c:v>
                </c:pt>
                <c:pt idx="1082">
                  <c:v>8.3000000000000046E-2</c:v>
                </c:pt>
                <c:pt idx="1083">
                  <c:v>8.4000000000000047E-2</c:v>
                </c:pt>
                <c:pt idx="1084">
                  <c:v>8.5000000000000048E-2</c:v>
                </c:pt>
                <c:pt idx="1085">
                  <c:v>8.6000000000000021E-2</c:v>
                </c:pt>
                <c:pt idx="1086">
                  <c:v>8.7000000000000022E-2</c:v>
                </c:pt>
                <c:pt idx="1087">
                  <c:v>8.8000000000000231E-2</c:v>
                </c:pt>
                <c:pt idx="1088">
                  <c:v>8.9000000000000204E-2</c:v>
                </c:pt>
                <c:pt idx="1089">
                  <c:v>9.0000000000000024E-2</c:v>
                </c:pt>
                <c:pt idx="1090">
                  <c:v>9.1000000000000025E-2</c:v>
                </c:pt>
                <c:pt idx="1091">
                  <c:v>9.2000000000000026E-2</c:v>
                </c:pt>
                <c:pt idx="1092">
                  <c:v>9.3000000000000208E-2</c:v>
                </c:pt>
                <c:pt idx="1093">
                  <c:v>9.4000000000000028E-2</c:v>
                </c:pt>
                <c:pt idx="1094">
                  <c:v>9.5000000000000043E-2</c:v>
                </c:pt>
                <c:pt idx="1095">
                  <c:v>9.6000000000000044E-2</c:v>
                </c:pt>
                <c:pt idx="1096">
                  <c:v>9.7000000000000017E-2</c:v>
                </c:pt>
                <c:pt idx="1097">
                  <c:v>9.8000000000000226E-2</c:v>
                </c:pt>
                <c:pt idx="1098">
                  <c:v>9.9000000000000046E-2</c:v>
                </c:pt>
                <c:pt idx="1099">
                  <c:v>0.1</c:v>
                </c:pt>
                <c:pt idx="1100">
                  <c:v>0.10100000000000002</c:v>
                </c:pt>
                <c:pt idx="1101">
                  <c:v>0.10200000000000002</c:v>
                </c:pt>
                <c:pt idx="1102">
                  <c:v>0.10300000000000002</c:v>
                </c:pt>
                <c:pt idx="1103">
                  <c:v>0.10400000000000002</c:v>
                </c:pt>
                <c:pt idx="1104">
                  <c:v>0.10500000000000002</c:v>
                </c:pt>
                <c:pt idx="1105">
                  <c:v>0.10600000000000002</c:v>
                </c:pt>
                <c:pt idx="1106">
                  <c:v>0.10700000000000008</c:v>
                </c:pt>
                <c:pt idx="1107">
                  <c:v>0.10800000000000008</c:v>
                </c:pt>
                <c:pt idx="1108">
                  <c:v>0.10900000000000008</c:v>
                </c:pt>
                <c:pt idx="1109">
                  <c:v>0.11</c:v>
                </c:pt>
                <c:pt idx="1110">
                  <c:v>0.111</c:v>
                </c:pt>
                <c:pt idx="1111">
                  <c:v>0.112</c:v>
                </c:pt>
                <c:pt idx="1112">
                  <c:v>0.113</c:v>
                </c:pt>
                <c:pt idx="1113">
                  <c:v>0.114</c:v>
                </c:pt>
                <c:pt idx="1114">
                  <c:v>0.115</c:v>
                </c:pt>
                <c:pt idx="1115">
                  <c:v>0.11600000000000002</c:v>
                </c:pt>
                <c:pt idx="1116">
                  <c:v>0.11700000000000002</c:v>
                </c:pt>
                <c:pt idx="1117">
                  <c:v>0.11800000000000002</c:v>
                </c:pt>
                <c:pt idx="1118">
                  <c:v>0.11900000000000002</c:v>
                </c:pt>
                <c:pt idx="1119">
                  <c:v>0.12000000000000002</c:v>
                </c:pt>
                <c:pt idx="1120">
                  <c:v>0.12100000000000002</c:v>
                </c:pt>
                <c:pt idx="1121">
                  <c:v>0.12200000000000008</c:v>
                </c:pt>
                <c:pt idx="1122">
                  <c:v>0.12300000000000008</c:v>
                </c:pt>
                <c:pt idx="1123">
                  <c:v>0.12400000000000008</c:v>
                </c:pt>
                <c:pt idx="1124">
                  <c:v>0.125</c:v>
                </c:pt>
                <c:pt idx="1125">
                  <c:v>0.126</c:v>
                </c:pt>
                <c:pt idx="1126">
                  <c:v>0.127</c:v>
                </c:pt>
                <c:pt idx="1127">
                  <c:v>0.128</c:v>
                </c:pt>
                <c:pt idx="1128">
                  <c:v>0.129</c:v>
                </c:pt>
                <c:pt idx="1129">
                  <c:v>0.13</c:v>
                </c:pt>
                <c:pt idx="1130">
                  <c:v>0.13100000000000001</c:v>
                </c:pt>
                <c:pt idx="1131">
                  <c:v>0.13200000000000001</c:v>
                </c:pt>
                <c:pt idx="1132">
                  <c:v>0.13300000000000001</c:v>
                </c:pt>
                <c:pt idx="1133">
                  <c:v>0.13400000000000001</c:v>
                </c:pt>
                <c:pt idx="1134">
                  <c:v>0.13500000000000001</c:v>
                </c:pt>
                <c:pt idx="1135">
                  <c:v>0.13600000000000001</c:v>
                </c:pt>
                <c:pt idx="1136">
                  <c:v>0.13700000000000001</c:v>
                </c:pt>
                <c:pt idx="1137">
                  <c:v>0.13800000000000001</c:v>
                </c:pt>
                <c:pt idx="1138">
                  <c:v>0.13900000000000001</c:v>
                </c:pt>
                <c:pt idx="1139">
                  <c:v>0.14000000000000001</c:v>
                </c:pt>
                <c:pt idx="1140">
                  <c:v>0.14100000000000001</c:v>
                </c:pt>
                <c:pt idx="1141">
                  <c:v>0.14200000000000004</c:v>
                </c:pt>
                <c:pt idx="1142">
                  <c:v>0.14300000000000004</c:v>
                </c:pt>
                <c:pt idx="1143">
                  <c:v>0.14400000000000004</c:v>
                </c:pt>
                <c:pt idx="1144">
                  <c:v>0.14500000000000016</c:v>
                </c:pt>
                <c:pt idx="1145">
                  <c:v>0.14600000000000016</c:v>
                </c:pt>
                <c:pt idx="1146">
                  <c:v>0.14700000000000016</c:v>
                </c:pt>
                <c:pt idx="1147">
                  <c:v>0.14800000000000016</c:v>
                </c:pt>
                <c:pt idx="1148">
                  <c:v>0.14900000000000016</c:v>
                </c:pt>
                <c:pt idx="1149">
                  <c:v>0.15000000000000016</c:v>
                </c:pt>
                <c:pt idx="1150">
                  <c:v>0.15100000000000016</c:v>
                </c:pt>
                <c:pt idx="1151">
                  <c:v>0.15200000000000016</c:v>
                </c:pt>
                <c:pt idx="1152">
                  <c:v>0.15300000000000016</c:v>
                </c:pt>
                <c:pt idx="1153">
                  <c:v>0.15400000000000016</c:v>
                </c:pt>
                <c:pt idx="1154">
                  <c:v>0.15500000000000017</c:v>
                </c:pt>
                <c:pt idx="1155">
                  <c:v>0.15600000000000017</c:v>
                </c:pt>
                <c:pt idx="1156">
                  <c:v>0.15700000000000017</c:v>
                </c:pt>
                <c:pt idx="1157">
                  <c:v>0.15800000000000017</c:v>
                </c:pt>
                <c:pt idx="1158">
                  <c:v>0.15900000000000017</c:v>
                </c:pt>
                <c:pt idx="1159">
                  <c:v>0.16</c:v>
                </c:pt>
                <c:pt idx="1160">
                  <c:v>0.161</c:v>
                </c:pt>
                <c:pt idx="1161">
                  <c:v>0.16200000000000001</c:v>
                </c:pt>
                <c:pt idx="1162">
                  <c:v>0.16300000000000001</c:v>
                </c:pt>
                <c:pt idx="1163">
                  <c:v>0.16400000000000001</c:v>
                </c:pt>
                <c:pt idx="1164">
                  <c:v>0.16500000000000001</c:v>
                </c:pt>
                <c:pt idx="1165">
                  <c:v>0.16600000000000001</c:v>
                </c:pt>
                <c:pt idx="1166">
                  <c:v>0.16700000000000001</c:v>
                </c:pt>
                <c:pt idx="1167">
                  <c:v>0.16800000000000001</c:v>
                </c:pt>
                <c:pt idx="1168">
                  <c:v>0.16900000000000001</c:v>
                </c:pt>
                <c:pt idx="1169">
                  <c:v>0.17</c:v>
                </c:pt>
                <c:pt idx="1170">
                  <c:v>0.17100000000000001</c:v>
                </c:pt>
                <c:pt idx="1171">
                  <c:v>0.17200000000000001</c:v>
                </c:pt>
                <c:pt idx="1172">
                  <c:v>0.17300000000000001</c:v>
                </c:pt>
                <c:pt idx="1173">
                  <c:v>0.17400000000000004</c:v>
                </c:pt>
                <c:pt idx="1174">
                  <c:v>0.17500000000000004</c:v>
                </c:pt>
                <c:pt idx="1175">
                  <c:v>0.17600000000000016</c:v>
                </c:pt>
                <c:pt idx="1176">
                  <c:v>0.17700000000000016</c:v>
                </c:pt>
                <c:pt idx="1177">
                  <c:v>0.17800000000000016</c:v>
                </c:pt>
                <c:pt idx="1178">
                  <c:v>0.17900000000000016</c:v>
                </c:pt>
                <c:pt idx="1179">
                  <c:v>0.18000000000000016</c:v>
                </c:pt>
                <c:pt idx="1180">
                  <c:v>0.18100000000000016</c:v>
                </c:pt>
                <c:pt idx="1181">
                  <c:v>0.18200000000000016</c:v>
                </c:pt>
                <c:pt idx="1182">
                  <c:v>0.18300000000000016</c:v>
                </c:pt>
                <c:pt idx="1183">
                  <c:v>0.18400000000000016</c:v>
                </c:pt>
                <c:pt idx="1184">
                  <c:v>0.18500000000000016</c:v>
                </c:pt>
                <c:pt idx="1185">
                  <c:v>0.18600000000000017</c:v>
                </c:pt>
                <c:pt idx="1186">
                  <c:v>0.18700000000000017</c:v>
                </c:pt>
                <c:pt idx="1187">
                  <c:v>0.18800000000000017</c:v>
                </c:pt>
                <c:pt idx="1188">
                  <c:v>0.18900000000000017</c:v>
                </c:pt>
                <c:pt idx="1189">
                  <c:v>0.19</c:v>
                </c:pt>
                <c:pt idx="1190">
                  <c:v>0.191</c:v>
                </c:pt>
                <c:pt idx="1191">
                  <c:v>0.192</c:v>
                </c:pt>
                <c:pt idx="1192">
                  <c:v>0.193</c:v>
                </c:pt>
                <c:pt idx="1193">
                  <c:v>0.19400000000000001</c:v>
                </c:pt>
                <c:pt idx="1194">
                  <c:v>0.19500000000000001</c:v>
                </c:pt>
                <c:pt idx="1195">
                  <c:v>0.19600000000000001</c:v>
                </c:pt>
                <c:pt idx="1196">
                  <c:v>0.19700000000000001</c:v>
                </c:pt>
                <c:pt idx="1197">
                  <c:v>0.19800000000000001</c:v>
                </c:pt>
                <c:pt idx="1198">
                  <c:v>0.19900000000000001</c:v>
                </c:pt>
                <c:pt idx="1199">
                  <c:v>0.2</c:v>
                </c:pt>
                <c:pt idx="1200">
                  <c:v>0.20100000000000001</c:v>
                </c:pt>
                <c:pt idx="1201">
                  <c:v>0.20200000000000001</c:v>
                </c:pt>
                <c:pt idx="1202">
                  <c:v>0.20300000000000001</c:v>
                </c:pt>
                <c:pt idx="1203">
                  <c:v>0.20400000000000001</c:v>
                </c:pt>
                <c:pt idx="1204">
                  <c:v>0.20500000000000004</c:v>
                </c:pt>
                <c:pt idx="1205">
                  <c:v>0.20600000000000004</c:v>
                </c:pt>
                <c:pt idx="1206">
                  <c:v>0.20700000000000016</c:v>
                </c:pt>
                <c:pt idx="1207">
                  <c:v>0.20800000000000016</c:v>
                </c:pt>
                <c:pt idx="1208">
                  <c:v>0.20900000000000016</c:v>
                </c:pt>
                <c:pt idx="1209">
                  <c:v>0.21000000000000016</c:v>
                </c:pt>
                <c:pt idx="1210">
                  <c:v>0.21100000000000016</c:v>
                </c:pt>
                <c:pt idx="1211">
                  <c:v>0.21200000000000016</c:v>
                </c:pt>
                <c:pt idx="1212">
                  <c:v>0.21300000000000016</c:v>
                </c:pt>
                <c:pt idx="1213">
                  <c:v>0.21400000000000016</c:v>
                </c:pt>
                <c:pt idx="1214">
                  <c:v>0.21500000000000016</c:v>
                </c:pt>
                <c:pt idx="1215">
                  <c:v>0.21600000000000016</c:v>
                </c:pt>
                <c:pt idx="1216">
                  <c:v>0.21700000000000016</c:v>
                </c:pt>
                <c:pt idx="1217">
                  <c:v>0.21800000000000017</c:v>
                </c:pt>
                <c:pt idx="1218">
                  <c:v>0.21900000000000017</c:v>
                </c:pt>
                <c:pt idx="1219">
                  <c:v>0.22</c:v>
                </c:pt>
                <c:pt idx="1220">
                  <c:v>0.221</c:v>
                </c:pt>
                <c:pt idx="1221">
                  <c:v>0.222</c:v>
                </c:pt>
                <c:pt idx="1222">
                  <c:v>0.223</c:v>
                </c:pt>
                <c:pt idx="1223">
                  <c:v>0.224</c:v>
                </c:pt>
                <c:pt idx="1224">
                  <c:v>0.22500000000000001</c:v>
                </c:pt>
                <c:pt idx="1225">
                  <c:v>0.22600000000000001</c:v>
                </c:pt>
                <c:pt idx="1226">
                  <c:v>0.22700000000000001</c:v>
                </c:pt>
                <c:pt idx="1227">
                  <c:v>0.22800000000000001</c:v>
                </c:pt>
                <c:pt idx="1228">
                  <c:v>0.22900000000000001</c:v>
                </c:pt>
                <c:pt idx="1229">
                  <c:v>0.23</c:v>
                </c:pt>
                <c:pt idx="1230">
                  <c:v>0.23100000000000001</c:v>
                </c:pt>
                <c:pt idx="1231">
                  <c:v>0.23200000000000001</c:v>
                </c:pt>
                <c:pt idx="1232">
                  <c:v>0.23300000000000001</c:v>
                </c:pt>
                <c:pt idx="1233">
                  <c:v>0.23400000000000001</c:v>
                </c:pt>
                <c:pt idx="1234">
                  <c:v>0.23500000000000001</c:v>
                </c:pt>
                <c:pt idx="1235">
                  <c:v>0.23600000000000004</c:v>
                </c:pt>
                <c:pt idx="1236">
                  <c:v>0.23700000000000004</c:v>
                </c:pt>
                <c:pt idx="1237">
                  <c:v>0.23800000000000004</c:v>
                </c:pt>
                <c:pt idx="1238">
                  <c:v>0.23900000000000016</c:v>
                </c:pt>
                <c:pt idx="1239">
                  <c:v>0.24000000000000016</c:v>
                </c:pt>
                <c:pt idx="1240">
                  <c:v>0.24100000000000016</c:v>
                </c:pt>
                <c:pt idx="1241">
                  <c:v>0.24200000000000016</c:v>
                </c:pt>
                <c:pt idx="1242">
                  <c:v>0.24300000000000016</c:v>
                </c:pt>
                <c:pt idx="1243">
                  <c:v>0.24400000000000016</c:v>
                </c:pt>
                <c:pt idx="1244">
                  <c:v>0.24500000000000016</c:v>
                </c:pt>
                <c:pt idx="1245">
                  <c:v>0.24600000000000016</c:v>
                </c:pt>
                <c:pt idx="1246">
                  <c:v>0.24700000000000016</c:v>
                </c:pt>
                <c:pt idx="1247">
                  <c:v>0.24800000000000016</c:v>
                </c:pt>
                <c:pt idx="1248">
                  <c:v>0.24900000000000017</c:v>
                </c:pt>
                <c:pt idx="1249">
                  <c:v>0.25</c:v>
                </c:pt>
                <c:pt idx="1250">
                  <c:v>0.251</c:v>
                </c:pt>
                <c:pt idx="1251">
                  <c:v>0.252</c:v>
                </c:pt>
                <c:pt idx="1252">
                  <c:v>0.253</c:v>
                </c:pt>
                <c:pt idx="1253">
                  <c:v>0.254</c:v>
                </c:pt>
                <c:pt idx="1254">
                  <c:v>0.255</c:v>
                </c:pt>
                <c:pt idx="1255">
                  <c:v>0.25600000000000001</c:v>
                </c:pt>
                <c:pt idx="1256">
                  <c:v>0.25700000000000001</c:v>
                </c:pt>
                <c:pt idx="1257">
                  <c:v>0.25800000000000001</c:v>
                </c:pt>
                <c:pt idx="1258">
                  <c:v>0.25900000000000001</c:v>
                </c:pt>
                <c:pt idx="1259">
                  <c:v>0.26</c:v>
                </c:pt>
                <c:pt idx="1260">
                  <c:v>0.26100000000000001</c:v>
                </c:pt>
                <c:pt idx="1261">
                  <c:v>0.26200000000000001</c:v>
                </c:pt>
                <c:pt idx="1262">
                  <c:v>0.26300000000000001</c:v>
                </c:pt>
                <c:pt idx="1263">
                  <c:v>0.26400000000000001</c:v>
                </c:pt>
                <c:pt idx="1264">
                  <c:v>0.26500000000000001</c:v>
                </c:pt>
                <c:pt idx="1265">
                  <c:v>0.26600000000000001</c:v>
                </c:pt>
                <c:pt idx="1266">
                  <c:v>0.26700000000000002</c:v>
                </c:pt>
                <c:pt idx="1267">
                  <c:v>0.26800000000000002</c:v>
                </c:pt>
                <c:pt idx="1268">
                  <c:v>0.26900000000000002</c:v>
                </c:pt>
                <c:pt idx="1269">
                  <c:v>0.27</c:v>
                </c:pt>
                <c:pt idx="1270">
                  <c:v>0.27100000000000002</c:v>
                </c:pt>
                <c:pt idx="1271">
                  <c:v>0.27200000000000002</c:v>
                </c:pt>
                <c:pt idx="1272">
                  <c:v>0.27300000000000002</c:v>
                </c:pt>
                <c:pt idx="1273">
                  <c:v>0.27400000000000002</c:v>
                </c:pt>
                <c:pt idx="1274">
                  <c:v>0.27500000000000002</c:v>
                </c:pt>
                <c:pt idx="1275">
                  <c:v>0.27600000000000002</c:v>
                </c:pt>
                <c:pt idx="1276">
                  <c:v>0.27700000000000002</c:v>
                </c:pt>
                <c:pt idx="1277">
                  <c:v>0.27800000000000002</c:v>
                </c:pt>
                <c:pt idx="1278">
                  <c:v>0.27900000000000008</c:v>
                </c:pt>
                <c:pt idx="1279">
                  <c:v>0.28000000000000008</c:v>
                </c:pt>
                <c:pt idx="1280">
                  <c:v>0.28100000000000008</c:v>
                </c:pt>
                <c:pt idx="1281">
                  <c:v>0.28200000000000008</c:v>
                </c:pt>
                <c:pt idx="1282">
                  <c:v>0.28300000000000008</c:v>
                </c:pt>
                <c:pt idx="1283">
                  <c:v>0.28400000000000031</c:v>
                </c:pt>
                <c:pt idx="1284">
                  <c:v>0.28500000000000031</c:v>
                </c:pt>
                <c:pt idx="1285">
                  <c:v>0.28600000000000031</c:v>
                </c:pt>
                <c:pt idx="1286">
                  <c:v>0.28700000000000031</c:v>
                </c:pt>
                <c:pt idx="1287">
                  <c:v>0.28800000000000031</c:v>
                </c:pt>
                <c:pt idx="1288">
                  <c:v>0.28900000000000031</c:v>
                </c:pt>
                <c:pt idx="1289">
                  <c:v>0.29000000000000031</c:v>
                </c:pt>
                <c:pt idx="1290">
                  <c:v>0.29100000000000031</c:v>
                </c:pt>
                <c:pt idx="1291">
                  <c:v>0.29200000000000031</c:v>
                </c:pt>
                <c:pt idx="1292">
                  <c:v>0.29300000000000032</c:v>
                </c:pt>
                <c:pt idx="1293">
                  <c:v>0.29400000000000032</c:v>
                </c:pt>
                <c:pt idx="1294">
                  <c:v>0.29500000000000032</c:v>
                </c:pt>
                <c:pt idx="1295">
                  <c:v>0.29600000000000032</c:v>
                </c:pt>
                <c:pt idx="1296">
                  <c:v>0.29700000000000032</c:v>
                </c:pt>
                <c:pt idx="1297">
                  <c:v>0.29800000000000032</c:v>
                </c:pt>
                <c:pt idx="1298">
                  <c:v>0.29900000000000032</c:v>
                </c:pt>
                <c:pt idx="1299">
                  <c:v>0.30000000000000032</c:v>
                </c:pt>
                <c:pt idx="1300">
                  <c:v>0.30100000000000032</c:v>
                </c:pt>
                <c:pt idx="1301">
                  <c:v>0.30200000000000032</c:v>
                </c:pt>
                <c:pt idx="1302">
                  <c:v>0.30300000000000032</c:v>
                </c:pt>
                <c:pt idx="1303">
                  <c:v>0.30400000000000033</c:v>
                </c:pt>
                <c:pt idx="1304">
                  <c:v>0.30500000000000033</c:v>
                </c:pt>
                <c:pt idx="1305">
                  <c:v>0.30600000000000033</c:v>
                </c:pt>
                <c:pt idx="1306">
                  <c:v>0.30700000000000033</c:v>
                </c:pt>
                <c:pt idx="1307">
                  <c:v>0.30800000000000033</c:v>
                </c:pt>
                <c:pt idx="1308">
                  <c:v>0.30900000000000133</c:v>
                </c:pt>
                <c:pt idx="1309">
                  <c:v>0.31000000000000133</c:v>
                </c:pt>
                <c:pt idx="1310">
                  <c:v>0.31100000000000133</c:v>
                </c:pt>
                <c:pt idx="1311">
                  <c:v>0.31200000000000133</c:v>
                </c:pt>
                <c:pt idx="1312">
                  <c:v>0.31300000000000133</c:v>
                </c:pt>
                <c:pt idx="1313">
                  <c:v>0.31400000000000133</c:v>
                </c:pt>
                <c:pt idx="1314">
                  <c:v>0.31500000000000133</c:v>
                </c:pt>
                <c:pt idx="1315">
                  <c:v>0.31600000000000134</c:v>
                </c:pt>
                <c:pt idx="1316">
                  <c:v>0.31700000000000139</c:v>
                </c:pt>
                <c:pt idx="1317">
                  <c:v>0.31800000000000139</c:v>
                </c:pt>
                <c:pt idx="1318">
                  <c:v>0.31900000000000139</c:v>
                </c:pt>
                <c:pt idx="1319">
                  <c:v>0.32000000000000139</c:v>
                </c:pt>
                <c:pt idx="1320">
                  <c:v>0.3210000000000014</c:v>
                </c:pt>
                <c:pt idx="1321">
                  <c:v>0.3220000000000014</c:v>
                </c:pt>
                <c:pt idx="1322">
                  <c:v>0.3230000000000014</c:v>
                </c:pt>
                <c:pt idx="1323">
                  <c:v>0.3240000000000014</c:v>
                </c:pt>
                <c:pt idx="1324">
                  <c:v>0.3250000000000014</c:v>
                </c:pt>
                <c:pt idx="1325">
                  <c:v>0.3260000000000014</c:v>
                </c:pt>
                <c:pt idx="1326">
                  <c:v>0.3270000000000014</c:v>
                </c:pt>
                <c:pt idx="1327">
                  <c:v>0.3280000000000014</c:v>
                </c:pt>
                <c:pt idx="1328">
                  <c:v>0.3290000000000014</c:v>
                </c:pt>
                <c:pt idx="1329">
                  <c:v>0.33000000000000146</c:v>
                </c:pt>
                <c:pt idx="1330">
                  <c:v>0.33100000000000146</c:v>
                </c:pt>
                <c:pt idx="1331">
                  <c:v>0.33200000000000146</c:v>
                </c:pt>
                <c:pt idx="1332">
                  <c:v>0.33300000000000146</c:v>
                </c:pt>
                <c:pt idx="1333">
                  <c:v>0.33400000000000146</c:v>
                </c:pt>
                <c:pt idx="1334">
                  <c:v>0.33500000000000146</c:v>
                </c:pt>
                <c:pt idx="1335">
                  <c:v>0.33600000000000146</c:v>
                </c:pt>
                <c:pt idx="1336">
                  <c:v>0.33700000000000147</c:v>
                </c:pt>
                <c:pt idx="1337">
                  <c:v>0.33800000000000147</c:v>
                </c:pt>
                <c:pt idx="1338">
                  <c:v>0.33900000000000147</c:v>
                </c:pt>
                <c:pt idx="1339">
                  <c:v>0.34</c:v>
                </c:pt>
                <c:pt idx="1340">
                  <c:v>0.34100000000000008</c:v>
                </c:pt>
                <c:pt idx="1341">
                  <c:v>0.34200000000000008</c:v>
                </c:pt>
                <c:pt idx="1342">
                  <c:v>0.34300000000000008</c:v>
                </c:pt>
                <c:pt idx="1343">
                  <c:v>0.34400000000000008</c:v>
                </c:pt>
                <c:pt idx="1344">
                  <c:v>0.34500000000000008</c:v>
                </c:pt>
                <c:pt idx="1345">
                  <c:v>0.34600000000000031</c:v>
                </c:pt>
                <c:pt idx="1346">
                  <c:v>0.34700000000000031</c:v>
                </c:pt>
                <c:pt idx="1347">
                  <c:v>0.34800000000000031</c:v>
                </c:pt>
                <c:pt idx="1348">
                  <c:v>0.34900000000000031</c:v>
                </c:pt>
                <c:pt idx="1349">
                  <c:v>0.35000000000000031</c:v>
                </c:pt>
                <c:pt idx="1350">
                  <c:v>0.35100000000000031</c:v>
                </c:pt>
                <c:pt idx="1351">
                  <c:v>0.35200000000000031</c:v>
                </c:pt>
                <c:pt idx="1352">
                  <c:v>0.35300000000000031</c:v>
                </c:pt>
                <c:pt idx="1353">
                  <c:v>0.35400000000000031</c:v>
                </c:pt>
                <c:pt idx="1354">
                  <c:v>0.35500000000000032</c:v>
                </c:pt>
                <c:pt idx="1355">
                  <c:v>0.35600000000000032</c:v>
                </c:pt>
                <c:pt idx="1356">
                  <c:v>0.35700000000000032</c:v>
                </c:pt>
                <c:pt idx="1357">
                  <c:v>0.35800000000000032</c:v>
                </c:pt>
                <c:pt idx="1358">
                  <c:v>0.35900000000000032</c:v>
                </c:pt>
                <c:pt idx="1359">
                  <c:v>0.36000000000000032</c:v>
                </c:pt>
                <c:pt idx="1360">
                  <c:v>0.36100000000000032</c:v>
                </c:pt>
                <c:pt idx="1361">
                  <c:v>0.36200000000000032</c:v>
                </c:pt>
                <c:pt idx="1362">
                  <c:v>0.36300000000000032</c:v>
                </c:pt>
                <c:pt idx="1363">
                  <c:v>0.36400000000000032</c:v>
                </c:pt>
                <c:pt idx="1364">
                  <c:v>0.36500000000000032</c:v>
                </c:pt>
                <c:pt idx="1365">
                  <c:v>0.36600000000000033</c:v>
                </c:pt>
                <c:pt idx="1366">
                  <c:v>0.36700000000000033</c:v>
                </c:pt>
                <c:pt idx="1367">
                  <c:v>0.36800000000000033</c:v>
                </c:pt>
                <c:pt idx="1368">
                  <c:v>0.36900000000000033</c:v>
                </c:pt>
                <c:pt idx="1369">
                  <c:v>0.37000000000000033</c:v>
                </c:pt>
                <c:pt idx="1370">
                  <c:v>0.37100000000000133</c:v>
                </c:pt>
                <c:pt idx="1371">
                  <c:v>0.37200000000000133</c:v>
                </c:pt>
                <c:pt idx="1372">
                  <c:v>0.37300000000000133</c:v>
                </c:pt>
                <c:pt idx="1373">
                  <c:v>0.37400000000000133</c:v>
                </c:pt>
                <c:pt idx="1374">
                  <c:v>0.37500000000000133</c:v>
                </c:pt>
                <c:pt idx="1375">
                  <c:v>0.37600000000000133</c:v>
                </c:pt>
                <c:pt idx="1376">
                  <c:v>0.37700000000000133</c:v>
                </c:pt>
                <c:pt idx="1377">
                  <c:v>0.37800000000000133</c:v>
                </c:pt>
                <c:pt idx="1378">
                  <c:v>0.37900000000000134</c:v>
                </c:pt>
                <c:pt idx="1379">
                  <c:v>0.38000000000000139</c:v>
                </c:pt>
                <c:pt idx="1380">
                  <c:v>0.38100000000000139</c:v>
                </c:pt>
                <c:pt idx="1381">
                  <c:v>0.38200000000000139</c:v>
                </c:pt>
                <c:pt idx="1382">
                  <c:v>0.38300000000000139</c:v>
                </c:pt>
                <c:pt idx="1383">
                  <c:v>0.3840000000000014</c:v>
                </c:pt>
                <c:pt idx="1384">
                  <c:v>0.3850000000000014</c:v>
                </c:pt>
                <c:pt idx="1385">
                  <c:v>0.3860000000000014</c:v>
                </c:pt>
                <c:pt idx="1386">
                  <c:v>0.3870000000000014</c:v>
                </c:pt>
                <c:pt idx="1387">
                  <c:v>0.3880000000000014</c:v>
                </c:pt>
                <c:pt idx="1388">
                  <c:v>0.3890000000000014</c:v>
                </c:pt>
                <c:pt idx="1389">
                  <c:v>0.3900000000000014</c:v>
                </c:pt>
                <c:pt idx="1390">
                  <c:v>0.3910000000000014</c:v>
                </c:pt>
                <c:pt idx="1391">
                  <c:v>0.39200000000000146</c:v>
                </c:pt>
                <c:pt idx="1392">
                  <c:v>0.39300000000000146</c:v>
                </c:pt>
                <c:pt idx="1393">
                  <c:v>0.39400000000000146</c:v>
                </c:pt>
                <c:pt idx="1394">
                  <c:v>0.39500000000000146</c:v>
                </c:pt>
                <c:pt idx="1395">
                  <c:v>0.39600000000000146</c:v>
                </c:pt>
                <c:pt idx="1396">
                  <c:v>0.39700000000000146</c:v>
                </c:pt>
                <c:pt idx="1397">
                  <c:v>0.39800000000000146</c:v>
                </c:pt>
                <c:pt idx="1398">
                  <c:v>0.39900000000000146</c:v>
                </c:pt>
                <c:pt idx="1399">
                  <c:v>0.4</c:v>
                </c:pt>
                <c:pt idx="1400">
                  <c:v>0.40100000000000002</c:v>
                </c:pt>
                <c:pt idx="1401">
                  <c:v>0.40200000000000002</c:v>
                </c:pt>
                <c:pt idx="1402">
                  <c:v>0.40300000000000002</c:v>
                </c:pt>
                <c:pt idx="1403">
                  <c:v>0.40400000000000008</c:v>
                </c:pt>
                <c:pt idx="1404">
                  <c:v>0.40500000000000008</c:v>
                </c:pt>
                <c:pt idx="1405">
                  <c:v>0.40600000000000008</c:v>
                </c:pt>
                <c:pt idx="1406">
                  <c:v>0.40700000000000008</c:v>
                </c:pt>
                <c:pt idx="1407">
                  <c:v>0.40800000000000008</c:v>
                </c:pt>
                <c:pt idx="1408">
                  <c:v>0.40900000000000031</c:v>
                </c:pt>
                <c:pt idx="1409">
                  <c:v>0.41000000000000031</c:v>
                </c:pt>
                <c:pt idx="1410">
                  <c:v>0.41100000000000031</c:v>
                </c:pt>
                <c:pt idx="1411">
                  <c:v>0.41200000000000031</c:v>
                </c:pt>
                <c:pt idx="1412">
                  <c:v>0.41300000000000031</c:v>
                </c:pt>
                <c:pt idx="1413">
                  <c:v>0.41400000000000031</c:v>
                </c:pt>
                <c:pt idx="1414">
                  <c:v>0.41500000000000031</c:v>
                </c:pt>
                <c:pt idx="1415">
                  <c:v>0.41600000000000031</c:v>
                </c:pt>
                <c:pt idx="1416">
                  <c:v>0.41700000000000031</c:v>
                </c:pt>
                <c:pt idx="1417">
                  <c:v>0.41800000000000032</c:v>
                </c:pt>
                <c:pt idx="1418">
                  <c:v>0.41900000000000032</c:v>
                </c:pt>
                <c:pt idx="1419">
                  <c:v>0.42000000000000032</c:v>
                </c:pt>
                <c:pt idx="1420">
                  <c:v>0.42100000000000032</c:v>
                </c:pt>
                <c:pt idx="1421">
                  <c:v>0.42200000000000032</c:v>
                </c:pt>
                <c:pt idx="1422">
                  <c:v>0.42300000000000032</c:v>
                </c:pt>
                <c:pt idx="1423">
                  <c:v>0.42400000000000032</c:v>
                </c:pt>
                <c:pt idx="1424">
                  <c:v>0.42500000000000032</c:v>
                </c:pt>
                <c:pt idx="1425">
                  <c:v>0.42600000000000032</c:v>
                </c:pt>
                <c:pt idx="1426">
                  <c:v>0.42700000000000032</c:v>
                </c:pt>
                <c:pt idx="1427">
                  <c:v>0.42800000000000032</c:v>
                </c:pt>
                <c:pt idx="1428">
                  <c:v>0.42900000000000033</c:v>
                </c:pt>
                <c:pt idx="1429">
                  <c:v>0.43000000000000033</c:v>
                </c:pt>
                <c:pt idx="1430">
                  <c:v>0.43100000000000033</c:v>
                </c:pt>
                <c:pt idx="1431">
                  <c:v>0.43200000000000033</c:v>
                </c:pt>
                <c:pt idx="1432">
                  <c:v>0.43300000000000033</c:v>
                </c:pt>
                <c:pt idx="1433">
                  <c:v>0.43400000000000133</c:v>
                </c:pt>
                <c:pt idx="1434">
                  <c:v>0.43500000000000133</c:v>
                </c:pt>
                <c:pt idx="1435">
                  <c:v>0.43600000000000133</c:v>
                </c:pt>
                <c:pt idx="1436">
                  <c:v>0.43700000000000133</c:v>
                </c:pt>
                <c:pt idx="1437">
                  <c:v>0.43800000000000133</c:v>
                </c:pt>
                <c:pt idx="1438">
                  <c:v>0.43900000000000133</c:v>
                </c:pt>
                <c:pt idx="1439">
                  <c:v>0.44</c:v>
                </c:pt>
                <c:pt idx="1440">
                  <c:v>0.441</c:v>
                </c:pt>
                <c:pt idx="1441">
                  <c:v>0.442</c:v>
                </c:pt>
                <c:pt idx="1442">
                  <c:v>0.443</c:v>
                </c:pt>
                <c:pt idx="1443">
                  <c:v>0.44400000000000001</c:v>
                </c:pt>
                <c:pt idx="1444">
                  <c:v>0.44500000000000001</c:v>
                </c:pt>
                <c:pt idx="1445">
                  <c:v>0.44600000000000001</c:v>
                </c:pt>
                <c:pt idx="1446">
                  <c:v>0.44700000000000001</c:v>
                </c:pt>
                <c:pt idx="1447">
                  <c:v>0.44800000000000001</c:v>
                </c:pt>
                <c:pt idx="1448">
                  <c:v>0.44900000000000001</c:v>
                </c:pt>
                <c:pt idx="1449">
                  <c:v>0.45</c:v>
                </c:pt>
                <c:pt idx="1450">
                  <c:v>0.45100000000000001</c:v>
                </c:pt>
                <c:pt idx="1451">
                  <c:v>0.45200000000000001</c:v>
                </c:pt>
                <c:pt idx="1452">
                  <c:v>0.45300000000000001</c:v>
                </c:pt>
                <c:pt idx="1453">
                  <c:v>0.45400000000000001</c:v>
                </c:pt>
                <c:pt idx="1454">
                  <c:v>0.45500000000000002</c:v>
                </c:pt>
                <c:pt idx="1455">
                  <c:v>0.45600000000000002</c:v>
                </c:pt>
                <c:pt idx="1456">
                  <c:v>0.45700000000000002</c:v>
                </c:pt>
                <c:pt idx="1457">
                  <c:v>0.45800000000000002</c:v>
                </c:pt>
                <c:pt idx="1458">
                  <c:v>0.45900000000000002</c:v>
                </c:pt>
                <c:pt idx="1459">
                  <c:v>0.46</c:v>
                </c:pt>
                <c:pt idx="1460">
                  <c:v>0.46100000000000002</c:v>
                </c:pt>
                <c:pt idx="1461">
                  <c:v>0.46200000000000002</c:v>
                </c:pt>
                <c:pt idx="1462">
                  <c:v>0.46300000000000002</c:v>
                </c:pt>
                <c:pt idx="1463">
                  <c:v>0.46400000000000002</c:v>
                </c:pt>
                <c:pt idx="1464">
                  <c:v>0.46500000000000002</c:v>
                </c:pt>
                <c:pt idx="1465">
                  <c:v>0.46600000000000008</c:v>
                </c:pt>
                <c:pt idx="1466">
                  <c:v>0.46700000000000008</c:v>
                </c:pt>
                <c:pt idx="1467">
                  <c:v>0.46800000000000008</c:v>
                </c:pt>
                <c:pt idx="1468">
                  <c:v>0.46900000000000008</c:v>
                </c:pt>
                <c:pt idx="1469">
                  <c:v>0.47000000000000008</c:v>
                </c:pt>
                <c:pt idx="1470">
                  <c:v>0.47100000000000031</c:v>
                </c:pt>
                <c:pt idx="1471">
                  <c:v>0.47200000000000031</c:v>
                </c:pt>
                <c:pt idx="1472">
                  <c:v>0.47300000000000031</c:v>
                </c:pt>
                <c:pt idx="1473">
                  <c:v>0.47400000000000031</c:v>
                </c:pt>
                <c:pt idx="1474">
                  <c:v>0.47500000000000031</c:v>
                </c:pt>
                <c:pt idx="1475">
                  <c:v>0.47600000000000031</c:v>
                </c:pt>
                <c:pt idx="1476">
                  <c:v>0.47700000000000031</c:v>
                </c:pt>
                <c:pt idx="1477">
                  <c:v>0.47800000000000031</c:v>
                </c:pt>
                <c:pt idx="1478">
                  <c:v>0.47900000000000031</c:v>
                </c:pt>
                <c:pt idx="1479">
                  <c:v>0.48000000000000032</c:v>
                </c:pt>
                <c:pt idx="1480">
                  <c:v>0.48100000000000032</c:v>
                </c:pt>
                <c:pt idx="1481">
                  <c:v>0.48200000000000032</c:v>
                </c:pt>
                <c:pt idx="1482">
                  <c:v>0.48300000000000032</c:v>
                </c:pt>
                <c:pt idx="1483">
                  <c:v>0.48400000000000032</c:v>
                </c:pt>
                <c:pt idx="1484">
                  <c:v>0.48500000000000032</c:v>
                </c:pt>
                <c:pt idx="1485">
                  <c:v>0.48600000000000032</c:v>
                </c:pt>
                <c:pt idx="1486">
                  <c:v>0.48700000000000032</c:v>
                </c:pt>
                <c:pt idx="1487">
                  <c:v>0.48800000000000032</c:v>
                </c:pt>
                <c:pt idx="1488">
                  <c:v>0.48900000000000032</c:v>
                </c:pt>
                <c:pt idx="1489">
                  <c:v>0.49000000000000032</c:v>
                </c:pt>
                <c:pt idx="1490">
                  <c:v>0.49100000000000033</c:v>
                </c:pt>
                <c:pt idx="1491">
                  <c:v>0.49200000000000033</c:v>
                </c:pt>
                <c:pt idx="1492">
                  <c:v>0.49300000000000033</c:v>
                </c:pt>
                <c:pt idx="1493">
                  <c:v>0.49400000000000033</c:v>
                </c:pt>
                <c:pt idx="1494">
                  <c:v>0.49500000000000033</c:v>
                </c:pt>
                <c:pt idx="1495">
                  <c:v>0.49600000000000133</c:v>
                </c:pt>
                <c:pt idx="1496">
                  <c:v>0.49700000000000133</c:v>
                </c:pt>
                <c:pt idx="1497">
                  <c:v>0.49800000000000133</c:v>
                </c:pt>
                <c:pt idx="1498">
                  <c:v>0.49900000000000133</c:v>
                </c:pt>
                <c:pt idx="1499">
                  <c:v>0.5</c:v>
                </c:pt>
                <c:pt idx="1500">
                  <c:v>0.501</c:v>
                </c:pt>
                <c:pt idx="1501">
                  <c:v>0.502</c:v>
                </c:pt>
                <c:pt idx="1502">
                  <c:v>0.503</c:v>
                </c:pt>
                <c:pt idx="1503">
                  <c:v>0.504</c:v>
                </c:pt>
                <c:pt idx="1504">
                  <c:v>0.505</c:v>
                </c:pt>
                <c:pt idx="1505">
                  <c:v>0.50600000000000001</c:v>
                </c:pt>
                <c:pt idx="1506">
                  <c:v>0.50700000000000001</c:v>
                </c:pt>
                <c:pt idx="1507">
                  <c:v>0.50800000000000001</c:v>
                </c:pt>
                <c:pt idx="1508">
                  <c:v>0.50900000000000001</c:v>
                </c:pt>
                <c:pt idx="1509">
                  <c:v>0.51</c:v>
                </c:pt>
                <c:pt idx="1510">
                  <c:v>0.51100000000000001</c:v>
                </c:pt>
                <c:pt idx="1511">
                  <c:v>0.51200000000000001</c:v>
                </c:pt>
                <c:pt idx="1512">
                  <c:v>0.51300000000000001</c:v>
                </c:pt>
                <c:pt idx="1513">
                  <c:v>0.51400000000000001</c:v>
                </c:pt>
                <c:pt idx="1514">
                  <c:v>0.51500000000000001</c:v>
                </c:pt>
                <c:pt idx="1515">
                  <c:v>0.51600000000000001</c:v>
                </c:pt>
                <c:pt idx="1516">
                  <c:v>0.51700000000000002</c:v>
                </c:pt>
                <c:pt idx="1517">
                  <c:v>0.51800000000000002</c:v>
                </c:pt>
                <c:pt idx="1518">
                  <c:v>0.51900000000000002</c:v>
                </c:pt>
                <c:pt idx="1519">
                  <c:v>0.52</c:v>
                </c:pt>
                <c:pt idx="1520">
                  <c:v>0.52100000000000002</c:v>
                </c:pt>
                <c:pt idx="1521">
                  <c:v>0.52200000000000002</c:v>
                </c:pt>
                <c:pt idx="1522">
                  <c:v>0.52300000000000002</c:v>
                </c:pt>
                <c:pt idx="1523">
                  <c:v>0.52400000000000002</c:v>
                </c:pt>
                <c:pt idx="1524">
                  <c:v>0.52500000000000002</c:v>
                </c:pt>
                <c:pt idx="1525">
                  <c:v>0.52600000000000002</c:v>
                </c:pt>
                <c:pt idx="1526">
                  <c:v>0.52700000000000002</c:v>
                </c:pt>
                <c:pt idx="1527">
                  <c:v>0.52800000000000002</c:v>
                </c:pt>
                <c:pt idx="1528">
                  <c:v>0.52900000000000003</c:v>
                </c:pt>
                <c:pt idx="1529">
                  <c:v>0.53</c:v>
                </c:pt>
                <c:pt idx="1530">
                  <c:v>0.53100000000000003</c:v>
                </c:pt>
                <c:pt idx="1531">
                  <c:v>0.53200000000000003</c:v>
                </c:pt>
                <c:pt idx="1532">
                  <c:v>0.53300000000000003</c:v>
                </c:pt>
                <c:pt idx="1533">
                  <c:v>0.53400000000000003</c:v>
                </c:pt>
                <c:pt idx="1534">
                  <c:v>0.53500000000000003</c:v>
                </c:pt>
                <c:pt idx="1535">
                  <c:v>0.53600000000000003</c:v>
                </c:pt>
                <c:pt idx="1536">
                  <c:v>0.53700000000000003</c:v>
                </c:pt>
                <c:pt idx="1537">
                  <c:v>0.53800000000000003</c:v>
                </c:pt>
                <c:pt idx="1538">
                  <c:v>0.53900000000000003</c:v>
                </c:pt>
                <c:pt idx="1539">
                  <c:v>0.54</c:v>
                </c:pt>
                <c:pt idx="1540">
                  <c:v>0.54100000000000004</c:v>
                </c:pt>
                <c:pt idx="1541">
                  <c:v>0.54200000000000004</c:v>
                </c:pt>
                <c:pt idx="1542">
                  <c:v>0.54300000000000004</c:v>
                </c:pt>
                <c:pt idx="1543">
                  <c:v>0.54400000000000004</c:v>
                </c:pt>
                <c:pt idx="1544">
                  <c:v>0.54500000000000004</c:v>
                </c:pt>
                <c:pt idx="1545">
                  <c:v>0.54600000000000004</c:v>
                </c:pt>
                <c:pt idx="1546">
                  <c:v>0.54700000000000004</c:v>
                </c:pt>
                <c:pt idx="1547">
                  <c:v>0.54800000000000004</c:v>
                </c:pt>
                <c:pt idx="1548">
                  <c:v>0.54900000000000004</c:v>
                </c:pt>
                <c:pt idx="1549">
                  <c:v>0.55000000000000004</c:v>
                </c:pt>
                <c:pt idx="1550">
                  <c:v>0.55100000000000005</c:v>
                </c:pt>
                <c:pt idx="1551">
                  <c:v>0.55200000000000005</c:v>
                </c:pt>
                <c:pt idx="1552">
                  <c:v>0.55300000000000005</c:v>
                </c:pt>
                <c:pt idx="1553">
                  <c:v>0.55400000000000005</c:v>
                </c:pt>
                <c:pt idx="1554">
                  <c:v>0.55500000000000005</c:v>
                </c:pt>
                <c:pt idx="1555">
                  <c:v>0.55600000000000005</c:v>
                </c:pt>
                <c:pt idx="1556">
                  <c:v>0.55700000000000005</c:v>
                </c:pt>
                <c:pt idx="1557">
                  <c:v>0.55800000000000005</c:v>
                </c:pt>
                <c:pt idx="1558">
                  <c:v>0.55900000000000005</c:v>
                </c:pt>
                <c:pt idx="1559">
                  <c:v>0.56000000000000005</c:v>
                </c:pt>
                <c:pt idx="1560">
                  <c:v>0.56100000000000005</c:v>
                </c:pt>
                <c:pt idx="1561">
                  <c:v>0.56200000000000105</c:v>
                </c:pt>
                <c:pt idx="1562">
                  <c:v>0.56300000000000061</c:v>
                </c:pt>
                <c:pt idx="1563">
                  <c:v>0.56400000000000061</c:v>
                </c:pt>
                <c:pt idx="1564">
                  <c:v>0.56500000000000061</c:v>
                </c:pt>
                <c:pt idx="1565">
                  <c:v>0.56600000000000061</c:v>
                </c:pt>
                <c:pt idx="1566">
                  <c:v>0.56700000000000061</c:v>
                </c:pt>
                <c:pt idx="1567">
                  <c:v>0.56800000000000062</c:v>
                </c:pt>
                <c:pt idx="1568">
                  <c:v>0.56900000000000062</c:v>
                </c:pt>
                <c:pt idx="1569">
                  <c:v>0.57000000000000062</c:v>
                </c:pt>
                <c:pt idx="1570">
                  <c:v>0.57100000000000062</c:v>
                </c:pt>
                <c:pt idx="1571">
                  <c:v>0.57200000000000062</c:v>
                </c:pt>
                <c:pt idx="1572">
                  <c:v>0.57300000000000062</c:v>
                </c:pt>
                <c:pt idx="1573">
                  <c:v>0.57400000000000062</c:v>
                </c:pt>
                <c:pt idx="1574">
                  <c:v>0.57500000000000162</c:v>
                </c:pt>
                <c:pt idx="1575">
                  <c:v>0.57600000000000162</c:v>
                </c:pt>
                <c:pt idx="1576">
                  <c:v>0.57700000000000162</c:v>
                </c:pt>
                <c:pt idx="1577">
                  <c:v>0.57800000000000162</c:v>
                </c:pt>
                <c:pt idx="1578">
                  <c:v>0.57900000000000162</c:v>
                </c:pt>
                <c:pt idx="1579">
                  <c:v>0.58000000000000007</c:v>
                </c:pt>
                <c:pt idx="1580">
                  <c:v>0.58099999999999996</c:v>
                </c:pt>
                <c:pt idx="1581">
                  <c:v>0.58199999999999996</c:v>
                </c:pt>
                <c:pt idx="1582">
                  <c:v>0.58299999999999996</c:v>
                </c:pt>
                <c:pt idx="1583">
                  <c:v>0.58399999999999996</c:v>
                </c:pt>
                <c:pt idx="1584">
                  <c:v>0.58499999999999996</c:v>
                </c:pt>
                <c:pt idx="1585">
                  <c:v>0.58599999999999997</c:v>
                </c:pt>
                <c:pt idx="1586">
                  <c:v>0.58699999999999997</c:v>
                </c:pt>
                <c:pt idx="1587">
                  <c:v>0.58799999999999997</c:v>
                </c:pt>
                <c:pt idx="1588">
                  <c:v>0.58899999999999997</c:v>
                </c:pt>
                <c:pt idx="1589">
                  <c:v>0.59</c:v>
                </c:pt>
                <c:pt idx="1590">
                  <c:v>0.59099999999999997</c:v>
                </c:pt>
                <c:pt idx="1591">
                  <c:v>0.59199999999999997</c:v>
                </c:pt>
                <c:pt idx="1592">
                  <c:v>0.59299999999999997</c:v>
                </c:pt>
                <c:pt idx="1593">
                  <c:v>0.59399999999999997</c:v>
                </c:pt>
                <c:pt idx="1594">
                  <c:v>0.59499999999999997</c:v>
                </c:pt>
                <c:pt idx="1595">
                  <c:v>0.59599999999999997</c:v>
                </c:pt>
                <c:pt idx="1596">
                  <c:v>0.59699999999999998</c:v>
                </c:pt>
                <c:pt idx="1597">
                  <c:v>0.59799999999999998</c:v>
                </c:pt>
                <c:pt idx="1598">
                  <c:v>0.59899999999999998</c:v>
                </c:pt>
                <c:pt idx="1599">
                  <c:v>0.60000000000000164</c:v>
                </c:pt>
                <c:pt idx="1600">
                  <c:v>0.60100000000000164</c:v>
                </c:pt>
                <c:pt idx="1601">
                  <c:v>0.60200000000000164</c:v>
                </c:pt>
                <c:pt idx="1602">
                  <c:v>0.60300000000000165</c:v>
                </c:pt>
                <c:pt idx="1603">
                  <c:v>0.60400000000000165</c:v>
                </c:pt>
                <c:pt idx="1604">
                  <c:v>0.60500000000000165</c:v>
                </c:pt>
                <c:pt idx="1605">
                  <c:v>0.60600000000000165</c:v>
                </c:pt>
                <c:pt idx="1606">
                  <c:v>0.60700000000000165</c:v>
                </c:pt>
                <c:pt idx="1607">
                  <c:v>0.60800000000000165</c:v>
                </c:pt>
                <c:pt idx="1608">
                  <c:v>0.60900000000000165</c:v>
                </c:pt>
                <c:pt idx="1609">
                  <c:v>0.61000000000000165</c:v>
                </c:pt>
                <c:pt idx="1610">
                  <c:v>0.61100000000000165</c:v>
                </c:pt>
                <c:pt idx="1611">
                  <c:v>0.61200000000000165</c:v>
                </c:pt>
                <c:pt idx="1612">
                  <c:v>0.61300000000000165</c:v>
                </c:pt>
                <c:pt idx="1613">
                  <c:v>0.61400000000000166</c:v>
                </c:pt>
                <c:pt idx="1614">
                  <c:v>0.61500000000000166</c:v>
                </c:pt>
                <c:pt idx="1615">
                  <c:v>0.61600000000000166</c:v>
                </c:pt>
                <c:pt idx="1616">
                  <c:v>0.61700000000000166</c:v>
                </c:pt>
                <c:pt idx="1617">
                  <c:v>0.61800000000000166</c:v>
                </c:pt>
                <c:pt idx="1618">
                  <c:v>0.61900000000000166</c:v>
                </c:pt>
                <c:pt idx="1619">
                  <c:v>0.62000000000000166</c:v>
                </c:pt>
                <c:pt idx="1620">
                  <c:v>0.62100000000000166</c:v>
                </c:pt>
                <c:pt idx="1621">
                  <c:v>0.62200000000000166</c:v>
                </c:pt>
                <c:pt idx="1622">
                  <c:v>0.62300000000000166</c:v>
                </c:pt>
                <c:pt idx="1623">
                  <c:v>0.62400000000000166</c:v>
                </c:pt>
                <c:pt idx="1624">
                  <c:v>0.62500000000000167</c:v>
                </c:pt>
                <c:pt idx="1625">
                  <c:v>0.62600000000000178</c:v>
                </c:pt>
                <c:pt idx="1626">
                  <c:v>0.62700000000000178</c:v>
                </c:pt>
                <c:pt idx="1627">
                  <c:v>0.62800000000000178</c:v>
                </c:pt>
                <c:pt idx="1628">
                  <c:v>0.62900000000000178</c:v>
                </c:pt>
                <c:pt idx="1629">
                  <c:v>0.63000000000000178</c:v>
                </c:pt>
                <c:pt idx="1630">
                  <c:v>0.63100000000000178</c:v>
                </c:pt>
                <c:pt idx="1631">
                  <c:v>0.63200000000000178</c:v>
                </c:pt>
                <c:pt idx="1632">
                  <c:v>0.63300000000000178</c:v>
                </c:pt>
                <c:pt idx="1633">
                  <c:v>0.63400000000000178</c:v>
                </c:pt>
                <c:pt idx="1634">
                  <c:v>0.63500000000000179</c:v>
                </c:pt>
                <c:pt idx="1635">
                  <c:v>0.63600000000000179</c:v>
                </c:pt>
                <c:pt idx="1636">
                  <c:v>0.63700000000000179</c:v>
                </c:pt>
                <c:pt idx="1637">
                  <c:v>0.63800000000000179</c:v>
                </c:pt>
                <c:pt idx="1638">
                  <c:v>0.63900000000000179</c:v>
                </c:pt>
                <c:pt idx="1639">
                  <c:v>0.64000000000000179</c:v>
                </c:pt>
                <c:pt idx="1640">
                  <c:v>0.64100000000000179</c:v>
                </c:pt>
                <c:pt idx="1641">
                  <c:v>0.64200000000000179</c:v>
                </c:pt>
                <c:pt idx="1642">
                  <c:v>0.64300000000000179</c:v>
                </c:pt>
                <c:pt idx="1643">
                  <c:v>0.64400000000000179</c:v>
                </c:pt>
                <c:pt idx="1644">
                  <c:v>0.64500000000000179</c:v>
                </c:pt>
                <c:pt idx="1645">
                  <c:v>0.6460000000000018</c:v>
                </c:pt>
                <c:pt idx="1646">
                  <c:v>0.6470000000000018</c:v>
                </c:pt>
                <c:pt idx="1647">
                  <c:v>0.6480000000000018</c:v>
                </c:pt>
                <c:pt idx="1648">
                  <c:v>0.6490000000000018</c:v>
                </c:pt>
                <c:pt idx="1649">
                  <c:v>0.6500000000000018</c:v>
                </c:pt>
                <c:pt idx="1650">
                  <c:v>0.65100000000000191</c:v>
                </c:pt>
                <c:pt idx="1651">
                  <c:v>0.65200000000000191</c:v>
                </c:pt>
                <c:pt idx="1652">
                  <c:v>0.65300000000000191</c:v>
                </c:pt>
                <c:pt idx="1653">
                  <c:v>0.65400000000000191</c:v>
                </c:pt>
                <c:pt idx="1654">
                  <c:v>0.65500000000000191</c:v>
                </c:pt>
                <c:pt idx="1655">
                  <c:v>0.65600000000000191</c:v>
                </c:pt>
                <c:pt idx="1656">
                  <c:v>0.65700000000000192</c:v>
                </c:pt>
                <c:pt idx="1657">
                  <c:v>0.65800000000000192</c:v>
                </c:pt>
                <c:pt idx="1658">
                  <c:v>0.65900000000000192</c:v>
                </c:pt>
                <c:pt idx="1659">
                  <c:v>0.66000000000000192</c:v>
                </c:pt>
                <c:pt idx="1660">
                  <c:v>0.66100000000000192</c:v>
                </c:pt>
                <c:pt idx="1661">
                  <c:v>0.66200000000000192</c:v>
                </c:pt>
                <c:pt idx="1662">
                  <c:v>0.66300000000000192</c:v>
                </c:pt>
                <c:pt idx="1663">
                  <c:v>0.66400000000000192</c:v>
                </c:pt>
                <c:pt idx="1664">
                  <c:v>0.66500000000000192</c:v>
                </c:pt>
                <c:pt idx="1665">
                  <c:v>0.66600000000000192</c:v>
                </c:pt>
                <c:pt idx="1666">
                  <c:v>0.66700000000000192</c:v>
                </c:pt>
                <c:pt idx="1667">
                  <c:v>0.66800000000000193</c:v>
                </c:pt>
                <c:pt idx="1668">
                  <c:v>0.66900000000000193</c:v>
                </c:pt>
                <c:pt idx="1669">
                  <c:v>0.67000000000000193</c:v>
                </c:pt>
                <c:pt idx="1670">
                  <c:v>0.67100000000000193</c:v>
                </c:pt>
                <c:pt idx="1671">
                  <c:v>0.67200000000000193</c:v>
                </c:pt>
                <c:pt idx="1672">
                  <c:v>0.67300000000000193</c:v>
                </c:pt>
                <c:pt idx="1673">
                  <c:v>0.67400000000000193</c:v>
                </c:pt>
                <c:pt idx="1674">
                  <c:v>0.67500000000000193</c:v>
                </c:pt>
                <c:pt idx="1675">
                  <c:v>0.67600000000000293</c:v>
                </c:pt>
                <c:pt idx="1676">
                  <c:v>0.67700000000000293</c:v>
                </c:pt>
                <c:pt idx="1677">
                  <c:v>0.67800000000000293</c:v>
                </c:pt>
                <c:pt idx="1678">
                  <c:v>0.67900000000000293</c:v>
                </c:pt>
                <c:pt idx="1679">
                  <c:v>0.68</c:v>
                </c:pt>
                <c:pt idx="1680">
                  <c:v>0.68100000000000005</c:v>
                </c:pt>
                <c:pt idx="1681">
                  <c:v>0.68200000000000005</c:v>
                </c:pt>
                <c:pt idx="1682">
                  <c:v>0.68300000000000005</c:v>
                </c:pt>
                <c:pt idx="1683">
                  <c:v>0.68400000000000005</c:v>
                </c:pt>
                <c:pt idx="1684">
                  <c:v>0.68500000000000005</c:v>
                </c:pt>
                <c:pt idx="1685">
                  <c:v>0.68600000000000005</c:v>
                </c:pt>
                <c:pt idx="1686">
                  <c:v>0.68700000000000105</c:v>
                </c:pt>
                <c:pt idx="1687">
                  <c:v>0.68800000000000061</c:v>
                </c:pt>
                <c:pt idx="1688">
                  <c:v>0.68900000000000061</c:v>
                </c:pt>
                <c:pt idx="1689">
                  <c:v>0.69000000000000161</c:v>
                </c:pt>
                <c:pt idx="1690">
                  <c:v>0.69100000000000061</c:v>
                </c:pt>
                <c:pt idx="1691">
                  <c:v>0.69200000000000061</c:v>
                </c:pt>
                <c:pt idx="1692">
                  <c:v>0.69300000000000062</c:v>
                </c:pt>
                <c:pt idx="1693">
                  <c:v>0.69400000000000062</c:v>
                </c:pt>
                <c:pt idx="1694">
                  <c:v>0.69500000000000062</c:v>
                </c:pt>
                <c:pt idx="1695">
                  <c:v>0.69600000000000062</c:v>
                </c:pt>
                <c:pt idx="1696">
                  <c:v>0.69700000000000062</c:v>
                </c:pt>
                <c:pt idx="1697">
                  <c:v>0.69800000000000062</c:v>
                </c:pt>
                <c:pt idx="1698">
                  <c:v>0.69900000000000062</c:v>
                </c:pt>
                <c:pt idx="1699">
                  <c:v>0.70000000000000162</c:v>
                </c:pt>
                <c:pt idx="1700">
                  <c:v>0.70100000000000162</c:v>
                </c:pt>
                <c:pt idx="1701">
                  <c:v>0.70200000000000162</c:v>
                </c:pt>
                <c:pt idx="1702">
                  <c:v>0.70300000000000162</c:v>
                </c:pt>
                <c:pt idx="1703">
                  <c:v>0.70400000000000162</c:v>
                </c:pt>
                <c:pt idx="1704">
                  <c:v>0.70500000000000163</c:v>
                </c:pt>
                <c:pt idx="1705">
                  <c:v>0.70600000000000163</c:v>
                </c:pt>
                <c:pt idx="1706">
                  <c:v>0.70700000000000163</c:v>
                </c:pt>
                <c:pt idx="1707">
                  <c:v>0.70800000000000163</c:v>
                </c:pt>
                <c:pt idx="1708">
                  <c:v>0.70900000000000163</c:v>
                </c:pt>
                <c:pt idx="1709">
                  <c:v>0.71000000000000163</c:v>
                </c:pt>
                <c:pt idx="1710">
                  <c:v>0.71100000000000163</c:v>
                </c:pt>
                <c:pt idx="1711">
                  <c:v>0.71200000000000163</c:v>
                </c:pt>
                <c:pt idx="1712">
                  <c:v>0.71300000000000163</c:v>
                </c:pt>
                <c:pt idx="1713">
                  <c:v>0.71400000000000163</c:v>
                </c:pt>
                <c:pt idx="1714">
                  <c:v>0.71500000000000163</c:v>
                </c:pt>
                <c:pt idx="1715">
                  <c:v>0.71600000000000164</c:v>
                </c:pt>
                <c:pt idx="1716">
                  <c:v>0.71700000000000164</c:v>
                </c:pt>
                <c:pt idx="1717">
                  <c:v>0.71800000000000164</c:v>
                </c:pt>
                <c:pt idx="1718">
                  <c:v>0.71900000000000164</c:v>
                </c:pt>
                <c:pt idx="1719">
                  <c:v>0.72000000000000164</c:v>
                </c:pt>
                <c:pt idx="1720">
                  <c:v>0.72100000000000164</c:v>
                </c:pt>
                <c:pt idx="1721">
                  <c:v>0.72200000000000164</c:v>
                </c:pt>
                <c:pt idx="1722">
                  <c:v>0.72300000000000164</c:v>
                </c:pt>
                <c:pt idx="1723">
                  <c:v>0.72400000000000164</c:v>
                </c:pt>
                <c:pt idx="1724">
                  <c:v>0.72500000000000164</c:v>
                </c:pt>
                <c:pt idx="1725">
                  <c:v>0.72600000000000164</c:v>
                </c:pt>
                <c:pt idx="1726">
                  <c:v>0.72700000000000164</c:v>
                </c:pt>
                <c:pt idx="1727">
                  <c:v>0.72800000000000165</c:v>
                </c:pt>
                <c:pt idx="1728">
                  <c:v>0.72900000000000165</c:v>
                </c:pt>
                <c:pt idx="1729">
                  <c:v>0.73000000000000165</c:v>
                </c:pt>
                <c:pt idx="1730">
                  <c:v>0.73100000000000165</c:v>
                </c:pt>
                <c:pt idx="1731">
                  <c:v>0.73200000000000165</c:v>
                </c:pt>
                <c:pt idx="1732">
                  <c:v>0.73300000000000165</c:v>
                </c:pt>
                <c:pt idx="1733">
                  <c:v>0.73400000000000165</c:v>
                </c:pt>
                <c:pt idx="1734">
                  <c:v>0.73500000000000165</c:v>
                </c:pt>
                <c:pt idx="1735">
                  <c:v>0.73600000000000165</c:v>
                </c:pt>
                <c:pt idx="1736">
                  <c:v>0.73700000000000165</c:v>
                </c:pt>
                <c:pt idx="1737">
                  <c:v>0.73800000000000165</c:v>
                </c:pt>
                <c:pt idx="1738">
                  <c:v>0.73900000000000166</c:v>
                </c:pt>
                <c:pt idx="1739">
                  <c:v>0.74000000000000166</c:v>
                </c:pt>
                <c:pt idx="1740">
                  <c:v>0.74100000000000166</c:v>
                </c:pt>
                <c:pt idx="1741">
                  <c:v>0.74200000000000166</c:v>
                </c:pt>
                <c:pt idx="1742">
                  <c:v>0.74300000000000166</c:v>
                </c:pt>
                <c:pt idx="1743">
                  <c:v>0.74400000000000166</c:v>
                </c:pt>
                <c:pt idx="1744">
                  <c:v>0.74500000000000166</c:v>
                </c:pt>
                <c:pt idx="1745">
                  <c:v>0.74600000000000166</c:v>
                </c:pt>
                <c:pt idx="1746">
                  <c:v>0.74700000000000166</c:v>
                </c:pt>
                <c:pt idx="1747">
                  <c:v>0.74800000000000166</c:v>
                </c:pt>
                <c:pt idx="1748">
                  <c:v>0.74900000000000166</c:v>
                </c:pt>
                <c:pt idx="1749">
                  <c:v>0.75000000000000167</c:v>
                </c:pt>
                <c:pt idx="1750">
                  <c:v>0.75100000000000178</c:v>
                </c:pt>
                <c:pt idx="1751">
                  <c:v>0.75200000000000178</c:v>
                </c:pt>
                <c:pt idx="1752">
                  <c:v>0.75300000000000178</c:v>
                </c:pt>
                <c:pt idx="1753">
                  <c:v>0.75400000000000178</c:v>
                </c:pt>
                <c:pt idx="1754">
                  <c:v>0.75500000000000178</c:v>
                </c:pt>
                <c:pt idx="1755">
                  <c:v>0.75600000000000178</c:v>
                </c:pt>
                <c:pt idx="1756">
                  <c:v>0.75700000000000178</c:v>
                </c:pt>
                <c:pt idx="1757">
                  <c:v>0.75800000000000178</c:v>
                </c:pt>
                <c:pt idx="1758">
                  <c:v>0.75900000000000178</c:v>
                </c:pt>
                <c:pt idx="1759">
                  <c:v>0.76000000000000179</c:v>
                </c:pt>
                <c:pt idx="1760">
                  <c:v>0.76100000000000179</c:v>
                </c:pt>
                <c:pt idx="1761">
                  <c:v>0.76200000000000179</c:v>
                </c:pt>
                <c:pt idx="1762">
                  <c:v>0.76300000000000179</c:v>
                </c:pt>
                <c:pt idx="1763">
                  <c:v>0.76400000000000179</c:v>
                </c:pt>
                <c:pt idx="1764">
                  <c:v>0.76500000000000179</c:v>
                </c:pt>
                <c:pt idx="1765">
                  <c:v>0.76600000000000179</c:v>
                </c:pt>
                <c:pt idx="1766">
                  <c:v>0.76700000000000179</c:v>
                </c:pt>
                <c:pt idx="1767">
                  <c:v>0.76800000000000179</c:v>
                </c:pt>
                <c:pt idx="1768">
                  <c:v>0.76900000000000179</c:v>
                </c:pt>
                <c:pt idx="1769">
                  <c:v>0.77000000000000179</c:v>
                </c:pt>
                <c:pt idx="1770">
                  <c:v>0.7710000000000018</c:v>
                </c:pt>
                <c:pt idx="1771">
                  <c:v>0.7720000000000018</c:v>
                </c:pt>
                <c:pt idx="1772">
                  <c:v>0.7730000000000018</c:v>
                </c:pt>
                <c:pt idx="1773">
                  <c:v>0.7740000000000018</c:v>
                </c:pt>
                <c:pt idx="1774">
                  <c:v>0.7750000000000018</c:v>
                </c:pt>
                <c:pt idx="1775">
                  <c:v>0.77600000000000191</c:v>
                </c:pt>
                <c:pt idx="1776">
                  <c:v>0.77700000000000191</c:v>
                </c:pt>
                <c:pt idx="1777">
                  <c:v>0.77800000000000191</c:v>
                </c:pt>
                <c:pt idx="1778">
                  <c:v>0.77900000000000191</c:v>
                </c:pt>
                <c:pt idx="1779">
                  <c:v>0.78</c:v>
                </c:pt>
                <c:pt idx="1780">
                  <c:v>0.78100000000000003</c:v>
                </c:pt>
                <c:pt idx="1781">
                  <c:v>0.78200000000000003</c:v>
                </c:pt>
                <c:pt idx="1782">
                  <c:v>0.78300000000000003</c:v>
                </c:pt>
                <c:pt idx="1783">
                  <c:v>0.78400000000000003</c:v>
                </c:pt>
                <c:pt idx="1784">
                  <c:v>0.78500000000000003</c:v>
                </c:pt>
                <c:pt idx="1785">
                  <c:v>0.78600000000000003</c:v>
                </c:pt>
                <c:pt idx="1786">
                  <c:v>0.78700000000000003</c:v>
                </c:pt>
                <c:pt idx="1787">
                  <c:v>0.78800000000000003</c:v>
                </c:pt>
                <c:pt idx="1788">
                  <c:v>0.78900000000000003</c:v>
                </c:pt>
                <c:pt idx="1789">
                  <c:v>0.79</c:v>
                </c:pt>
                <c:pt idx="1790">
                  <c:v>0.79100000000000004</c:v>
                </c:pt>
                <c:pt idx="1791">
                  <c:v>0.79200000000000004</c:v>
                </c:pt>
                <c:pt idx="1792">
                  <c:v>0.79300000000000004</c:v>
                </c:pt>
                <c:pt idx="1793">
                  <c:v>0.79400000000000004</c:v>
                </c:pt>
                <c:pt idx="1794">
                  <c:v>0.79500000000000004</c:v>
                </c:pt>
                <c:pt idx="1795">
                  <c:v>0.79600000000000004</c:v>
                </c:pt>
                <c:pt idx="1796">
                  <c:v>0.79700000000000004</c:v>
                </c:pt>
                <c:pt idx="1797">
                  <c:v>0.79800000000000004</c:v>
                </c:pt>
                <c:pt idx="1798">
                  <c:v>0.79900000000000004</c:v>
                </c:pt>
                <c:pt idx="1799">
                  <c:v>0.8</c:v>
                </c:pt>
                <c:pt idx="1800">
                  <c:v>0.80100000000000005</c:v>
                </c:pt>
                <c:pt idx="1801">
                  <c:v>0.80200000000000005</c:v>
                </c:pt>
                <c:pt idx="1802">
                  <c:v>0.80300000000000005</c:v>
                </c:pt>
                <c:pt idx="1803">
                  <c:v>0.80400000000000005</c:v>
                </c:pt>
                <c:pt idx="1804">
                  <c:v>0.80500000000000005</c:v>
                </c:pt>
                <c:pt idx="1805">
                  <c:v>0.80600000000000005</c:v>
                </c:pt>
                <c:pt idx="1806">
                  <c:v>0.80700000000000005</c:v>
                </c:pt>
                <c:pt idx="1807">
                  <c:v>0.80800000000000005</c:v>
                </c:pt>
                <c:pt idx="1808">
                  <c:v>0.80900000000000005</c:v>
                </c:pt>
                <c:pt idx="1809">
                  <c:v>0.81</c:v>
                </c:pt>
                <c:pt idx="1810">
                  <c:v>0.81100000000000005</c:v>
                </c:pt>
                <c:pt idx="1811">
                  <c:v>0.81200000000000105</c:v>
                </c:pt>
                <c:pt idx="1812">
                  <c:v>0.81300000000000061</c:v>
                </c:pt>
                <c:pt idx="1813">
                  <c:v>0.81400000000000061</c:v>
                </c:pt>
                <c:pt idx="1814">
                  <c:v>0.81500000000000061</c:v>
                </c:pt>
                <c:pt idx="1815">
                  <c:v>0.81600000000000061</c:v>
                </c:pt>
                <c:pt idx="1816">
                  <c:v>0.81700000000000061</c:v>
                </c:pt>
                <c:pt idx="1817">
                  <c:v>0.81800000000000062</c:v>
                </c:pt>
                <c:pt idx="1818">
                  <c:v>0.81900000000000062</c:v>
                </c:pt>
                <c:pt idx="1819">
                  <c:v>0.82000000000000162</c:v>
                </c:pt>
                <c:pt idx="1820">
                  <c:v>0.82100000000000062</c:v>
                </c:pt>
                <c:pt idx="1821">
                  <c:v>0.82200000000000062</c:v>
                </c:pt>
                <c:pt idx="1822">
                  <c:v>0.82300000000000062</c:v>
                </c:pt>
                <c:pt idx="1823">
                  <c:v>0.82400000000000062</c:v>
                </c:pt>
                <c:pt idx="1824">
                  <c:v>0.82500000000000162</c:v>
                </c:pt>
                <c:pt idx="1825">
                  <c:v>0.82600000000000162</c:v>
                </c:pt>
                <c:pt idx="1826">
                  <c:v>0.82700000000000162</c:v>
                </c:pt>
                <c:pt idx="1827">
                  <c:v>0.82800000000000162</c:v>
                </c:pt>
                <c:pt idx="1828">
                  <c:v>0.82900000000000162</c:v>
                </c:pt>
                <c:pt idx="1829">
                  <c:v>0.83000000000000163</c:v>
                </c:pt>
                <c:pt idx="1830">
                  <c:v>0.83100000000000163</c:v>
                </c:pt>
                <c:pt idx="1831">
                  <c:v>0.83200000000000163</c:v>
                </c:pt>
                <c:pt idx="1832">
                  <c:v>0.83300000000000163</c:v>
                </c:pt>
                <c:pt idx="1833">
                  <c:v>0.83400000000000163</c:v>
                </c:pt>
                <c:pt idx="1834">
                  <c:v>0.83500000000000163</c:v>
                </c:pt>
                <c:pt idx="1835">
                  <c:v>0.83600000000000163</c:v>
                </c:pt>
                <c:pt idx="1836">
                  <c:v>0.83700000000000163</c:v>
                </c:pt>
                <c:pt idx="1837">
                  <c:v>0.83800000000000163</c:v>
                </c:pt>
                <c:pt idx="1838">
                  <c:v>0.83900000000000163</c:v>
                </c:pt>
                <c:pt idx="1839">
                  <c:v>0.84000000000000163</c:v>
                </c:pt>
                <c:pt idx="1840">
                  <c:v>0.84100000000000164</c:v>
                </c:pt>
                <c:pt idx="1841">
                  <c:v>0.84200000000000164</c:v>
                </c:pt>
                <c:pt idx="1842">
                  <c:v>0.84300000000000164</c:v>
                </c:pt>
                <c:pt idx="1843">
                  <c:v>0.84400000000000164</c:v>
                </c:pt>
                <c:pt idx="1844">
                  <c:v>0.84500000000000164</c:v>
                </c:pt>
                <c:pt idx="1845">
                  <c:v>0.84600000000000164</c:v>
                </c:pt>
                <c:pt idx="1846">
                  <c:v>0.84700000000000164</c:v>
                </c:pt>
                <c:pt idx="1847">
                  <c:v>0.84800000000000164</c:v>
                </c:pt>
                <c:pt idx="1848">
                  <c:v>0.84900000000000164</c:v>
                </c:pt>
                <c:pt idx="1849">
                  <c:v>0.85000000000000164</c:v>
                </c:pt>
                <c:pt idx="1850">
                  <c:v>0.85100000000000164</c:v>
                </c:pt>
                <c:pt idx="1851">
                  <c:v>0.85200000000000164</c:v>
                </c:pt>
                <c:pt idx="1852">
                  <c:v>0.85300000000000165</c:v>
                </c:pt>
                <c:pt idx="1853">
                  <c:v>0.85400000000000165</c:v>
                </c:pt>
                <c:pt idx="1854">
                  <c:v>0.85500000000000165</c:v>
                </c:pt>
                <c:pt idx="1855">
                  <c:v>0.85600000000000165</c:v>
                </c:pt>
                <c:pt idx="1856">
                  <c:v>0.85700000000000165</c:v>
                </c:pt>
                <c:pt idx="1857">
                  <c:v>0.85800000000000165</c:v>
                </c:pt>
                <c:pt idx="1858">
                  <c:v>0.85900000000000165</c:v>
                </c:pt>
                <c:pt idx="1859">
                  <c:v>0.86000000000000165</c:v>
                </c:pt>
                <c:pt idx="1860">
                  <c:v>0.86100000000000165</c:v>
                </c:pt>
                <c:pt idx="1861">
                  <c:v>0.86200000000000165</c:v>
                </c:pt>
                <c:pt idx="1862">
                  <c:v>0.86300000000000165</c:v>
                </c:pt>
                <c:pt idx="1863">
                  <c:v>0.86400000000000166</c:v>
                </c:pt>
                <c:pt idx="1864">
                  <c:v>0.86500000000000166</c:v>
                </c:pt>
                <c:pt idx="1865">
                  <c:v>0.86600000000000166</c:v>
                </c:pt>
                <c:pt idx="1866">
                  <c:v>0.86700000000000166</c:v>
                </c:pt>
                <c:pt idx="1867">
                  <c:v>0.86800000000000166</c:v>
                </c:pt>
                <c:pt idx="1868">
                  <c:v>0.86900000000000166</c:v>
                </c:pt>
                <c:pt idx="1869">
                  <c:v>0.87000000000000166</c:v>
                </c:pt>
                <c:pt idx="1870">
                  <c:v>0.87100000000000166</c:v>
                </c:pt>
                <c:pt idx="1871">
                  <c:v>0.87200000000000166</c:v>
                </c:pt>
                <c:pt idx="1872">
                  <c:v>0.87300000000000166</c:v>
                </c:pt>
                <c:pt idx="1873">
                  <c:v>0.87400000000000166</c:v>
                </c:pt>
                <c:pt idx="1874">
                  <c:v>0.87500000000000167</c:v>
                </c:pt>
                <c:pt idx="1875">
                  <c:v>0.87600000000000178</c:v>
                </c:pt>
                <c:pt idx="1876">
                  <c:v>0.87700000000000178</c:v>
                </c:pt>
                <c:pt idx="1877">
                  <c:v>0.87800000000000178</c:v>
                </c:pt>
                <c:pt idx="1878">
                  <c:v>0.87900000000000178</c:v>
                </c:pt>
                <c:pt idx="1879">
                  <c:v>0.88</c:v>
                </c:pt>
                <c:pt idx="1880">
                  <c:v>0.88100000000000001</c:v>
                </c:pt>
                <c:pt idx="1881">
                  <c:v>0.88200000000000001</c:v>
                </c:pt>
                <c:pt idx="1882">
                  <c:v>0.88300000000000001</c:v>
                </c:pt>
                <c:pt idx="1883">
                  <c:v>0.88400000000000001</c:v>
                </c:pt>
                <c:pt idx="1884">
                  <c:v>0.88500000000000001</c:v>
                </c:pt>
                <c:pt idx="1885">
                  <c:v>0.88600000000000001</c:v>
                </c:pt>
                <c:pt idx="1886">
                  <c:v>0.88700000000000001</c:v>
                </c:pt>
                <c:pt idx="1887">
                  <c:v>0.88800000000000001</c:v>
                </c:pt>
                <c:pt idx="1888">
                  <c:v>0.88900000000000001</c:v>
                </c:pt>
                <c:pt idx="1889">
                  <c:v>0.89</c:v>
                </c:pt>
                <c:pt idx="1890">
                  <c:v>0.89100000000000001</c:v>
                </c:pt>
                <c:pt idx="1891">
                  <c:v>0.89200000000000002</c:v>
                </c:pt>
                <c:pt idx="1892">
                  <c:v>0.89300000000000002</c:v>
                </c:pt>
                <c:pt idx="1893">
                  <c:v>0.89400000000000002</c:v>
                </c:pt>
                <c:pt idx="1894">
                  <c:v>0.89500000000000002</c:v>
                </c:pt>
                <c:pt idx="1895">
                  <c:v>0.89600000000000002</c:v>
                </c:pt>
                <c:pt idx="1896">
                  <c:v>0.89700000000000002</c:v>
                </c:pt>
                <c:pt idx="1897">
                  <c:v>0.89800000000000002</c:v>
                </c:pt>
                <c:pt idx="1898">
                  <c:v>0.89900000000000002</c:v>
                </c:pt>
                <c:pt idx="1899">
                  <c:v>0.9</c:v>
                </c:pt>
                <c:pt idx="1900">
                  <c:v>0.90100000000000002</c:v>
                </c:pt>
                <c:pt idx="1901">
                  <c:v>0.90200000000000002</c:v>
                </c:pt>
                <c:pt idx="1902">
                  <c:v>0.90300000000000002</c:v>
                </c:pt>
                <c:pt idx="1903">
                  <c:v>0.90400000000000003</c:v>
                </c:pt>
                <c:pt idx="1904">
                  <c:v>0.90500000000000003</c:v>
                </c:pt>
                <c:pt idx="1905">
                  <c:v>0.90600000000000003</c:v>
                </c:pt>
                <c:pt idx="1906">
                  <c:v>0.90700000000000003</c:v>
                </c:pt>
                <c:pt idx="1907">
                  <c:v>0.90800000000000003</c:v>
                </c:pt>
                <c:pt idx="1908">
                  <c:v>0.90900000000000003</c:v>
                </c:pt>
                <c:pt idx="1909">
                  <c:v>0.91</c:v>
                </c:pt>
                <c:pt idx="1910">
                  <c:v>0.91100000000000003</c:v>
                </c:pt>
                <c:pt idx="1911">
                  <c:v>0.91200000000000003</c:v>
                </c:pt>
                <c:pt idx="1912">
                  <c:v>0.91300000000000003</c:v>
                </c:pt>
                <c:pt idx="1913">
                  <c:v>0.91400000000000003</c:v>
                </c:pt>
                <c:pt idx="1914">
                  <c:v>0.91500000000000004</c:v>
                </c:pt>
                <c:pt idx="1915">
                  <c:v>0.91600000000000004</c:v>
                </c:pt>
                <c:pt idx="1916">
                  <c:v>0.91700000000000004</c:v>
                </c:pt>
                <c:pt idx="1917">
                  <c:v>0.91800000000000004</c:v>
                </c:pt>
                <c:pt idx="1918">
                  <c:v>0.91900000000000004</c:v>
                </c:pt>
                <c:pt idx="1919">
                  <c:v>0.92</c:v>
                </c:pt>
                <c:pt idx="1920">
                  <c:v>0.92100000000000004</c:v>
                </c:pt>
                <c:pt idx="1921">
                  <c:v>0.92200000000000004</c:v>
                </c:pt>
                <c:pt idx="1922">
                  <c:v>0.92300000000000004</c:v>
                </c:pt>
                <c:pt idx="1923">
                  <c:v>0.92400000000000004</c:v>
                </c:pt>
                <c:pt idx="1924">
                  <c:v>0.92500000000000004</c:v>
                </c:pt>
                <c:pt idx="1925">
                  <c:v>0.92600000000000005</c:v>
                </c:pt>
                <c:pt idx="1926">
                  <c:v>0.92700000000000005</c:v>
                </c:pt>
                <c:pt idx="1927">
                  <c:v>0.92800000000000005</c:v>
                </c:pt>
                <c:pt idx="1928">
                  <c:v>0.92900000000000005</c:v>
                </c:pt>
                <c:pt idx="1929">
                  <c:v>0.93</c:v>
                </c:pt>
                <c:pt idx="1930">
                  <c:v>0.93100000000000005</c:v>
                </c:pt>
                <c:pt idx="1931">
                  <c:v>0.93200000000000005</c:v>
                </c:pt>
                <c:pt idx="1932">
                  <c:v>0.93300000000000005</c:v>
                </c:pt>
                <c:pt idx="1933">
                  <c:v>0.93400000000000005</c:v>
                </c:pt>
                <c:pt idx="1934">
                  <c:v>0.93500000000000005</c:v>
                </c:pt>
                <c:pt idx="1935">
                  <c:v>0.93600000000000005</c:v>
                </c:pt>
                <c:pt idx="1936">
                  <c:v>0.93700000000000105</c:v>
                </c:pt>
                <c:pt idx="1937">
                  <c:v>0.93800000000000061</c:v>
                </c:pt>
                <c:pt idx="1938">
                  <c:v>0.93900000000000061</c:v>
                </c:pt>
                <c:pt idx="1939">
                  <c:v>0.94000000000000161</c:v>
                </c:pt>
                <c:pt idx="1940">
                  <c:v>0.94100000000000061</c:v>
                </c:pt>
                <c:pt idx="1941">
                  <c:v>0.94200000000000061</c:v>
                </c:pt>
                <c:pt idx="1942">
                  <c:v>0.94300000000000062</c:v>
                </c:pt>
                <c:pt idx="1943">
                  <c:v>0.94400000000000062</c:v>
                </c:pt>
                <c:pt idx="1944">
                  <c:v>0.94500000000000062</c:v>
                </c:pt>
                <c:pt idx="1945">
                  <c:v>0.94600000000000062</c:v>
                </c:pt>
                <c:pt idx="1946">
                  <c:v>0.94700000000000062</c:v>
                </c:pt>
                <c:pt idx="1947">
                  <c:v>0.94800000000000062</c:v>
                </c:pt>
                <c:pt idx="1948">
                  <c:v>0.94900000000000062</c:v>
                </c:pt>
                <c:pt idx="1949">
                  <c:v>0.95000000000000162</c:v>
                </c:pt>
                <c:pt idx="1950">
                  <c:v>0.95100000000000162</c:v>
                </c:pt>
                <c:pt idx="1951">
                  <c:v>0.95200000000000162</c:v>
                </c:pt>
                <c:pt idx="1952">
                  <c:v>0.95300000000000162</c:v>
                </c:pt>
                <c:pt idx="1953">
                  <c:v>0.95400000000000162</c:v>
                </c:pt>
                <c:pt idx="1954">
                  <c:v>0.95500000000000163</c:v>
                </c:pt>
                <c:pt idx="1955">
                  <c:v>0.95600000000000163</c:v>
                </c:pt>
                <c:pt idx="1956">
                  <c:v>0.95700000000000163</c:v>
                </c:pt>
                <c:pt idx="1957">
                  <c:v>0.95800000000000163</c:v>
                </c:pt>
                <c:pt idx="1958">
                  <c:v>0.95900000000000163</c:v>
                </c:pt>
                <c:pt idx="1959">
                  <c:v>0.96000000000000163</c:v>
                </c:pt>
                <c:pt idx="1960">
                  <c:v>0.96100000000000163</c:v>
                </c:pt>
                <c:pt idx="1961">
                  <c:v>0.96200000000000163</c:v>
                </c:pt>
                <c:pt idx="1962">
                  <c:v>0.96300000000000163</c:v>
                </c:pt>
                <c:pt idx="1963">
                  <c:v>0.96400000000000163</c:v>
                </c:pt>
                <c:pt idx="1964">
                  <c:v>0.96500000000000163</c:v>
                </c:pt>
                <c:pt idx="1965">
                  <c:v>0.96600000000000164</c:v>
                </c:pt>
                <c:pt idx="1966">
                  <c:v>0.96700000000000164</c:v>
                </c:pt>
                <c:pt idx="1967">
                  <c:v>0.96800000000000164</c:v>
                </c:pt>
                <c:pt idx="1968">
                  <c:v>0.96900000000000164</c:v>
                </c:pt>
                <c:pt idx="1969">
                  <c:v>0.97000000000000064</c:v>
                </c:pt>
                <c:pt idx="1970">
                  <c:v>0.97100000000000164</c:v>
                </c:pt>
                <c:pt idx="1971">
                  <c:v>0.97200000000000164</c:v>
                </c:pt>
                <c:pt idx="1972">
                  <c:v>0.97300000000000164</c:v>
                </c:pt>
                <c:pt idx="1973">
                  <c:v>0.97400000000000164</c:v>
                </c:pt>
                <c:pt idx="1974">
                  <c:v>0.97500000000000164</c:v>
                </c:pt>
                <c:pt idx="1975">
                  <c:v>0.97600000000000164</c:v>
                </c:pt>
                <c:pt idx="1976">
                  <c:v>0.97700000000000164</c:v>
                </c:pt>
                <c:pt idx="1977">
                  <c:v>0.97800000000000165</c:v>
                </c:pt>
                <c:pt idx="1978">
                  <c:v>0.97900000000000165</c:v>
                </c:pt>
                <c:pt idx="1979">
                  <c:v>0.98</c:v>
                </c:pt>
                <c:pt idx="1980">
                  <c:v>0.98099999999999998</c:v>
                </c:pt>
                <c:pt idx="1981">
                  <c:v>0.98199999999999998</c:v>
                </c:pt>
                <c:pt idx="1982">
                  <c:v>0.98299999999999998</c:v>
                </c:pt>
                <c:pt idx="1983">
                  <c:v>0.98399999999999999</c:v>
                </c:pt>
                <c:pt idx="1984">
                  <c:v>0.98499999999999999</c:v>
                </c:pt>
                <c:pt idx="1985">
                  <c:v>0.98599999999999999</c:v>
                </c:pt>
                <c:pt idx="1986">
                  <c:v>0.98699999999999999</c:v>
                </c:pt>
                <c:pt idx="1987">
                  <c:v>0.98799999999999999</c:v>
                </c:pt>
                <c:pt idx="1988">
                  <c:v>0.98899999999999999</c:v>
                </c:pt>
                <c:pt idx="1989">
                  <c:v>0.99</c:v>
                </c:pt>
                <c:pt idx="1990">
                  <c:v>0.99099999999999999</c:v>
                </c:pt>
                <c:pt idx="1991">
                  <c:v>0.99199999999999999</c:v>
                </c:pt>
                <c:pt idx="1992">
                  <c:v>0.99299999999999999</c:v>
                </c:pt>
                <c:pt idx="1993">
                  <c:v>0.99399999999999999</c:v>
                </c:pt>
                <c:pt idx="1994">
                  <c:v>0.995</c:v>
                </c:pt>
                <c:pt idx="1995">
                  <c:v>0.996</c:v>
                </c:pt>
                <c:pt idx="1996">
                  <c:v>0.997</c:v>
                </c:pt>
                <c:pt idx="1997">
                  <c:v>0.998</c:v>
                </c:pt>
                <c:pt idx="1998">
                  <c:v>0.999</c:v>
                </c:pt>
                <c:pt idx="1999">
                  <c:v>1</c:v>
                </c:pt>
                <c:pt idx="2000">
                  <c:v>1.0009999999999954</c:v>
                </c:pt>
                <c:pt idx="2001">
                  <c:v>1.002</c:v>
                </c:pt>
                <c:pt idx="2002">
                  <c:v>1.0029999999999955</c:v>
                </c:pt>
                <c:pt idx="2003">
                  <c:v>1.004</c:v>
                </c:pt>
                <c:pt idx="2004">
                  <c:v>1.0049999999999955</c:v>
                </c:pt>
                <c:pt idx="2005">
                  <c:v>1.006</c:v>
                </c:pt>
                <c:pt idx="2006">
                  <c:v>1.0069999999999955</c:v>
                </c:pt>
                <c:pt idx="2007">
                  <c:v>1.008</c:v>
                </c:pt>
                <c:pt idx="2008">
                  <c:v>1.0089999999999955</c:v>
                </c:pt>
                <c:pt idx="2009">
                  <c:v>1.01</c:v>
                </c:pt>
                <c:pt idx="2010">
                  <c:v>1.0109999999999955</c:v>
                </c:pt>
                <c:pt idx="2011">
                  <c:v>1.012</c:v>
                </c:pt>
                <c:pt idx="2012">
                  <c:v>1.0129999999999955</c:v>
                </c:pt>
                <c:pt idx="2013">
                  <c:v>1.014</c:v>
                </c:pt>
                <c:pt idx="2014">
                  <c:v>1.0149999999999955</c:v>
                </c:pt>
                <c:pt idx="2015">
                  <c:v>1.016</c:v>
                </c:pt>
                <c:pt idx="2016">
                  <c:v>1.0169999999999955</c:v>
                </c:pt>
                <c:pt idx="2017">
                  <c:v>1.018</c:v>
                </c:pt>
                <c:pt idx="2018">
                  <c:v>1.0189999999999955</c:v>
                </c:pt>
                <c:pt idx="2019">
                  <c:v>1.02</c:v>
                </c:pt>
                <c:pt idx="2020">
                  <c:v>1.0209999999999955</c:v>
                </c:pt>
                <c:pt idx="2021">
                  <c:v>1.022</c:v>
                </c:pt>
                <c:pt idx="2022">
                  <c:v>1.0229999999999955</c:v>
                </c:pt>
                <c:pt idx="2023">
                  <c:v>1.024</c:v>
                </c:pt>
                <c:pt idx="2024">
                  <c:v>1.0249999999999955</c:v>
                </c:pt>
                <c:pt idx="2025">
                  <c:v>1.026</c:v>
                </c:pt>
                <c:pt idx="2026">
                  <c:v>1.0269999999999955</c:v>
                </c:pt>
                <c:pt idx="2027">
                  <c:v>1.028</c:v>
                </c:pt>
                <c:pt idx="2028">
                  <c:v>1.0289999999999955</c:v>
                </c:pt>
                <c:pt idx="2029">
                  <c:v>1.03</c:v>
                </c:pt>
                <c:pt idx="2030">
                  <c:v>1.0309999999999955</c:v>
                </c:pt>
                <c:pt idx="2031">
                  <c:v>1.032</c:v>
                </c:pt>
                <c:pt idx="2032">
                  <c:v>1.0329999999999955</c:v>
                </c:pt>
                <c:pt idx="2033">
                  <c:v>1.034</c:v>
                </c:pt>
                <c:pt idx="2034">
                  <c:v>1.0349999999999955</c:v>
                </c:pt>
                <c:pt idx="2035">
                  <c:v>1.036</c:v>
                </c:pt>
                <c:pt idx="2036">
                  <c:v>1.0369999999999955</c:v>
                </c:pt>
                <c:pt idx="2037">
                  <c:v>1.038</c:v>
                </c:pt>
                <c:pt idx="2038">
                  <c:v>1.0389999999999955</c:v>
                </c:pt>
                <c:pt idx="2039">
                  <c:v>1.04</c:v>
                </c:pt>
                <c:pt idx="2040">
                  <c:v>1.0409999999999957</c:v>
                </c:pt>
                <c:pt idx="2041">
                  <c:v>1.042</c:v>
                </c:pt>
                <c:pt idx="2042">
                  <c:v>1.0429999999999966</c:v>
                </c:pt>
                <c:pt idx="2043">
                  <c:v>1.044</c:v>
                </c:pt>
                <c:pt idx="2044">
                  <c:v>1.0449999999999966</c:v>
                </c:pt>
                <c:pt idx="2045">
                  <c:v>1.046</c:v>
                </c:pt>
                <c:pt idx="2046">
                  <c:v>1.0469999999999966</c:v>
                </c:pt>
                <c:pt idx="2047">
                  <c:v>1.048</c:v>
                </c:pt>
                <c:pt idx="2048">
                  <c:v>1.0489999999999966</c:v>
                </c:pt>
                <c:pt idx="2049">
                  <c:v>1.05</c:v>
                </c:pt>
                <c:pt idx="2050">
                  <c:v>1.0509999999999966</c:v>
                </c:pt>
                <c:pt idx="2051">
                  <c:v>1.052</c:v>
                </c:pt>
                <c:pt idx="2052">
                  <c:v>1.0529999999999966</c:v>
                </c:pt>
                <c:pt idx="2053">
                  <c:v>1.054</c:v>
                </c:pt>
                <c:pt idx="2054">
                  <c:v>1.0549999999999966</c:v>
                </c:pt>
                <c:pt idx="2055">
                  <c:v>1.056</c:v>
                </c:pt>
                <c:pt idx="2056">
                  <c:v>1.0569999999999966</c:v>
                </c:pt>
                <c:pt idx="2057">
                  <c:v>1.0580000000000001</c:v>
                </c:pt>
                <c:pt idx="2058">
                  <c:v>1.0589999999999966</c:v>
                </c:pt>
                <c:pt idx="2059">
                  <c:v>1.06</c:v>
                </c:pt>
                <c:pt idx="2060">
                  <c:v>1.0609999999999966</c:v>
                </c:pt>
                <c:pt idx="2061">
                  <c:v>1.0620000000000001</c:v>
                </c:pt>
                <c:pt idx="2062">
                  <c:v>1.0629999999999966</c:v>
                </c:pt>
                <c:pt idx="2063">
                  <c:v>1.0640000000000001</c:v>
                </c:pt>
                <c:pt idx="2064">
                  <c:v>1.0649999999999966</c:v>
                </c:pt>
                <c:pt idx="2065">
                  <c:v>1.0660000000000001</c:v>
                </c:pt>
                <c:pt idx="2066">
                  <c:v>1.0669999999999966</c:v>
                </c:pt>
                <c:pt idx="2067">
                  <c:v>1.0680000000000001</c:v>
                </c:pt>
                <c:pt idx="2068">
                  <c:v>1.069</c:v>
                </c:pt>
                <c:pt idx="2069">
                  <c:v>1.07</c:v>
                </c:pt>
                <c:pt idx="2070">
                  <c:v>1.071</c:v>
                </c:pt>
                <c:pt idx="2071">
                  <c:v>1.0720000000000001</c:v>
                </c:pt>
                <c:pt idx="2072">
                  <c:v>1.073</c:v>
                </c:pt>
                <c:pt idx="2073">
                  <c:v>1.0740000000000001</c:v>
                </c:pt>
                <c:pt idx="2074">
                  <c:v>1.075</c:v>
                </c:pt>
                <c:pt idx="2075">
                  <c:v>1.0760000000000001</c:v>
                </c:pt>
                <c:pt idx="2076">
                  <c:v>1.077</c:v>
                </c:pt>
                <c:pt idx="2077">
                  <c:v>1.0780000000000001</c:v>
                </c:pt>
                <c:pt idx="2078">
                  <c:v>1.079</c:v>
                </c:pt>
                <c:pt idx="2079">
                  <c:v>1.08</c:v>
                </c:pt>
                <c:pt idx="2080">
                  <c:v>1.081</c:v>
                </c:pt>
                <c:pt idx="2081">
                  <c:v>1.0820000000000001</c:v>
                </c:pt>
                <c:pt idx="2082">
                  <c:v>1.083</c:v>
                </c:pt>
                <c:pt idx="2083">
                  <c:v>1.0840000000000001</c:v>
                </c:pt>
                <c:pt idx="2084">
                  <c:v>1.085</c:v>
                </c:pt>
                <c:pt idx="2085">
                  <c:v>1.0860000000000001</c:v>
                </c:pt>
                <c:pt idx="2086">
                  <c:v>1.087</c:v>
                </c:pt>
                <c:pt idx="2087">
                  <c:v>1.0880000000000001</c:v>
                </c:pt>
                <c:pt idx="2088">
                  <c:v>1.089</c:v>
                </c:pt>
                <c:pt idx="2089">
                  <c:v>1.0900000000000001</c:v>
                </c:pt>
                <c:pt idx="2090">
                  <c:v>1.091</c:v>
                </c:pt>
                <c:pt idx="2091">
                  <c:v>1.0920000000000001</c:v>
                </c:pt>
                <c:pt idx="2092">
                  <c:v>1.093</c:v>
                </c:pt>
                <c:pt idx="2093">
                  <c:v>1.0940000000000001</c:v>
                </c:pt>
                <c:pt idx="2094">
                  <c:v>1.095</c:v>
                </c:pt>
                <c:pt idx="2095">
                  <c:v>1.0960000000000001</c:v>
                </c:pt>
                <c:pt idx="2096">
                  <c:v>1.097</c:v>
                </c:pt>
                <c:pt idx="2097">
                  <c:v>1.0980000000000001</c:v>
                </c:pt>
                <c:pt idx="2098">
                  <c:v>1.099</c:v>
                </c:pt>
                <c:pt idx="2099">
                  <c:v>1.1000000000000001</c:v>
                </c:pt>
                <c:pt idx="2100">
                  <c:v>1.101</c:v>
                </c:pt>
                <c:pt idx="2101">
                  <c:v>1.1020000000000001</c:v>
                </c:pt>
                <c:pt idx="2102">
                  <c:v>1.103</c:v>
                </c:pt>
                <c:pt idx="2103">
                  <c:v>1.1040000000000001</c:v>
                </c:pt>
                <c:pt idx="2104">
                  <c:v>1.105</c:v>
                </c:pt>
                <c:pt idx="2105">
                  <c:v>1.1060000000000001</c:v>
                </c:pt>
                <c:pt idx="2106">
                  <c:v>1.107</c:v>
                </c:pt>
                <c:pt idx="2107">
                  <c:v>1.1080000000000001</c:v>
                </c:pt>
                <c:pt idx="2108">
                  <c:v>1.109</c:v>
                </c:pt>
                <c:pt idx="2109">
                  <c:v>1.1100000000000001</c:v>
                </c:pt>
                <c:pt idx="2110">
                  <c:v>1.111</c:v>
                </c:pt>
                <c:pt idx="2111">
                  <c:v>1.1120000000000001</c:v>
                </c:pt>
                <c:pt idx="2112">
                  <c:v>1.113</c:v>
                </c:pt>
                <c:pt idx="2113">
                  <c:v>1.1140000000000001</c:v>
                </c:pt>
                <c:pt idx="2114">
                  <c:v>1.115</c:v>
                </c:pt>
                <c:pt idx="2115">
                  <c:v>1.1160000000000001</c:v>
                </c:pt>
                <c:pt idx="2116">
                  <c:v>1.117</c:v>
                </c:pt>
                <c:pt idx="2117">
                  <c:v>1.1180000000000001</c:v>
                </c:pt>
                <c:pt idx="2118">
                  <c:v>1.119</c:v>
                </c:pt>
                <c:pt idx="2119">
                  <c:v>1.1200000000000001</c:v>
                </c:pt>
                <c:pt idx="2120">
                  <c:v>1.121</c:v>
                </c:pt>
                <c:pt idx="2121">
                  <c:v>1.1220000000000001</c:v>
                </c:pt>
                <c:pt idx="2122">
                  <c:v>1.123</c:v>
                </c:pt>
                <c:pt idx="2123">
                  <c:v>1.1240000000000001</c:v>
                </c:pt>
                <c:pt idx="2124">
                  <c:v>1.125</c:v>
                </c:pt>
                <c:pt idx="2125">
                  <c:v>1.1259999999999954</c:v>
                </c:pt>
                <c:pt idx="2126">
                  <c:v>1.127</c:v>
                </c:pt>
                <c:pt idx="2127">
                  <c:v>1.1279999999999955</c:v>
                </c:pt>
                <c:pt idx="2128">
                  <c:v>1.129</c:v>
                </c:pt>
                <c:pt idx="2129">
                  <c:v>1.1299999999999955</c:v>
                </c:pt>
                <c:pt idx="2130">
                  <c:v>1.131</c:v>
                </c:pt>
                <c:pt idx="2131">
                  <c:v>1.1319999999999955</c:v>
                </c:pt>
                <c:pt idx="2132">
                  <c:v>1.133</c:v>
                </c:pt>
                <c:pt idx="2133">
                  <c:v>1.1339999999999955</c:v>
                </c:pt>
                <c:pt idx="2134">
                  <c:v>1.135</c:v>
                </c:pt>
                <c:pt idx="2135">
                  <c:v>1.1359999999999955</c:v>
                </c:pt>
                <c:pt idx="2136">
                  <c:v>1.137</c:v>
                </c:pt>
                <c:pt idx="2137">
                  <c:v>1.1379999999999955</c:v>
                </c:pt>
                <c:pt idx="2138">
                  <c:v>1.139</c:v>
                </c:pt>
                <c:pt idx="2139">
                  <c:v>1.1399999999999955</c:v>
                </c:pt>
                <c:pt idx="2140">
                  <c:v>1.141</c:v>
                </c:pt>
                <c:pt idx="2141">
                  <c:v>1.1419999999999955</c:v>
                </c:pt>
                <c:pt idx="2142">
                  <c:v>1.143</c:v>
                </c:pt>
                <c:pt idx="2143">
                  <c:v>1.1439999999999955</c:v>
                </c:pt>
                <c:pt idx="2144">
                  <c:v>1.145</c:v>
                </c:pt>
                <c:pt idx="2145">
                  <c:v>1.1459999999999955</c:v>
                </c:pt>
                <c:pt idx="2146">
                  <c:v>1.147</c:v>
                </c:pt>
                <c:pt idx="2147">
                  <c:v>1.1479999999999955</c:v>
                </c:pt>
                <c:pt idx="2148">
                  <c:v>1.149</c:v>
                </c:pt>
                <c:pt idx="2149">
                  <c:v>1.1499999999999955</c:v>
                </c:pt>
                <c:pt idx="2150">
                  <c:v>1.151</c:v>
                </c:pt>
                <c:pt idx="2151">
                  <c:v>1.1519999999999955</c:v>
                </c:pt>
                <c:pt idx="2152">
                  <c:v>1.153</c:v>
                </c:pt>
                <c:pt idx="2153">
                  <c:v>1.1539999999999955</c:v>
                </c:pt>
                <c:pt idx="2154">
                  <c:v>1.155</c:v>
                </c:pt>
                <c:pt idx="2155">
                  <c:v>1.1559999999999955</c:v>
                </c:pt>
                <c:pt idx="2156">
                  <c:v>1.157</c:v>
                </c:pt>
                <c:pt idx="2157">
                  <c:v>1.1579999999999955</c:v>
                </c:pt>
                <c:pt idx="2158">
                  <c:v>1.159</c:v>
                </c:pt>
                <c:pt idx="2159">
                  <c:v>1.1599999999999955</c:v>
                </c:pt>
                <c:pt idx="2160">
                  <c:v>1.161</c:v>
                </c:pt>
                <c:pt idx="2161">
                  <c:v>1.1619999999999955</c:v>
                </c:pt>
                <c:pt idx="2162">
                  <c:v>1.163</c:v>
                </c:pt>
                <c:pt idx="2163">
                  <c:v>1.1639999999999955</c:v>
                </c:pt>
                <c:pt idx="2164">
                  <c:v>1.165</c:v>
                </c:pt>
                <c:pt idx="2165">
                  <c:v>1.1659999999999957</c:v>
                </c:pt>
                <c:pt idx="2166">
                  <c:v>1.167</c:v>
                </c:pt>
                <c:pt idx="2167">
                  <c:v>1.1679999999999966</c:v>
                </c:pt>
                <c:pt idx="2168">
                  <c:v>1.169</c:v>
                </c:pt>
                <c:pt idx="2169">
                  <c:v>1.1700000000000021</c:v>
                </c:pt>
                <c:pt idx="2170">
                  <c:v>1.171</c:v>
                </c:pt>
                <c:pt idx="2171">
                  <c:v>1.1719999999999966</c:v>
                </c:pt>
                <c:pt idx="2172">
                  <c:v>1.173</c:v>
                </c:pt>
                <c:pt idx="2173">
                  <c:v>1.1739999999999966</c:v>
                </c:pt>
                <c:pt idx="2174">
                  <c:v>1.175</c:v>
                </c:pt>
                <c:pt idx="2175">
                  <c:v>1.1759999999999966</c:v>
                </c:pt>
                <c:pt idx="2176">
                  <c:v>1.177</c:v>
                </c:pt>
                <c:pt idx="2177">
                  <c:v>1.1779999999999966</c:v>
                </c:pt>
                <c:pt idx="2178">
                  <c:v>1.179</c:v>
                </c:pt>
                <c:pt idx="2179">
                  <c:v>1.1800000000000033</c:v>
                </c:pt>
                <c:pt idx="2180">
                  <c:v>1.181</c:v>
                </c:pt>
                <c:pt idx="2181">
                  <c:v>1.1819999999999966</c:v>
                </c:pt>
                <c:pt idx="2182">
                  <c:v>1.1830000000000001</c:v>
                </c:pt>
                <c:pt idx="2183">
                  <c:v>1.1839999999999966</c:v>
                </c:pt>
                <c:pt idx="2184">
                  <c:v>1.1850000000000001</c:v>
                </c:pt>
                <c:pt idx="2185">
                  <c:v>1.1859999999999966</c:v>
                </c:pt>
                <c:pt idx="2186">
                  <c:v>1.1870000000000001</c:v>
                </c:pt>
                <c:pt idx="2187">
                  <c:v>1.1879999999999966</c:v>
                </c:pt>
                <c:pt idx="2188">
                  <c:v>1.1890000000000001</c:v>
                </c:pt>
                <c:pt idx="2189">
                  <c:v>1.1900000000000033</c:v>
                </c:pt>
                <c:pt idx="2190">
                  <c:v>1.1910000000000001</c:v>
                </c:pt>
                <c:pt idx="2191">
                  <c:v>1.1919999999999966</c:v>
                </c:pt>
                <c:pt idx="2192">
                  <c:v>1.1930000000000001</c:v>
                </c:pt>
                <c:pt idx="2193">
                  <c:v>1.1940000000000033</c:v>
                </c:pt>
                <c:pt idx="2194">
                  <c:v>1.1950000000000001</c:v>
                </c:pt>
                <c:pt idx="2195">
                  <c:v>1.1960000000000033</c:v>
                </c:pt>
                <c:pt idx="2196">
                  <c:v>1.1970000000000001</c:v>
                </c:pt>
                <c:pt idx="2197">
                  <c:v>1.1980000000000033</c:v>
                </c:pt>
                <c:pt idx="2198">
                  <c:v>1.1990000000000001</c:v>
                </c:pt>
                <c:pt idx="2199">
                  <c:v>1.2</c:v>
                </c:pt>
                <c:pt idx="2200">
                  <c:v>1.2009999999999952</c:v>
                </c:pt>
                <c:pt idx="2201">
                  <c:v>1.202</c:v>
                </c:pt>
                <c:pt idx="2202">
                  <c:v>1.2029999999999952</c:v>
                </c:pt>
                <c:pt idx="2203">
                  <c:v>1.204</c:v>
                </c:pt>
                <c:pt idx="2204">
                  <c:v>1.2049999999999952</c:v>
                </c:pt>
                <c:pt idx="2205">
                  <c:v>1.206</c:v>
                </c:pt>
                <c:pt idx="2206">
                  <c:v>1.2069999999999952</c:v>
                </c:pt>
                <c:pt idx="2207">
                  <c:v>1.208</c:v>
                </c:pt>
                <c:pt idx="2208">
                  <c:v>1.2089999999999952</c:v>
                </c:pt>
                <c:pt idx="2209">
                  <c:v>1.21</c:v>
                </c:pt>
                <c:pt idx="2210">
                  <c:v>1.2109999999999952</c:v>
                </c:pt>
                <c:pt idx="2211">
                  <c:v>1.212</c:v>
                </c:pt>
                <c:pt idx="2212">
                  <c:v>1.2129999999999952</c:v>
                </c:pt>
                <c:pt idx="2213">
                  <c:v>1.214</c:v>
                </c:pt>
                <c:pt idx="2214">
                  <c:v>1.2149999999999952</c:v>
                </c:pt>
                <c:pt idx="2215">
                  <c:v>1.216</c:v>
                </c:pt>
                <c:pt idx="2216">
                  <c:v>1.2169999999999952</c:v>
                </c:pt>
                <c:pt idx="2217">
                  <c:v>1.218</c:v>
                </c:pt>
                <c:pt idx="2218">
                  <c:v>1.2189999999999952</c:v>
                </c:pt>
                <c:pt idx="2219">
                  <c:v>1.22</c:v>
                </c:pt>
                <c:pt idx="2220">
                  <c:v>1.2209999999999952</c:v>
                </c:pt>
                <c:pt idx="2221">
                  <c:v>1.222</c:v>
                </c:pt>
                <c:pt idx="2222">
                  <c:v>1.2229999999999952</c:v>
                </c:pt>
                <c:pt idx="2223">
                  <c:v>1.224</c:v>
                </c:pt>
                <c:pt idx="2224">
                  <c:v>1.2249999999999952</c:v>
                </c:pt>
                <c:pt idx="2225">
                  <c:v>1.226</c:v>
                </c:pt>
                <c:pt idx="2226">
                  <c:v>1.2269999999999952</c:v>
                </c:pt>
                <c:pt idx="2227">
                  <c:v>1.228</c:v>
                </c:pt>
                <c:pt idx="2228">
                  <c:v>1.2289999999999952</c:v>
                </c:pt>
                <c:pt idx="2229">
                  <c:v>1.23</c:v>
                </c:pt>
                <c:pt idx="2230">
                  <c:v>1.2309999999999952</c:v>
                </c:pt>
                <c:pt idx="2231">
                  <c:v>1.232</c:v>
                </c:pt>
                <c:pt idx="2232">
                  <c:v>1.2329999999999952</c:v>
                </c:pt>
                <c:pt idx="2233">
                  <c:v>1.234</c:v>
                </c:pt>
                <c:pt idx="2234">
                  <c:v>1.2349999999999952</c:v>
                </c:pt>
                <c:pt idx="2235">
                  <c:v>1.236</c:v>
                </c:pt>
                <c:pt idx="2236">
                  <c:v>1.2369999999999952</c:v>
                </c:pt>
                <c:pt idx="2237">
                  <c:v>1.238</c:v>
                </c:pt>
                <c:pt idx="2238">
                  <c:v>1.2389999999999952</c:v>
                </c:pt>
                <c:pt idx="2239">
                  <c:v>1.24</c:v>
                </c:pt>
                <c:pt idx="2240">
                  <c:v>1.2409999999999954</c:v>
                </c:pt>
                <c:pt idx="2241">
                  <c:v>1.242</c:v>
                </c:pt>
                <c:pt idx="2242">
                  <c:v>1.2429999999999966</c:v>
                </c:pt>
                <c:pt idx="2243">
                  <c:v>1.244</c:v>
                </c:pt>
                <c:pt idx="2244">
                  <c:v>1.2449999999999966</c:v>
                </c:pt>
                <c:pt idx="2245">
                  <c:v>1.246</c:v>
                </c:pt>
                <c:pt idx="2246">
                  <c:v>1.2469999999999966</c:v>
                </c:pt>
                <c:pt idx="2247">
                  <c:v>1.248</c:v>
                </c:pt>
                <c:pt idx="2248">
                  <c:v>1.2489999999999966</c:v>
                </c:pt>
                <c:pt idx="2249">
                  <c:v>1.25</c:v>
                </c:pt>
                <c:pt idx="2250">
                  <c:v>1.2509999999999954</c:v>
                </c:pt>
                <c:pt idx="2251">
                  <c:v>1.252</c:v>
                </c:pt>
                <c:pt idx="2252">
                  <c:v>1.2529999999999955</c:v>
                </c:pt>
                <c:pt idx="2253">
                  <c:v>1.254</c:v>
                </c:pt>
                <c:pt idx="2254">
                  <c:v>1.2549999999999955</c:v>
                </c:pt>
                <c:pt idx="2255">
                  <c:v>1.256</c:v>
                </c:pt>
                <c:pt idx="2256">
                  <c:v>1.2569999999999955</c:v>
                </c:pt>
                <c:pt idx="2257">
                  <c:v>1.258</c:v>
                </c:pt>
                <c:pt idx="2258">
                  <c:v>1.2589999999999955</c:v>
                </c:pt>
                <c:pt idx="2259">
                  <c:v>1.26</c:v>
                </c:pt>
                <c:pt idx="2260">
                  <c:v>1.2609999999999955</c:v>
                </c:pt>
                <c:pt idx="2261">
                  <c:v>1.262</c:v>
                </c:pt>
                <c:pt idx="2262">
                  <c:v>1.2629999999999955</c:v>
                </c:pt>
                <c:pt idx="2263">
                  <c:v>1.264</c:v>
                </c:pt>
                <c:pt idx="2264">
                  <c:v>1.2649999999999955</c:v>
                </c:pt>
                <c:pt idx="2265">
                  <c:v>1.266</c:v>
                </c:pt>
                <c:pt idx="2266">
                  <c:v>1.2669999999999955</c:v>
                </c:pt>
                <c:pt idx="2267">
                  <c:v>1.268</c:v>
                </c:pt>
                <c:pt idx="2268">
                  <c:v>1.2689999999999955</c:v>
                </c:pt>
                <c:pt idx="2269">
                  <c:v>1.27</c:v>
                </c:pt>
                <c:pt idx="2270">
                  <c:v>1.2709999999999955</c:v>
                </c:pt>
                <c:pt idx="2271">
                  <c:v>1.272</c:v>
                </c:pt>
                <c:pt idx="2272">
                  <c:v>1.2729999999999955</c:v>
                </c:pt>
                <c:pt idx="2273">
                  <c:v>1.274</c:v>
                </c:pt>
                <c:pt idx="2274">
                  <c:v>1.2749999999999955</c:v>
                </c:pt>
                <c:pt idx="2275">
                  <c:v>1.276</c:v>
                </c:pt>
                <c:pt idx="2276">
                  <c:v>1.2769999999999955</c:v>
                </c:pt>
                <c:pt idx="2277">
                  <c:v>1.278</c:v>
                </c:pt>
                <c:pt idx="2278">
                  <c:v>1.2789999999999955</c:v>
                </c:pt>
                <c:pt idx="2279">
                  <c:v>1.28</c:v>
                </c:pt>
                <c:pt idx="2280">
                  <c:v>1.2809999999999955</c:v>
                </c:pt>
                <c:pt idx="2281">
                  <c:v>1.282</c:v>
                </c:pt>
                <c:pt idx="2282">
                  <c:v>1.2829999999999955</c:v>
                </c:pt>
                <c:pt idx="2283">
                  <c:v>1.284</c:v>
                </c:pt>
                <c:pt idx="2284">
                  <c:v>1.2849999999999955</c:v>
                </c:pt>
                <c:pt idx="2285">
                  <c:v>1.286</c:v>
                </c:pt>
                <c:pt idx="2286">
                  <c:v>1.2869999999999955</c:v>
                </c:pt>
                <c:pt idx="2287">
                  <c:v>1.288</c:v>
                </c:pt>
                <c:pt idx="2288">
                  <c:v>1.2889999999999955</c:v>
                </c:pt>
                <c:pt idx="2289">
                  <c:v>1.29</c:v>
                </c:pt>
                <c:pt idx="2290">
                  <c:v>1.2909999999999957</c:v>
                </c:pt>
                <c:pt idx="2291">
                  <c:v>1.292</c:v>
                </c:pt>
                <c:pt idx="2292">
                  <c:v>1.2929999999999966</c:v>
                </c:pt>
                <c:pt idx="2293">
                  <c:v>1.294</c:v>
                </c:pt>
                <c:pt idx="2294">
                  <c:v>1.2949999999999966</c:v>
                </c:pt>
                <c:pt idx="2295">
                  <c:v>1.296</c:v>
                </c:pt>
                <c:pt idx="2296">
                  <c:v>1.2969999999999966</c:v>
                </c:pt>
                <c:pt idx="2297">
                  <c:v>1.298</c:v>
                </c:pt>
                <c:pt idx="2298">
                  <c:v>1.2989999999999966</c:v>
                </c:pt>
                <c:pt idx="2299">
                  <c:v>1.3</c:v>
                </c:pt>
                <c:pt idx="2300">
                  <c:v>1.3009999999999966</c:v>
                </c:pt>
                <c:pt idx="2301">
                  <c:v>1.302</c:v>
                </c:pt>
                <c:pt idx="2302">
                  <c:v>1.3029999999999966</c:v>
                </c:pt>
                <c:pt idx="2303">
                  <c:v>1.304</c:v>
                </c:pt>
                <c:pt idx="2304">
                  <c:v>1.3049999999999966</c:v>
                </c:pt>
                <c:pt idx="2305">
                  <c:v>1.306</c:v>
                </c:pt>
                <c:pt idx="2306">
                  <c:v>1.3069999999999966</c:v>
                </c:pt>
                <c:pt idx="2307">
                  <c:v>1.3080000000000001</c:v>
                </c:pt>
                <c:pt idx="2308">
                  <c:v>1.3089999999999966</c:v>
                </c:pt>
                <c:pt idx="2309">
                  <c:v>1.31</c:v>
                </c:pt>
                <c:pt idx="2310">
                  <c:v>1.3109999999999966</c:v>
                </c:pt>
                <c:pt idx="2311">
                  <c:v>1.3120000000000001</c:v>
                </c:pt>
                <c:pt idx="2312">
                  <c:v>1.3129999999999966</c:v>
                </c:pt>
                <c:pt idx="2313">
                  <c:v>1.3140000000000001</c:v>
                </c:pt>
                <c:pt idx="2314">
                  <c:v>1.3149999999999966</c:v>
                </c:pt>
                <c:pt idx="2315">
                  <c:v>1.3160000000000001</c:v>
                </c:pt>
                <c:pt idx="2316">
                  <c:v>1.3169999999999966</c:v>
                </c:pt>
                <c:pt idx="2317">
                  <c:v>1.3180000000000001</c:v>
                </c:pt>
                <c:pt idx="2318">
                  <c:v>1.319</c:v>
                </c:pt>
                <c:pt idx="2319">
                  <c:v>1.32</c:v>
                </c:pt>
                <c:pt idx="2320">
                  <c:v>1.321</c:v>
                </c:pt>
                <c:pt idx="2321">
                  <c:v>1.3220000000000001</c:v>
                </c:pt>
                <c:pt idx="2322">
                  <c:v>1.323</c:v>
                </c:pt>
                <c:pt idx="2323">
                  <c:v>1.3240000000000001</c:v>
                </c:pt>
                <c:pt idx="2324">
                  <c:v>1.325</c:v>
                </c:pt>
                <c:pt idx="2325">
                  <c:v>1.3260000000000001</c:v>
                </c:pt>
                <c:pt idx="2326">
                  <c:v>1.327</c:v>
                </c:pt>
                <c:pt idx="2327">
                  <c:v>1.3280000000000001</c:v>
                </c:pt>
                <c:pt idx="2328">
                  <c:v>1.329</c:v>
                </c:pt>
                <c:pt idx="2329">
                  <c:v>1.33</c:v>
                </c:pt>
                <c:pt idx="2330">
                  <c:v>1.331</c:v>
                </c:pt>
                <c:pt idx="2331">
                  <c:v>1.3320000000000001</c:v>
                </c:pt>
                <c:pt idx="2332">
                  <c:v>1.333</c:v>
                </c:pt>
                <c:pt idx="2333">
                  <c:v>1.3340000000000001</c:v>
                </c:pt>
                <c:pt idx="2334">
                  <c:v>1.335</c:v>
                </c:pt>
                <c:pt idx="2335">
                  <c:v>1.3360000000000001</c:v>
                </c:pt>
                <c:pt idx="2336">
                  <c:v>1.337</c:v>
                </c:pt>
                <c:pt idx="2337">
                  <c:v>1.3380000000000001</c:v>
                </c:pt>
                <c:pt idx="2338">
                  <c:v>1.339</c:v>
                </c:pt>
                <c:pt idx="2339">
                  <c:v>1.34</c:v>
                </c:pt>
                <c:pt idx="2340">
                  <c:v>1.341</c:v>
                </c:pt>
                <c:pt idx="2341">
                  <c:v>1.3420000000000001</c:v>
                </c:pt>
                <c:pt idx="2342">
                  <c:v>1.343</c:v>
                </c:pt>
                <c:pt idx="2343">
                  <c:v>1.3440000000000001</c:v>
                </c:pt>
                <c:pt idx="2344">
                  <c:v>1.345</c:v>
                </c:pt>
                <c:pt idx="2345">
                  <c:v>1.3460000000000001</c:v>
                </c:pt>
                <c:pt idx="2346">
                  <c:v>1.347</c:v>
                </c:pt>
                <c:pt idx="2347">
                  <c:v>1.3480000000000001</c:v>
                </c:pt>
                <c:pt idx="2348">
                  <c:v>1.349</c:v>
                </c:pt>
                <c:pt idx="2349">
                  <c:v>1.35</c:v>
                </c:pt>
                <c:pt idx="2350">
                  <c:v>1.351</c:v>
                </c:pt>
                <c:pt idx="2351">
                  <c:v>1.3520000000000001</c:v>
                </c:pt>
                <c:pt idx="2352">
                  <c:v>1.353</c:v>
                </c:pt>
                <c:pt idx="2353">
                  <c:v>1.3540000000000001</c:v>
                </c:pt>
                <c:pt idx="2354">
                  <c:v>1.355</c:v>
                </c:pt>
                <c:pt idx="2355">
                  <c:v>1.3560000000000001</c:v>
                </c:pt>
                <c:pt idx="2356">
                  <c:v>1.357</c:v>
                </c:pt>
                <c:pt idx="2357">
                  <c:v>1.3580000000000001</c:v>
                </c:pt>
                <c:pt idx="2358">
                  <c:v>1.359</c:v>
                </c:pt>
                <c:pt idx="2359">
                  <c:v>1.36</c:v>
                </c:pt>
                <c:pt idx="2360">
                  <c:v>1.361</c:v>
                </c:pt>
                <c:pt idx="2361">
                  <c:v>1.3620000000000001</c:v>
                </c:pt>
                <c:pt idx="2362">
                  <c:v>1.363</c:v>
                </c:pt>
                <c:pt idx="2363">
                  <c:v>1.3640000000000001</c:v>
                </c:pt>
                <c:pt idx="2364">
                  <c:v>1.365</c:v>
                </c:pt>
                <c:pt idx="2365">
                  <c:v>1.3660000000000001</c:v>
                </c:pt>
                <c:pt idx="2366">
                  <c:v>1.367</c:v>
                </c:pt>
                <c:pt idx="2367">
                  <c:v>1.3680000000000001</c:v>
                </c:pt>
                <c:pt idx="2368">
                  <c:v>1.369</c:v>
                </c:pt>
                <c:pt idx="2369">
                  <c:v>1.37</c:v>
                </c:pt>
                <c:pt idx="2370">
                  <c:v>1.371</c:v>
                </c:pt>
                <c:pt idx="2371">
                  <c:v>1.3720000000000001</c:v>
                </c:pt>
                <c:pt idx="2372">
                  <c:v>1.373</c:v>
                </c:pt>
                <c:pt idx="2373">
                  <c:v>1.3740000000000001</c:v>
                </c:pt>
                <c:pt idx="2374">
                  <c:v>1.375</c:v>
                </c:pt>
                <c:pt idx="2375">
                  <c:v>1.3759999999999954</c:v>
                </c:pt>
                <c:pt idx="2376">
                  <c:v>1.377</c:v>
                </c:pt>
                <c:pt idx="2377">
                  <c:v>1.3779999999999955</c:v>
                </c:pt>
                <c:pt idx="2378">
                  <c:v>1.379</c:v>
                </c:pt>
                <c:pt idx="2379">
                  <c:v>1.3800000000000001</c:v>
                </c:pt>
                <c:pt idx="2380">
                  <c:v>1.381</c:v>
                </c:pt>
                <c:pt idx="2381">
                  <c:v>1.3819999999999955</c:v>
                </c:pt>
                <c:pt idx="2382">
                  <c:v>1.383</c:v>
                </c:pt>
                <c:pt idx="2383">
                  <c:v>1.3839999999999955</c:v>
                </c:pt>
                <c:pt idx="2384">
                  <c:v>1.385</c:v>
                </c:pt>
                <c:pt idx="2385">
                  <c:v>1.3859999999999955</c:v>
                </c:pt>
                <c:pt idx="2386">
                  <c:v>1.387</c:v>
                </c:pt>
                <c:pt idx="2387">
                  <c:v>1.3879999999999955</c:v>
                </c:pt>
                <c:pt idx="2388">
                  <c:v>1.389</c:v>
                </c:pt>
                <c:pt idx="2389">
                  <c:v>1.3900000000000001</c:v>
                </c:pt>
                <c:pt idx="2390">
                  <c:v>1.391</c:v>
                </c:pt>
                <c:pt idx="2391">
                  <c:v>1.3919999999999955</c:v>
                </c:pt>
                <c:pt idx="2392">
                  <c:v>1.393</c:v>
                </c:pt>
                <c:pt idx="2393">
                  <c:v>1.3939999999999955</c:v>
                </c:pt>
                <c:pt idx="2394">
                  <c:v>1.395</c:v>
                </c:pt>
                <c:pt idx="2395">
                  <c:v>1.3959999999999955</c:v>
                </c:pt>
                <c:pt idx="2396">
                  <c:v>1.397</c:v>
                </c:pt>
                <c:pt idx="2397">
                  <c:v>1.3979999999999955</c:v>
                </c:pt>
                <c:pt idx="2398">
                  <c:v>1.399</c:v>
                </c:pt>
                <c:pt idx="2399">
                  <c:v>1.4</c:v>
                </c:pt>
                <c:pt idx="2400">
                  <c:v>1.4009999999999951</c:v>
                </c:pt>
                <c:pt idx="2401">
                  <c:v>1.4019999999999921</c:v>
                </c:pt>
                <c:pt idx="2402">
                  <c:v>1.4029999999999951</c:v>
                </c:pt>
                <c:pt idx="2403">
                  <c:v>1.4039999999999921</c:v>
                </c:pt>
                <c:pt idx="2404">
                  <c:v>1.4049999999999951</c:v>
                </c:pt>
                <c:pt idx="2405">
                  <c:v>1.4059999999999921</c:v>
                </c:pt>
                <c:pt idx="2406">
                  <c:v>1.4069999999999951</c:v>
                </c:pt>
                <c:pt idx="2407">
                  <c:v>1.4079999999999921</c:v>
                </c:pt>
                <c:pt idx="2408">
                  <c:v>1.4089999999999951</c:v>
                </c:pt>
                <c:pt idx="2409">
                  <c:v>1.41</c:v>
                </c:pt>
                <c:pt idx="2410">
                  <c:v>1.4109999999999951</c:v>
                </c:pt>
                <c:pt idx="2411">
                  <c:v>1.4119999999999922</c:v>
                </c:pt>
                <c:pt idx="2412">
                  <c:v>1.4129999999999951</c:v>
                </c:pt>
                <c:pt idx="2413">
                  <c:v>1.4139999999999924</c:v>
                </c:pt>
                <c:pt idx="2414">
                  <c:v>1.4149999999999952</c:v>
                </c:pt>
                <c:pt idx="2415">
                  <c:v>1.4159999999999924</c:v>
                </c:pt>
                <c:pt idx="2416">
                  <c:v>1.4169999999999952</c:v>
                </c:pt>
                <c:pt idx="2417">
                  <c:v>1.4179999999999924</c:v>
                </c:pt>
                <c:pt idx="2418">
                  <c:v>1.4189999999999952</c:v>
                </c:pt>
                <c:pt idx="2419">
                  <c:v>1.42</c:v>
                </c:pt>
                <c:pt idx="2420">
                  <c:v>1.4209999999999952</c:v>
                </c:pt>
                <c:pt idx="2421">
                  <c:v>1.4219999999999924</c:v>
                </c:pt>
                <c:pt idx="2422">
                  <c:v>1.4229999999999952</c:v>
                </c:pt>
                <c:pt idx="2423">
                  <c:v>1.4239999999999924</c:v>
                </c:pt>
                <c:pt idx="2424">
                  <c:v>1.4249999999999952</c:v>
                </c:pt>
                <c:pt idx="2425">
                  <c:v>1.4259999999999924</c:v>
                </c:pt>
                <c:pt idx="2426">
                  <c:v>1.4269999999999952</c:v>
                </c:pt>
                <c:pt idx="2427">
                  <c:v>1.4279999999999924</c:v>
                </c:pt>
                <c:pt idx="2428">
                  <c:v>1.4289999999999952</c:v>
                </c:pt>
                <c:pt idx="2429">
                  <c:v>1.43</c:v>
                </c:pt>
                <c:pt idx="2430">
                  <c:v>1.4309999999999952</c:v>
                </c:pt>
                <c:pt idx="2431">
                  <c:v>1.4319999999999924</c:v>
                </c:pt>
                <c:pt idx="2432">
                  <c:v>1.4329999999999952</c:v>
                </c:pt>
                <c:pt idx="2433">
                  <c:v>1.4339999999999924</c:v>
                </c:pt>
                <c:pt idx="2434">
                  <c:v>1.4349999999999952</c:v>
                </c:pt>
                <c:pt idx="2435">
                  <c:v>1.4359999999999924</c:v>
                </c:pt>
                <c:pt idx="2436">
                  <c:v>1.4369999999999952</c:v>
                </c:pt>
                <c:pt idx="2437">
                  <c:v>1.4379999999999924</c:v>
                </c:pt>
                <c:pt idx="2438">
                  <c:v>1.4389999999999952</c:v>
                </c:pt>
                <c:pt idx="2439">
                  <c:v>1.44</c:v>
                </c:pt>
                <c:pt idx="2440">
                  <c:v>1.4409999999999952</c:v>
                </c:pt>
                <c:pt idx="2441">
                  <c:v>1.4419999999999924</c:v>
                </c:pt>
                <c:pt idx="2442">
                  <c:v>1.4429999999999952</c:v>
                </c:pt>
                <c:pt idx="2443">
                  <c:v>1.444</c:v>
                </c:pt>
                <c:pt idx="2444">
                  <c:v>1.4449999999999952</c:v>
                </c:pt>
                <c:pt idx="2445">
                  <c:v>1.446</c:v>
                </c:pt>
                <c:pt idx="2446">
                  <c:v>1.4469999999999952</c:v>
                </c:pt>
                <c:pt idx="2447">
                  <c:v>1.448</c:v>
                </c:pt>
                <c:pt idx="2448">
                  <c:v>1.4489999999999952</c:v>
                </c:pt>
                <c:pt idx="2449">
                  <c:v>1.45</c:v>
                </c:pt>
                <c:pt idx="2450">
                  <c:v>1.4509999999999952</c:v>
                </c:pt>
                <c:pt idx="2451">
                  <c:v>1.452</c:v>
                </c:pt>
                <c:pt idx="2452">
                  <c:v>1.4529999999999952</c:v>
                </c:pt>
                <c:pt idx="2453">
                  <c:v>1.454</c:v>
                </c:pt>
                <c:pt idx="2454">
                  <c:v>1.4549999999999952</c:v>
                </c:pt>
                <c:pt idx="2455">
                  <c:v>1.456</c:v>
                </c:pt>
                <c:pt idx="2456">
                  <c:v>1.4569999999999952</c:v>
                </c:pt>
                <c:pt idx="2457">
                  <c:v>1.458</c:v>
                </c:pt>
                <c:pt idx="2458">
                  <c:v>1.4589999999999952</c:v>
                </c:pt>
                <c:pt idx="2459">
                  <c:v>1.46</c:v>
                </c:pt>
                <c:pt idx="2460">
                  <c:v>1.4609999999999952</c:v>
                </c:pt>
                <c:pt idx="2461">
                  <c:v>1.462</c:v>
                </c:pt>
                <c:pt idx="2462">
                  <c:v>1.4629999999999952</c:v>
                </c:pt>
                <c:pt idx="2463">
                  <c:v>1.464</c:v>
                </c:pt>
                <c:pt idx="2464">
                  <c:v>1.4649999999999952</c:v>
                </c:pt>
                <c:pt idx="2465">
                  <c:v>1.466</c:v>
                </c:pt>
                <c:pt idx="2466">
                  <c:v>1.4669999999999952</c:v>
                </c:pt>
                <c:pt idx="2467">
                  <c:v>1.468</c:v>
                </c:pt>
                <c:pt idx="2468">
                  <c:v>1.4689999999999952</c:v>
                </c:pt>
                <c:pt idx="2469">
                  <c:v>1.47</c:v>
                </c:pt>
                <c:pt idx="2470">
                  <c:v>1.4709999999999952</c:v>
                </c:pt>
                <c:pt idx="2471">
                  <c:v>1.472</c:v>
                </c:pt>
                <c:pt idx="2472">
                  <c:v>1.4729999999999952</c:v>
                </c:pt>
                <c:pt idx="2473">
                  <c:v>1.474</c:v>
                </c:pt>
                <c:pt idx="2474">
                  <c:v>1.4749999999999952</c:v>
                </c:pt>
                <c:pt idx="2475">
                  <c:v>1.476</c:v>
                </c:pt>
                <c:pt idx="2476">
                  <c:v>1.4769999999999952</c:v>
                </c:pt>
                <c:pt idx="2477">
                  <c:v>1.478</c:v>
                </c:pt>
                <c:pt idx="2478">
                  <c:v>1.4789999999999952</c:v>
                </c:pt>
                <c:pt idx="2479">
                  <c:v>1.48</c:v>
                </c:pt>
                <c:pt idx="2480">
                  <c:v>1.4809999999999952</c:v>
                </c:pt>
                <c:pt idx="2481">
                  <c:v>1.482</c:v>
                </c:pt>
                <c:pt idx="2482">
                  <c:v>1.4829999999999952</c:v>
                </c:pt>
                <c:pt idx="2483">
                  <c:v>1.484</c:v>
                </c:pt>
                <c:pt idx="2484">
                  <c:v>1.4849999999999952</c:v>
                </c:pt>
                <c:pt idx="2485">
                  <c:v>1.486</c:v>
                </c:pt>
                <c:pt idx="2486">
                  <c:v>1.4869999999999952</c:v>
                </c:pt>
                <c:pt idx="2487">
                  <c:v>1.488</c:v>
                </c:pt>
                <c:pt idx="2488">
                  <c:v>1.4889999999999952</c:v>
                </c:pt>
                <c:pt idx="2489">
                  <c:v>1.49</c:v>
                </c:pt>
                <c:pt idx="2490">
                  <c:v>1.4909999999999954</c:v>
                </c:pt>
                <c:pt idx="2491">
                  <c:v>1.492</c:v>
                </c:pt>
                <c:pt idx="2492">
                  <c:v>1.4929999999999966</c:v>
                </c:pt>
                <c:pt idx="2493">
                  <c:v>1.494</c:v>
                </c:pt>
                <c:pt idx="2494">
                  <c:v>1.4949999999999966</c:v>
                </c:pt>
                <c:pt idx="2495">
                  <c:v>1.496</c:v>
                </c:pt>
                <c:pt idx="2496">
                  <c:v>1.4969999999999966</c:v>
                </c:pt>
                <c:pt idx="2497">
                  <c:v>1.498</c:v>
                </c:pt>
                <c:pt idx="2498">
                  <c:v>1.4989999999999966</c:v>
                </c:pt>
                <c:pt idx="2499">
                  <c:v>1.5</c:v>
                </c:pt>
                <c:pt idx="2500">
                  <c:v>1.5009999999999954</c:v>
                </c:pt>
                <c:pt idx="2501">
                  <c:v>1.502</c:v>
                </c:pt>
                <c:pt idx="2502">
                  <c:v>1.5029999999999955</c:v>
                </c:pt>
                <c:pt idx="2503">
                  <c:v>1.504</c:v>
                </c:pt>
                <c:pt idx="2504">
                  <c:v>1.5049999999999955</c:v>
                </c:pt>
                <c:pt idx="2505">
                  <c:v>1.506</c:v>
                </c:pt>
                <c:pt idx="2506">
                  <c:v>1.5069999999999955</c:v>
                </c:pt>
                <c:pt idx="2507">
                  <c:v>1.508</c:v>
                </c:pt>
                <c:pt idx="2508">
                  <c:v>1.5089999999999955</c:v>
                </c:pt>
                <c:pt idx="2509">
                  <c:v>1.51</c:v>
                </c:pt>
                <c:pt idx="2510">
                  <c:v>1.5109999999999955</c:v>
                </c:pt>
                <c:pt idx="2511">
                  <c:v>1.512</c:v>
                </c:pt>
                <c:pt idx="2512">
                  <c:v>1.5129999999999955</c:v>
                </c:pt>
                <c:pt idx="2513">
                  <c:v>1.514</c:v>
                </c:pt>
                <c:pt idx="2514">
                  <c:v>1.5149999999999955</c:v>
                </c:pt>
                <c:pt idx="2515">
                  <c:v>1.516</c:v>
                </c:pt>
                <c:pt idx="2516">
                  <c:v>1.5169999999999955</c:v>
                </c:pt>
                <c:pt idx="2517">
                  <c:v>1.518</c:v>
                </c:pt>
                <c:pt idx="2518">
                  <c:v>1.5189999999999955</c:v>
                </c:pt>
                <c:pt idx="2519">
                  <c:v>1.52</c:v>
                </c:pt>
                <c:pt idx="2520">
                  <c:v>1.5209999999999955</c:v>
                </c:pt>
                <c:pt idx="2521">
                  <c:v>1.522</c:v>
                </c:pt>
                <c:pt idx="2522">
                  <c:v>1.5229999999999955</c:v>
                </c:pt>
                <c:pt idx="2523">
                  <c:v>1.524</c:v>
                </c:pt>
                <c:pt idx="2524">
                  <c:v>1.5249999999999955</c:v>
                </c:pt>
                <c:pt idx="2525">
                  <c:v>1.526</c:v>
                </c:pt>
                <c:pt idx="2526">
                  <c:v>1.5269999999999955</c:v>
                </c:pt>
                <c:pt idx="2527">
                  <c:v>1.528</c:v>
                </c:pt>
                <c:pt idx="2528">
                  <c:v>1.5289999999999955</c:v>
                </c:pt>
                <c:pt idx="2529">
                  <c:v>1.53</c:v>
                </c:pt>
                <c:pt idx="2530">
                  <c:v>1.5309999999999955</c:v>
                </c:pt>
                <c:pt idx="2531">
                  <c:v>1.532</c:v>
                </c:pt>
                <c:pt idx="2532">
                  <c:v>1.5329999999999955</c:v>
                </c:pt>
                <c:pt idx="2533">
                  <c:v>1.534</c:v>
                </c:pt>
                <c:pt idx="2534">
                  <c:v>1.5349999999999955</c:v>
                </c:pt>
                <c:pt idx="2535">
                  <c:v>1.536</c:v>
                </c:pt>
                <c:pt idx="2536">
                  <c:v>1.5369999999999955</c:v>
                </c:pt>
                <c:pt idx="2537">
                  <c:v>1.538</c:v>
                </c:pt>
                <c:pt idx="2538">
                  <c:v>1.5389999999999955</c:v>
                </c:pt>
                <c:pt idx="2539">
                  <c:v>1.54</c:v>
                </c:pt>
                <c:pt idx="2540">
                  <c:v>1.5409999999999957</c:v>
                </c:pt>
                <c:pt idx="2541">
                  <c:v>1.542</c:v>
                </c:pt>
                <c:pt idx="2542">
                  <c:v>1.5429999999999966</c:v>
                </c:pt>
                <c:pt idx="2543">
                  <c:v>1.544</c:v>
                </c:pt>
                <c:pt idx="2544">
                  <c:v>1.5449999999999966</c:v>
                </c:pt>
                <c:pt idx="2545">
                  <c:v>1.546</c:v>
                </c:pt>
                <c:pt idx="2546">
                  <c:v>1.5469999999999966</c:v>
                </c:pt>
                <c:pt idx="2547">
                  <c:v>1.548</c:v>
                </c:pt>
                <c:pt idx="2548">
                  <c:v>1.5489999999999966</c:v>
                </c:pt>
                <c:pt idx="2549">
                  <c:v>1.55</c:v>
                </c:pt>
                <c:pt idx="2550">
                  <c:v>1.5509999999999966</c:v>
                </c:pt>
                <c:pt idx="2551">
                  <c:v>1.552</c:v>
                </c:pt>
                <c:pt idx="2552">
                  <c:v>1.5529999999999966</c:v>
                </c:pt>
                <c:pt idx="2553">
                  <c:v>1.554</c:v>
                </c:pt>
                <c:pt idx="2554">
                  <c:v>1.5549999999999966</c:v>
                </c:pt>
                <c:pt idx="2555">
                  <c:v>1.556</c:v>
                </c:pt>
                <c:pt idx="2556">
                  <c:v>1.5569999999999966</c:v>
                </c:pt>
                <c:pt idx="2557">
                  <c:v>1.5580000000000001</c:v>
                </c:pt>
                <c:pt idx="2558">
                  <c:v>1.5589999999999966</c:v>
                </c:pt>
                <c:pt idx="2559">
                  <c:v>1.56</c:v>
                </c:pt>
                <c:pt idx="2560">
                  <c:v>1.5609999999999966</c:v>
                </c:pt>
                <c:pt idx="2561">
                  <c:v>1.5620000000000001</c:v>
                </c:pt>
                <c:pt idx="2562">
                  <c:v>1.5629999999999966</c:v>
                </c:pt>
                <c:pt idx="2563">
                  <c:v>1.5640000000000001</c:v>
                </c:pt>
                <c:pt idx="2564">
                  <c:v>1.5649999999999966</c:v>
                </c:pt>
                <c:pt idx="2565">
                  <c:v>1.5660000000000001</c:v>
                </c:pt>
                <c:pt idx="2566">
                  <c:v>1.5669999999999966</c:v>
                </c:pt>
                <c:pt idx="2567">
                  <c:v>1.5680000000000001</c:v>
                </c:pt>
                <c:pt idx="2568">
                  <c:v>1.569</c:v>
                </c:pt>
                <c:pt idx="2569">
                  <c:v>1.57</c:v>
                </c:pt>
                <c:pt idx="2570">
                  <c:v>1.571</c:v>
                </c:pt>
                <c:pt idx="2571">
                  <c:v>1.5720000000000001</c:v>
                </c:pt>
                <c:pt idx="2572">
                  <c:v>1.573</c:v>
                </c:pt>
                <c:pt idx="2573">
                  <c:v>1.5740000000000001</c:v>
                </c:pt>
                <c:pt idx="2574">
                  <c:v>1.575</c:v>
                </c:pt>
                <c:pt idx="2575">
                  <c:v>1.5760000000000001</c:v>
                </c:pt>
                <c:pt idx="2576">
                  <c:v>1.577</c:v>
                </c:pt>
                <c:pt idx="2577">
                  <c:v>1.5780000000000001</c:v>
                </c:pt>
                <c:pt idx="2578">
                  <c:v>1.579</c:v>
                </c:pt>
                <c:pt idx="2579">
                  <c:v>1.58</c:v>
                </c:pt>
                <c:pt idx="2580">
                  <c:v>1.581</c:v>
                </c:pt>
                <c:pt idx="2581">
                  <c:v>1.5820000000000001</c:v>
                </c:pt>
                <c:pt idx="2582">
                  <c:v>1.583</c:v>
                </c:pt>
                <c:pt idx="2583">
                  <c:v>1.5840000000000001</c:v>
                </c:pt>
                <c:pt idx="2584">
                  <c:v>1.585</c:v>
                </c:pt>
                <c:pt idx="2585">
                  <c:v>1.5860000000000001</c:v>
                </c:pt>
                <c:pt idx="2586">
                  <c:v>1.587</c:v>
                </c:pt>
                <c:pt idx="2587">
                  <c:v>1.5880000000000001</c:v>
                </c:pt>
                <c:pt idx="2588">
                  <c:v>1.589</c:v>
                </c:pt>
                <c:pt idx="2589">
                  <c:v>1.59</c:v>
                </c:pt>
                <c:pt idx="2590">
                  <c:v>1.591</c:v>
                </c:pt>
                <c:pt idx="2591">
                  <c:v>1.5920000000000001</c:v>
                </c:pt>
                <c:pt idx="2592">
                  <c:v>1.593</c:v>
                </c:pt>
                <c:pt idx="2593">
                  <c:v>1.5940000000000001</c:v>
                </c:pt>
                <c:pt idx="2594">
                  <c:v>1.595</c:v>
                </c:pt>
                <c:pt idx="2595">
                  <c:v>1.5960000000000001</c:v>
                </c:pt>
                <c:pt idx="2596">
                  <c:v>1.597</c:v>
                </c:pt>
                <c:pt idx="2597">
                  <c:v>1.5980000000000001</c:v>
                </c:pt>
                <c:pt idx="2598">
                  <c:v>1.599</c:v>
                </c:pt>
                <c:pt idx="2599">
                  <c:v>1.6</c:v>
                </c:pt>
                <c:pt idx="2600">
                  <c:v>1.601</c:v>
                </c:pt>
                <c:pt idx="2601">
                  <c:v>1.6020000000000001</c:v>
                </c:pt>
                <c:pt idx="2602">
                  <c:v>1.603</c:v>
                </c:pt>
                <c:pt idx="2603">
                  <c:v>1.6040000000000001</c:v>
                </c:pt>
                <c:pt idx="2604">
                  <c:v>1.605</c:v>
                </c:pt>
                <c:pt idx="2605">
                  <c:v>1.6060000000000001</c:v>
                </c:pt>
                <c:pt idx="2606">
                  <c:v>1.607</c:v>
                </c:pt>
                <c:pt idx="2607">
                  <c:v>1.6080000000000001</c:v>
                </c:pt>
                <c:pt idx="2608">
                  <c:v>1.609</c:v>
                </c:pt>
                <c:pt idx="2609">
                  <c:v>1.61</c:v>
                </c:pt>
                <c:pt idx="2610">
                  <c:v>1.611</c:v>
                </c:pt>
                <c:pt idx="2611">
                  <c:v>1.6120000000000001</c:v>
                </c:pt>
                <c:pt idx="2612">
                  <c:v>1.613</c:v>
                </c:pt>
                <c:pt idx="2613">
                  <c:v>1.6140000000000001</c:v>
                </c:pt>
                <c:pt idx="2614">
                  <c:v>1.615</c:v>
                </c:pt>
                <c:pt idx="2615">
                  <c:v>1.6160000000000001</c:v>
                </c:pt>
                <c:pt idx="2616">
                  <c:v>1.617</c:v>
                </c:pt>
                <c:pt idx="2617">
                  <c:v>1.6180000000000001</c:v>
                </c:pt>
                <c:pt idx="2618">
                  <c:v>1.619</c:v>
                </c:pt>
                <c:pt idx="2619">
                  <c:v>1.62</c:v>
                </c:pt>
                <c:pt idx="2620">
                  <c:v>1.621</c:v>
                </c:pt>
                <c:pt idx="2621">
                  <c:v>1.6220000000000001</c:v>
                </c:pt>
                <c:pt idx="2622">
                  <c:v>1.623</c:v>
                </c:pt>
                <c:pt idx="2623">
                  <c:v>1.6240000000000001</c:v>
                </c:pt>
                <c:pt idx="2624">
                  <c:v>1.625</c:v>
                </c:pt>
                <c:pt idx="2625">
                  <c:v>1.6259999999999954</c:v>
                </c:pt>
                <c:pt idx="2626">
                  <c:v>1.627</c:v>
                </c:pt>
                <c:pt idx="2627">
                  <c:v>1.6279999999999955</c:v>
                </c:pt>
                <c:pt idx="2628">
                  <c:v>1.629</c:v>
                </c:pt>
                <c:pt idx="2629">
                  <c:v>1.6300000000000001</c:v>
                </c:pt>
                <c:pt idx="2630">
                  <c:v>1.631</c:v>
                </c:pt>
                <c:pt idx="2631">
                  <c:v>1.6319999999999955</c:v>
                </c:pt>
                <c:pt idx="2632">
                  <c:v>1.633</c:v>
                </c:pt>
                <c:pt idx="2633">
                  <c:v>1.6339999999999955</c:v>
                </c:pt>
                <c:pt idx="2634">
                  <c:v>1.635</c:v>
                </c:pt>
                <c:pt idx="2635">
                  <c:v>1.6359999999999955</c:v>
                </c:pt>
                <c:pt idx="2636">
                  <c:v>1.637</c:v>
                </c:pt>
                <c:pt idx="2637">
                  <c:v>1.6379999999999955</c:v>
                </c:pt>
                <c:pt idx="2638">
                  <c:v>1.639</c:v>
                </c:pt>
                <c:pt idx="2639">
                  <c:v>1.6400000000000001</c:v>
                </c:pt>
                <c:pt idx="2640">
                  <c:v>1.641</c:v>
                </c:pt>
                <c:pt idx="2641">
                  <c:v>1.6419999999999955</c:v>
                </c:pt>
                <c:pt idx="2642">
                  <c:v>1.643</c:v>
                </c:pt>
                <c:pt idx="2643">
                  <c:v>1.6439999999999955</c:v>
                </c:pt>
                <c:pt idx="2644">
                  <c:v>1.645</c:v>
                </c:pt>
                <c:pt idx="2645">
                  <c:v>1.6459999999999955</c:v>
                </c:pt>
                <c:pt idx="2646">
                  <c:v>1.647</c:v>
                </c:pt>
                <c:pt idx="2647">
                  <c:v>1.6479999999999955</c:v>
                </c:pt>
                <c:pt idx="2648">
                  <c:v>1.649</c:v>
                </c:pt>
                <c:pt idx="2649">
                  <c:v>1.6500000000000001</c:v>
                </c:pt>
                <c:pt idx="2650">
                  <c:v>1.651</c:v>
                </c:pt>
                <c:pt idx="2651">
                  <c:v>1.6519999999999955</c:v>
                </c:pt>
                <c:pt idx="2652">
                  <c:v>1.653</c:v>
                </c:pt>
                <c:pt idx="2653">
                  <c:v>1.6539999999999955</c:v>
                </c:pt>
                <c:pt idx="2654">
                  <c:v>1.655</c:v>
                </c:pt>
                <c:pt idx="2655">
                  <c:v>1.6559999999999955</c:v>
                </c:pt>
                <c:pt idx="2656">
                  <c:v>1.657</c:v>
                </c:pt>
                <c:pt idx="2657">
                  <c:v>1.6579999999999955</c:v>
                </c:pt>
                <c:pt idx="2658">
                  <c:v>1.659</c:v>
                </c:pt>
                <c:pt idx="2659">
                  <c:v>1.6600000000000001</c:v>
                </c:pt>
                <c:pt idx="2660">
                  <c:v>1.661</c:v>
                </c:pt>
                <c:pt idx="2661">
                  <c:v>1.6619999999999955</c:v>
                </c:pt>
                <c:pt idx="2662">
                  <c:v>1.663</c:v>
                </c:pt>
                <c:pt idx="2663">
                  <c:v>1.6639999999999955</c:v>
                </c:pt>
                <c:pt idx="2664">
                  <c:v>1.665</c:v>
                </c:pt>
                <c:pt idx="2665">
                  <c:v>1.6659999999999957</c:v>
                </c:pt>
                <c:pt idx="2666">
                  <c:v>1.667</c:v>
                </c:pt>
                <c:pt idx="2667">
                  <c:v>1.6679999999999966</c:v>
                </c:pt>
                <c:pt idx="2668">
                  <c:v>1.669</c:v>
                </c:pt>
                <c:pt idx="2669">
                  <c:v>1.6700000000000021</c:v>
                </c:pt>
                <c:pt idx="2670">
                  <c:v>1.671</c:v>
                </c:pt>
                <c:pt idx="2671">
                  <c:v>1.6719999999999966</c:v>
                </c:pt>
                <c:pt idx="2672">
                  <c:v>1.673</c:v>
                </c:pt>
                <c:pt idx="2673">
                  <c:v>1.6739999999999966</c:v>
                </c:pt>
                <c:pt idx="2674">
                  <c:v>1.675</c:v>
                </c:pt>
                <c:pt idx="2675">
                  <c:v>1.6759999999999966</c:v>
                </c:pt>
                <c:pt idx="2676">
                  <c:v>1.677</c:v>
                </c:pt>
                <c:pt idx="2677">
                  <c:v>1.6779999999999966</c:v>
                </c:pt>
                <c:pt idx="2678">
                  <c:v>1.679</c:v>
                </c:pt>
                <c:pt idx="2679">
                  <c:v>1.6800000000000033</c:v>
                </c:pt>
                <c:pt idx="2680">
                  <c:v>1.681</c:v>
                </c:pt>
                <c:pt idx="2681">
                  <c:v>1.6819999999999966</c:v>
                </c:pt>
                <c:pt idx="2682">
                  <c:v>1.6830000000000001</c:v>
                </c:pt>
                <c:pt idx="2683">
                  <c:v>1.6839999999999966</c:v>
                </c:pt>
                <c:pt idx="2684">
                  <c:v>1.6850000000000001</c:v>
                </c:pt>
                <c:pt idx="2685">
                  <c:v>1.6859999999999966</c:v>
                </c:pt>
                <c:pt idx="2686">
                  <c:v>1.6870000000000001</c:v>
                </c:pt>
                <c:pt idx="2687">
                  <c:v>1.6879999999999966</c:v>
                </c:pt>
                <c:pt idx="2688">
                  <c:v>1.6890000000000001</c:v>
                </c:pt>
                <c:pt idx="2689">
                  <c:v>1.6900000000000033</c:v>
                </c:pt>
                <c:pt idx="2690">
                  <c:v>1.6910000000000001</c:v>
                </c:pt>
                <c:pt idx="2691">
                  <c:v>1.6919999999999966</c:v>
                </c:pt>
                <c:pt idx="2692">
                  <c:v>1.6930000000000001</c:v>
                </c:pt>
                <c:pt idx="2693">
                  <c:v>1.6940000000000033</c:v>
                </c:pt>
                <c:pt idx="2694">
                  <c:v>1.6950000000000001</c:v>
                </c:pt>
                <c:pt idx="2695">
                  <c:v>1.6960000000000033</c:v>
                </c:pt>
                <c:pt idx="2696">
                  <c:v>1.6970000000000001</c:v>
                </c:pt>
                <c:pt idx="2697">
                  <c:v>1.6980000000000033</c:v>
                </c:pt>
                <c:pt idx="2698">
                  <c:v>1.6990000000000001</c:v>
                </c:pt>
                <c:pt idx="2699">
                  <c:v>1.7</c:v>
                </c:pt>
                <c:pt idx="2700">
                  <c:v>1.7009999999999963</c:v>
                </c:pt>
                <c:pt idx="2701">
                  <c:v>1.702</c:v>
                </c:pt>
                <c:pt idx="2702">
                  <c:v>1.7029999999999963</c:v>
                </c:pt>
                <c:pt idx="2703">
                  <c:v>1.704</c:v>
                </c:pt>
                <c:pt idx="2704">
                  <c:v>1.7049999999999963</c:v>
                </c:pt>
                <c:pt idx="2705">
                  <c:v>1.706</c:v>
                </c:pt>
                <c:pt idx="2706">
                  <c:v>1.7069999999999963</c:v>
                </c:pt>
                <c:pt idx="2707">
                  <c:v>1.708</c:v>
                </c:pt>
                <c:pt idx="2708">
                  <c:v>1.7089999999999963</c:v>
                </c:pt>
                <c:pt idx="2709">
                  <c:v>1.71</c:v>
                </c:pt>
                <c:pt idx="2710">
                  <c:v>1.7109999999999963</c:v>
                </c:pt>
                <c:pt idx="2711">
                  <c:v>1.712</c:v>
                </c:pt>
                <c:pt idx="2712">
                  <c:v>1.7129999999999963</c:v>
                </c:pt>
                <c:pt idx="2713">
                  <c:v>1.714</c:v>
                </c:pt>
                <c:pt idx="2714">
                  <c:v>1.7149999999999963</c:v>
                </c:pt>
                <c:pt idx="2715">
                  <c:v>1.716</c:v>
                </c:pt>
                <c:pt idx="2716">
                  <c:v>1.7169999999999965</c:v>
                </c:pt>
                <c:pt idx="2717">
                  <c:v>1.718</c:v>
                </c:pt>
                <c:pt idx="2718">
                  <c:v>1.7189999999999965</c:v>
                </c:pt>
                <c:pt idx="2719">
                  <c:v>1.72</c:v>
                </c:pt>
                <c:pt idx="2720">
                  <c:v>1.7209999999999965</c:v>
                </c:pt>
                <c:pt idx="2721">
                  <c:v>1.722</c:v>
                </c:pt>
                <c:pt idx="2722">
                  <c:v>1.7229999999999965</c:v>
                </c:pt>
                <c:pt idx="2723">
                  <c:v>1.724</c:v>
                </c:pt>
                <c:pt idx="2724">
                  <c:v>1.7249999999999965</c:v>
                </c:pt>
                <c:pt idx="2725">
                  <c:v>1.726</c:v>
                </c:pt>
                <c:pt idx="2726">
                  <c:v>1.7269999999999965</c:v>
                </c:pt>
                <c:pt idx="2727">
                  <c:v>1.728</c:v>
                </c:pt>
                <c:pt idx="2728">
                  <c:v>1.7289999999999965</c:v>
                </c:pt>
                <c:pt idx="2729">
                  <c:v>1.73</c:v>
                </c:pt>
                <c:pt idx="2730">
                  <c:v>1.7309999999999965</c:v>
                </c:pt>
                <c:pt idx="2731">
                  <c:v>1.732</c:v>
                </c:pt>
                <c:pt idx="2732">
                  <c:v>1.7329999999999965</c:v>
                </c:pt>
                <c:pt idx="2733">
                  <c:v>1.734</c:v>
                </c:pt>
                <c:pt idx="2734">
                  <c:v>1.7349999999999965</c:v>
                </c:pt>
                <c:pt idx="2735">
                  <c:v>1.736</c:v>
                </c:pt>
                <c:pt idx="2736">
                  <c:v>1.7369999999999965</c:v>
                </c:pt>
                <c:pt idx="2737">
                  <c:v>1.738</c:v>
                </c:pt>
                <c:pt idx="2738">
                  <c:v>1.7389999999999965</c:v>
                </c:pt>
                <c:pt idx="2739">
                  <c:v>1.74</c:v>
                </c:pt>
                <c:pt idx="2740">
                  <c:v>1.7409999999999966</c:v>
                </c:pt>
                <c:pt idx="2741">
                  <c:v>1.742</c:v>
                </c:pt>
                <c:pt idx="2742">
                  <c:v>1.7429999999999966</c:v>
                </c:pt>
                <c:pt idx="2743">
                  <c:v>1.744</c:v>
                </c:pt>
                <c:pt idx="2744">
                  <c:v>1.7449999999999966</c:v>
                </c:pt>
                <c:pt idx="2745">
                  <c:v>1.746</c:v>
                </c:pt>
                <c:pt idx="2746">
                  <c:v>1.7469999999999966</c:v>
                </c:pt>
                <c:pt idx="2747">
                  <c:v>1.748</c:v>
                </c:pt>
                <c:pt idx="2748">
                  <c:v>1.7489999999999966</c:v>
                </c:pt>
                <c:pt idx="2749">
                  <c:v>1.75</c:v>
                </c:pt>
                <c:pt idx="2750">
                  <c:v>1.7509999999999966</c:v>
                </c:pt>
                <c:pt idx="2751">
                  <c:v>1.752</c:v>
                </c:pt>
                <c:pt idx="2752">
                  <c:v>1.7529999999999966</c:v>
                </c:pt>
                <c:pt idx="2753">
                  <c:v>1.754</c:v>
                </c:pt>
                <c:pt idx="2754">
                  <c:v>1.7549999999999966</c:v>
                </c:pt>
                <c:pt idx="2755">
                  <c:v>1.756</c:v>
                </c:pt>
                <c:pt idx="2756">
                  <c:v>1.7569999999999966</c:v>
                </c:pt>
                <c:pt idx="2757">
                  <c:v>1.758</c:v>
                </c:pt>
                <c:pt idx="2758">
                  <c:v>1.7589999999999966</c:v>
                </c:pt>
                <c:pt idx="2759">
                  <c:v>1.76</c:v>
                </c:pt>
                <c:pt idx="2760">
                  <c:v>1.7609999999999966</c:v>
                </c:pt>
                <c:pt idx="2761">
                  <c:v>1.762</c:v>
                </c:pt>
                <c:pt idx="2762">
                  <c:v>1.7629999999999966</c:v>
                </c:pt>
                <c:pt idx="2763">
                  <c:v>1.764</c:v>
                </c:pt>
                <c:pt idx="2764">
                  <c:v>1.7649999999999966</c:v>
                </c:pt>
                <c:pt idx="2765">
                  <c:v>1.766</c:v>
                </c:pt>
                <c:pt idx="2766">
                  <c:v>1.7669999999999966</c:v>
                </c:pt>
                <c:pt idx="2767">
                  <c:v>1.768</c:v>
                </c:pt>
                <c:pt idx="2768">
                  <c:v>1.7689999999999966</c:v>
                </c:pt>
                <c:pt idx="2769">
                  <c:v>1.77</c:v>
                </c:pt>
                <c:pt idx="2770">
                  <c:v>1.7709999999999966</c:v>
                </c:pt>
                <c:pt idx="2771">
                  <c:v>1.772</c:v>
                </c:pt>
                <c:pt idx="2772">
                  <c:v>1.7729999999999966</c:v>
                </c:pt>
                <c:pt idx="2773">
                  <c:v>1.774</c:v>
                </c:pt>
                <c:pt idx="2774">
                  <c:v>1.7749999999999966</c:v>
                </c:pt>
                <c:pt idx="2775">
                  <c:v>1.776</c:v>
                </c:pt>
                <c:pt idx="2776">
                  <c:v>1.7769999999999966</c:v>
                </c:pt>
                <c:pt idx="2777">
                  <c:v>1.778</c:v>
                </c:pt>
                <c:pt idx="2778">
                  <c:v>1.7789999999999966</c:v>
                </c:pt>
                <c:pt idx="2779">
                  <c:v>1.78</c:v>
                </c:pt>
                <c:pt idx="2780">
                  <c:v>1.7809999999999966</c:v>
                </c:pt>
                <c:pt idx="2781">
                  <c:v>1.782</c:v>
                </c:pt>
                <c:pt idx="2782">
                  <c:v>1.7829999999999966</c:v>
                </c:pt>
                <c:pt idx="2783">
                  <c:v>1.784</c:v>
                </c:pt>
                <c:pt idx="2784">
                  <c:v>1.7849999999999966</c:v>
                </c:pt>
                <c:pt idx="2785">
                  <c:v>1.786</c:v>
                </c:pt>
                <c:pt idx="2786">
                  <c:v>1.7869999999999966</c:v>
                </c:pt>
                <c:pt idx="2787">
                  <c:v>1.788</c:v>
                </c:pt>
                <c:pt idx="2788">
                  <c:v>1.7889999999999966</c:v>
                </c:pt>
                <c:pt idx="2789">
                  <c:v>1.79</c:v>
                </c:pt>
                <c:pt idx="2790">
                  <c:v>1.7909999999999966</c:v>
                </c:pt>
                <c:pt idx="2791">
                  <c:v>1.792</c:v>
                </c:pt>
                <c:pt idx="2792">
                  <c:v>1.7929999999999966</c:v>
                </c:pt>
                <c:pt idx="2793">
                  <c:v>1.794</c:v>
                </c:pt>
                <c:pt idx="2794">
                  <c:v>1.7949999999999966</c:v>
                </c:pt>
                <c:pt idx="2795">
                  <c:v>1.796</c:v>
                </c:pt>
                <c:pt idx="2796">
                  <c:v>1.7969999999999966</c:v>
                </c:pt>
                <c:pt idx="2797">
                  <c:v>1.798</c:v>
                </c:pt>
                <c:pt idx="2798">
                  <c:v>1.7989999999999966</c:v>
                </c:pt>
                <c:pt idx="2799">
                  <c:v>1.8049999999999966</c:v>
                </c:pt>
                <c:pt idx="2800">
                  <c:v>1.806</c:v>
                </c:pt>
                <c:pt idx="2801">
                  <c:v>1.8069999999999966</c:v>
                </c:pt>
                <c:pt idx="2802">
                  <c:v>1.8080000000000001</c:v>
                </c:pt>
                <c:pt idx="2803">
                  <c:v>1.8089999999999966</c:v>
                </c:pt>
                <c:pt idx="2804">
                  <c:v>1.81</c:v>
                </c:pt>
                <c:pt idx="2805">
                  <c:v>1.8109999999999966</c:v>
                </c:pt>
                <c:pt idx="2806">
                  <c:v>1.8120000000000001</c:v>
                </c:pt>
                <c:pt idx="2807">
                  <c:v>1.8129999999999966</c:v>
                </c:pt>
                <c:pt idx="2808">
                  <c:v>1.8140000000000001</c:v>
                </c:pt>
                <c:pt idx="2809">
                  <c:v>1.8149999999999966</c:v>
                </c:pt>
                <c:pt idx="2810">
                  <c:v>1.8160000000000001</c:v>
                </c:pt>
                <c:pt idx="2811">
                  <c:v>1.8169999999999966</c:v>
                </c:pt>
                <c:pt idx="2812">
                  <c:v>1.8180000000000001</c:v>
                </c:pt>
                <c:pt idx="2813">
                  <c:v>1.819</c:v>
                </c:pt>
                <c:pt idx="2814">
                  <c:v>1.82</c:v>
                </c:pt>
                <c:pt idx="2815">
                  <c:v>1.821</c:v>
                </c:pt>
                <c:pt idx="2816">
                  <c:v>1.8220000000000001</c:v>
                </c:pt>
                <c:pt idx="2817">
                  <c:v>1.823</c:v>
                </c:pt>
                <c:pt idx="2818">
                  <c:v>1.8240000000000001</c:v>
                </c:pt>
                <c:pt idx="2819">
                  <c:v>1.825</c:v>
                </c:pt>
                <c:pt idx="2820">
                  <c:v>1.8260000000000001</c:v>
                </c:pt>
                <c:pt idx="2821">
                  <c:v>1.827</c:v>
                </c:pt>
                <c:pt idx="2822">
                  <c:v>1.8280000000000001</c:v>
                </c:pt>
                <c:pt idx="2823">
                  <c:v>1.829</c:v>
                </c:pt>
                <c:pt idx="2824">
                  <c:v>1.83</c:v>
                </c:pt>
                <c:pt idx="2825">
                  <c:v>1.831</c:v>
                </c:pt>
                <c:pt idx="2826">
                  <c:v>1.8320000000000001</c:v>
                </c:pt>
                <c:pt idx="2827">
                  <c:v>1.833</c:v>
                </c:pt>
                <c:pt idx="2828">
                  <c:v>1.8340000000000001</c:v>
                </c:pt>
                <c:pt idx="2829">
                  <c:v>1.835</c:v>
                </c:pt>
                <c:pt idx="2830">
                  <c:v>1.8360000000000001</c:v>
                </c:pt>
                <c:pt idx="2831">
                  <c:v>1.837</c:v>
                </c:pt>
                <c:pt idx="2832">
                  <c:v>1.8380000000000001</c:v>
                </c:pt>
                <c:pt idx="2833">
                  <c:v>1.839</c:v>
                </c:pt>
                <c:pt idx="2834">
                  <c:v>1.84</c:v>
                </c:pt>
                <c:pt idx="2835">
                  <c:v>1.841</c:v>
                </c:pt>
                <c:pt idx="2836">
                  <c:v>1.8420000000000001</c:v>
                </c:pt>
                <c:pt idx="2837">
                  <c:v>1.843</c:v>
                </c:pt>
                <c:pt idx="2838">
                  <c:v>1.8440000000000001</c:v>
                </c:pt>
                <c:pt idx="2839">
                  <c:v>1.845</c:v>
                </c:pt>
                <c:pt idx="2840">
                  <c:v>1.8460000000000001</c:v>
                </c:pt>
                <c:pt idx="2841">
                  <c:v>1.847</c:v>
                </c:pt>
                <c:pt idx="2842">
                  <c:v>1.8480000000000001</c:v>
                </c:pt>
                <c:pt idx="2843">
                  <c:v>1.849</c:v>
                </c:pt>
                <c:pt idx="2844">
                  <c:v>1.85</c:v>
                </c:pt>
                <c:pt idx="2845">
                  <c:v>1.851</c:v>
                </c:pt>
                <c:pt idx="2846">
                  <c:v>1.8520000000000001</c:v>
                </c:pt>
                <c:pt idx="2847">
                  <c:v>1.853</c:v>
                </c:pt>
                <c:pt idx="2848">
                  <c:v>1.8540000000000001</c:v>
                </c:pt>
                <c:pt idx="2849">
                  <c:v>1.855</c:v>
                </c:pt>
                <c:pt idx="2850">
                  <c:v>1.8560000000000001</c:v>
                </c:pt>
                <c:pt idx="2851">
                  <c:v>1.857</c:v>
                </c:pt>
                <c:pt idx="2852">
                  <c:v>1.8580000000000001</c:v>
                </c:pt>
                <c:pt idx="2853">
                  <c:v>1.859</c:v>
                </c:pt>
                <c:pt idx="2854">
                  <c:v>1.86</c:v>
                </c:pt>
                <c:pt idx="2855">
                  <c:v>1.861</c:v>
                </c:pt>
                <c:pt idx="2856">
                  <c:v>1.8620000000000001</c:v>
                </c:pt>
                <c:pt idx="2857">
                  <c:v>1.863</c:v>
                </c:pt>
                <c:pt idx="2858">
                  <c:v>1.8640000000000001</c:v>
                </c:pt>
                <c:pt idx="2859">
                  <c:v>1.865</c:v>
                </c:pt>
                <c:pt idx="2860">
                  <c:v>1.8660000000000001</c:v>
                </c:pt>
                <c:pt idx="2861">
                  <c:v>1.867</c:v>
                </c:pt>
                <c:pt idx="2862">
                  <c:v>1.8680000000000001</c:v>
                </c:pt>
                <c:pt idx="2863">
                  <c:v>1.869</c:v>
                </c:pt>
                <c:pt idx="2864">
                  <c:v>1.87</c:v>
                </c:pt>
                <c:pt idx="2865">
                  <c:v>1.871</c:v>
                </c:pt>
                <c:pt idx="2866">
                  <c:v>1.8720000000000001</c:v>
                </c:pt>
                <c:pt idx="2867">
                  <c:v>1.873</c:v>
                </c:pt>
                <c:pt idx="2868">
                  <c:v>1.8740000000000001</c:v>
                </c:pt>
                <c:pt idx="2869">
                  <c:v>1.875</c:v>
                </c:pt>
                <c:pt idx="2870">
                  <c:v>1.8759999999999954</c:v>
                </c:pt>
                <c:pt idx="2871">
                  <c:v>1.877</c:v>
                </c:pt>
                <c:pt idx="2872">
                  <c:v>1.8779999999999955</c:v>
                </c:pt>
                <c:pt idx="2873">
                  <c:v>1.879</c:v>
                </c:pt>
                <c:pt idx="2874">
                  <c:v>1.8800000000000001</c:v>
                </c:pt>
                <c:pt idx="2875">
                  <c:v>1.881</c:v>
                </c:pt>
                <c:pt idx="2876">
                  <c:v>1.8819999999999955</c:v>
                </c:pt>
                <c:pt idx="2877">
                  <c:v>1.883</c:v>
                </c:pt>
                <c:pt idx="2878">
                  <c:v>1.8839999999999955</c:v>
                </c:pt>
                <c:pt idx="2879">
                  <c:v>1.885</c:v>
                </c:pt>
                <c:pt idx="2880">
                  <c:v>1.8859999999999955</c:v>
                </c:pt>
                <c:pt idx="2881">
                  <c:v>1.887</c:v>
                </c:pt>
                <c:pt idx="2882">
                  <c:v>1.8879999999999955</c:v>
                </c:pt>
                <c:pt idx="2883">
                  <c:v>1.889</c:v>
                </c:pt>
                <c:pt idx="2884">
                  <c:v>1.8900000000000001</c:v>
                </c:pt>
                <c:pt idx="2885">
                  <c:v>1.891</c:v>
                </c:pt>
                <c:pt idx="2886">
                  <c:v>1.8919999999999955</c:v>
                </c:pt>
                <c:pt idx="2887">
                  <c:v>1.893</c:v>
                </c:pt>
                <c:pt idx="2888">
                  <c:v>1.8939999999999955</c:v>
                </c:pt>
                <c:pt idx="2889">
                  <c:v>1.895</c:v>
                </c:pt>
                <c:pt idx="2890">
                  <c:v>1.8959999999999955</c:v>
                </c:pt>
                <c:pt idx="2891">
                  <c:v>1.897</c:v>
                </c:pt>
                <c:pt idx="2892">
                  <c:v>1.8979999999999955</c:v>
                </c:pt>
                <c:pt idx="2893">
                  <c:v>1.899</c:v>
                </c:pt>
                <c:pt idx="2894">
                  <c:v>1.9000000000000001</c:v>
                </c:pt>
                <c:pt idx="2895">
                  <c:v>1.901</c:v>
                </c:pt>
                <c:pt idx="2896">
                  <c:v>1.9019999999999955</c:v>
                </c:pt>
                <c:pt idx="2897">
                  <c:v>1.903</c:v>
                </c:pt>
                <c:pt idx="2898">
                  <c:v>1.9039999999999955</c:v>
                </c:pt>
                <c:pt idx="2899">
                  <c:v>1.905</c:v>
                </c:pt>
                <c:pt idx="2900">
                  <c:v>1.9059999999999955</c:v>
                </c:pt>
                <c:pt idx="2901">
                  <c:v>1.907</c:v>
                </c:pt>
                <c:pt idx="2902">
                  <c:v>1.9079999999999955</c:v>
                </c:pt>
                <c:pt idx="2903">
                  <c:v>1.909</c:v>
                </c:pt>
                <c:pt idx="2904">
                  <c:v>1.9100000000000001</c:v>
                </c:pt>
                <c:pt idx="2905">
                  <c:v>1.911</c:v>
                </c:pt>
                <c:pt idx="2906">
                  <c:v>1.9119999999999955</c:v>
                </c:pt>
                <c:pt idx="2907">
                  <c:v>1.913</c:v>
                </c:pt>
                <c:pt idx="2908">
                  <c:v>1.9139999999999955</c:v>
                </c:pt>
                <c:pt idx="2909">
                  <c:v>1.915</c:v>
                </c:pt>
                <c:pt idx="2910">
                  <c:v>1.9159999999999957</c:v>
                </c:pt>
                <c:pt idx="2911">
                  <c:v>1.917</c:v>
                </c:pt>
                <c:pt idx="2912">
                  <c:v>1.9179999999999957</c:v>
                </c:pt>
                <c:pt idx="2913">
                  <c:v>1.919</c:v>
                </c:pt>
                <c:pt idx="2914">
                  <c:v>1.9200000000000021</c:v>
                </c:pt>
                <c:pt idx="2915">
                  <c:v>1.921</c:v>
                </c:pt>
                <c:pt idx="2916">
                  <c:v>1.9219999999999957</c:v>
                </c:pt>
                <c:pt idx="2917">
                  <c:v>1.923</c:v>
                </c:pt>
                <c:pt idx="2918">
                  <c:v>1.9239999999999957</c:v>
                </c:pt>
                <c:pt idx="2919">
                  <c:v>1.925</c:v>
                </c:pt>
                <c:pt idx="2920">
                  <c:v>1.9259999999999957</c:v>
                </c:pt>
                <c:pt idx="2921">
                  <c:v>1.927</c:v>
                </c:pt>
                <c:pt idx="2922">
                  <c:v>1.9279999999999957</c:v>
                </c:pt>
                <c:pt idx="2923">
                  <c:v>1.929</c:v>
                </c:pt>
                <c:pt idx="2924">
                  <c:v>1.9300000000000033</c:v>
                </c:pt>
                <c:pt idx="2925">
                  <c:v>1.931</c:v>
                </c:pt>
                <c:pt idx="2926">
                  <c:v>1.9319999999999957</c:v>
                </c:pt>
                <c:pt idx="2927">
                  <c:v>1.9330000000000001</c:v>
                </c:pt>
                <c:pt idx="2928">
                  <c:v>1.9339999999999957</c:v>
                </c:pt>
                <c:pt idx="2929">
                  <c:v>1.9350000000000001</c:v>
                </c:pt>
                <c:pt idx="2930">
                  <c:v>1.9359999999999957</c:v>
                </c:pt>
                <c:pt idx="2931">
                  <c:v>1.9370000000000001</c:v>
                </c:pt>
                <c:pt idx="2932">
                  <c:v>1.9379999999999957</c:v>
                </c:pt>
                <c:pt idx="2933">
                  <c:v>1.9390000000000001</c:v>
                </c:pt>
                <c:pt idx="2934">
                  <c:v>1.9400000000000033</c:v>
                </c:pt>
                <c:pt idx="2935">
                  <c:v>1.9410000000000001</c:v>
                </c:pt>
                <c:pt idx="2936">
                  <c:v>1.9419999999999957</c:v>
                </c:pt>
                <c:pt idx="2937">
                  <c:v>1.9430000000000001</c:v>
                </c:pt>
                <c:pt idx="2938">
                  <c:v>1.9440000000000033</c:v>
                </c:pt>
                <c:pt idx="2939">
                  <c:v>1.9450000000000001</c:v>
                </c:pt>
                <c:pt idx="2940">
                  <c:v>1.9460000000000033</c:v>
                </c:pt>
                <c:pt idx="2941">
                  <c:v>1.9470000000000001</c:v>
                </c:pt>
                <c:pt idx="2942">
                  <c:v>1.9480000000000033</c:v>
                </c:pt>
                <c:pt idx="2943">
                  <c:v>1.9490000000000001</c:v>
                </c:pt>
                <c:pt idx="2944">
                  <c:v>1.9500000000000033</c:v>
                </c:pt>
                <c:pt idx="2945">
                  <c:v>1.9510000000000001</c:v>
                </c:pt>
                <c:pt idx="2946">
                  <c:v>1.9520000000000033</c:v>
                </c:pt>
                <c:pt idx="2947">
                  <c:v>1.9530000000000001</c:v>
                </c:pt>
                <c:pt idx="2948">
                  <c:v>1.9540000000000033</c:v>
                </c:pt>
                <c:pt idx="2949">
                  <c:v>1.9550000000000001</c:v>
                </c:pt>
                <c:pt idx="2950">
                  <c:v>1.9560000000000033</c:v>
                </c:pt>
                <c:pt idx="2951">
                  <c:v>1.9570000000000001</c:v>
                </c:pt>
                <c:pt idx="2952">
                  <c:v>1.9580000000000033</c:v>
                </c:pt>
                <c:pt idx="2953">
                  <c:v>1.9590000000000001</c:v>
                </c:pt>
                <c:pt idx="2954">
                  <c:v>1.9600000000000033</c:v>
                </c:pt>
                <c:pt idx="2955">
                  <c:v>1.9610000000000001</c:v>
                </c:pt>
                <c:pt idx="2956">
                  <c:v>1.9620000000000033</c:v>
                </c:pt>
                <c:pt idx="2957">
                  <c:v>1.9630000000000001</c:v>
                </c:pt>
                <c:pt idx="2958">
                  <c:v>1.9640000000000033</c:v>
                </c:pt>
                <c:pt idx="2959">
                  <c:v>1.9650000000000001</c:v>
                </c:pt>
                <c:pt idx="2960">
                  <c:v>1.9660000000000033</c:v>
                </c:pt>
                <c:pt idx="2961">
                  <c:v>1.9670000000000001</c:v>
                </c:pt>
                <c:pt idx="2962">
                  <c:v>1.9680000000000033</c:v>
                </c:pt>
                <c:pt idx="2963">
                  <c:v>1.9690000000000001</c:v>
                </c:pt>
                <c:pt idx="2964">
                  <c:v>1.9700000000000033</c:v>
                </c:pt>
                <c:pt idx="2965">
                  <c:v>1.9710000000000001</c:v>
                </c:pt>
                <c:pt idx="2966">
                  <c:v>1.9720000000000033</c:v>
                </c:pt>
                <c:pt idx="2967">
                  <c:v>1.9730000000000001</c:v>
                </c:pt>
                <c:pt idx="2968">
                  <c:v>1.9740000000000033</c:v>
                </c:pt>
                <c:pt idx="2969">
                  <c:v>1.9750000000000001</c:v>
                </c:pt>
                <c:pt idx="2970">
                  <c:v>1.9760000000000033</c:v>
                </c:pt>
                <c:pt idx="2971">
                  <c:v>1.9770000000000001</c:v>
                </c:pt>
                <c:pt idx="2972">
                  <c:v>1.9780000000000033</c:v>
                </c:pt>
                <c:pt idx="2973">
                  <c:v>1.9790000000000001</c:v>
                </c:pt>
                <c:pt idx="2974">
                  <c:v>1.9800000000000033</c:v>
                </c:pt>
                <c:pt idx="2975">
                  <c:v>1.9810000000000001</c:v>
                </c:pt>
                <c:pt idx="2976">
                  <c:v>1.9820000000000033</c:v>
                </c:pt>
                <c:pt idx="2977">
                  <c:v>1.9830000000000001</c:v>
                </c:pt>
                <c:pt idx="2978">
                  <c:v>1.9840000000000033</c:v>
                </c:pt>
                <c:pt idx="2979">
                  <c:v>1.9850000000000001</c:v>
                </c:pt>
                <c:pt idx="2980">
                  <c:v>1.9860000000000033</c:v>
                </c:pt>
                <c:pt idx="2981">
                  <c:v>1.9870000000000001</c:v>
                </c:pt>
                <c:pt idx="2982">
                  <c:v>1.9880000000000033</c:v>
                </c:pt>
                <c:pt idx="2983">
                  <c:v>1.9890000000000001</c:v>
                </c:pt>
                <c:pt idx="2984">
                  <c:v>1.9900000000000033</c:v>
                </c:pt>
                <c:pt idx="2985">
                  <c:v>1.9910000000000001</c:v>
                </c:pt>
                <c:pt idx="2986">
                  <c:v>1.9920000000000033</c:v>
                </c:pt>
                <c:pt idx="2987">
                  <c:v>1.9930000000000001</c:v>
                </c:pt>
                <c:pt idx="2988">
                  <c:v>1.9940000000000033</c:v>
                </c:pt>
                <c:pt idx="2989">
                  <c:v>1.9950000000000001</c:v>
                </c:pt>
                <c:pt idx="2990">
                  <c:v>1.9960000000000033</c:v>
                </c:pt>
                <c:pt idx="2991">
                  <c:v>1.9970000000000001</c:v>
                </c:pt>
                <c:pt idx="2992">
                  <c:v>1.9980000000000033</c:v>
                </c:pt>
                <c:pt idx="2993">
                  <c:v>1.9990000000000001</c:v>
                </c:pt>
                <c:pt idx="2994">
                  <c:v>2</c:v>
                </c:pt>
                <c:pt idx="2995">
                  <c:v>2.0009999999999999</c:v>
                </c:pt>
                <c:pt idx="2996">
                  <c:v>2.0019999999999998</c:v>
                </c:pt>
                <c:pt idx="2997">
                  <c:v>2.0030000000000001</c:v>
                </c:pt>
                <c:pt idx="2998">
                  <c:v>2.004</c:v>
                </c:pt>
                <c:pt idx="2999">
                  <c:v>2.0049999999999999</c:v>
                </c:pt>
                <c:pt idx="3000">
                  <c:v>2.0059999999999998</c:v>
                </c:pt>
                <c:pt idx="3001">
                  <c:v>2.0070000000000001</c:v>
                </c:pt>
                <c:pt idx="3002">
                  <c:v>2.008</c:v>
                </c:pt>
                <c:pt idx="3003">
                  <c:v>2.0089999999999999</c:v>
                </c:pt>
                <c:pt idx="3004">
                  <c:v>2.0099999999999998</c:v>
                </c:pt>
                <c:pt idx="3005">
                  <c:v>2.0109999999999997</c:v>
                </c:pt>
                <c:pt idx="3006">
                  <c:v>2.0119999999999987</c:v>
                </c:pt>
                <c:pt idx="3007">
                  <c:v>2.0129999999999977</c:v>
                </c:pt>
                <c:pt idx="3008">
                  <c:v>2.0139999999999998</c:v>
                </c:pt>
                <c:pt idx="3009">
                  <c:v>2.0149999999999997</c:v>
                </c:pt>
                <c:pt idx="3010">
                  <c:v>2.0159999999999987</c:v>
                </c:pt>
                <c:pt idx="3011">
                  <c:v>2.0169999999999977</c:v>
                </c:pt>
                <c:pt idx="3012">
                  <c:v>2.0179999999999998</c:v>
                </c:pt>
                <c:pt idx="3013">
                  <c:v>2.0189999999999997</c:v>
                </c:pt>
                <c:pt idx="3014">
                  <c:v>2.02</c:v>
                </c:pt>
                <c:pt idx="3015">
                  <c:v>2.0209999999999999</c:v>
                </c:pt>
                <c:pt idx="3016">
                  <c:v>2.0219999999999998</c:v>
                </c:pt>
                <c:pt idx="3017">
                  <c:v>2.0230000000000001</c:v>
                </c:pt>
                <c:pt idx="3018">
                  <c:v>2.024</c:v>
                </c:pt>
                <c:pt idx="3019">
                  <c:v>2.0249999999999999</c:v>
                </c:pt>
                <c:pt idx="3020">
                  <c:v>2.0259999999999998</c:v>
                </c:pt>
                <c:pt idx="3021">
                  <c:v>2.0270000000000001</c:v>
                </c:pt>
                <c:pt idx="3022">
                  <c:v>2.028</c:v>
                </c:pt>
                <c:pt idx="3023">
                  <c:v>2.0289999999999999</c:v>
                </c:pt>
                <c:pt idx="3024">
                  <c:v>2.0299999999999998</c:v>
                </c:pt>
                <c:pt idx="3025">
                  <c:v>2.0309999999999997</c:v>
                </c:pt>
                <c:pt idx="3026">
                  <c:v>2.0319999999999987</c:v>
                </c:pt>
                <c:pt idx="3027">
                  <c:v>2.0329999999999977</c:v>
                </c:pt>
                <c:pt idx="3028">
                  <c:v>2.0339999999999998</c:v>
                </c:pt>
                <c:pt idx="3029">
                  <c:v>2.0349999999999997</c:v>
                </c:pt>
                <c:pt idx="3030">
                  <c:v>2.0359999999999987</c:v>
                </c:pt>
                <c:pt idx="3031">
                  <c:v>2.0369999999999977</c:v>
                </c:pt>
                <c:pt idx="3032">
                  <c:v>2.0379999999999998</c:v>
                </c:pt>
                <c:pt idx="3033">
                  <c:v>2.0389999999999997</c:v>
                </c:pt>
                <c:pt idx="3034">
                  <c:v>2.04</c:v>
                </c:pt>
                <c:pt idx="3035">
                  <c:v>2.0409999999999999</c:v>
                </c:pt>
                <c:pt idx="3036">
                  <c:v>2.0419999999999998</c:v>
                </c:pt>
                <c:pt idx="3037">
                  <c:v>2.0430000000000001</c:v>
                </c:pt>
                <c:pt idx="3038">
                  <c:v>2.044</c:v>
                </c:pt>
                <c:pt idx="3039">
                  <c:v>2.0449999999999999</c:v>
                </c:pt>
                <c:pt idx="3040">
                  <c:v>2.0459999999999998</c:v>
                </c:pt>
                <c:pt idx="3041">
                  <c:v>2.0470000000000002</c:v>
                </c:pt>
                <c:pt idx="3042">
                  <c:v>2.048</c:v>
                </c:pt>
                <c:pt idx="3043">
                  <c:v>2.0489999999999999</c:v>
                </c:pt>
                <c:pt idx="3044">
                  <c:v>2.0499999999999998</c:v>
                </c:pt>
                <c:pt idx="3045">
                  <c:v>2.0509999999999997</c:v>
                </c:pt>
                <c:pt idx="3046">
                  <c:v>2.0519999999999987</c:v>
                </c:pt>
                <c:pt idx="3047">
                  <c:v>2.0529999999999977</c:v>
                </c:pt>
                <c:pt idx="3048">
                  <c:v>2.0539999999999998</c:v>
                </c:pt>
                <c:pt idx="3049">
                  <c:v>2.0549999999999997</c:v>
                </c:pt>
                <c:pt idx="3050">
                  <c:v>2.0559999999999987</c:v>
                </c:pt>
                <c:pt idx="3051">
                  <c:v>2.0569999999999977</c:v>
                </c:pt>
                <c:pt idx="3052">
                  <c:v>2.0579999999999998</c:v>
                </c:pt>
                <c:pt idx="3053">
                  <c:v>2.0589999999999997</c:v>
                </c:pt>
                <c:pt idx="3054">
                  <c:v>2.06</c:v>
                </c:pt>
                <c:pt idx="3055">
                  <c:v>2.0609999999999999</c:v>
                </c:pt>
                <c:pt idx="3056">
                  <c:v>2.0619999999999998</c:v>
                </c:pt>
                <c:pt idx="3057">
                  <c:v>2.0630000000000002</c:v>
                </c:pt>
                <c:pt idx="3058">
                  <c:v>2.0640000000000001</c:v>
                </c:pt>
                <c:pt idx="3059">
                  <c:v>2.0649999999999999</c:v>
                </c:pt>
                <c:pt idx="3060">
                  <c:v>2.0659999999999998</c:v>
                </c:pt>
                <c:pt idx="3061">
                  <c:v>2.0670000000000002</c:v>
                </c:pt>
                <c:pt idx="3062">
                  <c:v>2.0680000000000001</c:v>
                </c:pt>
                <c:pt idx="3063">
                  <c:v>2.069</c:v>
                </c:pt>
                <c:pt idx="3064">
                  <c:v>2.0699999999999998</c:v>
                </c:pt>
                <c:pt idx="3065">
                  <c:v>2.0709999999999997</c:v>
                </c:pt>
                <c:pt idx="3066">
                  <c:v>2.0719999999999987</c:v>
                </c:pt>
                <c:pt idx="3067">
                  <c:v>2.073</c:v>
                </c:pt>
                <c:pt idx="3068">
                  <c:v>2.0739999999999998</c:v>
                </c:pt>
                <c:pt idx="3069">
                  <c:v>2.0749999999999997</c:v>
                </c:pt>
                <c:pt idx="3070">
                  <c:v>2.0759999999999987</c:v>
                </c:pt>
                <c:pt idx="3071">
                  <c:v>2.077</c:v>
                </c:pt>
                <c:pt idx="3072">
                  <c:v>2.0779999999999998</c:v>
                </c:pt>
                <c:pt idx="3073">
                  <c:v>2.0789999999999997</c:v>
                </c:pt>
                <c:pt idx="3074">
                  <c:v>2.08</c:v>
                </c:pt>
                <c:pt idx="3075">
                  <c:v>2.081</c:v>
                </c:pt>
                <c:pt idx="3076">
                  <c:v>2.0819999999999999</c:v>
                </c:pt>
                <c:pt idx="3077">
                  <c:v>2.0830000000000002</c:v>
                </c:pt>
                <c:pt idx="3078">
                  <c:v>2.0840000000000001</c:v>
                </c:pt>
                <c:pt idx="3079">
                  <c:v>2.085</c:v>
                </c:pt>
                <c:pt idx="3080">
                  <c:v>2.0859999999999999</c:v>
                </c:pt>
                <c:pt idx="3081">
                  <c:v>2.0870000000000002</c:v>
                </c:pt>
                <c:pt idx="3082">
                  <c:v>2.0880000000000001</c:v>
                </c:pt>
                <c:pt idx="3083">
                  <c:v>2.089</c:v>
                </c:pt>
                <c:pt idx="3084">
                  <c:v>2.09</c:v>
                </c:pt>
                <c:pt idx="3085">
                  <c:v>2.0909999999999997</c:v>
                </c:pt>
                <c:pt idx="3086">
                  <c:v>2.0919999999999987</c:v>
                </c:pt>
                <c:pt idx="3087">
                  <c:v>2.093</c:v>
                </c:pt>
                <c:pt idx="3088">
                  <c:v>2.0939999999999999</c:v>
                </c:pt>
                <c:pt idx="3089">
                  <c:v>2.0949999999999998</c:v>
                </c:pt>
                <c:pt idx="3090">
                  <c:v>2.0959999999999988</c:v>
                </c:pt>
                <c:pt idx="3091">
                  <c:v>2.097</c:v>
                </c:pt>
                <c:pt idx="3092">
                  <c:v>2.0979999999999999</c:v>
                </c:pt>
                <c:pt idx="3093">
                  <c:v>2.0989999999999998</c:v>
                </c:pt>
                <c:pt idx="3094">
                  <c:v>2.1</c:v>
                </c:pt>
                <c:pt idx="3095">
                  <c:v>2.101</c:v>
                </c:pt>
                <c:pt idx="3096">
                  <c:v>2.1019999999999999</c:v>
                </c:pt>
                <c:pt idx="3097">
                  <c:v>2.1030000000000002</c:v>
                </c:pt>
                <c:pt idx="3098">
                  <c:v>2.1040000000000001</c:v>
                </c:pt>
                <c:pt idx="3099">
                  <c:v>2.105</c:v>
                </c:pt>
                <c:pt idx="3100">
                  <c:v>2.1059999999999999</c:v>
                </c:pt>
                <c:pt idx="3101">
                  <c:v>2.1070000000000002</c:v>
                </c:pt>
                <c:pt idx="3102">
                  <c:v>2.1080000000000001</c:v>
                </c:pt>
                <c:pt idx="3103">
                  <c:v>2.109</c:v>
                </c:pt>
                <c:pt idx="3104">
                  <c:v>2.11</c:v>
                </c:pt>
                <c:pt idx="3105">
                  <c:v>2.1109999999999998</c:v>
                </c:pt>
                <c:pt idx="3106">
                  <c:v>2.1119999999999997</c:v>
                </c:pt>
                <c:pt idx="3107">
                  <c:v>2.113</c:v>
                </c:pt>
                <c:pt idx="3108">
                  <c:v>2.1139999999999999</c:v>
                </c:pt>
                <c:pt idx="3109">
                  <c:v>2.1149999999999998</c:v>
                </c:pt>
                <c:pt idx="3110">
                  <c:v>2.1159999999999997</c:v>
                </c:pt>
                <c:pt idx="3111">
                  <c:v>2.117</c:v>
                </c:pt>
                <c:pt idx="3112">
                  <c:v>2.1179999999999999</c:v>
                </c:pt>
                <c:pt idx="3113">
                  <c:v>2.1189999999999998</c:v>
                </c:pt>
                <c:pt idx="3114">
                  <c:v>2.12</c:v>
                </c:pt>
                <c:pt idx="3115">
                  <c:v>2.121</c:v>
                </c:pt>
                <c:pt idx="3116">
                  <c:v>2.1219999999999999</c:v>
                </c:pt>
                <c:pt idx="3117">
                  <c:v>2.1230000000000002</c:v>
                </c:pt>
                <c:pt idx="3118">
                  <c:v>2.1240000000000001</c:v>
                </c:pt>
                <c:pt idx="3119">
                  <c:v>2.125</c:v>
                </c:pt>
                <c:pt idx="3120">
                  <c:v>2.1259999999999999</c:v>
                </c:pt>
                <c:pt idx="3121">
                  <c:v>2.1270000000000002</c:v>
                </c:pt>
                <c:pt idx="3122">
                  <c:v>2.1280000000000001</c:v>
                </c:pt>
                <c:pt idx="3123">
                  <c:v>2.129</c:v>
                </c:pt>
                <c:pt idx="3124">
                  <c:v>2.13</c:v>
                </c:pt>
                <c:pt idx="3125">
                  <c:v>2.1309999999999998</c:v>
                </c:pt>
                <c:pt idx="3126">
                  <c:v>2.1319999999999997</c:v>
                </c:pt>
                <c:pt idx="3127">
                  <c:v>2.133</c:v>
                </c:pt>
                <c:pt idx="3128">
                  <c:v>2.1339999999999999</c:v>
                </c:pt>
                <c:pt idx="3129">
                  <c:v>2.1349999999999998</c:v>
                </c:pt>
                <c:pt idx="3130">
                  <c:v>2.1359999999999997</c:v>
                </c:pt>
                <c:pt idx="3131">
                  <c:v>2.137</c:v>
                </c:pt>
                <c:pt idx="3132">
                  <c:v>2.1379999999999999</c:v>
                </c:pt>
                <c:pt idx="3133">
                  <c:v>2.1389999999999998</c:v>
                </c:pt>
                <c:pt idx="3134">
                  <c:v>2.14</c:v>
                </c:pt>
                <c:pt idx="3135">
                  <c:v>2.141</c:v>
                </c:pt>
                <c:pt idx="3136">
                  <c:v>2.1419999999999999</c:v>
                </c:pt>
                <c:pt idx="3137">
                  <c:v>2.1430000000000002</c:v>
                </c:pt>
                <c:pt idx="3138">
                  <c:v>2.1440000000000001</c:v>
                </c:pt>
                <c:pt idx="3139">
                  <c:v>2.145</c:v>
                </c:pt>
                <c:pt idx="3140">
                  <c:v>2.1459999999999999</c:v>
                </c:pt>
                <c:pt idx="3141">
                  <c:v>2.1470000000000002</c:v>
                </c:pt>
                <c:pt idx="3142">
                  <c:v>2.1480000000000001</c:v>
                </c:pt>
                <c:pt idx="3143">
                  <c:v>2.149</c:v>
                </c:pt>
                <c:pt idx="3144">
                  <c:v>2.15</c:v>
                </c:pt>
                <c:pt idx="3145">
                  <c:v>2.1509999999999998</c:v>
                </c:pt>
                <c:pt idx="3146">
                  <c:v>2.1519999999999997</c:v>
                </c:pt>
                <c:pt idx="3147">
                  <c:v>2.153</c:v>
                </c:pt>
                <c:pt idx="3148">
                  <c:v>2.1539999999999999</c:v>
                </c:pt>
                <c:pt idx="3149">
                  <c:v>2.1549999999999998</c:v>
                </c:pt>
                <c:pt idx="3150">
                  <c:v>2.1559999999999997</c:v>
                </c:pt>
                <c:pt idx="3151">
                  <c:v>2.157</c:v>
                </c:pt>
                <c:pt idx="3152">
                  <c:v>2.1579999999999999</c:v>
                </c:pt>
                <c:pt idx="3153">
                  <c:v>2.1589999999999998</c:v>
                </c:pt>
                <c:pt idx="3154">
                  <c:v>2.16</c:v>
                </c:pt>
                <c:pt idx="3155">
                  <c:v>2.161</c:v>
                </c:pt>
                <c:pt idx="3156">
                  <c:v>2.1619999999999999</c:v>
                </c:pt>
                <c:pt idx="3157">
                  <c:v>2.1630000000000011</c:v>
                </c:pt>
                <c:pt idx="3158">
                  <c:v>2.1640000000000001</c:v>
                </c:pt>
                <c:pt idx="3159">
                  <c:v>2.165</c:v>
                </c:pt>
                <c:pt idx="3160">
                  <c:v>2.1659999999999999</c:v>
                </c:pt>
                <c:pt idx="3161">
                  <c:v>2.1670000000000011</c:v>
                </c:pt>
                <c:pt idx="3162">
                  <c:v>2.1680000000000001</c:v>
                </c:pt>
                <c:pt idx="3163">
                  <c:v>2.169</c:v>
                </c:pt>
                <c:pt idx="3164">
                  <c:v>2.17</c:v>
                </c:pt>
                <c:pt idx="3165">
                  <c:v>2.1709999999999998</c:v>
                </c:pt>
                <c:pt idx="3166">
                  <c:v>2.1719999999999997</c:v>
                </c:pt>
                <c:pt idx="3167">
                  <c:v>2.173</c:v>
                </c:pt>
                <c:pt idx="3168">
                  <c:v>2.1739999999999999</c:v>
                </c:pt>
                <c:pt idx="3169">
                  <c:v>2.1749999999999998</c:v>
                </c:pt>
                <c:pt idx="3170">
                  <c:v>2.1759999999999997</c:v>
                </c:pt>
                <c:pt idx="3171">
                  <c:v>2.177</c:v>
                </c:pt>
                <c:pt idx="3172">
                  <c:v>2.1779999999999999</c:v>
                </c:pt>
                <c:pt idx="3173">
                  <c:v>2.1789999999999998</c:v>
                </c:pt>
                <c:pt idx="3174">
                  <c:v>2.1800000000000002</c:v>
                </c:pt>
                <c:pt idx="3175">
                  <c:v>2.181</c:v>
                </c:pt>
                <c:pt idx="3176">
                  <c:v>2.1819999999999999</c:v>
                </c:pt>
                <c:pt idx="3177">
                  <c:v>2.1830000000000012</c:v>
                </c:pt>
                <c:pt idx="3178">
                  <c:v>2.1840000000000002</c:v>
                </c:pt>
                <c:pt idx="3179">
                  <c:v>2.1850000000000001</c:v>
                </c:pt>
                <c:pt idx="3180">
                  <c:v>2.1859999999999999</c:v>
                </c:pt>
                <c:pt idx="3181">
                  <c:v>2.1870000000000012</c:v>
                </c:pt>
                <c:pt idx="3182">
                  <c:v>2.1880000000000002</c:v>
                </c:pt>
                <c:pt idx="3183">
                  <c:v>2.1890000000000001</c:v>
                </c:pt>
                <c:pt idx="3184">
                  <c:v>2.19</c:v>
                </c:pt>
                <c:pt idx="3185">
                  <c:v>2.1909999999999998</c:v>
                </c:pt>
                <c:pt idx="3186">
                  <c:v>2.1919999999999997</c:v>
                </c:pt>
                <c:pt idx="3187">
                  <c:v>2.1930000000000001</c:v>
                </c:pt>
                <c:pt idx="3188">
                  <c:v>2.194</c:v>
                </c:pt>
                <c:pt idx="3189">
                  <c:v>2.1949999999999998</c:v>
                </c:pt>
                <c:pt idx="3190">
                  <c:v>2.1959999999999997</c:v>
                </c:pt>
                <c:pt idx="3191">
                  <c:v>2.1970000000000001</c:v>
                </c:pt>
                <c:pt idx="3192">
                  <c:v>2.198</c:v>
                </c:pt>
                <c:pt idx="3193">
                  <c:v>2.1989999999999998</c:v>
                </c:pt>
                <c:pt idx="3194">
                  <c:v>2.2000000000000002</c:v>
                </c:pt>
                <c:pt idx="3195">
                  <c:v>2.2010000000000001</c:v>
                </c:pt>
                <c:pt idx="3196">
                  <c:v>2.202</c:v>
                </c:pt>
                <c:pt idx="3197">
                  <c:v>2.2030000000000012</c:v>
                </c:pt>
                <c:pt idx="3198">
                  <c:v>2.2040000000000002</c:v>
                </c:pt>
                <c:pt idx="3199">
                  <c:v>2.2050000000000001</c:v>
                </c:pt>
                <c:pt idx="3200">
                  <c:v>2.206</c:v>
                </c:pt>
                <c:pt idx="3201">
                  <c:v>2.2070000000000012</c:v>
                </c:pt>
                <c:pt idx="3202">
                  <c:v>2.2080000000000002</c:v>
                </c:pt>
                <c:pt idx="3203">
                  <c:v>2.2090000000000001</c:v>
                </c:pt>
                <c:pt idx="3204">
                  <c:v>2.21</c:v>
                </c:pt>
                <c:pt idx="3205">
                  <c:v>2.2109999999999999</c:v>
                </c:pt>
                <c:pt idx="3206">
                  <c:v>2.2119999999999997</c:v>
                </c:pt>
                <c:pt idx="3207">
                  <c:v>2.2130000000000001</c:v>
                </c:pt>
                <c:pt idx="3208">
                  <c:v>2.214</c:v>
                </c:pt>
                <c:pt idx="3209">
                  <c:v>2.2149999999999999</c:v>
                </c:pt>
                <c:pt idx="3210">
                  <c:v>2.2159999999999997</c:v>
                </c:pt>
                <c:pt idx="3211">
                  <c:v>2.2170000000000001</c:v>
                </c:pt>
                <c:pt idx="3212">
                  <c:v>2.218</c:v>
                </c:pt>
                <c:pt idx="3213">
                  <c:v>2.2189999999999999</c:v>
                </c:pt>
                <c:pt idx="3214">
                  <c:v>2.2200000000000002</c:v>
                </c:pt>
                <c:pt idx="3215">
                  <c:v>2.2210000000000001</c:v>
                </c:pt>
                <c:pt idx="3216">
                  <c:v>2.222</c:v>
                </c:pt>
                <c:pt idx="3217">
                  <c:v>2.2230000000000012</c:v>
                </c:pt>
                <c:pt idx="3218">
                  <c:v>2.2240000000000002</c:v>
                </c:pt>
                <c:pt idx="3219">
                  <c:v>2.2250000000000001</c:v>
                </c:pt>
                <c:pt idx="3220">
                  <c:v>2.226</c:v>
                </c:pt>
                <c:pt idx="3221">
                  <c:v>2.2270000000000012</c:v>
                </c:pt>
                <c:pt idx="3222">
                  <c:v>2.2280000000000002</c:v>
                </c:pt>
                <c:pt idx="3223">
                  <c:v>2.2290000000000001</c:v>
                </c:pt>
                <c:pt idx="3224">
                  <c:v>2.23</c:v>
                </c:pt>
                <c:pt idx="3225">
                  <c:v>2.2309999999999999</c:v>
                </c:pt>
                <c:pt idx="3226">
                  <c:v>2.2319999999999998</c:v>
                </c:pt>
                <c:pt idx="3227">
                  <c:v>2.2330000000000001</c:v>
                </c:pt>
                <c:pt idx="3228">
                  <c:v>2.234</c:v>
                </c:pt>
                <c:pt idx="3229">
                  <c:v>2.2349999999999999</c:v>
                </c:pt>
                <c:pt idx="3230">
                  <c:v>2.2359999999999998</c:v>
                </c:pt>
                <c:pt idx="3231">
                  <c:v>2.2370000000000001</c:v>
                </c:pt>
                <c:pt idx="3232">
                  <c:v>2.238</c:v>
                </c:pt>
                <c:pt idx="3233">
                  <c:v>2.2389999999999999</c:v>
                </c:pt>
                <c:pt idx="3234">
                  <c:v>2.2400000000000002</c:v>
                </c:pt>
                <c:pt idx="3235">
                  <c:v>2.2410000000000001</c:v>
                </c:pt>
                <c:pt idx="3236">
                  <c:v>2.242</c:v>
                </c:pt>
                <c:pt idx="3237">
                  <c:v>2.2430000000000012</c:v>
                </c:pt>
                <c:pt idx="3238">
                  <c:v>2.2440000000000002</c:v>
                </c:pt>
                <c:pt idx="3239">
                  <c:v>2.2450000000000001</c:v>
                </c:pt>
                <c:pt idx="3240">
                  <c:v>2.246</c:v>
                </c:pt>
                <c:pt idx="3241">
                  <c:v>2.2470000000000012</c:v>
                </c:pt>
                <c:pt idx="3242">
                  <c:v>2.2480000000000002</c:v>
                </c:pt>
                <c:pt idx="3243">
                  <c:v>2.2490000000000001</c:v>
                </c:pt>
                <c:pt idx="3244">
                  <c:v>2.25</c:v>
                </c:pt>
                <c:pt idx="3245">
                  <c:v>2.2509999999999999</c:v>
                </c:pt>
                <c:pt idx="3246">
                  <c:v>2.2519999999999998</c:v>
                </c:pt>
                <c:pt idx="3247">
                  <c:v>2.2530000000000001</c:v>
                </c:pt>
                <c:pt idx="3248">
                  <c:v>2.254</c:v>
                </c:pt>
                <c:pt idx="3249">
                  <c:v>2.2549999999999999</c:v>
                </c:pt>
                <c:pt idx="3250">
                  <c:v>2.2559999999999998</c:v>
                </c:pt>
                <c:pt idx="3251">
                  <c:v>2.2570000000000001</c:v>
                </c:pt>
                <c:pt idx="3252">
                  <c:v>2.258</c:v>
                </c:pt>
                <c:pt idx="3253">
                  <c:v>2.2589999999999999</c:v>
                </c:pt>
                <c:pt idx="3254">
                  <c:v>2.2600000000000002</c:v>
                </c:pt>
                <c:pt idx="3255">
                  <c:v>2.2610000000000001</c:v>
                </c:pt>
                <c:pt idx="3256">
                  <c:v>2.262</c:v>
                </c:pt>
                <c:pt idx="3257">
                  <c:v>2.2630000000000012</c:v>
                </c:pt>
                <c:pt idx="3258">
                  <c:v>2.2640000000000002</c:v>
                </c:pt>
                <c:pt idx="3259">
                  <c:v>2.2650000000000001</c:v>
                </c:pt>
                <c:pt idx="3260">
                  <c:v>2.266</c:v>
                </c:pt>
                <c:pt idx="3261">
                  <c:v>2.2670000000000012</c:v>
                </c:pt>
                <c:pt idx="3262">
                  <c:v>2.2680000000000002</c:v>
                </c:pt>
                <c:pt idx="3263">
                  <c:v>2.2690000000000001</c:v>
                </c:pt>
                <c:pt idx="3264">
                  <c:v>2.27</c:v>
                </c:pt>
                <c:pt idx="3265">
                  <c:v>2.2709999999999999</c:v>
                </c:pt>
                <c:pt idx="3266">
                  <c:v>2.2719999999999998</c:v>
                </c:pt>
                <c:pt idx="3267">
                  <c:v>2.2730000000000001</c:v>
                </c:pt>
                <c:pt idx="3268">
                  <c:v>2.274</c:v>
                </c:pt>
                <c:pt idx="3269">
                  <c:v>2.2749999999999999</c:v>
                </c:pt>
                <c:pt idx="3270">
                  <c:v>2.2759999999999998</c:v>
                </c:pt>
                <c:pt idx="3271">
                  <c:v>2.2770000000000001</c:v>
                </c:pt>
                <c:pt idx="3272">
                  <c:v>2.278</c:v>
                </c:pt>
                <c:pt idx="3273">
                  <c:v>2.2789999999999999</c:v>
                </c:pt>
                <c:pt idx="3274">
                  <c:v>2.2800000000000002</c:v>
                </c:pt>
                <c:pt idx="3275">
                  <c:v>2.2810000000000001</c:v>
                </c:pt>
                <c:pt idx="3276">
                  <c:v>2.282</c:v>
                </c:pt>
                <c:pt idx="3277">
                  <c:v>2.2830000000000026</c:v>
                </c:pt>
                <c:pt idx="3278">
                  <c:v>2.2840000000000011</c:v>
                </c:pt>
                <c:pt idx="3279">
                  <c:v>2.2850000000000001</c:v>
                </c:pt>
                <c:pt idx="3280">
                  <c:v>2.286</c:v>
                </c:pt>
                <c:pt idx="3281">
                  <c:v>2.2870000000000026</c:v>
                </c:pt>
                <c:pt idx="3282">
                  <c:v>2.2880000000000011</c:v>
                </c:pt>
                <c:pt idx="3283">
                  <c:v>2.2890000000000001</c:v>
                </c:pt>
                <c:pt idx="3284">
                  <c:v>2.29</c:v>
                </c:pt>
                <c:pt idx="3285">
                  <c:v>2.2909999999999999</c:v>
                </c:pt>
                <c:pt idx="3286">
                  <c:v>2.2919999999999998</c:v>
                </c:pt>
                <c:pt idx="3287">
                  <c:v>2.2930000000000001</c:v>
                </c:pt>
                <c:pt idx="3288">
                  <c:v>2.294</c:v>
                </c:pt>
                <c:pt idx="3289">
                  <c:v>2.2949999999999999</c:v>
                </c:pt>
                <c:pt idx="3290">
                  <c:v>2.2959999999999998</c:v>
                </c:pt>
                <c:pt idx="3291">
                  <c:v>2.2970000000000002</c:v>
                </c:pt>
                <c:pt idx="3292">
                  <c:v>2.298</c:v>
                </c:pt>
                <c:pt idx="3293">
                  <c:v>2.2989999999999999</c:v>
                </c:pt>
                <c:pt idx="3294">
                  <c:v>2.2999999999999998</c:v>
                </c:pt>
                <c:pt idx="3295">
                  <c:v>2.3009999999999997</c:v>
                </c:pt>
                <c:pt idx="3296">
                  <c:v>2.3019999999999987</c:v>
                </c:pt>
                <c:pt idx="3297">
                  <c:v>2.3029999999999977</c:v>
                </c:pt>
                <c:pt idx="3298">
                  <c:v>2.3039999999999998</c:v>
                </c:pt>
                <c:pt idx="3299">
                  <c:v>2.3049999999999997</c:v>
                </c:pt>
                <c:pt idx="3300">
                  <c:v>2.3059999999999987</c:v>
                </c:pt>
                <c:pt idx="3301">
                  <c:v>2.3069999999999977</c:v>
                </c:pt>
                <c:pt idx="3302">
                  <c:v>2.3079999999999998</c:v>
                </c:pt>
                <c:pt idx="3303">
                  <c:v>2.3089999999999997</c:v>
                </c:pt>
                <c:pt idx="3304">
                  <c:v>2.3099999999999987</c:v>
                </c:pt>
                <c:pt idx="3305">
                  <c:v>2.3109999999999977</c:v>
                </c:pt>
                <c:pt idx="3306">
                  <c:v>2.3119999999999967</c:v>
                </c:pt>
                <c:pt idx="3307">
                  <c:v>2.3129999999999935</c:v>
                </c:pt>
                <c:pt idx="3308">
                  <c:v>2.3139999999999987</c:v>
                </c:pt>
                <c:pt idx="3309">
                  <c:v>2.3149999999999977</c:v>
                </c:pt>
                <c:pt idx="3310">
                  <c:v>2.3159999999999967</c:v>
                </c:pt>
                <c:pt idx="3311">
                  <c:v>2.3169999999999935</c:v>
                </c:pt>
                <c:pt idx="3312">
                  <c:v>2.3179999999999987</c:v>
                </c:pt>
                <c:pt idx="3313">
                  <c:v>2.3189999999999977</c:v>
                </c:pt>
                <c:pt idx="3314">
                  <c:v>2.3199999999999967</c:v>
                </c:pt>
                <c:pt idx="3315">
                  <c:v>2.3209999999999997</c:v>
                </c:pt>
                <c:pt idx="3316">
                  <c:v>2.3219999999999987</c:v>
                </c:pt>
                <c:pt idx="3317">
                  <c:v>2.323</c:v>
                </c:pt>
                <c:pt idx="3318">
                  <c:v>2.3239999999999998</c:v>
                </c:pt>
                <c:pt idx="3319">
                  <c:v>2.3249999999999997</c:v>
                </c:pt>
                <c:pt idx="3320">
                  <c:v>2.3259999999999987</c:v>
                </c:pt>
                <c:pt idx="3321">
                  <c:v>2.327</c:v>
                </c:pt>
                <c:pt idx="3322">
                  <c:v>2.3279999999999998</c:v>
                </c:pt>
                <c:pt idx="3323">
                  <c:v>2.3289999999999997</c:v>
                </c:pt>
                <c:pt idx="3324">
                  <c:v>2.3299999999999987</c:v>
                </c:pt>
                <c:pt idx="3325">
                  <c:v>2.3309999999999977</c:v>
                </c:pt>
                <c:pt idx="3326">
                  <c:v>2.3319999999999967</c:v>
                </c:pt>
                <c:pt idx="3327">
                  <c:v>2.3329999999999935</c:v>
                </c:pt>
                <c:pt idx="3328">
                  <c:v>2.3339999999999987</c:v>
                </c:pt>
                <c:pt idx="3329">
                  <c:v>2.3349999999999977</c:v>
                </c:pt>
                <c:pt idx="3330">
                  <c:v>2.3359999999999967</c:v>
                </c:pt>
                <c:pt idx="3331">
                  <c:v>2.3369999999999935</c:v>
                </c:pt>
                <c:pt idx="3332">
                  <c:v>2.3379999999999987</c:v>
                </c:pt>
                <c:pt idx="3333">
                  <c:v>2.3389999999999977</c:v>
                </c:pt>
                <c:pt idx="3334">
                  <c:v>2.34</c:v>
                </c:pt>
                <c:pt idx="3335">
                  <c:v>2.3409999999999997</c:v>
                </c:pt>
                <c:pt idx="3336">
                  <c:v>2.3419999999999987</c:v>
                </c:pt>
                <c:pt idx="3337">
                  <c:v>2.343</c:v>
                </c:pt>
                <c:pt idx="3338">
                  <c:v>2.3439999999999999</c:v>
                </c:pt>
                <c:pt idx="3339">
                  <c:v>2.3449999999999998</c:v>
                </c:pt>
                <c:pt idx="3340">
                  <c:v>2.3459999999999988</c:v>
                </c:pt>
                <c:pt idx="3341">
                  <c:v>2.347</c:v>
                </c:pt>
                <c:pt idx="3342">
                  <c:v>2.3479999999999999</c:v>
                </c:pt>
                <c:pt idx="3343">
                  <c:v>2.3489999999999998</c:v>
                </c:pt>
                <c:pt idx="3344">
                  <c:v>2.3499999999999988</c:v>
                </c:pt>
                <c:pt idx="3345">
                  <c:v>2.3509999999999978</c:v>
                </c:pt>
                <c:pt idx="3346">
                  <c:v>2.3519999999999968</c:v>
                </c:pt>
                <c:pt idx="3347">
                  <c:v>2.3529999999999935</c:v>
                </c:pt>
                <c:pt idx="3348">
                  <c:v>2.3539999999999988</c:v>
                </c:pt>
                <c:pt idx="3349">
                  <c:v>2.3549999999999978</c:v>
                </c:pt>
                <c:pt idx="3350">
                  <c:v>2.3559999999999977</c:v>
                </c:pt>
                <c:pt idx="3351">
                  <c:v>2.3569999999999967</c:v>
                </c:pt>
                <c:pt idx="3352">
                  <c:v>2.3579999999999997</c:v>
                </c:pt>
                <c:pt idx="3353">
                  <c:v>2.3589999999999987</c:v>
                </c:pt>
                <c:pt idx="3354">
                  <c:v>2.36</c:v>
                </c:pt>
                <c:pt idx="3355">
                  <c:v>2.3609999999999998</c:v>
                </c:pt>
                <c:pt idx="3356">
                  <c:v>2.3619999999999997</c:v>
                </c:pt>
                <c:pt idx="3357">
                  <c:v>2.363</c:v>
                </c:pt>
                <c:pt idx="3358">
                  <c:v>2.3639999999999999</c:v>
                </c:pt>
                <c:pt idx="3359">
                  <c:v>2.3649999999999998</c:v>
                </c:pt>
                <c:pt idx="3360">
                  <c:v>2.3659999999999997</c:v>
                </c:pt>
                <c:pt idx="3361">
                  <c:v>2.367</c:v>
                </c:pt>
                <c:pt idx="3362">
                  <c:v>2.3679999999999999</c:v>
                </c:pt>
                <c:pt idx="3363">
                  <c:v>2.3689999999999998</c:v>
                </c:pt>
                <c:pt idx="3364">
                  <c:v>2.3699999999999997</c:v>
                </c:pt>
                <c:pt idx="3365">
                  <c:v>2.3709999999999987</c:v>
                </c:pt>
                <c:pt idx="3366">
                  <c:v>2.3719999999999977</c:v>
                </c:pt>
                <c:pt idx="3367">
                  <c:v>2.3729999999999967</c:v>
                </c:pt>
                <c:pt idx="3368">
                  <c:v>2.3739999999999997</c:v>
                </c:pt>
                <c:pt idx="3369">
                  <c:v>2.3749999999999987</c:v>
                </c:pt>
                <c:pt idx="3370">
                  <c:v>2.3759999999999977</c:v>
                </c:pt>
                <c:pt idx="3371">
                  <c:v>2.3769999999999967</c:v>
                </c:pt>
                <c:pt idx="3372">
                  <c:v>2.3779999999999997</c:v>
                </c:pt>
                <c:pt idx="3373">
                  <c:v>2.3789999999999987</c:v>
                </c:pt>
                <c:pt idx="3374">
                  <c:v>2.38</c:v>
                </c:pt>
                <c:pt idx="3375">
                  <c:v>2.3809999999999998</c:v>
                </c:pt>
                <c:pt idx="3376">
                  <c:v>2.3819999999999997</c:v>
                </c:pt>
                <c:pt idx="3377">
                  <c:v>2.383</c:v>
                </c:pt>
                <c:pt idx="3378">
                  <c:v>2.3839999999999999</c:v>
                </c:pt>
                <c:pt idx="3379">
                  <c:v>2.3849999999999998</c:v>
                </c:pt>
                <c:pt idx="3380">
                  <c:v>2.3859999999999997</c:v>
                </c:pt>
                <c:pt idx="3381">
                  <c:v>2.387</c:v>
                </c:pt>
                <c:pt idx="3382">
                  <c:v>2.3879999999999999</c:v>
                </c:pt>
                <c:pt idx="3383">
                  <c:v>2.3889999999999998</c:v>
                </c:pt>
                <c:pt idx="3384">
                  <c:v>2.3899999999999997</c:v>
                </c:pt>
                <c:pt idx="3385">
                  <c:v>2.3909999999999987</c:v>
                </c:pt>
                <c:pt idx="3386">
                  <c:v>2.3919999999999977</c:v>
                </c:pt>
                <c:pt idx="3387">
                  <c:v>2.3929999999999967</c:v>
                </c:pt>
                <c:pt idx="3388">
                  <c:v>2.3939999999999997</c:v>
                </c:pt>
                <c:pt idx="3389">
                  <c:v>2.3949999999999987</c:v>
                </c:pt>
                <c:pt idx="3390">
                  <c:v>2.3959999999999977</c:v>
                </c:pt>
                <c:pt idx="3391">
                  <c:v>2.3969999999999967</c:v>
                </c:pt>
                <c:pt idx="3392">
                  <c:v>2.3979999999999997</c:v>
                </c:pt>
                <c:pt idx="3393">
                  <c:v>2.3989999999999987</c:v>
                </c:pt>
                <c:pt idx="3394">
                  <c:v>2.4</c:v>
                </c:pt>
                <c:pt idx="3395">
                  <c:v>2.4009999999999998</c:v>
                </c:pt>
                <c:pt idx="3396">
                  <c:v>2.4019999999999997</c:v>
                </c:pt>
                <c:pt idx="3397">
                  <c:v>2.403</c:v>
                </c:pt>
                <c:pt idx="3398">
                  <c:v>2.4039999999999999</c:v>
                </c:pt>
                <c:pt idx="3399">
                  <c:v>2.4049999999999998</c:v>
                </c:pt>
                <c:pt idx="3400">
                  <c:v>2.4059999999999997</c:v>
                </c:pt>
                <c:pt idx="3401">
                  <c:v>2.407</c:v>
                </c:pt>
                <c:pt idx="3402">
                  <c:v>2.4079999999999999</c:v>
                </c:pt>
                <c:pt idx="3403">
                  <c:v>2.4089999999999998</c:v>
                </c:pt>
                <c:pt idx="3404">
                  <c:v>2.4099999999999997</c:v>
                </c:pt>
                <c:pt idx="3405">
                  <c:v>2.4109999999999987</c:v>
                </c:pt>
                <c:pt idx="3406">
                  <c:v>2.4119999999999977</c:v>
                </c:pt>
                <c:pt idx="3407">
                  <c:v>2.4129999999999967</c:v>
                </c:pt>
                <c:pt idx="3408">
                  <c:v>2.4139999999999997</c:v>
                </c:pt>
                <c:pt idx="3409">
                  <c:v>2.4149999999999987</c:v>
                </c:pt>
                <c:pt idx="3410">
                  <c:v>2.4159999999999977</c:v>
                </c:pt>
                <c:pt idx="3411">
                  <c:v>2.4169999999999967</c:v>
                </c:pt>
                <c:pt idx="3412">
                  <c:v>2.4179999999999997</c:v>
                </c:pt>
                <c:pt idx="3413">
                  <c:v>2.4189999999999987</c:v>
                </c:pt>
                <c:pt idx="3414">
                  <c:v>2.42</c:v>
                </c:pt>
                <c:pt idx="3415">
                  <c:v>2.4209999999999998</c:v>
                </c:pt>
                <c:pt idx="3416">
                  <c:v>2.4219999999999997</c:v>
                </c:pt>
                <c:pt idx="3417">
                  <c:v>2.423</c:v>
                </c:pt>
                <c:pt idx="3418">
                  <c:v>2.4239999999999999</c:v>
                </c:pt>
                <c:pt idx="3419">
                  <c:v>2.4249999999999998</c:v>
                </c:pt>
                <c:pt idx="3420">
                  <c:v>2.4259999999999997</c:v>
                </c:pt>
                <c:pt idx="3421">
                  <c:v>2.427</c:v>
                </c:pt>
                <c:pt idx="3422">
                  <c:v>2.4279999999999999</c:v>
                </c:pt>
                <c:pt idx="3423">
                  <c:v>2.4289999999999998</c:v>
                </c:pt>
                <c:pt idx="3424">
                  <c:v>2.4299999999999997</c:v>
                </c:pt>
                <c:pt idx="3425">
                  <c:v>2.4309999999999987</c:v>
                </c:pt>
                <c:pt idx="3426">
                  <c:v>2.4319999999999977</c:v>
                </c:pt>
                <c:pt idx="3427">
                  <c:v>2.4329999999999967</c:v>
                </c:pt>
                <c:pt idx="3428">
                  <c:v>2.4339999999999997</c:v>
                </c:pt>
                <c:pt idx="3429">
                  <c:v>2.4349999999999987</c:v>
                </c:pt>
                <c:pt idx="3430">
                  <c:v>2.4359999999999977</c:v>
                </c:pt>
                <c:pt idx="3431">
                  <c:v>2.4369999999999967</c:v>
                </c:pt>
                <c:pt idx="3432">
                  <c:v>2.4379999999999997</c:v>
                </c:pt>
                <c:pt idx="3433">
                  <c:v>2.4389999999999987</c:v>
                </c:pt>
                <c:pt idx="3434">
                  <c:v>2.44</c:v>
                </c:pt>
                <c:pt idx="3435">
                  <c:v>2.4409999999999998</c:v>
                </c:pt>
                <c:pt idx="3436">
                  <c:v>2.4419999999999997</c:v>
                </c:pt>
                <c:pt idx="3437">
                  <c:v>2.4430000000000001</c:v>
                </c:pt>
                <c:pt idx="3438">
                  <c:v>2.444</c:v>
                </c:pt>
                <c:pt idx="3439">
                  <c:v>2.4449999999999998</c:v>
                </c:pt>
                <c:pt idx="3440">
                  <c:v>2.4459999999999997</c:v>
                </c:pt>
                <c:pt idx="3441">
                  <c:v>2.4470000000000001</c:v>
                </c:pt>
                <c:pt idx="3442">
                  <c:v>2.448</c:v>
                </c:pt>
                <c:pt idx="3443">
                  <c:v>2.4489999999999998</c:v>
                </c:pt>
                <c:pt idx="3444">
                  <c:v>2.4499999999999997</c:v>
                </c:pt>
                <c:pt idx="3445">
                  <c:v>2.4509999999999987</c:v>
                </c:pt>
                <c:pt idx="3446">
                  <c:v>2.4519999999999977</c:v>
                </c:pt>
                <c:pt idx="3447">
                  <c:v>2.4529999999999967</c:v>
                </c:pt>
                <c:pt idx="3448">
                  <c:v>2.4539999999999997</c:v>
                </c:pt>
                <c:pt idx="3449">
                  <c:v>2.4549999999999987</c:v>
                </c:pt>
                <c:pt idx="3450">
                  <c:v>2.4559999999999977</c:v>
                </c:pt>
                <c:pt idx="3451">
                  <c:v>2.4569999999999967</c:v>
                </c:pt>
                <c:pt idx="3452">
                  <c:v>2.4579999999999997</c:v>
                </c:pt>
                <c:pt idx="3453">
                  <c:v>2.4589999999999987</c:v>
                </c:pt>
                <c:pt idx="3454">
                  <c:v>2.46</c:v>
                </c:pt>
                <c:pt idx="3455">
                  <c:v>2.4609999999999999</c:v>
                </c:pt>
                <c:pt idx="3456">
                  <c:v>2.4619999999999997</c:v>
                </c:pt>
                <c:pt idx="3457">
                  <c:v>2.4630000000000001</c:v>
                </c:pt>
                <c:pt idx="3458">
                  <c:v>2.464</c:v>
                </c:pt>
                <c:pt idx="3459">
                  <c:v>2.4649999999999999</c:v>
                </c:pt>
                <c:pt idx="3460">
                  <c:v>2.4659999999999997</c:v>
                </c:pt>
                <c:pt idx="3461">
                  <c:v>2.4670000000000001</c:v>
                </c:pt>
                <c:pt idx="3462">
                  <c:v>2.468</c:v>
                </c:pt>
                <c:pt idx="3463">
                  <c:v>2.4689999999999999</c:v>
                </c:pt>
                <c:pt idx="3464">
                  <c:v>2.4699999999999998</c:v>
                </c:pt>
                <c:pt idx="3465">
                  <c:v>2.4709999999999988</c:v>
                </c:pt>
                <c:pt idx="3466">
                  <c:v>2.4719999999999978</c:v>
                </c:pt>
                <c:pt idx="3467">
                  <c:v>2.4729999999999968</c:v>
                </c:pt>
                <c:pt idx="3468">
                  <c:v>2.4739999999999998</c:v>
                </c:pt>
                <c:pt idx="3469">
                  <c:v>2.4749999999999988</c:v>
                </c:pt>
                <c:pt idx="3470">
                  <c:v>2.4759999999999978</c:v>
                </c:pt>
                <c:pt idx="3471">
                  <c:v>2.4769999999999968</c:v>
                </c:pt>
                <c:pt idx="3472">
                  <c:v>2.4779999999999998</c:v>
                </c:pt>
                <c:pt idx="3473">
                  <c:v>2.4789999999999988</c:v>
                </c:pt>
                <c:pt idx="3474">
                  <c:v>2.48</c:v>
                </c:pt>
                <c:pt idx="3475">
                  <c:v>2.4809999999999999</c:v>
                </c:pt>
                <c:pt idx="3476">
                  <c:v>2.4819999999999998</c:v>
                </c:pt>
                <c:pt idx="3477">
                  <c:v>2.4830000000000001</c:v>
                </c:pt>
                <c:pt idx="3478">
                  <c:v>2.484</c:v>
                </c:pt>
                <c:pt idx="3479">
                  <c:v>2.4849999999999999</c:v>
                </c:pt>
                <c:pt idx="3480">
                  <c:v>2.4859999999999998</c:v>
                </c:pt>
                <c:pt idx="3481">
                  <c:v>2.4870000000000001</c:v>
                </c:pt>
                <c:pt idx="3482">
                  <c:v>2.488</c:v>
                </c:pt>
                <c:pt idx="3483">
                  <c:v>2.4889999999999999</c:v>
                </c:pt>
                <c:pt idx="3484">
                  <c:v>2.4899999999999998</c:v>
                </c:pt>
                <c:pt idx="3485">
                  <c:v>2.4909999999999997</c:v>
                </c:pt>
                <c:pt idx="3486">
                  <c:v>2.4919999999999987</c:v>
                </c:pt>
                <c:pt idx="3487">
                  <c:v>2.4929999999999977</c:v>
                </c:pt>
                <c:pt idx="3488">
                  <c:v>2.4939999999999998</c:v>
                </c:pt>
                <c:pt idx="3489">
                  <c:v>2.4949999999999997</c:v>
                </c:pt>
                <c:pt idx="3490">
                  <c:v>2.4959999999999987</c:v>
                </c:pt>
                <c:pt idx="3491">
                  <c:v>2.4969999999999977</c:v>
                </c:pt>
                <c:pt idx="3492">
                  <c:v>2.4979999999999998</c:v>
                </c:pt>
                <c:pt idx="3493">
                  <c:v>2.4989999999999997</c:v>
                </c:pt>
                <c:pt idx="3494">
                  <c:v>2.5049999999999999</c:v>
                </c:pt>
                <c:pt idx="3495">
                  <c:v>2.5059999999999998</c:v>
                </c:pt>
                <c:pt idx="3496">
                  <c:v>2.5070000000000001</c:v>
                </c:pt>
                <c:pt idx="3497">
                  <c:v>2.508</c:v>
                </c:pt>
                <c:pt idx="3498">
                  <c:v>2.5089999999999999</c:v>
                </c:pt>
                <c:pt idx="3499">
                  <c:v>2.5099999999999998</c:v>
                </c:pt>
                <c:pt idx="3500">
                  <c:v>2.5109999999999997</c:v>
                </c:pt>
                <c:pt idx="3501">
                  <c:v>2.5119999999999987</c:v>
                </c:pt>
                <c:pt idx="3502">
                  <c:v>2.5129999999999977</c:v>
                </c:pt>
                <c:pt idx="3503">
                  <c:v>2.5139999999999998</c:v>
                </c:pt>
                <c:pt idx="3504">
                  <c:v>2.5149999999999997</c:v>
                </c:pt>
                <c:pt idx="3505">
                  <c:v>2.5159999999999987</c:v>
                </c:pt>
                <c:pt idx="3506">
                  <c:v>2.5169999999999977</c:v>
                </c:pt>
                <c:pt idx="3507">
                  <c:v>2.5179999999999998</c:v>
                </c:pt>
                <c:pt idx="3508">
                  <c:v>2.5189999999999997</c:v>
                </c:pt>
                <c:pt idx="3509">
                  <c:v>2.52</c:v>
                </c:pt>
                <c:pt idx="3510">
                  <c:v>2.5209999999999999</c:v>
                </c:pt>
                <c:pt idx="3511">
                  <c:v>2.5219999999999998</c:v>
                </c:pt>
                <c:pt idx="3512">
                  <c:v>2.5230000000000001</c:v>
                </c:pt>
                <c:pt idx="3513">
                  <c:v>2.524</c:v>
                </c:pt>
                <c:pt idx="3514">
                  <c:v>2.5249999999999999</c:v>
                </c:pt>
                <c:pt idx="3515">
                  <c:v>2.5259999999999998</c:v>
                </c:pt>
                <c:pt idx="3516">
                  <c:v>2.5270000000000001</c:v>
                </c:pt>
                <c:pt idx="3517">
                  <c:v>2.528</c:v>
                </c:pt>
                <c:pt idx="3518">
                  <c:v>2.5289999999999999</c:v>
                </c:pt>
                <c:pt idx="3519">
                  <c:v>2.5299999999999998</c:v>
                </c:pt>
                <c:pt idx="3520">
                  <c:v>2.5309999999999997</c:v>
                </c:pt>
                <c:pt idx="3521">
                  <c:v>2.5319999999999987</c:v>
                </c:pt>
                <c:pt idx="3522">
                  <c:v>2.5329999999999977</c:v>
                </c:pt>
                <c:pt idx="3523">
                  <c:v>2.5339999999999998</c:v>
                </c:pt>
                <c:pt idx="3524">
                  <c:v>2.5349999999999997</c:v>
                </c:pt>
                <c:pt idx="3525">
                  <c:v>2.5359999999999987</c:v>
                </c:pt>
                <c:pt idx="3526">
                  <c:v>2.5369999999999977</c:v>
                </c:pt>
                <c:pt idx="3527">
                  <c:v>2.5379999999999998</c:v>
                </c:pt>
                <c:pt idx="3528">
                  <c:v>2.5389999999999997</c:v>
                </c:pt>
                <c:pt idx="3529">
                  <c:v>2.54</c:v>
                </c:pt>
                <c:pt idx="3530">
                  <c:v>2.5409999999999999</c:v>
                </c:pt>
                <c:pt idx="3531">
                  <c:v>2.5419999999999998</c:v>
                </c:pt>
                <c:pt idx="3532">
                  <c:v>2.5430000000000001</c:v>
                </c:pt>
                <c:pt idx="3533">
                  <c:v>2.544</c:v>
                </c:pt>
                <c:pt idx="3534">
                  <c:v>2.5449999999999999</c:v>
                </c:pt>
                <c:pt idx="3535">
                  <c:v>2.5459999999999998</c:v>
                </c:pt>
                <c:pt idx="3536">
                  <c:v>2.5470000000000002</c:v>
                </c:pt>
                <c:pt idx="3537">
                  <c:v>2.548</c:v>
                </c:pt>
                <c:pt idx="3538">
                  <c:v>2.5489999999999999</c:v>
                </c:pt>
                <c:pt idx="3539">
                  <c:v>2.5499999999999998</c:v>
                </c:pt>
                <c:pt idx="3540">
                  <c:v>2.5509999999999997</c:v>
                </c:pt>
                <c:pt idx="3541">
                  <c:v>2.5519999999999987</c:v>
                </c:pt>
                <c:pt idx="3542">
                  <c:v>2.5529999999999977</c:v>
                </c:pt>
                <c:pt idx="3543">
                  <c:v>2.5539999999999998</c:v>
                </c:pt>
                <c:pt idx="3544">
                  <c:v>2.5549999999999997</c:v>
                </c:pt>
                <c:pt idx="3545">
                  <c:v>2.5559999999999987</c:v>
                </c:pt>
                <c:pt idx="3546">
                  <c:v>2.5569999999999977</c:v>
                </c:pt>
                <c:pt idx="3547">
                  <c:v>2.5579999999999998</c:v>
                </c:pt>
                <c:pt idx="3548">
                  <c:v>2.5589999999999997</c:v>
                </c:pt>
                <c:pt idx="3549">
                  <c:v>2.56</c:v>
                </c:pt>
                <c:pt idx="3550">
                  <c:v>2.5609999999999999</c:v>
                </c:pt>
                <c:pt idx="3551">
                  <c:v>2.5619999999999998</c:v>
                </c:pt>
                <c:pt idx="3552">
                  <c:v>2.5630000000000002</c:v>
                </c:pt>
                <c:pt idx="3553">
                  <c:v>2.5640000000000001</c:v>
                </c:pt>
                <c:pt idx="3554">
                  <c:v>2.5649999999999999</c:v>
                </c:pt>
                <c:pt idx="3555">
                  <c:v>2.5659999999999998</c:v>
                </c:pt>
                <c:pt idx="3556">
                  <c:v>2.5670000000000002</c:v>
                </c:pt>
                <c:pt idx="3557">
                  <c:v>2.5680000000000001</c:v>
                </c:pt>
                <c:pt idx="3558">
                  <c:v>2.569</c:v>
                </c:pt>
                <c:pt idx="3559">
                  <c:v>2.57</c:v>
                </c:pt>
                <c:pt idx="3560">
                  <c:v>2.5709999999999997</c:v>
                </c:pt>
                <c:pt idx="3561">
                  <c:v>2.5719999999999987</c:v>
                </c:pt>
                <c:pt idx="3562">
                  <c:v>2.573</c:v>
                </c:pt>
                <c:pt idx="3563">
                  <c:v>2.5739999999999998</c:v>
                </c:pt>
                <c:pt idx="3564">
                  <c:v>2.5749999999999997</c:v>
                </c:pt>
                <c:pt idx="3565">
                  <c:v>2.5759999999999987</c:v>
                </c:pt>
                <c:pt idx="3566">
                  <c:v>2.577</c:v>
                </c:pt>
                <c:pt idx="3567">
                  <c:v>2.5779999999999998</c:v>
                </c:pt>
                <c:pt idx="3568">
                  <c:v>2.5789999999999997</c:v>
                </c:pt>
                <c:pt idx="3569">
                  <c:v>2.58</c:v>
                </c:pt>
                <c:pt idx="3570">
                  <c:v>2.581</c:v>
                </c:pt>
                <c:pt idx="3571">
                  <c:v>2.5819999999999999</c:v>
                </c:pt>
                <c:pt idx="3572">
                  <c:v>2.5830000000000002</c:v>
                </c:pt>
                <c:pt idx="3573">
                  <c:v>2.5840000000000001</c:v>
                </c:pt>
                <c:pt idx="3574">
                  <c:v>2.585</c:v>
                </c:pt>
                <c:pt idx="3575">
                  <c:v>2.5859999999999999</c:v>
                </c:pt>
                <c:pt idx="3576">
                  <c:v>2.5870000000000002</c:v>
                </c:pt>
                <c:pt idx="3577">
                  <c:v>2.5880000000000001</c:v>
                </c:pt>
                <c:pt idx="3578">
                  <c:v>2.589</c:v>
                </c:pt>
                <c:pt idx="3579">
                  <c:v>2.59</c:v>
                </c:pt>
                <c:pt idx="3580">
                  <c:v>2.5909999999999997</c:v>
                </c:pt>
                <c:pt idx="3581">
                  <c:v>2.5919999999999987</c:v>
                </c:pt>
                <c:pt idx="3582">
                  <c:v>2.593</c:v>
                </c:pt>
                <c:pt idx="3583">
                  <c:v>2.5939999999999999</c:v>
                </c:pt>
                <c:pt idx="3584">
                  <c:v>2.5949999999999998</c:v>
                </c:pt>
                <c:pt idx="3585">
                  <c:v>2.5959999999999988</c:v>
                </c:pt>
                <c:pt idx="3586">
                  <c:v>2.597</c:v>
                </c:pt>
                <c:pt idx="3587">
                  <c:v>2.5979999999999999</c:v>
                </c:pt>
                <c:pt idx="3588">
                  <c:v>2.5989999999999998</c:v>
                </c:pt>
                <c:pt idx="3589">
                  <c:v>2.6</c:v>
                </c:pt>
                <c:pt idx="3590">
                  <c:v>2.601</c:v>
                </c:pt>
                <c:pt idx="3591">
                  <c:v>2.6019999999999999</c:v>
                </c:pt>
                <c:pt idx="3592">
                  <c:v>2.6030000000000002</c:v>
                </c:pt>
                <c:pt idx="3593">
                  <c:v>2.6040000000000001</c:v>
                </c:pt>
                <c:pt idx="3594">
                  <c:v>2.605</c:v>
                </c:pt>
                <c:pt idx="3595">
                  <c:v>2.6059999999999999</c:v>
                </c:pt>
                <c:pt idx="3596">
                  <c:v>2.6070000000000002</c:v>
                </c:pt>
                <c:pt idx="3597">
                  <c:v>2.6080000000000001</c:v>
                </c:pt>
                <c:pt idx="3598">
                  <c:v>2.609</c:v>
                </c:pt>
                <c:pt idx="3599">
                  <c:v>2.61</c:v>
                </c:pt>
                <c:pt idx="3600">
                  <c:v>2.6109999999999998</c:v>
                </c:pt>
                <c:pt idx="3601">
                  <c:v>2.6119999999999997</c:v>
                </c:pt>
                <c:pt idx="3602">
                  <c:v>2.613</c:v>
                </c:pt>
                <c:pt idx="3603">
                  <c:v>2.6139999999999999</c:v>
                </c:pt>
                <c:pt idx="3604">
                  <c:v>2.6149999999999998</c:v>
                </c:pt>
                <c:pt idx="3605">
                  <c:v>2.6159999999999997</c:v>
                </c:pt>
                <c:pt idx="3606">
                  <c:v>2.617</c:v>
                </c:pt>
                <c:pt idx="3607">
                  <c:v>2.6179999999999999</c:v>
                </c:pt>
                <c:pt idx="3608">
                  <c:v>2.6189999999999998</c:v>
                </c:pt>
                <c:pt idx="3609">
                  <c:v>2.62</c:v>
                </c:pt>
                <c:pt idx="3610">
                  <c:v>2.621</c:v>
                </c:pt>
                <c:pt idx="3611">
                  <c:v>2.6219999999999999</c:v>
                </c:pt>
                <c:pt idx="3612">
                  <c:v>2.6230000000000002</c:v>
                </c:pt>
                <c:pt idx="3613">
                  <c:v>2.6240000000000001</c:v>
                </c:pt>
                <c:pt idx="3614">
                  <c:v>2.625</c:v>
                </c:pt>
                <c:pt idx="3615">
                  <c:v>2.6259999999999999</c:v>
                </c:pt>
                <c:pt idx="3616">
                  <c:v>2.6270000000000002</c:v>
                </c:pt>
                <c:pt idx="3617">
                  <c:v>2.6280000000000001</c:v>
                </c:pt>
                <c:pt idx="3618">
                  <c:v>2.629</c:v>
                </c:pt>
                <c:pt idx="3619">
                  <c:v>2.63</c:v>
                </c:pt>
                <c:pt idx="3620">
                  <c:v>2.6309999999999998</c:v>
                </c:pt>
                <c:pt idx="3621">
                  <c:v>2.6319999999999997</c:v>
                </c:pt>
                <c:pt idx="3622">
                  <c:v>2.633</c:v>
                </c:pt>
                <c:pt idx="3623">
                  <c:v>2.6339999999999999</c:v>
                </c:pt>
                <c:pt idx="3624">
                  <c:v>2.6349999999999998</c:v>
                </c:pt>
                <c:pt idx="3625">
                  <c:v>2.6359999999999997</c:v>
                </c:pt>
                <c:pt idx="3626">
                  <c:v>2.637</c:v>
                </c:pt>
                <c:pt idx="3627">
                  <c:v>2.6379999999999999</c:v>
                </c:pt>
                <c:pt idx="3628">
                  <c:v>2.6389999999999998</c:v>
                </c:pt>
                <c:pt idx="3629">
                  <c:v>2.64</c:v>
                </c:pt>
                <c:pt idx="3630">
                  <c:v>2.641</c:v>
                </c:pt>
                <c:pt idx="3631">
                  <c:v>2.6419999999999999</c:v>
                </c:pt>
                <c:pt idx="3632">
                  <c:v>2.6430000000000002</c:v>
                </c:pt>
                <c:pt idx="3633">
                  <c:v>2.6440000000000001</c:v>
                </c:pt>
                <c:pt idx="3634">
                  <c:v>2.645</c:v>
                </c:pt>
                <c:pt idx="3635">
                  <c:v>2.6459999999999999</c:v>
                </c:pt>
                <c:pt idx="3636">
                  <c:v>2.6470000000000002</c:v>
                </c:pt>
                <c:pt idx="3637">
                  <c:v>2.6480000000000001</c:v>
                </c:pt>
                <c:pt idx="3638">
                  <c:v>2.649</c:v>
                </c:pt>
                <c:pt idx="3639">
                  <c:v>2.65</c:v>
                </c:pt>
                <c:pt idx="3640">
                  <c:v>2.6509999999999998</c:v>
                </c:pt>
                <c:pt idx="3641">
                  <c:v>2.6519999999999997</c:v>
                </c:pt>
                <c:pt idx="3642">
                  <c:v>2.653</c:v>
                </c:pt>
                <c:pt idx="3643">
                  <c:v>2.6539999999999999</c:v>
                </c:pt>
                <c:pt idx="3644">
                  <c:v>2.6549999999999998</c:v>
                </c:pt>
                <c:pt idx="3645">
                  <c:v>2.6559999999999997</c:v>
                </c:pt>
                <c:pt idx="3646">
                  <c:v>2.657</c:v>
                </c:pt>
                <c:pt idx="3647">
                  <c:v>2.6579999999999999</c:v>
                </c:pt>
                <c:pt idx="3648">
                  <c:v>2.6589999999999998</c:v>
                </c:pt>
                <c:pt idx="3649">
                  <c:v>2.66</c:v>
                </c:pt>
                <c:pt idx="3650">
                  <c:v>2.661</c:v>
                </c:pt>
                <c:pt idx="3651">
                  <c:v>2.6619999999999999</c:v>
                </c:pt>
                <c:pt idx="3652">
                  <c:v>2.6630000000000011</c:v>
                </c:pt>
                <c:pt idx="3653">
                  <c:v>2.6640000000000001</c:v>
                </c:pt>
                <c:pt idx="3654">
                  <c:v>2.665</c:v>
                </c:pt>
                <c:pt idx="3655">
                  <c:v>2.6659999999999999</c:v>
                </c:pt>
                <c:pt idx="3656">
                  <c:v>2.6670000000000011</c:v>
                </c:pt>
                <c:pt idx="3657">
                  <c:v>2.6680000000000001</c:v>
                </c:pt>
                <c:pt idx="3658">
                  <c:v>2.669</c:v>
                </c:pt>
                <c:pt idx="3659">
                  <c:v>2.67</c:v>
                </c:pt>
                <c:pt idx="3660">
                  <c:v>2.6709999999999998</c:v>
                </c:pt>
                <c:pt idx="3661">
                  <c:v>2.6719999999999997</c:v>
                </c:pt>
                <c:pt idx="3662">
                  <c:v>2.673</c:v>
                </c:pt>
                <c:pt idx="3663">
                  <c:v>2.6739999999999999</c:v>
                </c:pt>
                <c:pt idx="3664">
                  <c:v>2.6749999999999998</c:v>
                </c:pt>
                <c:pt idx="3665">
                  <c:v>2.6759999999999997</c:v>
                </c:pt>
                <c:pt idx="3666">
                  <c:v>2.677</c:v>
                </c:pt>
                <c:pt idx="3667">
                  <c:v>2.6779999999999999</c:v>
                </c:pt>
                <c:pt idx="3668">
                  <c:v>2.6789999999999998</c:v>
                </c:pt>
                <c:pt idx="3669">
                  <c:v>2.68</c:v>
                </c:pt>
                <c:pt idx="3670">
                  <c:v>2.681</c:v>
                </c:pt>
                <c:pt idx="3671">
                  <c:v>2.6819999999999999</c:v>
                </c:pt>
                <c:pt idx="3672">
                  <c:v>2.6830000000000012</c:v>
                </c:pt>
                <c:pt idx="3673">
                  <c:v>2.6840000000000002</c:v>
                </c:pt>
                <c:pt idx="3674">
                  <c:v>2.6850000000000001</c:v>
                </c:pt>
                <c:pt idx="3675">
                  <c:v>2.6859999999999999</c:v>
                </c:pt>
                <c:pt idx="3676">
                  <c:v>2.6870000000000012</c:v>
                </c:pt>
                <c:pt idx="3677">
                  <c:v>2.6880000000000002</c:v>
                </c:pt>
                <c:pt idx="3678">
                  <c:v>2.6890000000000001</c:v>
                </c:pt>
                <c:pt idx="3679">
                  <c:v>2.69</c:v>
                </c:pt>
                <c:pt idx="3680">
                  <c:v>2.6909999999999998</c:v>
                </c:pt>
                <c:pt idx="3681">
                  <c:v>2.6919999999999997</c:v>
                </c:pt>
                <c:pt idx="3682">
                  <c:v>2.6930000000000001</c:v>
                </c:pt>
                <c:pt idx="3683">
                  <c:v>2.694</c:v>
                </c:pt>
                <c:pt idx="3684">
                  <c:v>2.6949999999999998</c:v>
                </c:pt>
                <c:pt idx="3685">
                  <c:v>2.6959999999999997</c:v>
                </c:pt>
                <c:pt idx="3686">
                  <c:v>2.6970000000000001</c:v>
                </c:pt>
                <c:pt idx="3687">
                  <c:v>2.698</c:v>
                </c:pt>
                <c:pt idx="3688">
                  <c:v>2.6989999999999998</c:v>
                </c:pt>
                <c:pt idx="3689">
                  <c:v>2.7</c:v>
                </c:pt>
                <c:pt idx="3690">
                  <c:v>2.7010000000000001</c:v>
                </c:pt>
                <c:pt idx="3691">
                  <c:v>2.702</c:v>
                </c:pt>
                <c:pt idx="3692">
                  <c:v>2.7030000000000012</c:v>
                </c:pt>
                <c:pt idx="3693">
                  <c:v>2.7040000000000002</c:v>
                </c:pt>
                <c:pt idx="3694">
                  <c:v>2.7050000000000001</c:v>
                </c:pt>
                <c:pt idx="3695">
                  <c:v>2.706</c:v>
                </c:pt>
                <c:pt idx="3696">
                  <c:v>2.7070000000000012</c:v>
                </c:pt>
                <c:pt idx="3697">
                  <c:v>2.7080000000000002</c:v>
                </c:pt>
                <c:pt idx="3698">
                  <c:v>2.7090000000000001</c:v>
                </c:pt>
                <c:pt idx="3699">
                  <c:v>2.71</c:v>
                </c:pt>
                <c:pt idx="3700">
                  <c:v>2.7109999999999999</c:v>
                </c:pt>
                <c:pt idx="3701">
                  <c:v>2.7119999999999997</c:v>
                </c:pt>
                <c:pt idx="3702">
                  <c:v>2.7130000000000001</c:v>
                </c:pt>
                <c:pt idx="3703">
                  <c:v>2.714</c:v>
                </c:pt>
                <c:pt idx="3704">
                  <c:v>2.7149999999999999</c:v>
                </c:pt>
                <c:pt idx="3705">
                  <c:v>2.7159999999999997</c:v>
                </c:pt>
                <c:pt idx="3706">
                  <c:v>2.7170000000000001</c:v>
                </c:pt>
                <c:pt idx="3707">
                  <c:v>2.718</c:v>
                </c:pt>
                <c:pt idx="3708">
                  <c:v>2.7189999999999999</c:v>
                </c:pt>
                <c:pt idx="3709">
                  <c:v>2.72</c:v>
                </c:pt>
                <c:pt idx="3710">
                  <c:v>2.7210000000000001</c:v>
                </c:pt>
                <c:pt idx="3711">
                  <c:v>2.722</c:v>
                </c:pt>
                <c:pt idx="3712">
                  <c:v>2.7230000000000012</c:v>
                </c:pt>
                <c:pt idx="3713">
                  <c:v>2.7240000000000002</c:v>
                </c:pt>
                <c:pt idx="3714">
                  <c:v>2.7250000000000001</c:v>
                </c:pt>
                <c:pt idx="3715">
                  <c:v>2.726</c:v>
                </c:pt>
                <c:pt idx="3716">
                  <c:v>2.7270000000000012</c:v>
                </c:pt>
                <c:pt idx="3717">
                  <c:v>2.7280000000000002</c:v>
                </c:pt>
                <c:pt idx="3718">
                  <c:v>2.7290000000000001</c:v>
                </c:pt>
                <c:pt idx="3719">
                  <c:v>2.73</c:v>
                </c:pt>
                <c:pt idx="3720">
                  <c:v>2.7309999999999999</c:v>
                </c:pt>
                <c:pt idx="3721">
                  <c:v>2.7319999999999998</c:v>
                </c:pt>
                <c:pt idx="3722">
                  <c:v>2.7330000000000001</c:v>
                </c:pt>
                <c:pt idx="3723">
                  <c:v>2.734</c:v>
                </c:pt>
                <c:pt idx="3724">
                  <c:v>2.7349999999999999</c:v>
                </c:pt>
                <c:pt idx="3725">
                  <c:v>2.7359999999999998</c:v>
                </c:pt>
                <c:pt idx="3726">
                  <c:v>2.7370000000000001</c:v>
                </c:pt>
                <c:pt idx="3727">
                  <c:v>2.738</c:v>
                </c:pt>
                <c:pt idx="3728">
                  <c:v>2.7389999999999999</c:v>
                </c:pt>
                <c:pt idx="3729">
                  <c:v>2.74</c:v>
                </c:pt>
                <c:pt idx="3730">
                  <c:v>2.7410000000000001</c:v>
                </c:pt>
                <c:pt idx="3731">
                  <c:v>2.742</c:v>
                </c:pt>
                <c:pt idx="3732">
                  <c:v>2.7430000000000012</c:v>
                </c:pt>
                <c:pt idx="3733">
                  <c:v>2.7440000000000002</c:v>
                </c:pt>
                <c:pt idx="3734">
                  <c:v>2.7450000000000001</c:v>
                </c:pt>
                <c:pt idx="3735">
                  <c:v>2.746</c:v>
                </c:pt>
                <c:pt idx="3736">
                  <c:v>2.7470000000000012</c:v>
                </c:pt>
                <c:pt idx="3737">
                  <c:v>2.7480000000000002</c:v>
                </c:pt>
                <c:pt idx="3738">
                  <c:v>2.7490000000000001</c:v>
                </c:pt>
                <c:pt idx="3739">
                  <c:v>2.75</c:v>
                </c:pt>
                <c:pt idx="3740">
                  <c:v>2.7509999999999999</c:v>
                </c:pt>
                <c:pt idx="3741">
                  <c:v>2.7519999999999998</c:v>
                </c:pt>
                <c:pt idx="3742">
                  <c:v>2.7530000000000001</c:v>
                </c:pt>
                <c:pt idx="3743">
                  <c:v>2.754</c:v>
                </c:pt>
                <c:pt idx="3744">
                  <c:v>2.7549999999999999</c:v>
                </c:pt>
                <c:pt idx="3745">
                  <c:v>2.7559999999999998</c:v>
                </c:pt>
                <c:pt idx="3746">
                  <c:v>2.7570000000000001</c:v>
                </c:pt>
                <c:pt idx="3747">
                  <c:v>2.758</c:v>
                </c:pt>
                <c:pt idx="3748">
                  <c:v>2.7589999999999999</c:v>
                </c:pt>
                <c:pt idx="3749">
                  <c:v>2.7600000000000002</c:v>
                </c:pt>
                <c:pt idx="3750">
                  <c:v>2.7610000000000001</c:v>
                </c:pt>
                <c:pt idx="3751">
                  <c:v>2.762</c:v>
                </c:pt>
                <c:pt idx="3752">
                  <c:v>2.7630000000000012</c:v>
                </c:pt>
                <c:pt idx="3753">
                  <c:v>2.7640000000000002</c:v>
                </c:pt>
                <c:pt idx="3754">
                  <c:v>2.7650000000000001</c:v>
                </c:pt>
                <c:pt idx="3755">
                  <c:v>2.766</c:v>
                </c:pt>
                <c:pt idx="3756">
                  <c:v>2.7670000000000012</c:v>
                </c:pt>
                <c:pt idx="3757">
                  <c:v>2.7680000000000002</c:v>
                </c:pt>
                <c:pt idx="3758">
                  <c:v>2.7690000000000001</c:v>
                </c:pt>
                <c:pt idx="3759">
                  <c:v>2.77</c:v>
                </c:pt>
                <c:pt idx="3760">
                  <c:v>2.7709999999999999</c:v>
                </c:pt>
                <c:pt idx="3761">
                  <c:v>2.7719999999999998</c:v>
                </c:pt>
                <c:pt idx="3762">
                  <c:v>2.7730000000000001</c:v>
                </c:pt>
                <c:pt idx="3763">
                  <c:v>2.774</c:v>
                </c:pt>
                <c:pt idx="3764">
                  <c:v>2.7749999999999999</c:v>
                </c:pt>
                <c:pt idx="3765">
                  <c:v>2.7759999999999998</c:v>
                </c:pt>
                <c:pt idx="3766">
                  <c:v>2.7770000000000001</c:v>
                </c:pt>
                <c:pt idx="3767">
                  <c:v>2.778</c:v>
                </c:pt>
                <c:pt idx="3768">
                  <c:v>2.7789999999999999</c:v>
                </c:pt>
                <c:pt idx="3769">
                  <c:v>2.7800000000000002</c:v>
                </c:pt>
                <c:pt idx="3770">
                  <c:v>2.7810000000000001</c:v>
                </c:pt>
                <c:pt idx="3771">
                  <c:v>2.782</c:v>
                </c:pt>
                <c:pt idx="3772">
                  <c:v>2.7830000000000026</c:v>
                </c:pt>
                <c:pt idx="3773">
                  <c:v>2.7840000000000011</c:v>
                </c:pt>
                <c:pt idx="3774">
                  <c:v>2.7850000000000001</c:v>
                </c:pt>
                <c:pt idx="3775">
                  <c:v>2.786</c:v>
                </c:pt>
                <c:pt idx="3776">
                  <c:v>2.7870000000000026</c:v>
                </c:pt>
                <c:pt idx="3777">
                  <c:v>2.7880000000000011</c:v>
                </c:pt>
                <c:pt idx="3778">
                  <c:v>2.7890000000000001</c:v>
                </c:pt>
                <c:pt idx="3779">
                  <c:v>2.79</c:v>
                </c:pt>
                <c:pt idx="3780">
                  <c:v>2.7909999999999999</c:v>
                </c:pt>
                <c:pt idx="3781">
                  <c:v>2.7919999999999998</c:v>
                </c:pt>
                <c:pt idx="3782">
                  <c:v>2.7930000000000001</c:v>
                </c:pt>
                <c:pt idx="3783">
                  <c:v>2.794</c:v>
                </c:pt>
                <c:pt idx="3784">
                  <c:v>2.7949999999999999</c:v>
                </c:pt>
                <c:pt idx="3785">
                  <c:v>2.7959999999999998</c:v>
                </c:pt>
                <c:pt idx="3786">
                  <c:v>2.7970000000000002</c:v>
                </c:pt>
                <c:pt idx="3787">
                  <c:v>2.798</c:v>
                </c:pt>
                <c:pt idx="3788">
                  <c:v>2.7989999999999999</c:v>
                </c:pt>
                <c:pt idx="3789">
                  <c:v>2.8</c:v>
                </c:pt>
                <c:pt idx="3790">
                  <c:v>2.8009999999999997</c:v>
                </c:pt>
                <c:pt idx="3791">
                  <c:v>2.8019999999999987</c:v>
                </c:pt>
                <c:pt idx="3792">
                  <c:v>2.8029999999999977</c:v>
                </c:pt>
                <c:pt idx="3793">
                  <c:v>2.8039999999999998</c:v>
                </c:pt>
                <c:pt idx="3794">
                  <c:v>2.8049999999999997</c:v>
                </c:pt>
                <c:pt idx="3795">
                  <c:v>2.8059999999999987</c:v>
                </c:pt>
                <c:pt idx="3796">
                  <c:v>2.8069999999999977</c:v>
                </c:pt>
                <c:pt idx="3797">
                  <c:v>2.8079999999999998</c:v>
                </c:pt>
                <c:pt idx="3798">
                  <c:v>2.8089999999999997</c:v>
                </c:pt>
                <c:pt idx="3799">
                  <c:v>2.8099999999999987</c:v>
                </c:pt>
                <c:pt idx="3800">
                  <c:v>2.8109999999999977</c:v>
                </c:pt>
                <c:pt idx="3801">
                  <c:v>2.8119999999999967</c:v>
                </c:pt>
                <c:pt idx="3802">
                  <c:v>2.8129999999999935</c:v>
                </c:pt>
                <c:pt idx="3803">
                  <c:v>2.8139999999999987</c:v>
                </c:pt>
                <c:pt idx="3804">
                  <c:v>2.8149999999999977</c:v>
                </c:pt>
                <c:pt idx="3805">
                  <c:v>2.8159999999999967</c:v>
                </c:pt>
                <c:pt idx="3806">
                  <c:v>2.8169999999999935</c:v>
                </c:pt>
                <c:pt idx="3807">
                  <c:v>2.8179999999999987</c:v>
                </c:pt>
                <c:pt idx="3808">
                  <c:v>2.8189999999999977</c:v>
                </c:pt>
                <c:pt idx="3809">
                  <c:v>2.82</c:v>
                </c:pt>
                <c:pt idx="3810">
                  <c:v>2.8209999999999997</c:v>
                </c:pt>
                <c:pt idx="3811">
                  <c:v>2.8219999999999987</c:v>
                </c:pt>
                <c:pt idx="3812">
                  <c:v>2.823</c:v>
                </c:pt>
                <c:pt idx="3813">
                  <c:v>2.8239999999999998</c:v>
                </c:pt>
                <c:pt idx="3814">
                  <c:v>2.8249999999999997</c:v>
                </c:pt>
                <c:pt idx="3815">
                  <c:v>2.8259999999999987</c:v>
                </c:pt>
                <c:pt idx="3816">
                  <c:v>2.827</c:v>
                </c:pt>
                <c:pt idx="3817">
                  <c:v>2.8279999999999998</c:v>
                </c:pt>
                <c:pt idx="3818">
                  <c:v>2.8289999999999997</c:v>
                </c:pt>
                <c:pt idx="3819">
                  <c:v>2.8299999999999987</c:v>
                </c:pt>
                <c:pt idx="3820">
                  <c:v>2.8309999999999977</c:v>
                </c:pt>
                <c:pt idx="3821">
                  <c:v>2.8319999999999967</c:v>
                </c:pt>
                <c:pt idx="3822">
                  <c:v>2.8329999999999935</c:v>
                </c:pt>
                <c:pt idx="3823">
                  <c:v>2.8339999999999987</c:v>
                </c:pt>
                <c:pt idx="3824">
                  <c:v>2.8349999999999977</c:v>
                </c:pt>
                <c:pt idx="3825">
                  <c:v>2.8359999999999967</c:v>
                </c:pt>
                <c:pt idx="3826">
                  <c:v>2.8369999999999935</c:v>
                </c:pt>
                <c:pt idx="3827">
                  <c:v>2.8379999999999987</c:v>
                </c:pt>
                <c:pt idx="3828">
                  <c:v>2.8389999999999977</c:v>
                </c:pt>
                <c:pt idx="3829">
                  <c:v>2.84</c:v>
                </c:pt>
                <c:pt idx="3830">
                  <c:v>2.8409999999999997</c:v>
                </c:pt>
                <c:pt idx="3831">
                  <c:v>2.8419999999999987</c:v>
                </c:pt>
                <c:pt idx="3832">
                  <c:v>2.843</c:v>
                </c:pt>
                <c:pt idx="3833">
                  <c:v>2.8439999999999999</c:v>
                </c:pt>
                <c:pt idx="3834">
                  <c:v>2.8449999999999998</c:v>
                </c:pt>
                <c:pt idx="3835">
                  <c:v>2.8459999999999988</c:v>
                </c:pt>
                <c:pt idx="3836">
                  <c:v>2.847</c:v>
                </c:pt>
                <c:pt idx="3837">
                  <c:v>2.8479999999999999</c:v>
                </c:pt>
                <c:pt idx="3838">
                  <c:v>2.8489999999999998</c:v>
                </c:pt>
                <c:pt idx="3839">
                  <c:v>2.8499999999999988</c:v>
                </c:pt>
                <c:pt idx="3840">
                  <c:v>2.8509999999999978</c:v>
                </c:pt>
                <c:pt idx="3841">
                  <c:v>2.8519999999999968</c:v>
                </c:pt>
                <c:pt idx="3842">
                  <c:v>2.8529999999999935</c:v>
                </c:pt>
                <c:pt idx="3843">
                  <c:v>2.8539999999999988</c:v>
                </c:pt>
                <c:pt idx="3844">
                  <c:v>2.8549999999999978</c:v>
                </c:pt>
                <c:pt idx="3845">
                  <c:v>2.8559999999999977</c:v>
                </c:pt>
                <c:pt idx="3846">
                  <c:v>2.8569999999999967</c:v>
                </c:pt>
                <c:pt idx="3847">
                  <c:v>2.8579999999999997</c:v>
                </c:pt>
                <c:pt idx="3848">
                  <c:v>2.8589999999999987</c:v>
                </c:pt>
                <c:pt idx="3849">
                  <c:v>2.86</c:v>
                </c:pt>
                <c:pt idx="3850">
                  <c:v>2.8609999999999998</c:v>
                </c:pt>
                <c:pt idx="3851">
                  <c:v>2.8619999999999997</c:v>
                </c:pt>
                <c:pt idx="3852">
                  <c:v>2.863</c:v>
                </c:pt>
                <c:pt idx="3853">
                  <c:v>2.8639999999999999</c:v>
                </c:pt>
                <c:pt idx="3854">
                  <c:v>2.8649999999999998</c:v>
                </c:pt>
                <c:pt idx="3855">
                  <c:v>2.8659999999999997</c:v>
                </c:pt>
                <c:pt idx="3856">
                  <c:v>2.867</c:v>
                </c:pt>
                <c:pt idx="3857">
                  <c:v>2.8679999999999999</c:v>
                </c:pt>
                <c:pt idx="3858">
                  <c:v>2.8689999999999998</c:v>
                </c:pt>
                <c:pt idx="3859">
                  <c:v>2.8699999999999997</c:v>
                </c:pt>
                <c:pt idx="3860">
                  <c:v>2.8709999999999987</c:v>
                </c:pt>
                <c:pt idx="3861">
                  <c:v>2.8719999999999977</c:v>
                </c:pt>
                <c:pt idx="3862">
                  <c:v>2.8729999999999967</c:v>
                </c:pt>
                <c:pt idx="3863">
                  <c:v>2.8739999999999997</c:v>
                </c:pt>
                <c:pt idx="3864">
                  <c:v>2.8749999999999987</c:v>
                </c:pt>
                <c:pt idx="3865">
                  <c:v>2.8759999999999977</c:v>
                </c:pt>
                <c:pt idx="3866">
                  <c:v>2.8769999999999967</c:v>
                </c:pt>
                <c:pt idx="3867">
                  <c:v>2.8779999999999997</c:v>
                </c:pt>
                <c:pt idx="3868">
                  <c:v>2.8789999999999987</c:v>
                </c:pt>
                <c:pt idx="3869">
                  <c:v>2.88</c:v>
                </c:pt>
                <c:pt idx="3870">
                  <c:v>2.8809999999999998</c:v>
                </c:pt>
                <c:pt idx="3871">
                  <c:v>2.8819999999999997</c:v>
                </c:pt>
                <c:pt idx="3872">
                  <c:v>2.883</c:v>
                </c:pt>
                <c:pt idx="3873">
                  <c:v>2.8839999999999999</c:v>
                </c:pt>
                <c:pt idx="3874">
                  <c:v>2.8849999999999998</c:v>
                </c:pt>
                <c:pt idx="3875">
                  <c:v>2.8859999999999997</c:v>
                </c:pt>
                <c:pt idx="3876">
                  <c:v>2.887</c:v>
                </c:pt>
                <c:pt idx="3877">
                  <c:v>2.8879999999999999</c:v>
                </c:pt>
                <c:pt idx="3878">
                  <c:v>2.8889999999999998</c:v>
                </c:pt>
                <c:pt idx="3879">
                  <c:v>2.8899999999999997</c:v>
                </c:pt>
                <c:pt idx="3880">
                  <c:v>2.8909999999999987</c:v>
                </c:pt>
                <c:pt idx="3881">
                  <c:v>2.8919999999999977</c:v>
                </c:pt>
                <c:pt idx="3882">
                  <c:v>2.8929999999999967</c:v>
                </c:pt>
                <c:pt idx="3883">
                  <c:v>2.8939999999999997</c:v>
                </c:pt>
                <c:pt idx="3884">
                  <c:v>2.8949999999999987</c:v>
                </c:pt>
                <c:pt idx="3885">
                  <c:v>2.8959999999999977</c:v>
                </c:pt>
                <c:pt idx="3886">
                  <c:v>2.8969999999999967</c:v>
                </c:pt>
                <c:pt idx="3887">
                  <c:v>2.8979999999999997</c:v>
                </c:pt>
                <c:pt idx="3888">
                  <c:v>2.8989999999999987</c:v>
                </c:pt>
                <c:pt idx="3889">
                  <c:v>2.9</c:v>
                </c:pt>
                <c:pt idx="3890">
                  <c:v>2.9009999999999998</c:v>
                </c:pt>
                <c:pt idx="3891">
                  <c:v>2.9019999999999997</c:v>
                </c:pt>
                <c:pt idx="3892">
                  <c:v>2.903</c:v>
                </c:pt>
                <c:pt idx="3893">
                  <c:v>2.9039999999999999</c:v>
                </c:pt>
                <c:pt idx="3894">
                  <c:v>2.9049999999999998</c:v>
                </c:pt>
                <c:pt idx="3895">
                  <c:v>2.9059999999999997</c:v>
                </c:pt>
                <c:pt idx="3896">
                  <c:v>2.907</c:v>
                </c:pt>
                <c:pt idx="3897">
                  <c:v>2.9079999999999999</c:v>
                </c:pt>
                <c:pt idx="3898">
                  <c:v>2.9089999999999998</c:v>
                </c:pt>
                <c:pt idx="3899">
                  <c:v>2.9099999999999997</c:v>
                </c:pt>
                <c:pt idx="3900">
                  <c:v>2.9109999999999987</c:v>
                </c:pt>
                <c:pt idx="3901">
                  <c:v>2.9119999999999977</c:v>
                </c:pt>
                <c:pt idx="3902">
                  <c:v>2.9129999999999967</c:v>
                </c:pt>
                <c:pt idx="3903">
                  <c:v>2.9139999999999997</c:v>
                </c:pt>
                <c:pt idx="3904">
                  <c:v>2.9149999999999987</c:v>
                </c:pt>
                <c:pt idx="3905">
                  <c:v>2.9159999999999977</c:v>
                </c:pt>
                <c:pt idx="3906">
                  <c:v>2.9169999999999967</c:v>
                </c:pt>
                <c:pt idx="3907">
                  <c:v>2.9179999999999997</c:v>
                </c:pt>
                <c:pt idx="3908">
                  <c:v>2.9189999999999987</c:v>
                </c:pt>
                <c:pt idx="3909">
                  <c:v>2.92</c:v>
                </c:pt>
                <c:pt idx="3910">
                  <c:v>2.9209999999999998</c:v>
                </c:pt>
                <c:pt idx="3911">
                  <c:v>2.9219999999999997</c:v>
                </c:pt>
                <c:pt idx="3912">
                  <c:v>2.923</c:v>
                </c:pt>
                <c:pt idx="3913">
                  <c:v>2.9239999999999999</c:v>
                </c:pt>
                <c:pt idx="3914">
                  <c:v>2.9249999999999998</c:v>
                </c:pt>
                <c:pt idx="3915">
                  <c:v>2.9259999999999997</c:v>
                </c:pt>
                <c:pt idx="3916">
                  <c:v>2.927</c:v>
                </c:pt>
                <c:pt idx="3917">
                  <c:v>2.9279999999999999</c:v>
                </c:pt>
                <c:pt idx="3918">
                  <c:v>2.9289999999999998</c:v>
                </c:pt>
                <c:pt idx="3919">
                  <c:v>2.9299999999999997</c:v>
                </c:pt>
                <c:pt idx="3920">
                  <c:v>2.9309999999999987</c:v>
                </c:pt>
                <c:pt idx="3921">
                  <c:v>2.9319999999999977</c:v>
                </c:pt>
                <c:pt idx="3922">
                  <c:v>2.9329999999999967</c:v>
                </c:pt>
                <c:pt idx="3923">
                  <c:v>2.9339999999999997</c:v>
                </c:pt>
                <c:pt idx="3924">
                  <c:v>2.9349999999999987</c:v>
                </c:pt>
                <c:pt idx="3925">
                  <c:v>2.9359999999999977</c:v>
                </c:pt>
                <c:pt idx="3926">
                  <c:v>2.9369999999999967</c:v>
                </c:pt>
                <c:pt idx="3927">
                  <c:v>2.9379999999999997</c:v>
                </c:pt>
                <c:pt idx="3928">
                  <c:v>2.9389999999999987</c:v>
                </c:pt>
                <c:pt idx="3929">
                  <c:v>2.94</c:v>
                </c:pt>
                <c:pt idx="3930">
                  <c:v>2.9409999999999998</c:v>
                </c:pt>
                <c:pt idx="3931">
                  <c:v>2.9419999999999997</c:v>
                </c:pt>
                <c:pt idx="3932">
                  <c:v>2.9430000000000001</c:v>
                </c:pt>
                <c:pt idx="3933">
                  <c:v>2.944</c:v>
                </c:pt>
                <c:pt idx="3934">
                  <c:v>2.9449999999999998</c:v>
                </c:pt>
                <c:pt idx="3935">
                  <c:v>2.9459999999999997</c:v>
                </c:pt>
                <c:pt idx="3936">
                  <c:v>2.9470000000000001</c:v>
                </c:pt>
                <c:pt idx="3937">
                  <c:v>2.948</c:v>
                </c:pt>
                <c:pt idx="3938">
                  <c:v>2.9489999999999998</c:v>
                </c:pt>
                <c:pt idx="3939">
                  <c:v>2.9499999999999997</c:v>
                </c:pt>
                <c:pt idx="3940">
                  <c:v>2.9509999999999987</c:v>
                </c:pt>
                <c:pt idx="3941">
                  <c:v>2.9519999999999977</c:v>
                </c:pt>
                <c:pt idx="3942">
                  <c:v>2.9529999999999967</c:v>
                </c:pt>
                <c:pt idx="3943">
                  <c:v>2.9539999999999997</c:v>
                </c:pt>
                <c:pt idx="3944">
                  <c:v>2.9549999999999987</c:v>
                </c:pt>
                <c:pt idx="3945">
                  <c:v>2.9559999999999977</c:v>
                </c:pt>
                <c:pt idx="3946">
                  <c:v>2.9569999999999967</c:v>
                </c:pt>
                <c:pt idx="3947">
                  <c:v>2.9579999999999997</c:v>
                </c:pt>
                <c:pt idx="3948">
                  <c:v>2.9589999999999987</c:v>
                </c:pt>
                <c:pt idx="3949">
                  <c:v>2.96</c:v>
                </c:pt>
                <c:pt idx="3950">
                  <c:v>2.9609999999999999</c:v>
                </c:pt>
                <c:pt idx="3951">
                  <c:v>2.9619999999999997</c:v>
                </c:pt>
                <c:pt idx="3952">
                  <c:v>2.9630000000000001</c:v>
                </c:pt>
                <c:pt idx="3953">
                  <c:v>2.964</c:v>
                </c:pt>
                <c:pt idx="3954">
                  <c:v>2.9649999999999999</c:v>
                </c:pt>
                <c:pt idx="3955">
                  <c:v>2.9659999999999997</c:v>
                </c:pt>
                <c:pt idx="3956">
                  <c:v>2.9670000000000001</c:v>
                </c:pt>
                <c:pt idx="3957">
                  <c:v>2.968</c:v>
                </c:pt>
                <c:pt idx="3958">
                  <c:v>2.9689999999999999</c:v>
                </c:pt>
                <c:pt idx="3959">
                  <c:v>2.9699999999999998</c:v>
                </c:pt>
                <c:pt idx="3960">
                  <c:v>2.9709999999999988</c:v>
                </c:pt>
                <c:pt idx="3961">
                  <c:v>2.9719999999999978</c:v>
                </c:pt>
                <c:pt idx="3962">
                  <c:v>2.9729999999999968</c:v>
                </c:pt>
                <c:pt idx="3963">
                  <c:v>2.9739999999999998</c:v>
                </c:pt>
                <c:pt idx="3964">
                  <c:v>2.9749999999999988</c:v>
                </c:pt>
                <c:pt idx="3965">
                  <c:v>2.9759999999999978</c:v>
                </c:pt>
                <c:pt idx="3966">
                  <c:v>2.9769999999999968</c:v>
                </c:pt>
                <c:pt idx="3967">
                  <c:v>2.9779999999999998</c:v>
                </c:pt>
                <c:pt idx="3968">
                  <c:v>2.9789999999999988</c:v>
                </c:pt>
                <c:pt idx="3969">
                  <c:v>2.98</c:v>
                </c:pt>
                <c:pt idx="3970">
                  <c:v>2.9809999999999999</c:v>
                </c:pt>
                <c:pt idx="3971">
                  <c:v>2.9819999999999998</c:v>
                </c:pt>
                <c:pt idx="3972">
                  <c:v>2.9830000000000001</c:v>
                </c:pt>
                <c:pt idx="3973">
                  <c:v>2.984</c:v>
                </c:pt>
                <c:pt idx="3974">
                  <c:v>2.9849999999999999</c:v>
                </c:pt>
                <c:pt idx="3975">
                  <c:v>2.9859999999999998</c:v>
                </c:pt>
                <c:pt idx="3976">
                  <c:v>2.9870000000000001</c:v>
                </c:pt>
                <c:pt idx="3977">
                  <c:v>2.988</c:v>
                </c:pt>
                <c:pt idx="3978">
                  <c:v>2.9889999999999999</c:v>
                </c:pt>
                <c:pt idx="3979">
                  <c:v>2.9899999999999998</c:v>
                </c:pt>
                <c:pt idx="3980">
                  <c:v>2.9909999999999997</c:v>
                </c:pt>
                <c:pt idx="3981">
                  <c:v>2.9919999999999987</c:v>
                </c:pt>
                <c:pt idx="3982">
                  <c:v>2.9929999999999977</c:v>
                </c:pt>
                <c:pt idx="3983">
                  <c:v>2.9939999999999998</c:v>
                </c:pt>
                <c:pt idx="3984">
                  <c:v>2.9949999999999997</c:v>
                </c:pt>
                <c:pt idx="3985">
                  <c:v>2.9959999999999987</c:v>
                </c:pt>
                <c:pt idx="3986">
                  <c:v>2.9969999999999977</c:v>
                </c:pt>
                <c:pt idx="3987">
                  <c:v>2.9979999999999998</c:v>
                </c:pt>
                <c:pt idx="3988">
                  <c:v>2.9989999999999997</c:v>
                </c:pt>
                <c:pt idx="3989">
                  <c:v>3</c:v>
                </c:pt>
                <c:pt idx="3990">
                  <c:v>2.9989999999999997</c:v>
                </c:pt>
                <c:pt idx="3991">
                  <c:v>2.9979999999999998</c:v>
                </c:pt>
                <c:pt idx="3992">
                  <c:v>2.9969999999999977</c:v>
                </c:pt>
                <c:pt idx="3993">
                  <c:v>2.9959999999999987</c:v>
                </c:pt>
                <c:pt idx="3994">
                  <c:v>2.9949999999999997</c:v>
                </c:pt>
                <c:pt idx="3995">
                  <c:v>2.9939999999999998</c:v>
                </c:pt>
                <c:pt idx="3996">
                  <c:v>2.9929999999999977</c:v>
                </c:pt>
                <c:pt idx="3997">
                  <c:v>2.9919999999999987</c:v>
                </c:pt>
                <c:pt idx="3998">
                  <c:v>2.9909999999999997</c:v>
                </c:pt>
                <c:pt idx="3999">
                  <c:v>2.9899999999999998</c:v>
                </c:pt>
                <c:pt idx="4000">
                  <c:v>2.9889999999999999</c:v>
                </c:pt>
                <c:pt idx="4001">
                  <c:v>2.988</c:v>
                </c:pt>
                <c:pt idx="4002">
                  <c:v>2.9870000000000001</c:v>
                </c:pt>
                <c:pt idx="4003">
                  <c:v>2.9859999999999998</c:v>
                </c:pt>
                <c:pt idx="4004">
                  <c:v>2.9849999999999999</c:v>
                </c:pt>
                <c:pt idx="4005">
                  <c:v>2.984</c:v>
                </c:pt>
                <c:pt idx="4006">
                  <c:v>2.9830000000000001</c:v>
                </c:pt>
                <c:pt idx="4007">
                  <c:v>2.9819999999999998</c:v>
                </c:pt>
                <c:pt idx="4008">
                  <c:v>2.9809999999999999</c:v>
                </c:pt>
                <c:pt idx="4009">
                  <c:v>2.98</c:v>
                </c:pt>
                <c:pt idx="4010">
                  <c:v>2.9789999999999988</c:v>
                </c:pt>
                <c:pt idx="4011">
                  <c:v>2.9779999999999998</c:v>
                </c:pt>
                <c:pt idx="4012">
                  <c:v>2.9769999999999968</c:v>
                </c:pt>
                <c:pt idx="4013">
                  <c:v>2.9759999999999978</c:v>
                </c:pt>
                <c:pt idx="4014">
                  <c:v>2.9749999999999988</c:v>
                </c:pt>
                <c:pt idx="4015">
                  <c:v>2.9739999999999998</c:v>
                </c:pt>
                <c:pt idx="4016">
                  <c:v>2.9729999999999968</c:v>
                </c:pt>
                <c:pt idx="4017">
                  <c:v>2.9719999999999978</c:v>
                </c:pt>
                <c:pt idx="4018">
                  <c:v>2.9709999999999988</c:v>
                </c:pt>
                <c:pt idx="4019">
                  <c:v>2.9699999999999998</c:v>
                </c:pt>
                <c:pt idx="4020">
                  <c:v>2.9689999999999999</c:v>
                </c:pt>
                <c:pt idx="4021">
                  <c:v>2.968</c:v>
                </c:pt>
                <c:pt idx="4022">
                  <c:v>2.9670000000000001</c:v>
                </c:pt>
                <c:pt idx="4023">
                  <c:v>2.9659999999999997</c:v>
                </c:pt>
                <c:pt idx="4024">
                  <c:v>2.9649999999999999</c:v>
                </c:pt>
                <c:pt idx="4025">
                  <c:v>2.964</c:v>
                </c:pt>
                <c:pt idx="4026">
                  <c:v>2.9630000000000001</c:v>
                </c:pt>
                <c:pt idx="4027">
                  <c:v>2.9619999999999997</c:v>
                </c:pt>
                <c:pt idx="4028">
                  <c:v>2.9609999999999999</c:v>
                </c:pt>
                <c:pt idx="4029">
                  <c:v>2.96</c:v>
                </c:pt>
                <c:pt idx="4030">
                  <c:v>2.9589999999999987</c:v>
                </c:pt>
                <c:pt idx="4031">
                  <c:v>2.9579999999999997</c:v>
                </c:pt>
                <c:pt idx="4032">
                  <c:v>2.9569999999999967</c:v>
                </c:pt>
                <c:pt idx="4033">
                  <c:v>2.9559999999999977</c:v>
                </c:pt>
                <c:pt idx="4034">
                  <c:v>2.9549999999999987</c:v>
                </c:pt>
                <c:pt idx="4035">
                  <c:v>2.9539999999999997</c:v>
                </c:pt>
                <c:pt idx="4036">
                  <c:v>2.9529999999999967</c:v>
                </c:pt>
                <c:pt idx="4037">
                  <c:v>2.9519999999999977</c:v>
                </c:pt>
                <c:pt idx="4038">
                  <c:v>2.9509999999999987</c:v>
                </c:pt>
                <c:pt idx="4039">
                  <c:v>2.9499999999999997</c:v>
                </c:pt>
                <c:pt idx="4040">
                  <c:v>2.9489999999999998</c:v>
                </c:pt>
                <c:pt idx="4041">
                  <c:v>2.948</c:v>
                </c:pt>
                <c:pt idx="4042">
                  <c:v>2.9470000000000001</c:v>
                </c:pt>
                <c:pt idx="4043">
                  <c:v>2.9459999999999997</c:v>
                </c:pt>
                <c:pt idx="4044">
                  <c:v>2.9449999999999998</c:v>
                </c:pt>
                <c:pt idx="4045">
                  <c:v>2.944</c:v>
                </c:pt>
                <c:pt idx="4046">
                  <c:v>2.9430000000000001</c:v>
                </c:pt>
                <c:pt idx="4047">
                  <c:v>2.9419999999999997</c:v>
                </c:pt>
                <c:pt idx="4048">
                  <c:v>2.9409999999999998</c:v>
                </c:pt>
                <c:pt idx="4049">
                  <c:v>2.94</c:v>
                </c:pt>
                <c:pt idx="4050">
                  <c:v>2.9389999999999987</c:v>
                </c:pt>
                <c:pt idx="4051">
                  <c:v>2.9379999999999997</c:v>
                </c:pt>
                <c:pt idx="4052">
                  <c:v>2.9369999999999967</c:v>
                </c:pt>
                <c:pt idx="4053">
                  <c:v>2.9359999999999977</c:v>
                </c:pt>
                <c:pt idx="4054">
                  <c:v>2.9349999999999987</c:v>
                </c:pt>
                <c:pt idx="4055">
                  <c:v>2.9339999999999997</c:v>
                </c:pt>
                <c:pt idx="4056">
                  <c:v>2.9329999999999967</c:v>
                </c:pt>
                <c:pt idx="4057">
                  <c:v>2.9319999999999977</c:v>
                </c:pt>
                <c:pt idx="4058">
                  <c:v>2.9309999999999987</c:v>
                </c:pt>
                <c:pt idx="4059">
                  <c:v>2.9299999999999997</c:v>
                </c:pt>
                <c:pt idx="4060">
                  <c:v>2.9289999999999998</c:v>
                </c:pt>
                <c:pt idx="4061">
                  <c:v>2.9279999999999999</c:v>
                </c:pt>
                <c:pt idx="4062">
                  <c:v>2.927</c:v>
                </c:pt>
                <c:pt idx="4063">
                  <c:v>2.9259999999999997</c:v>
                </c:pt>
                <c:pt idx="4064">
                  <c:v>2.9249999999999998</c:v>
                </c:pt>
                <c:pt idx="4065">
                  <c:v>2.9239999999999999</c:v>
                </c:pt>
                <c:pt idx="4066">
                  <c:v>2.923</c:v>
                </c:pt>
                <c:pt idx="4067">
                  <c:v>2.9219999999999997</c:v>
                </c:pt>
                <c:pt idx="4068">
                  <c:v>2.9209999999999998</c:v>
                </c:pt>
                <c:pt idx="4069">
                  <c:v>2.92</c:v>
                </c:pt>
                <c:pt idx="4070">
                  <c:v>2.9189999999999987</c:v>
                </c:pt>
                <c:pt idx="4071">
                  <c:v>2.9179999999999997</c:v>
                </c:pt>
                <c:pt idx="4072">
                  <c:v>2.9169999999999967</c:v>
                </c:pt>
                <c:pt idx="4073">
                  <c:v>2.9159999999999977</c:v>
                </c:pt>
                <c:pt idx="4074">
                  <c:v>2.9149999999999987</c:v>
                </c:pt>
                <c:pt idx="4075">
                  <c:v>2.9139999999999997</c:v>
                </c:pt>
                <c:pt idx="4076">
                  <c:v>2.9129999999999967</c:v>
                </c:pt>
                <c:pt idx="4077">
                  <c:v>2.9119999999999977</c:v>
                </c:pt>
                <c:pt idx="4078">
                  <c:v>2.9109999999999987</c:v>
                </c:pt>
                <c:pt idx="4079">
                  <c:v>2.9099999999999997</c:v>
                </c:pt>
                <c:pt idx="4080">
                  <c:v>2.9089999999999998</c:v>
                </c:pt>
                <c:pt idx="4081">
                  <c:v>2.9079999999999999</c:v>
                </c:pt>
                <c:pt idx="4082">
                  <c:v>2.907</c:v>
                </c:pt>
                <c:pt idx="4083">
                  <c:v>2.9059999999999997</c:v>
                </c:pt>
                <c:pt idx="4084">
                  <c:v>2.9049999999999998</c:v>
                </c:pt>
                <c:pt idx="4085">
                  <c:v>2.9039999999999999</c:v>
                </c:pt>
                <c:pt idx="4086">
                  <c:v>2.903</c:v>
                </c:pt>
                <c:pt idx="4087">
                  <c:v>2.9019999999999997</c:v>
                </c:pt>
                <c:pt idx="4088">
                  <c:v>2.9009999999999998</c:v>
                </c:pt>
                <c:pt idx="4089">
                  <c:v>2.9</c:v>
                </c:pt>
                <c:pt idx="4090">
                  <c:v>2.8989999999999987</c:v>
                </c:pt>
                <c:pt idx="4091">
                  <c:v>2.8979999999999997</c:v>
                </c:pt>
                <c:pt idx="4092">
                  <c:v>2.8969999999999967</c:v>
                </c:pt>
                <c:pt idx="4093">
                  <c:v>2.8959999999999977</c:v>
                </c:pt>
                <c:pt idx="4094">
                  <c:v>2.8949999999999987</c:v>
                </c:pt>
                <c:pt idx="4095">
                  <c:v>2.8939999999999997</c:v>
                </c:pt>
                <c:pt idx="4096">
                  <c:v>2.8929999999999967</c:v>
                </c:pt>
                <c:pt idx="4097">
                  <c:v>2.8919999999999977</c:v>
                </c:pt>
                <c:pt idx="4098">
                  <c:v>2.8909999999999987</c:v>
                </c:pt>
                <c:pt idx="4099">
                  <c:v>2.8899999999999997</c:v>
                </c:pt>
                <c:pt idx="4100">
                  <c:v>2.8889999999999998</c:v>
                </c:pt>
                <c:pt idx="4101">
                  <c:v>2.8879999999999999</c:v>
                </c:pt>
                <c:pt idx="4102">
                  <c:v>2.887</c:v>
                </c:pt>
                <c:pt idx="4103">
                  <c:v>2.8859999999999997</c:v>
                </c:pt>
                <c:pt idx="4104">
                  <c:v>2.8849999999999998</c:v>
                </c:pt>
                <c:pt idx="4105">
                  <c:v>2.8839999999999999</c:v>
                </c:pt>
                <c:pt idx="4106">
                  <c:v>2.883</c:v>
                </c:pt>
                <c:pt idx="4107">
                  <c:v>2.8819999999999997</c:v>
                </c:pt>
                <c:pt idx="4108">
                  <c:v>2.8809999999999998</c:v>
                </c:pt>
                <c:pt idx="4109">
                  <c:v>2.88</c:v>
                </c:pt>
                <c:pt idx="4110">
                  <c:v>2.8789999999999987</c:v>
                </c:pt>
                <c:pt idx="4111">
                  <c:v>2.8779999999999997</c:v>
                </c:pt>
                <c:pt idx="4112">
                  <c:v>2.8769999999999967</c:v>
                </c:pt>
                <c:pt idx="4113">
                  <c:v>2.8759999999999977</c:v>
                </c:pt>
                <c:pt idx="4114">
                  <c:v>2.8749999999999987</c:v>
                </c:pt>
                <c:pt idx="4115">
                  <c:v>2.8739999999999997</c:v>
                </c:pt>
                <c:pt idx="4116">
                  <c:v>2.8729999999999967</c:v>
                </c:pt>
                <c:pt idx="4117">
                  <c:v>2.8719999999999977</c:v>
                </c:pt>
                <c:pt idx="4118">
                  <c:v>2.8709999999999987</c:v>
                </c:pt>
                <c:pt idx="4119">
                  <c:v>2.8699999999999997</c:v>
                </c:pt>
                <c:pt idx="4120">
                  <c:v>2.8689999999999998</c:v>
                </c:pt>
                <c:pt idx="4121">
                  <c:v>2.8679999999999999</c:v>
                </c:pt>
                <c:pt idx="4122">
                  <c:v>2.867</c:v>
                </c:pt>
                <c:pt idx="4123">
                  <c:v>2.8659999999999997</c:v>
                </c:pt>
                <c:pt idx="4124">
                  <c:v>2.8649999999999998</c:v>
                </c:pt>
                <c:pt idx="4125">
                  <c:v>2.8639999999999999</c:v>
                </c:pt>
                <c:pt idx="4126">
                  <c:v>2.863</c:v>
                </c:pt>
                <c:pt idx="4127">
                  <c:v>2.8619999999999997</c:v>
                </c:pt>
                <c:pt idx="4128">
                  <c:v>2.8609999999999998</c:v>
                </c:pt>
                <c:pt idx="4129">
                  <c:v>2.86</c:v>
                </c:pt>
                <c:pt idx="4130">
                  <c:v>2.8589999999999987</c:v>
                </c:pt>
                <c:pt idx="4131">
                  <c:v>2.8579999999999997</c:v>
                </c:pt>
                <c:pt idx="4132">
                  <c:v>2.8569999999999967</c:v>
                </c:pt>
                <c:pt idx="4133">
                  <c:v>2.8559999999999977</c:v>
                </c:pt>
                <c:pt idx="4134">
                  <c:v>2.8549999999999978</c:v>
                </c:pt>
                <c:pt idx="4135">
                  <c:v>2.8539999999999988</c:v>
                </c:pt>
                <c:pt idx="4136">
                  <c:v>2.8529999999999935</c:v>
                </c:pt>
                <c:pt idx="4137">
                  <c:v>2.8519999999999968</c:v>
                </c:pt>
                <c:pt idx="4138">
                  <c:v>2.8509999999999978</c:v>
                </c:pt>
                <c:pt idx="4139">
                  <c:v>2.8499999999999988</c:v>
                </c:pt>
                <c:pt idx="4140">
                  <c:v>2.8489999999999998</c:v>
                </c:pt>
                <c:pt idx="4141">
                  <c:v>2.8479999999999999</c:v>
                </c:pt>
                <c:pt idx="4142">
                  <c:v>2.847</c:v>
                </c:pt>
                <c:pt idx="4143">
                  <c:v>2.8459999999999988</c:v>
                </c:pt>
                <c:pt idx="4144">
                  <c:v>2.8449999999999998</c:v>
                </c:pt>
                <c:pt idx="4145">
                  <c:v>2.8439999999999999</c:v>
                </c:pt>
                <c:pt idx="4146">
                  <c:v>2.843</c:v>
                </c:pt>
                <c:pt idx="4147">
                  <c:v>2.8419999999999987</c:v>
                </c:pt>
                <c:pt idx="4148">
                  <c:v>2.8409999999999997</c:v>
                </c:pt>
                <c:pt idx="4149">
                  <c:v>2.84</c:v>
                </c:pt>
                <c:pt idx="4150">
                  <c:v>2.8389999999999977</c:v>
                </c:pt>
                <c:pt idx="4151">
                  <c:v>2.8379999999999987</c:v>
                </c:pt>
                <c:pt idx="4152">
                  <c:v>2.8369999999999935</c:v>
                </c:pt>
                <c:pt idx="4153">
                  <c:v>2.8359999999999967</c:v>
                </c:pt>
                <c:pt idx="4154">
                  <c:v>2.8349999999999977</c:v>
                </c:pt>
                <c:pt idx="4155">
                  <c:v>2.8339999999999987</c:v>
                </c:pt>
                <c:pt idx="4156">
                  <c:v>2.8329999999999935</c:v>
                </c:pt>
                <c:pt idx="4157">
                  <c:v>2.8319999999999967</c:v>
                </c:pt>
                <c:pt idx="4158">
                  <c:v>2.8309999999999977</c:v>
                </c:pt>
                <c:pt idx="4159">
                  <c:v>2.8299999999999987</c:v>
                </c:pt>
                <c:pt idx="4160">
                  <c:v>2.8289999999999997</c:v>
                </c:pt>
                <c:pt idx="4161">
                  <c:v>2.8279999999999998</c:v>
                </c:pt>
                <c:pt idx="4162">
                  <c:v>2.827</c:v>
                </c:pt>
                <c:pt idx="4163">
                  <c:v>2.8259999999999987</c:v>
                </c:pt>
                <c:pt idx="4164">
                  <c:v>2.8249999999999997</c:v>
                </c:pt>
                <c:pt idx="4165">
                  <c:v>2.8239999999999998</c:v>
                </c:pt>
                <c:pt idx="4166">
                  <c:v>2.823</c:v>
                </c:pt>
                <c:pt idx="4167">
                  <c:v>2.8219999999999987</c:v>
                </c:pt>
                <c:pt idx="4168">
                  <c:v>2.8209999999999997</c:v>
                </c:pt>
                <c:pt idx="4169">
                  <c:v>2.82</c:v>
                </c:pt>
                <c:pt idx="4170">
                  <c:v>2.8189999999999977</c:v>
                </c:pt>
                <c:pt idx="4171">
                  <c:v>2.8179999999999987</c:v>
                </c:pt>
                <c:pt idx="4172">
                  <c:v>2.8169999999999935</c:v>
                </c:pt>
                <c:pt idx="4173">
                  <c:v>2.8159999999999967</c:v>
                </c:pt>
                <c:pt idx="4174">
                  <c:v>2.8149999999999977</c:v>
                </c:pt>
                <c:pt idx="4175">
                  <c:v>2.8139999999999987</c:v>
                </c:pt>
                <c:pt idx="4176">
                  <c:v>2.8129999999999935</c:v>
                </c:pt>
                <c:pt idx="4177">
                  <c:v>2.8119999999999967</c:v>
                </c:pt>
                <c:pt idx="4178">
                  <c:v>2.8109999999999977</c:v>
                </c:pt>
                <c:pt idx="4179">
                  <c:v>2.8099999999999987</c:v>
                </c:pt>
                <c:pt idx="4180">
                  <c:v>2.8089999999999997</c:v>
                </c:pt>
                <c:pt idx="4181">
                  <c:v>2.8079999999999998</c:v>
                </c:pt>
                <c:pt idx="4182">
                  <c:v>2.8069999999999977</c:v>
                </c:pt>
                <c:pt idx="4183">
                  <c:v>2.8059999999999987</c:v>
                </c:pt>
                <c:pt idx="4184">
                  <c:v>2.8049999999999997</c:v>
                </c:pt>
                <c:pt idx="4185">
                  <c:v>2.8039999999999998</c:v>
                </c:pt>
                <c:pt idx="4186">
                  <c:v>2.8029999999999977</c:v>
                </c:pt>
                <c:pt idx="4187">
                  <c:v>2.8019999999999987</c:v>
                </c:pt>
                <c:pt idx="4188">
                  <c:v>2.8009999999999997</c:v>
                </c:pt>
                <c:pt idx="4189">
                  <c:v>2.8</c:v>
                </c:pt>
                <c:pt idx="4190">
                  <c:v>2.7989999999999999</c:v>
                </c:pt>
                <c:pt idx="4191">
                  <c:v>2.798</c:v>
                </c:pt>
                <c:pt idx="4192">
                  <c:v>2.7970000000000002</c:v>
                </c:pt>
                <c:pt idx="4193">
                  <c:v>2.7959999999999998</c:v>
                </c:pt>
                <c:pt idx="4194">
                  <c:v>2.7949999999999999</c:v>
                </c:pt>
                <c:pt idx="4195">
                  <c:v>2.794</c:v>
                </c:pt>
                <c:pt idx="4196">
                  <c:v>2.7930000000000001</c:v>
                </c:pt>
                <c:pt idx="4197">
                  <c:v>2.7919999999999998</c:v>
                </c:pt>
                <c:pt idx="4198">
                  <c:v>2.7909999999999999</c:v>
                </c:pt>
                <c:pt idx="4199">
                  <c:v>2.79</c:v>
                </c:pt>
                <c:pt idx="4200">
                  <c:v>2.7890000000000001</c:v>
                </c:pt>
                <c:pt idx="4201">
                  <c:v>2.7880000000000011</c:v>
                </c:pt>
                <c:pt idx="4202">
                  <c:v>2.7870000000000026</c:v>
                </c:pt>
                <c:pt idx="4203">
                  <c:v>2.786</c:v>
                </c:pt>
                <c:pt idx="4204">
                  <c:v>2.7850000000000001</c:v>
                </c:pt>
                <c:pt idx="4205">
                  <c:v>2.7840000000000011</c:v>
                </c:pt>
                <c:pt idx="4206">
                  <c:v>2.7830000000000026</c:v>
                </c:pt>
                <c:pt idx="4207">
                  <c:v>2.782</c:v>
                </c:pt>
                <c:pt idx="4208">
                  <c:v>2.7810000000000001</c:v>
                </c:pt>
                <c:pt idx="4209">
                  <c:v>2.7800000000000002</c:v>
                </c:pt>
                <c:pt idx="4210">
                  <c:v>2.7789999999999999</c:v>
                </c:pt>
                <c:pt idx="4211">
                  <c:v>2.778</c:v>
                </c:pt>
                <c:pt idx="4212">
                  <c:v>2.7770000000000001</c:v>
                </c:pt>
                <c:pt idx="4213">
                  <c:v>2.7759999999999998</c:v>
                </c:pt>
                <c:pt idx="4214">
                  <c:v>2.7749999999999999</c:v>
                </c:pt>
                <c:pt idx="4215">
                  <c:v>2.774</c:v>
                </c:pt>
                <c:pt idx="4216">
                  <c:v>2.7730000000000001</c:v>
                </c:pt>
                <c:pt idx="4217">
                  <c:v>2.7719999999999998</c:v>
                </c:pt>
                <c:pt idx="4218">
                  <c:v>2.7709999999999999</c:v>
                </c:pt>
                <c:pt idx="4219">
                  <c:v>2.77</c:v>
                </c:pt>
                <c:pt idx="4220">
                  <c:v>2.7690000000000001</c:v>
                </c:pt>
                <c:pt idx="4221">
                  <c:v>2.7680000000000002</c:v>
                </c:pt>
                <c:pt idx="4222">
                  <c:v>2.7670000000000012</c:v>
                </c:pt>
                <c:pt idx="4223">
                  <c:v>2.766</c:v>
                </c:pt>
                <c:pt idx="4224">
                  <c:v>2.7650000000000001</c:v>
                </c:pt>
                <c:pt idx="4225">
                  <c:v>2.7640000000000002</c:v>
                </c:pt>
                <c:pt idx="4226">
                  <c:v>2.7630000000000012</c:v>
                </c:pt>
                <c:pt idx="4227">
                  <c:v>2.762</c:v>
                </c:pt>
                <c:pt idx="4228">
                  <c:v>2.7610000000000001</c:v>
                </c:pt>
                <c:pt idx="4229">
                  <c:v>2.7600000000000002</c:v>
                </c:pt>
                <c:pt idx="4230">
                  <c:v>2.7589999999999999</c:v>
                </c:pt>
                <c:pt idx="4231">
                  <c:v>2.758</c:v>
                </c:pt>
                <c:pt idx="4232">
                  <c:v>2.7570000000000001</c:v>
                </c:pt>
                <c:pt idx="4233">
                  <c:v>2.7559999999999998</c:v>
                </c:pt>
                <c:pt idx="4234">
                  <c:v>2.7549999999999999</c:v>
                </c:pt>
                <c:pt idx="4235">
                  <c:v>2.754</c:v>
                </c:pt>
                <c:pt idx="4236">
                  <c:v>2.7530000000000001</c:v>
                </c:pt>
                <c:pt idx="4237">
                  <c:v>2.7519999999999998</c:v>
                </c:pt>
                <c:pt idx="4238">
                  <c:v>2.7509999999999999</c:v>
                </c:pt>
                <c:pt idx="4239">
                  <c:v>2.75</c:v>
                </c:pt>
                <c:pt idx="4240">
                  <c:v>2.7490000000000001</c:v>
                </c:pt>
                <c:pt idx="4241">
                  <c:v>2.7480000000000002</c:v>
                </c:pt>
                <c:pt idx="4242">
                  <c:v>2.7470000000000012</c:v>
                </c:pt>
                <c:pt idx="4243">
                  <c:v>2.746</c:v>
                </c:pt>
                <c:pt idx="4244">
                  <c:v>2.7450000000000001</c:v>
                </c:pt>
                <c:pt idx="4245">
                  <c:v>2.7440000000000002</c:v>
                </c:pt>
                <c:pt idx="4246">
                  <c:v>2.7430000000000012</c:v>
                </c:pt>
                <c:pt idx="4247">
                  <c:v>2.742</c:v>
                </c:pt>
                <c:pt idx="4248">
                  <c:v>2.7410000000000001</c:v>
                </c:pt>
                <c:pt idx="4249">
                  <c:v>2.74</c:v>
                </c:pt>
                <c:pt idx="4250">
                  <c:v>2.7389999999999999</c:v>
                </c:pt>
                <c:pt idx="4251">
                  <c:v>2.738</c:v>
                </c:pt>
                <c:pt idx="4252">
                  <c:v>2.7370000000000001</c:v>
                </c:pt>
                <c:pt idx="4253">
                  <c:v>2.7359999999999998</c:v>
                </c:pt>
                <c:pt idx="4254">
                  <c:v>2.7349999999999999</c:v>
                </c:pt>
                <c:pt idx="4255">
                  <c:v>2.734</c:v>
                </c:pt>
                <c:pt idx="4256">
                  <c:v>2.7330000000000001</c:v>
                </c:pt>
                <c:pt idx="4257">
                  <c:v>2.7319999999999998</c:v>
                </c:pt>
                <c:pt idx="4258">
                  <c:v>2.7309999999999999</c:v>
                </c:pt>
                <c:pt idx="4259">
                  <c:v>2.73</c:v>
                </c:pt>
                <c:pt idx="4260">
                  <c:v>2.7290000000000001</c:v>
                </c:pt>
                <c:pt idx="4261">
                  <c:v>2.7280000000000002</c:v>
                </c:pt>
                <c:pt idx="4262">
                  <c:v>2.7270000000000012</c:v>
                </c:pt>
                <c:pt idx="4263">
                  <c:v>2.726</c:v>
                </c:pt>
                <c:pt idx="4264">
                  <c:v>2.7250000000000001</c:v>
                </c:pt>
                <c:pt idx="4265">
                  <c:v>2.7240000000000002</c:v>
                </c:pt>
                <c:pt idx="4266">
                  <c:v>2.7230000000000012</c:v>
                </c:pt>
                <c:pt idx="4267">
                  <c:v>2.722</c:v>
                </c:pt>
                <c:pt idx="4268">
                  <c:v>2.7210000000000001</c:v>
                </c:pt>
                <c:pt idx="4269">
                  <c:v>2.72</c:v>
                </c:pt>
                <c:pt idx="4270">
                  <c:v>2.7189999999999999</c:v>
                </c:pt>
                <c:pt idx="4271">
                  <c:v>2.718</c:v>
                </c:pt>
                <c:pt idx="4272">
                  <c:v>2.7170000000000001</c:v>
                </c:pt>
                <c:pt idx="4273">
                  <c:v>2.7159999999999997</c:v>
                </c:pt>
                <c:pt idx="4274">
                  <c:v>2.7149999999999999</c:v>
                </c:pt>
                <c:pt idx="4275">
                  <c:v>2.714</c:v>
                </c:pt>
                <c:pt idx="4276">
                  <c:v>2.7130000000000001</c:v>
                </c:pt>
                <c:pt idx="4277">
                  <c:v>2.7119999999999997</c:v>
                </c:pt>
                <c:pt idx="4278">
                  <c:v>2.7109999999999999</c:v>
                </c:pt>
                <c:pt idx="4279">
                  <c:v>2.71</c:v>
                </c:pt>
                <c:pt idx="4280">
                  <c:v>2.7090000000000001</c:v>
                </c:pt>
                <c:pt idx="4281">
                  <c:v>2.7080000000000002</c:v>
                </c:pt>
                <c:pt idx="4282">
                  <c:v>2.7070000000000012</c:v>
                </c:pt>
                <c:pt idx="4283">
                  <c:v>2.706</c:v>
                </c:pt>
                <c:pt idx="4284">
                  <c:v>2.7050000000000001</c:v>
                </c:pt>
                <c:pt idx="4285">
                  <c:v>2.7040000000000002</c:v>
                </c:pt>
                <c:pt idx="4286">
                  <c:v>2.7030000000000012</c:v>
                </c:pt>
                <c:pt idx="4287">
                  <c:v>2.702</c:v>
                </c:pt>
                <c:pt idx="4288">
                  <c:v>2.7010000000000001</c:v>
                </c:pt>
                <c:pt idx="4289">
                  <c:v>2.7</c:v>
                </c:pt>
                <c:pt idx="4290">
                  <c:v>2.6989999999999998</c:v>
                </c:pt>
                <c:pt idx="4291">
                  <c:v>2.698</c:v>
                </c:pt>
                <c:pt idx="4292">
                  <c:v>2.6970000000000001</c:v>
                </c:pt>
                <c:pt idx="4293">
                  <c:v>2.6959999999999997</c:v>
                </c:pt>
                <c:pt idx="4294">
                  <c:v>2.6949999999999998</c:v>
                </c:pt>
                <c:pt idx="4295">
                  <c:v>2.694</c:v>
                </c:pt>
                <c:pt idx="4296">
                  <c:v>2.6930000000000001</c:v>
                </c:pt>
                <c:pt idx="4297">
                  <c:v>2.6919999999999997</c:v>
                </c:pt>
                <c:pt idx="4298">
                  <c:v>2.6909999999999998</c:v>
                </c:pt>
                <c:pt idx="4299">
                  <c:v>2.69</c:v>
                </c:pt>
                <c:pt idx="4300">
                  <c:v>2.6890000000000001</c:v>
                </c:pt>
                <c:pt idx="4301">
                  <c:v>2.6880000000000002</c:v>
                </c:pt>
                <c:pt idx="4302">
                  <c:v>2.6870000000000012</c:v>
                </c:pt>
                <c:pt idx="4303">
                  <c:v>2.6859999999999999</c:v>
                </c:pt>
                <c:pt idx="4304">
                  <c:v>2.6850000000000001</c:v>
                </c:pt>
                <c:pt idx="4305">
                  <c:v>2.6840000000000002</c:v>
                </c:pt>
                <c:pt idx="4306">
                  <c:v>2.6830000000000012</c:v>
                </c:pt>
                <c:pt idx="4307">
                  <c:v>2.6819999999999999</c:v>
                </c:pt>
                <c:pt idx="4308">
                  <c:v>2.681</c:v>
                </c:pt>
                <c:pt idx="4309">
                  <c:v>2.68</c:v>
                </c:pt>
                <c:pt idx="4310">
                  <c:v>2.6789999999999998</c:v>
                </c:pt>
                <c:pt idx="4311">
                  <c:v>2.6779999999999999</c:v>
                </c:pt>
                <c:pt idx="4312">
                  <c:v>2.677</c:v>
                </c:pt>
                <c:pt idx="4313">
                  <c:v>2.6759999999999997</c:v>
                </c:pt>
                <c:pt idx="4314">
                  <c:v>2.6749999999999998</c:v>
                </c:pt>
                <c:pt idx="4315">
                  <c:v>2.6739999999999999</c:v>
                </c:pt>
                <c:pt idx="4316">
                  <c:v>2.673</c:v>
                </c:pt>
                <c:pt idx="4317">
                  <c:v>2.6719999999999997</c:v>
                </c:pt>
                <c:pt idx="4318">
                  <c:v>2.6709999999999998</c:v>
                </c:pt>
                <c:pt idx="4319">
                  <c:v>2.67</c:v>
                </c:pt>
                <c:pt idx="4320">
                  <c:v>2.669</c:v>
                </c:pt>
                <c:pt idx="4321">
                  <c:v>2.6680000000000001</c:v>
                </c:pt>
                <c:pt idx="4322">
                  <c:v>2.6670000000000011</c:v>
                </c:pt>
                <c:pt idx="4323">
                  <c:v>2.6659999999999999</c:v>
                </c:pt>
                <c:pt idx="4324">
                  <c:v>2.665</c:v>
                </c:pt>
                <c:pt idx="4325">
                  <c:v>2.6640000000000001</c:v>
                </c:pt>
                <c:pt idx="4326">
                  <c:v>2.6630000000000011</c:v>
                </c:pt>
                <c:pt idx="4327">
                  <c:v>2.6619999999999999</c:v>
                </c:pt>
                <c:pt idx="4328">
                  <c:v>2.661</c:v>
                </c:pt>
                <c:pt idx="4329">
                  <c:v>2.66</c:v>
                </c:pt>
                <c:pt idx="4330">
                  <c:v>2.6589999999999998</c:v>
                </c:pt>
                <c:pt idx="4331">
                  <c:v>2.6579999999999999</c:v>
                </c:pt>
                <c:pt idx="4332">
                  <c:v>2.657</c:v>
                </c:pt>
                <c:pt idx="4333">
                  <c:v>2.6559999999999997</c:v>
                </c:pt>
                <c:pt idx="4334">
                  <c:v>2.6549999999999998</c:v>
                </c:pt>
                <c:pt idx="4335">
                  <c:v>2.6539999999999999</c:v>
                </c:pt>
                <c:pt idx="4336">
                  <c:v>2.653</c:v>
                </c:pt>
                <c:pt idx="4337">
                  <c:v>2.6519999999999997</c:v>
                </c:pt>
                <c:pt idx="4338">
                  <c:v>2.6509999999999998</c:v>
                </c:pt>
                <c:pt idx="4339">
                  <c:v>2.65</c:v>
                </c:pt>
                <c:pt idx="4340">
                  <c:v>2.649</c:v>
                </c:pt>
                <c:pt idx="4341">
                  <c:v>2.6480000000000001</c:v>
                </c:pt>
                <c:pt idx="4342">
                  <c:v>2.6470000000000002</c:v>
                </c:pt>
                <c:pt idx="4343">
                  <c:v>2.6459999999999999</c:v>
                </c:pt>
                <c:pt idx="4344">
                  <c:v>2.645</c:v>
                </c:pt>
                <c:pt idx="4345">
                  <c:v>2.6440000000000001</c:v>
                </c:pt>
                <c:pt idx="4346">
                  <c:v>2.6430000000000002</c:v>
                </c:pt>
                <c:pt idx="4347">
                  <c:v>2.6419999999999999</c:v>
                </c:pt>
                <c:pt idx="4348">
                  <c:v>2.641</c:v>
                </c:pt>
                <c:pt idx="4349">
                  <c:v>2.64</c:v>
                </c:pt>
                <c:pt idx="4350">
                  <c:v>2.6389999999999998</c:v>
                </c:pt>
                <c:pt idx="4351">
                  <c:v>2.6379999999999999</c:v>
                </c:pt>
                <c:pt idx="4352">
                  <c:v>2.637</c:v>
                </c:pt>
                <c:pt idx="4353">
                  <c:v>2.6359999999999997</c:v>
                </c:pt>
                <c:pt idx="4354">
                  <c:v>2.6349999999999998</c:v>
                </c:pt>
                <c:pt idx="4355">
                  <c:v>2.6339999999999999</c:v>
                </c:pt>
                <c:pt idx="4356">
                  <c:v>2.633</c:v>
                </c:pt>
                <c:pt idx="4357">
                  <c:v>2.6319999999999997</c:v>
                </c:pt>
                <c:pt idx="4358">
                  <c:v>2.6309999999999998</c:v>
                </c:pt>
                <c:pt idx="4359">
                  <c:v>2.63</c:v>
                </c:pt>
                <c:pt idx="4360">
                  <c:v>2.629</c:v>
                </c:pt>
                <c:pt idx="4361">
                  <c:v>2.6280000000000001</c:v>
                </c:pt>
                <c:pt idx="4362">
                  <c:v>2.6270000000000002</c:v>
                </c:pt>
                <c:pt idx="4363">
                  <c:v>2.6259999999999999</c:v>
                </c:pt>
                <c:pt idx="4364">
                  <c:v>2.625</c:v>
                </c:pt>
                <c:pt idx="4365">
                  <c:v>2.6240000000000001</c:v>
                </c:pt>
                <c:pt idx="4366">
                  <c:v>2.6230000000000002</c:v>
                </c:pt>
                <c:pt idx="4367">
                  <c:v>2.6219999999999999</c:v>
                </c:pt>
                <c:pt idx="4368">
                  <c:v>2.621</c:v>
                </c:pt>
                <c:pt idx="4369">
                  <c:v>2.62</c:v>
                </c:pt>
                <c:pt idx="4370">
                  <c:v>2.6189999999999998</c:v>
                </c:pt>
                <c:pt idx="4371">
                  <c:v>2.6179999999999999</c:v>
                </c:pt>
                <c:pt idx="4372">
                  <c:v>2.617</c:v>
                </c:pt>
                <c:pt idx="4373">
                  <c:v>2.6159999999999997</c:v>
                </c:pt>
                <c:pt idx="4374">
                  <c:v>2.6149999999999998</c:v>
                </c:pt>
                <c:pt idx="4375">
                  <c:v>2.6139999999999999</c:v>
                </c:pt>
                <c:pt idx="4376">
                  <c:v>2.613</c:v>
                </c:pt>
                <c:pt idx="4377">
                  <c:v>2.6119999999999997</c:v>
                </c:pt>
                <c:pt idx="4378">
                  <c:v>2.6109999999999998</c:v>
                </c:pt>
                <c:pt idx="4379">
                  <c:v>2.61</c:v>
                </c:pt>
                <c:pt idx="4380">
                  <c:v>2.609</c:v>
                </c:pt>
                <c:pt idx="4381">
                  <c:v>2.6080000000000001</c:v>
                </c:pt>
                <c:pt idx="4382">
                  <c:v>2.6070000000000002</c:v>
                </c:pt>
                <c:pt idx="4383">
                  <c:v>2.6059999999999999</c:v>
                </c:pt>
                <c:pt idx="4384">
                  <c:v>2.605</c:v>
                </c:pt>
                <c:pt idx="4385">
                  <c:v>2.6040000000000001</c:v>
                </c:pt>
                <c:pt idx="4386">
                  <c:v>2.6030000000000002</c:v>
                </c:pt>
                <c:pt idx="4387">
                  <c:v>2.6019999999999999</c:v>
                </c:pt>
                <c:pt idx="4388">
                  <c:v>2.601</c:v>
                </c:pt>
                <c:pt idx="4389">
                  <c:v>2.6</c:v>
                </c:pt>
                <c:pt idx="4390">
                  <c:v>2.5989999999999998</c:v>
                </c:pt>
                <c:pt idx="4391">
                  <c:v>2.5979999999999999</c:v>
                </c:pt>
                <c:pt idx="4392">
                  <c:v>2.597</c:v>
                </c:pt>
                <c:pt idx="4393">
                  <c:v>2.5959999999999988</c:v>
                </c:pt>
                <c:pt idx="4394">
                  <c:v>2.5949999999999998</c:v>
                </c:pt>
                <c:pt idx="4395">
                  <c:v>2.5939999999999999</c:v>
                </c:pt>
                <c:pt idx="4396">
                  <c:v>2.593</c:v>
                </c:pt>
                <c:pt idx="4397">
                  <c:v>2.5919999999999987</c:v>
                </c:pt>
                <c:pt idx="4398">
                  <c:v>2.5909999999999997</c:v>
                </c:pt>
                <c:pt idx="4399">
                  <c:v>2.59</c:v>
                </c:pt>
                <c:pt idx="4400">
                  <c:v>2.589</c:v>
                </c:pt>
                <c:pt idx="4401">
                  <c:v>2.5880000000000001</c:v>
                </c:pt>
                <c:pt idx="4402">
                  <c:v>2.5870000000000002</c:v>
                </c:pt>
                <c:pt idx="4403">
                  <c:v>2.5859999999999999</c:v>
                </c:pt>
                <c:pt idx="4404">
                  <c:v>2.585</c:v>
                </c:pt>
                <c:pt idx="4405">
                  <c:v>2.5840000000000001</c:v>
                </c:pt>
                <c:pt idx="4406">
                  <c:v>2.5830000000000002</c:v>
                </c:pt>
                <c:pt idx="4407">
                  <c:v>2.5819999999999999</c:v>
                </c:pt>
                <c:pt idx="4408">
                  <c:v>2.581</c:v>
                </c:pt>
                <c:pt idx="4409">
                  <c:v>2.58</c:v>
                </c:pt>
                <c:pt idx="4410">
                  <c:v>2.5789999999999997</c:v>
                </c:pt>
                <c:pt idx="4411">
                  <c:v>2.5779999999999998</c:v>
                </c:pt>
                <c:pt idx="4412">
                  <c:v>2.577</c:v>
                </c:pt>
                <c:pt idx="4413">
                  <c:v>2.5759999999999987</c:v>
                </c:pt>
                <c:pt idx="4414">
                  <c:v>2.5749999999999997</c:v>
                </c:pt>
                <c:pt idx="4415">
                  <c:v>2.5739999999999998</c:v>
                </c:pt>
                <c:pt idx="4416">
                  <c:v>2.573</c:v>
                </c:pt>
                <c:pt idx="4417">
                  <c:v>2.5719999999999987</c:v>
                </c:pt>
                <c:pt idx="4418">
                  <c:v>2.5709999999999997</c:v>
                </c:pt>
                <c:pt idx="4419">
                  <c:v>2.57</c:v>
                </c:pt>
                <c:pt idx="4420">
                  <c:v>2.569</c:v>
                </c:pt>
                <c:pt idx="4421">
                  <c:v>2.5680000000000001</c:v>
                </c:pt>
                <c:pt idx="4422">
                  <c:v>2.5670000000000002</c:v>
                </c:pt>
                <c:pt idx="4423">
                  <c:v>2.5659999999999998</c:v>
                </c:pt>
                <c:pt idx="4424">
                  <c:v>2.5649999999999999</c:v>
                </c:pt>
                <c:pt idx="4425">
                  <c:v>2.5640000000000001</c:v>
                </c:pt>
                <c:pt idx="4426">
                  <c:v>2.5630000000000002</c:v>
                </c:pt>
                <c:pt idx="4427">
                  <c:v>2.5619999999999998</c:v>
                </c:pt>
                <c:pt idx="4428">
                  <c:v>2.5609999999999999</c:v>
                </c:pt>
                <c:pt idx="4429">
                  <c:v>2.56</c:v>
                </c:pt>
                <c:pt idx="4430">
                  <c:v>2.5589999999999997</c:v>
                </c:pt>
                <c:pt idx="4431">
                  <c:v>2.5579999999999998</c:v>
                </c:pt>
                <c:pt idx="4432">
                  <c:v>2.5569999999999977</c:v>
                </c:pt>
                <c:pt idx="4433">
                  <c:v>2.5559999999999987</c:v>
                </c:pt>
                <c:pt idx="4434">
                  <c:v>2.5549999999999997</c:v>
                </c:pt>
                <c:pt idx="4435">
                  <c:v>2.5539999999999998</c:v>
                </c:pt>
                <c:pt idx="4436">
                  <c:v>2.5529999999999977</c:v>
                </c:pt>
                <c:pt idx="4437">
                  <c:v>2.5519999999999987</c:v>
                </c:pt>
                <c:pt idx="4438">
                  <c:v>2.5509999999999997</c:v>
                </c:pt>
                <c:pt idx="4439">
                  <c:v>2.5499999999999998</c:v>
                </c:pt>
                <c:pt idx="4440">
                  <c:v>2.5489999999999999</c:v>
                </c:pt>
                <c:pt idx="4441">
                  <c:v>2.548</c:v>
                </c:pt>
                <c:pt idx="4442">
                  <c:v>2.5470000000000002</c:v>
                </c:pt>
                <c:pt idx="4443">
                  <c:v>2.5459999999999998</c:v>
                </c:pt>
                <c:pt idx="4444">
                  <c:v>2.5449999999999999</c:v>
                </c:pt>
                <c:pt idx="4445">
                  <c:v>2.544</c:v>
                </c:pt>
                <c:pt idx="4446">
                  <c:v>2.5430000000000001</c:v>
                </c:pt>
                <c:pt idx="4447">
                  <c:v>2.5419999999999998</c:v>
                </c:pt>
                <c:pt idx="4448">
                  <c:v>2.5409999999999999</c:v>
                </c:pt>
                <c:pt idx="4449">
                  <c:v>2.54</c:v>
                </c:pt>
                <c:pt idx="4450">
                  <c:v>2.5389999999999997</c:v>
                </c:pt>
                <c:pt idx="4451">
                  <c:v>2.5379999999999998</c:v>
                </c:pt>
                <c:pt idx="4452">
                  <c:v>2.5369999999999977</c:v>
                </c:pt>
                <c:pt idx="4453">
                  <c:v>2.5359999999999987</c:v>
                </c:pt>
                <c:pt idx="4454">
                  <c:v>2.5349999999999997</c:v>
                </c:pt>
                <c:pt idx="4455">
                  <c:v>2.5339999999999998</c:v>
                </c:pt>
                <c:pt idx="4456">
                  <c:v>2.5329999999999977</c:v>
                </c:pt>
                <c:pt idx="4457">
                  <c:v>2.5319999999999987</c:v>
                </c:pt>
                <c:pt idx="4458">
                  <c:v>2.5309999999999997</c:v>
                </c:pt>
                <c:pt idx="4459">
                  <c:v>2.5299999999999998</c:v>
                </c:pt>
                <c:pt idx="4460">
                  <c:v>2.5289999999999999</c:v>
                </c:pt>
                <c:pt idx="4461">
                  <c:v>2.528</c:v>
                </c:pt>
                <c:pt idx="4462">
                  <c:v>2.5270000000000001</c:v>
                </c:pt>
                <c:pt idx="4463">
                  <c:v>2.5259999999999998</c:v>
                </c:pt>
                <c:pt idx="4464">
                  <c:v>2.5249999999999999</c:v>
                </c:pt>
                <c:pt idx="4465">
                  <c:v>2.524</c:v>
                </c:pt>
                <c:pt idx="4466">
                  <c:v>2.5230000000000001</c:v>
                </c:pt>
                <c:pt idx="4467">
                  <c:v>2.5219999999999998</c:v>
                </c:pt>
                <c:pt idx="4468">
                  <c:v>2.5209999999999999</c:v>
                </c:pt>
                <c:pt idx="4469">
                  <c:v>2.52</c:v>
                </c:pt>
                <c:pt idx="4470">
                  <c:v>2.5189999999999997</c:v>
                </c:pt>
                <c:pt idx="4471">
                  <c:v>2.5179999999999998</c:v>
                </c:pt>
                <c:pt idx="4472">
                  <c:v>2.5169999999999977</c:v>
                </c:pt>
                <c:pt idx="4473">
                  <c:v>2.5159999999999987</c:v>
                </c:pt>
                <c:pt idx="4474">
                  <c:v>2.5149999999999997</c:v>
                </c:pt>
                <c:pt idx="4475">
                  <c:v>2.5139999999999998</c:v>
                </c:pt>
                <c:pt idx="4476">
                  <c:v>2.5129999999999977</c:v>
                </c:pt>
                <c:pt idx="4477">
                  <c:v>2.5119999999999987</c:v>
                </c:pt>
                <c:pt idx="4478">
                  <c:v>2.5109999999999997</c:v>
                </c:pt>
                <c:pt idx="4479">
                  <c:v>2.5099999999999998</c:v>
                </c:pt>
                <c:pt idx="4480">
                  <c:v>2.5089999999999999</c:v>
                </c:pt>
                <c:pt idx="4481">
                  <c:v>2.508</c:v>
                </c:pt>
                <c:pt idx="4482">
                  <c:v>2.5070000000000001</c:v>
                </c:pt>
                <c:pt idx="4483">
                  <c:v>2.5059999999999998</c:v>
                </c:pt>
                <c:pt idx="4484">
                  <c:v>2.5049999999999999</c:v>
                </c:pt>
                <c:pt idx="4485">
                  <c:v>2.504</c:v>
                </c:pt>
                <c:pt idx="4486">
                  <c:v>2.5030000000000001</c:v>
                </c:pt>
                <c:pt idx="4487">
                  <c:v>2.5019999999999998</c:v>
                </c:pt>
                <c:pt idx="4488">
                  <c:v>2.5009999999999999</c:v>
                </c:pt>
                <c:pt idx="4489">
                  <c:v>2.5</c:v>
                </c:pt>
                <c:pt idx="4490">
                  <c:v>2.4989999999999997</c:v>
                </c:pt>
                <c:pt idx="4491">
                  <c:v>2.4979999999999998</c:v>
                </c:pt>
                <c:pt idx="4492">
                  <c:v>2.4969999999999977</c:v>
                </c:pt>
                <c:pt idx="4493">
                  <c:v>2.4959999999999987</c:v>
                </c:pt>
                <c:pt idx="4494">
                  <c:v>2.4949999999999997</c:v>
                </c:pt>
                <c:pt idx="4495">
                  <c:v>2.4939999999999998</c:v>
                </c:pt>
                <c:pt idx="4496">
                  <c:v>2.4929999999999977</c:v>
                </c:pt>
                <c:pt idx="4497">
                  <c:v>2.4919999999999987</c:v>
                </c:pt>
                <c:pt idx="4498">
                  <c:v>2.4909999999999997</c:v>
                </c:pt>
                <c:pt idx="4499">
                  <c:v>2.4899999999999998</c:v>
                </c:pt>
                <c:pt idx="4500">
                  <c:v>2.4889999999999999</c:v>
                </c:pt>
                <c:pt idx="4501">
                  <c:v>2.488</c:v>
                </c:pt>
                <c:pt idx="4502">
                  <c:v>2.4870000000000001</c:v>
                </c:pt>
                <c:pt idx="4503">
                  <c:v>2.4859999999999998</c:v>
                </c:pt>
                <c:pt idx="4504">
                  <c:v>2.4849999999999999</c:v>
                </c:pt>
                <c:pt idx="4505">
                  <c:v>2.484</c:v>
                </c:pt>
                <c:pt idx="4506">
                  <c:v>2.4830000000000001</c:v>
                </c:pt>
                <c:pt idx="4507">
                  <c:v>2.4819999999999998</c:v>
                </c:pt>
                <c:pt idx="4508">
                  <c:v>2.4809999999999999</c:v>
                </c:pt>
                <c:pt idx="4509">
                  <c:v>2.48</c:v>
                </c:pt>
                <c:pt idx="4510">
                  <c:v>2.4789999999999988</c:v>
                </c:pt>
                <c:pt idx="4511">
                  <c:v>2.4779999999999998</c:v>
                </c:pt>
                <c:pt idx="4512">
                  <c:v>2.4769999999999968</c:v>
                </c:pt>
                <c:pt idx="4513">
                  <c:v>2.4759999999999978</c:v>
                </c:pt>
                <c:pt idx="4514">
                  <c:v>2.4749999999999988</c:v>
                </c:pt>
                <c:pt idx="4515">
                  <c:v>2.4739999999999998</c:v>
                </c:pt>
                <c:pt idx="4516">
                  <c:v>2.4729999999999968</c:v>
                </c:pt>
                <c:pt idx="4517">
                  <c:v>2.4719999999999978</c:v>
                </c:pt>
                <c:pt idx="4518">
                  <c:v>2.4709999999999988</c:v>
                </c:pt>
                <c:pt idx="4519">
                  <c:v>2.4699999999999998</c:v>
                </c:pt>
                <c:pt idx="4520">
                  <c:v>2.4689999999999999</c:v>
                </c:pt>
                <c:pt idx="4521">
                  <c:v>2.468</c:v>
                </c:pt>
                <c:pt idx="4522">
                  <c:v>2.4670000000000001</c:v>
                </c:pt>
                <c:pt idx="4523">
                  <c:v>2.4659999999999997</c:v>
                </c:pt>
                <c:pt idx="4524">
                  <c:v>2.4649999999999999</c:v>
                </c:pt>
                <c:pt idx="4525">
                  <c:v>2.464</c:v>
                </c:pt>
                <c:pt idx="4526">
                  <c:v>2.4630000000000001</c:v>
                </c:pt>
                <c:pt idx="4527">
                  <c:v>2.4619999999999997</c:v>
                </c:pt>
                <c:pt idx="4528">
                  <c:v>2.4609999999999999</c:v>
                </c:pt>
                <c:pt idx="4529">
                  <c:v>2.46</c:v>
                </c:pt>
                <c:pt idx="4530">
                  <c:v>2.4589999999999987</c:v>
                </c:pt>
                <c:pt idx="4531">
                  <c:v>2.4579999999999997</c:v>
                </c:pt>
                <c:pt idx="4532">
                  <c:v>2.4569999999999967</c:v>
                </c:pt>
                <c:pt idx="4533">
                  <c:v>2.4559999999999977</c:v>
                </c:pt>
                <c:pt idx="4534">
                  <c:v>2.4549999999999987</c:v>
                </c:pt>
                <c:pt idx="4535">
                  <c:v>2.4539999999999997</c:v>
                </c:pt>
                <c:pt idx="4536">
                  <c:v>2.4529999999999967</c:v>
                </c:pt>
                <c:pt idx="4537">
                  <c:v>2.4519999999999977</c:v>
                </c:pt>
                <c:pt idx="4538">
                  <c:v>2.4509999999999987</c:v>
                </c:pt>
                <c:pt idx="4539">
                  <c:v>2.4499999999999997</c:v>
                </c:pt>
                <c:pt idx="4540">
                  <c:v>2.4489999999999998</c:v>
                </c:pt>
                <c:pt idx="4541">
                  <c:v>2.448</c:v>
                </c:pt>
                <c:pt idx="4542">
                  <c:v>2.4470000000000001</c:v>
                </c:pt>
                <c:pt idx="4543">
                  <c:v>2.4459999999999997</c:v>
                </c:pt>
                <c:pt idx="4544">
                  <c:v>2.4449999999999998</c:v>
                </c:pt>
                <c:pt idx="4545">
                  <c:v>2.444</c:v>
                </c:pt>
                <c:pt idx="4546">
                  <c:v>2.4430000000000001</c:v>
                </c:pt>
                <c:pt idx="4547">
                  <c:v>2.4419999999999997</c:v>
                </c:pt>
                <c:pt idx="4548">
                  <c:v>2.4409999999999998</c:v>
                </c:pt>
                <c:pt idx="4549">
                  <c:v>2.44</c:v>
                </c:pt>
                <c:pt idx="4550">
                  <c:v>2.4389999999999987</c:v>
                </c:pt>
                <c:pt idx="4551">
                  <c:v>2.4379999999999997</c:v>
                </c:pt>
                <c:pt idx="4552">
                  <c:v>2.4369999999999967</c:v>
                </c:pt>
                <c:pt idx="4553">
                  <c:v>2.4359999999999977</c:v>
                </c:pt>
                <c:pt idx="4554">
                  <c:v>2.4349999999999987</c:v>
                </c:pt>
                <c:pt idx="4555">
                  <c:v>2.4339999999999997</c:v>
                </c:pt>
                <c:pt idx="4556">
                  <c:v>2.4329999999999967</c:v>
                </c:pt>
                <c:pt idx="4557">
                  <c:v>2.4319999999999977</c:v>
                </c:pt>
                <c:pt idx="4558">
                  <c:v>2.4309999999999987</c:v>
                </c:pt>
                <c:pt idx="4559">
                  <c:v>2.4299999999999997</c:v>
                </c:pt>
                <c:pt idx="4560">
                  <c:v>2.4289999999999998</c:v>
                </c:pt>
                <c:pt idx="4561">
                  <c:v>2.4279999999999999</c:v>
                </c:pt>
                <c:pt idx="4562">
                  <c:v>2.427</c:v>
                </c:pt>
                <c:pt idx="4563">
                  <c:v>2.4259999999999997</c:v>
                </c:pt>
                <c:pt idx="4564">
                  <c:v>2.4249999999999998</c:v>
                </c:pt>
                <c:pt idx="4565">
                  <c:v>2.4239999999999999</c:v>
                </c:pt>
                <c:pt idx="4566">
                  <c:v>2.423</c:v>
                </c:pt>
                <c:pt idx="4567">
                  <c:v>2.4219999999999997</c:v>
                </c:pt>
                <c:pt idx="4568">
                  <c:v>2.4209999999999998</c:v>
                </c:pt>
                <c:pt idx="4569">
                  <c:v>2.42</c:v>
                </c:pt>
                <c:pt idx="4570">
                  <c:v>2.4189999999999987</c:v>
                </c:pt>
                <c:pt idx="4571">
                  <c:v>2.4179999999999997</c:v>
                </c:pt>
                <c:pt idx="4572">
                  <c:v>2.4169999999999967</c:v>
                </c:pt>
                <c:pt idx="4573">
                  <c:v>2.4159999999999977</c:v>
                </c:pt>
                <c:pt idx="4574">
                  <c:v>2.4149999999999987</c:v>
                </c:pt>
                <c:pt idx="4575">
                  <c:v>2.4139999999999997</c:v>
                </c:pt>
                <c:pt idx="4576">
                  <c:v>2.4129999999999967</c:v>
                </c:pt>
                <c:pt idx="4577">
                  <c:v>2.4119999999999977</c:v>
                </c:pt>
                <c:pt idx="4578">
                  <c:v>2.4109999999999987</c:v>
                </c:pt>
                <c:pt idx="4579">
                  <c:v>2.4099999999999997</c:v>
                </c:pt>
                <c:pt idx="4580">
                  <c:v>2.4089999999999998</c:v>
                </c:pt>
                <c:pt idx="4581">
                  <c:v>2.4079999999999999</c:v>
                </c:pt>
                <c:pt idx="4582">
                  <c:v>2.407</c:v>
                </c:pt>
                <c:pt idx="4583">
                  <c:v>2.4059999999999997</c:v>
                </c:pt>
                <c:pt idx="4584">
                  <c:v>2.4049999999999998</c:v>
                </c:pt>
                <c:pt idx="4585">
                  <c:v>2.4039999999999999</c:v>
                </c:pt>
                <c:pt idx="4586">
                  <c:v>2.403</c:v>
                </c:pt>
                <c:pt idx="4587">
                  <c:v>2.4019999999999997</c:v>
                </c:pt>
                <c:pt idx="4588">
                  <c:v>2.4009999999999998</c:v>
                </c:pt>
                <c:pt idx="4589">
                  <c:v>2.4</c:v>
                </c:pt>
                <c:pt idx="4590">
                  <c:v>2.3989999999999987</c:v>
                </c:pt>
                <c:pt idx="4591">
                  <c:v>2.3979999999999997</c:v>
                </c:pt>
                <c:pt idx="4592">
                  <c:v>2.3969999999999967</c:v>
                </c:pt>
                <c:pt idx="4593">
                  <c:v>2.3959999999999977</c:v>
                </c:pt>
                <c:pt idx="4594">
                  <c:v>2.3949999999999987</c:v>
                </c:pt>
                <c:pt idx="4595">
                  <c:v>2.3939999999999997</c:v>
                </c:pt>
                <c:pt idx="4596">
                  <c:v>2.3929999999999967</c:v>
                </c:pt>
                <c:pt idx="4597">
                  <c:v>2.3919999999999977</c:v>
                </c:pt>
                <c:pt idx="4598">
                  <c:v>2.3909999999999987</c:v>
                </c:pt>
                <c:pt idx="4599">
                  <c:v>2.3899999999999997</c:v>
                </c:pt>
                <c:pt idx="4600">
                  <c:v>2.3889999999999998</c:v>
                </c:pt>
                <c:pt idx="4601">
                  <c:v>2.3879999999999999</c:v>
                </c:pt>
                <c:pt idx="4602">
                  <c:v>2.387</c:v>
                </c:pt>
                <c:pt idx="4603">
                  <c:v>2.3859999999999997</c:v>
                </c:pt>
                <c:pt idx="4604">
                  <c:v>2.3849999999999998</c:v>
                </c:pt>
                <c:pt idx="4605">
                  <c:v>2.3839999999999999</c:v>
                </c:pt>
                <c:pt idx="4606">
                  <c:v>2.383</c:v>
                </c:pt>
                <c:pt idx="4607">
                  <c:v>2.3819999999999997</c:v>
                </c:pt>
                <c:pt idx="4608">
                  <c:v>2.3809999999999998</c:v>
                </c:pt>
                <c:pt idx="4609">
                  <c:v>2.38</c:v>
                </c:pt>
                <c:pt idx="4610">
                  <c:v>2.3789999999999987</c:v>
                </c:pt>
                <c:pt idx="4611">
                  <c:v>2.3779999999999997</c:v>
                </c:pt>
                <c:pt idx="4612">
                  <c:v>2.3769999999999967</c:v>
                </c:pt>
                <c:pt idx="4613">
                  <c:v>2.3759999999999977</c:v>
                </c:pt>
                <c:pt idx="4614">
                  <c:v>2.3749999999999987</c:v>
                </c:pt>
                <c:pt idx="4615">
                  <c:v>2.3739999999999997</c:v>
                </c:pt>
                <c:pt idx="4616">
                  <c:v>2.3729999999999967</c:v>
                </c:pt>
                <c:pt idx="4617">
                  <c:v>2.3719999999999977</c:v>
                </c:pt>
                <c:pt idx="4618">
                  <c:v>2.3709999999999987</c:v>
                </c:pt>
                <c:pt idx="4619">
                  <c:v>2.3699999999999997</c:v>
                </c:pt>
                <c:pt idx="4620">
                  <c:v>2.3689999999999998</c:v>
                </c:pt>
                <c:pt idx="4621">
                  <c:v>2.3679999999999999</c:v>
                </c:pt>
                <c:pt idx="4622">
                  <c:v>2.367</c:v>
                </c:pt>
                <c:pt idx="4623">
                  <c:v>2.3659999999999997</c:v>
                </c:pt>
                <c:pt idx="4624">
                  <c:v>2.3649999999999998</c:v>
                </c:pt>
                <c:pt idx="4625">
                  <c:v>2.3639999999999999</c:v>
                </c:pt>
                <c:pt idx="4626">
                  <c:v>2.363</c:v>
                </c:pt>
                <c:pt idx="4627">
                  <c:v>2.3619999999999997</c:v>
                </c:pt>
                <c:pt idx="4628">
                  <c:v>2.3609999999999998</c:v>
                </c:pt>
                <c:pt idx="4629">
                  <c:v>2.36</c:v>
                </c:pt>
                <c:pt idx="4630">
                  <c:v>2.3589999999999987</c:v>
                </c:pt>
                <c:pt idx="4631">
                  <c:v>2.3579999999999997</c:v>
                </c:pt>
                <c:pt idx="4632">
                  <c:v>2.3569999999999967</c:v>
                </c:pt>
                <c:pt idx="4633">
                  <c:v>2.3559999999999977</c:v>
                </c:pt>
                <c:pt idx="4634">
                  <c:v>2.3549999999999978</c:v>
                </c:pt>
                <c:pt idx="4635">
                  <c:v>2.3539999999999988</c:v>
                </c:pt>
                <c:pt idx="4636">
                  <c:v>2.3529999999999935</c:v>
                </c:pt>
                <c:pt idx="4637">
                  <c:v>2.3519999999999968</c:v>
                </c:pt>
                <c:pt idx="4638">
                  <c:v>2.3509999999999978</c:v>
                </c:pt>
                <c:pt idx="4639">
                  <c:v>2.3499999999999988</c:v>
                </c:pt>
                <c:pt idx="4640">
                  <c:v>2.3489999999999998</c:v>
                </c:pt>
                <c:pt idx="4641">
                  <c:v>2.3479999999999999</c:v>
                </c:pt>
                <c:pt idx="4642">
                  <c:v>2.347</c:v>
                </c:pt>
                <c:pt idx="4643">
                  <c:v>2.3459999999999988</c:v>
                </c:pt>
                <c:pt idx="4644">
                  <c:v>2.3449999999999998</c:v>
                </c:pt>
                <c:pt idx="4645">
                  <c:v>2.3439999999999999</c:v>
                </c:pt>
                <c:pt idx="4646">
                  <c:v>2.343</c:v>
                </c:pt>
                <c:pt idx="4647">
                  <c:v>2.3419999999999987</c:v>
                </c:pt>
                <c:pt idx="4648">
                  <c:v>2.3409999999999997</c:v>
                </c:pt>
                <c:pt idx="4649">
                  <c:v>2.34</c:v>
                </c:pt>
                <c:pt idx="4650">
                  <c:v>2.3389999999999977</c:v>
                </c:pt>
                <c:pt idx="4651">
                  <c:v>2.3379999999999987</c:v>
                </c:pt>
                <c:pt idx="4652">
                  <c:v>2.3369999999999935</c:v>
                </c:pt>
                <c:pt idx="4653">
                  <c:v>2.3359999999999967</c:v>
                </c:pt>
                <c:pt idx="4654">
                  <c:v>2.3349999999999977</c:v>
                </c:pt>
                <c:pt idx="4655">
                  <c:v>2.3339999999999987</c:v>
                </c:pt>
                <c:pt idx="4656">
                  <c:v>2.3329999999999935</c:v>
                </c:pt>
                <c:pt idx="4657">
                  <c:v>2.3319999999999967</c:v>
                </c:pt>
                <c:pt idx="4658">
                  <c:v>2.3309999999999977</c:v>
                </c:pt>
                <c:pt idx="4659">
                  <c:v>2.3299999999999987</c:v>
                </c:pt>
                <c:pt idx="4660">
                  <c:v>2.3289999999999997</c:v>
                </c:pt>
                <c:pt idx="4661">
                  <c:v>2.3279999999999998</c:v>
                </c:pt>
                <c:pt idx="4662">
                  <c:v>2.327</c:v>
                </c:pt>
                <c:pt idx="4663">
                  <c:v>2.3259999999999987</c:v>
                </c:pt>
                <c:pt idx="4664">
                  <c:v>2.3249999999999997</c:v>
                </c:pt>
                <c:pt idx="4665">
                  <c:v>2.3239999999999998</c:v>
                </c:pt>
                <c:pt idx="4666">
                  <c:v>2.323</c:v>
                </c:pt>
                <c:pt idx="4667">
                  <c:v>2.3219999999999987</c:v>
                </c:pt>
                <c:pt idx="4668">
                  <c:v>2.3209999999999997</c:v>
                </c:pt>
                <c:pt idx="4669">
                  <c:v>2.3199999999999967</c:v>
                </c:pt>
                <c:pt idx="4670">
                  <c:v>2.3189999999999977</c:v>
                </c:pt>
                <c:pt idx="4671">
                  <c:v>2.3179999999999987</c:v>
                </c:pt>
                <c:pt idx="4672">
                  <c:v>2.3169999999999935</c:v>
                </c:pt>
                <c:pt idx="4673">
                  <c:v>2.3159999999999967</c:v>
                </c:pt>
                <c:pt idx="4674">
                  <c:v>2.3149999999999977</c:v>
                </c:pt>
                <c:pt idx="4675">
                  <c:v>2.3139999999999987</c:v>
                </c:pt>
                <c:pt idx="4676">
                  <c:v>2.3129999999999935</c:v>
                </c:pt>
                <c:pt idx="4677">
                  <c:v>2.3119999999999967</c:v>
                </c:pt>
                <c:pt idx="4678">
                  <c:v>2.3109999999999977</c:v>
                </c:pt>
                <c:pt idx="4679">
                  <c:v>2.3099999999999987</c:v>
                </c:pt>
                <c:pt idx="4680">
                  <c:v>2.3089999999999997</c:v>
                </c:pt>
                <c:pt idx="4681">
                  <c:v>2.3079999999999998</c:v>
                </c:pt>
                <c:pt idx="4682">
                  <c:v>2.3069999999999977</c:v>
                </c:pt>
                <c:pt idx="4683">
                  <c:v>2.3059999999999987</c:v>
                </c:pt>
                <c:pt idx="4684">
                  <c:v>2.3049999999999997</c:v>
                </c:pt>
                <c:pt idx="4685">
                  <c:v>2.3039999999999998</c:v>
                </c:pt>
                <c:pt idx="4686">
                  <c:v>2.3029999999999977</c:v>
                </c:pt>
                <c:pt idx="4687">
                  <c:v>2.3019999999999987</c:v>
                </c:pt>
                <c:pt idx="4688">
                  <c:v>2.3009999999999997</c:v>
                </c:pt>
                <c:pt idx="4689">
                  <c:v>2.2999999999999998</c:v>
                </c:pt>
                <c:pt idx="4690">
                  <c:v>2.2989999999999999</c:v>
                </c:pt>
                <c:pt idx="4691">
                  <c:v>2.298</c:v>
                </c:pt>
                <c:pt idx="4692">
                  <c:v>2.2970000000000002</c:v>
                </c:pt>
                <c:pt idx="4693">
                  <c:v>2.2959999999999998</c:v>
                </c:pt>
                <c:pt idx="4694">
                  <c:v>2.2949999999999999</c:v>
                </c:pt>
                <c:pt idx="4695">
                  <c:v>2.294</c:v>
                </c:pt>
                <c:pt idx="4696">
                  <c:v>2.2930000000000001</c:v>
                </c:pt>
                <c:pt idx="4697">
                  <c:v>2.2919999999999998</c:v>
                </c:pt>
                <c:pt idx="4698">
                  <c:v>2.2909999999999999</c:v>
                </c:pt>
                <c:pt idx="4699">
                  <c:v>2.29</c:v>
                </c:pt>
                <c:pt idx="4700">
                  <c:v>2.2890000000000001</c:v>
                </c:pt>
                <c:pt idx="4701">
                  <c:v>2.2880000000000011</c:v>
                </c:pt>
                <c:pt idx="4702">
                  <c:v>2.2870000000000026</c:v>
                </c:pt>
                <c:pt idx="4703">
                  <c:v>2.286</c:v>
                </c:pt>
                <c:pt idx="4704">
                  <c:v>2.2850000000000001</c:v>
                </c:pt>
                <c:pt idx="4705">
                  <c:v>2.2840000000000011</c:v>
                </c:pt>
                <c:pt idx="4706">
                  <c:v>2.2830000000000026</c:v>
                </c:pt>
                <c:pt idx="4707">
                  <c:v>2.282</c:v>
                </c:pt>
                <c:pt idx="4708">
                  <c:v>2.2810000000000001</c:v>
                </c:pt>
                <c:pt idx="4709">
                  <c:v>2.2800000000000002</c:v>
                </c:pt>
                <c:pt idx="4710">
                  <c:v>2.2789999999999999</c:v>
                </c:pt>
                <c:pt idx="4711">
                  <c:v>2.278</c:v>
                </c:pt>
                <c:pt idx="4712">
                  <c:v>2.2770000000000001</c:v>
                </c:pt>
                <c:pt idx="4713">
                  <c:v>2.2759999999999998</c:v>
                </c:pt>
                <c:pt idx="4714">
                  <c:v>2.2749999999999999</c:v>
                </c:pt>
                <c:pt idx="4715">
                  <c:v>2.274</c:v>
                </c:pt>
                <c:pt idx="4716">
                  <c:v>2.2730000000000001</c:v>
                </c:pt>
                <c:pt idx="4717">
                  <c:v>2.2719999999999998</c:v>
                </c:pt>
                <c:pt idx="4718">
                  <c:v>2.2709999999999999</c:v>
                </c:pt>
                <c:pt idx="4719">
                  <c:v>2.27</c:v>
                </c:pt>
                <c:pt idx="4720">
                  <c:v>2.2690000000000001</c:v>
                </c:pt>
                <c:pt idx="4721">
                  <c:v>2.2680000000000002</c:v>
                </c:pt>
                <c:pt idx="4722">
                  <c:v>2.2670000000000012</c:v>
                </c:pt>
                <c:pt idx="4723">
                  <c:v>2.266</c:v>
                </c:pt>
                <c:pt idx="4724">
                  <c:v>2.2650000000000001</c:v>
                </c:pt>
                <c:pt idx="4725">
                  <c:v>2.2640000000000002</c:v>
                </c:pt>
                <c:pt idx="4726">
                  <c:v>2.2630000000000012</c:v>
                </c:pt>
                <c:pt idx="4727">
                  <c:v>2.262</c:v>
                </c:pt>
                <c:pt idx="4728">
                  <c:v>2.2610000000000001</c:v>
                </c:pt>
                <c:pt idx="4729">
                  <c:v>2.2600000000000002</c:v>
                </c:pt>
                <c:pt idx="4730">
                  <c:v>2.2589999999999999</c:v>
                </c:pt>
                <c:pt idx="4731">
                  <c:v>2.258</c:v>
                </c:pt>
                <c:pt idx="4732">
                  <c:v>2.2570000000000001</c:v>
                </c:pt>
                <c:pt idx="4733">
                  <c:v>2.2559999999999998</c:v>
                </c:pt>
                <c:pt idx="4734">
                  <c:v>2.2549999999999999</c:v>
                </c:pt>
                <c:pt idx="4735">
                  <c:v>2.254</c:v>
                </c:pt>
                <c:pt idx="4736">
                  <c:v>2.2530000000000001</c:v>
                </c:pt>
                <c:pt idx="4737">
                  <c:v>2.2519999999999998</c:v>
                </c:pt>
                <c:pt idx="4738">
                  <c:v>2.2509999999999999</c:v>
                </c:pt>
                <c:pt idx="4739">
                  <c:v>2.25</c:v>
                </c:pt>
                <c:pt idx="4740">
                  <c:v>2.2490000000000001</c:v>
                </c:pt>
                <c:pt idx="4741">
                  <c:v>2.2480000000000002</c:v>
                </c:pt>
                <c:pt idx="4742">
                  <c:v>2.2470000000000012</c:v>
                </c:pt>
                <c:pt idx="4743">
                  <c:v>2.246</c:v>
                </c:pt>
                <c:pt idx="4744">
                  <c:v>2.2450000000000001</c:v>
                </c:pt>
                <c:pt idx="4745">
                  <c:v>2.2440000000000002</c:v>
                </c:pt>
                <c:pt idx="4746">
                  <c:v>2.2430000000000012</c:v>
                </c:pt>
                <c:pt idx="4747">
                  <c:v>2.242</c:v>
                </c:pt>
                <c:pt idx="4748">
                  <c:v>2.2410000000000001</c:v>
                </c:pt>
                <c:pt idx="4749">
                  <c:v>2.2400000000000002</c:v>
                </c:pt>
                <c:pt idx="4750">
                  <c:v>2.2389999999999999</c:v>
                </c:pt>
                <c:pt idx="4751">
                  <c:v>2.238</c:v>
                </c:pt>
                <c:pt idx="4752">
                  <c:v>2.2370000000000001</c:v>
                </c:pt>
                <c:pt idx="4753">
                  <c:v>2.2359999999999998</c:v>
                </c:pt>
                <c:pt idx="4754">
                  <c:v>2.2349999999999999</c:v>
                </c:pt>
                <c:pt idx="4755">
                  <c:v>2.234</c:v>
                </c:pt>
                <c:pt idx="4756">
                  <c:v>2.2330000000000001</c:v>
                </c:pt>
                <c:pt idx="4757">
                  <c:v>2.2319999999999998</c:v>
                </c:pt>
                <c:pt idx="4758">
                  <c:v>2.2309999999999999</c:v>
                </c:pt>
                <c:pt idx="4759">
                  <c:v>2.23</c:v>
                </c:pt>
                <c:pt idx="4760">
                  <c:v>2.2290000000000001</c:v>
                </c:pt>
                <c:pt idx="4761">
                  <c:v>2.2280000000000002</c:v>
                </c:pt>
                <c:pt idx="4762">
                  <c:v>2.2270000000000012</c:v>
                </c:pt>
                <c:pt idx="4763">
                  <c:v>2.226</c:v>
                </c:pt>
                <c:pt idx="4764">
                  <c:v>2.2250000000000001</c:v>
                </c:pt>
                <c:pt idx="4765">
                  <c:v>2.2240000000000002</c:v>
                </c:pt>
                <c:pt idx="4766">
                  <c:v>2.2230000000000012</c:v>
                </c:pt>
                <c:pt idx="4767">
                  <c:v>2.222</c:v>
                </c:pt>
                <c:pt idx="4768">
                  <c:v>2.2210000000000001</c:v>
                </c:pt>
                <c:pt idx="4769">
                  <c:v>2.2200000000000002</c:v>
                </c:pt>
                <c:pt idx="4770">
                  <c:v>2.2189999999999999</c:v>
                </c:pt>
                <c:pt idx="4771">
                  <c:v>2.218</c:v>
                </c:pt>
                <c:pt idx="4772">
                  <c:v>2.2170000000000001</c:v>
                </c:pt>
                <c:pt idx="4773">
                  <c:v>2.2159999999999997</c:v>
                </c:pt>
                <c:pt idx="4774">
                  <c:v>2.2149999999999999</c:v>
                </c:pt>
                <c:pt idx="4775">
                  <c:v>2.214</c:v>
                </c:pt>
                <c:pt idx="4776">
                  <c:v>2.2130000000000001</c:v>
                </c:pt>
                <c:pt idx="4777">
                  <c:v>2.2119999999999997</c:v>
                </c:pt>
                <c:pt idx="4778">
                  <c:v>2.2109999999999999</c:v>
                </c:pt>
                <c:pt idx="4779">
                  <c:v>2.21</c:v>
                </c:pt>
                <c:pt idx="4780">
                  <c:v>2.2090000000000001</c:v>
                </c:pt>
                <c:pt idx="4781">
                  <c:v>2.2080000000000002</c:v>
                </c:pt>
                <c:pt idx="4782">
                  <c:v>2.2070000000000012</c:v>
                </c:pt>
                <c:pt idx="4783">
                  <c:v>2.206</c:v>
                </c:pt>
                <c:pt idx="4784">
                  <c:v>2.2050000000000001</c:v>
                </c:pt>
                <c:pt idx="4785">
                  <c:v>2.2040000000000002</c:v>
                </c:pt>
                <c:pt idx="4786">
                  <c:v>2.2030000000000012</c:v>
                </c:pt>
                <c:pt idx="4787">
                  <c:v>2.202</c:v>
                </c:pt>
                <c:pt idx="4788">
                  <c:v>2.2010000000000001</c:v>
                </c:pt>
                <c:pt idx="4789">
                  <c:v>2.2000000000000002</c:v>
                </c:pt>
                <c:pt idx="4790">
                  <c:v>2.1989999999999998</c:v>
                </c:pt>
                <c:pt idx="4791">
                  <c:v>2.198</c:v>
                </c:pt>
                <c:pt idx="4792">
                  <c:v>2.1970000000000001</c:v>
                </c:pt>
                <c:pt idx="4793">
                  <c:v>2.1959999999999997</c:v>
                </c:pt>
                <c:pt idx="4794">
                  <c:v>2.1949999999999998</c:v>
                </c:pt>
                <c:pt idx="4795">
                  <c:v>2.194</c:v>
                </c:pt>
                <c:pt idx="4796">
                  <c:v>2.1930000000000001</c:v>
                </c:pt>
                <c:pt idx="4797">
                  <c:v>2.1919999999999997</c:v>
                </c:pt>
                <c:pt idx="4798">
                  <c:v>2.1909999999999998</c:v>
                </c:pt>
                <c:pt idx="4799">
                  <c:v>2.19</c:v>
                </c:pt>
                <c:pt idx="4800">
                  <c:v>2.1890000000000001</c:v>
                </c:pt>
                <c:pt idx="4801">
                  <c:v>2.1880000000000002</c:v>
                </c:pt>
                <c:pt idx="4802">
                  <c:v>2.1870000000000012</c:v>
                </c:pt>
                <c:pt idx="4803">
                  <c:v>2.1859999999999999</c:v>
                </c:pt>
                <c:pt idx="4804">
                  <c:v>2.1850000000000001</c:v>
                </c:pt>
                <c:pt idx="4805">
                  <c:v>2.1840000000000002</c:v>
                </c:pt>
                <c:pt idx="4806">
                  <c:v>2.1830000000000012</c:v>
                </c:pt>
                <c:pt idx="4807">
                  <c:v>2.1819999999999999</c:v>
                </c:pt>
                <c:pt idx="4808">
                  <c:v>2.181</c:v>
                </c:pt>
                <c:pt idx="4809">
                  <c:v>2.1800000000000002</c:v>
                </c:pt>
                <c:pt idx="4810">
                  <c:v>2.1789999999999998</c:v>
                </c:pt>
                <c:pt idx="4811">
                  <c:v>2.1779999999999999</c:v>
                </c:pt>
                <c:pt idx="4812">
                  <c:v>2.177</c:v>
                </c:pt>
                <c:pt idx="4813">
                  <c:v>2.1759999999999997</c:v>
                </c:pt>
                <c:pt idx="4814">
                  <c:v>2.1749999999999998</c:v>
                </c:pt>
                <c:pt idx="4815">
                  <c:v>2.1739999999999999</c:v>
                </c:pt>
                <c:pt idx="4816">
                  <c:v>2.173</c:v>
                </c:pt>
                <c:pt idx="4817">
                  <c:v>2.1719999999999997</c:v>
                </c:pt>
                <c:pt idx="4818">
                  <c:v>2.1709999999999998</c:v>
                </c:pt>
                <c:pt idx="4819">
                  <c:v>2.17</c:v>
                </c:pt>
                <c:pt idx="4820">
                  <c:v>2.169</c:v>
                </c:pt>
                <c:pt idx="4821">
                  <c:v>2.1680000000000001</c:v>
                </c:pt>
                <c:pt idx="4822">
                  <c:v>2.1670000000000011</c:v>
                </c:pt>
                <c:pt idx="4823">
                  <c:v>2.1659999999999999</c:v>
                </c:pt>
                <c:pt idx="4824">
                  <c:v>2.165</c:v>
                </c:pt>
                <c:pt idx="4825">
                  <c:v>2.1640000000000001</c:v>
                </c:pt>
                <c:pt idx="4826">
                  <c:v>2.1630000000000011</c:v>
                </c:pt>
                <c:pt idx="4827">
                  <c:v>2.1619999999999999</c:v>
                </c:pt>
                <c:pt idx="4828">
                  <c:v>2.161</c:v>
                </c:pt>
                <c:pt idx="4829">
                  <c:v>2.16</c:v>
                </c:pt>
                <c:pt idx="4830">
                  <c:v>2.1589999999999998</c:v>
                </c:pt>
                <c:pt idx="4831">
                  <c:v>2.1579999999999999</c:v>
                </c:pt>
                <c:pt idx="4832">
                  <c:v>2.157</c:v>
                </c:pt>
                <c:pt idx="4833">
                  <c:v>2.1559999999999997</c:v>
                </c:pt>
                <c:pt idx="4834">
                  <c:v>2.1549999999999998</c:v>
                </c:pt>
                <c:pt idx="4835">
                  <c:v>2.1539999999999999</c:v>
                </c:pt>
                <c:pt idx="4836">
                  <c:v>2.153</c:v>
                </c:pt>
                <c:pt idx="4837">
                  <c:v>2.1519999999999997</c:v>
                </c:pt>
                <c:pt idx="4838">
                  <c:v>2.1509999999999998</c:v>
                </c:pt>
                <c:pt idx="4839">
                  <c:v>2.15</c:v>
                </c:pt>
                <c:pt idx="4840">
                  <c:v>2.149</c:v>
                </c:pt>
                <c:pt idx="4841">
                  <c:v>2.1480000000000001</c:v>
                </c:pt>
                <c:pt idx="4842">
                  <c:v>2.1470000000000002</c:v>
                </c:pt>
                <c:pt idx="4843">
                  <c:v>2.1459999999999999</c:v>
                </c:pt>
                <c:pt idx="4844">
                  <c:v>2.145</c:v>
                </c:pt>
                <c:pt idx="4845">
                  <c:v>2.1440000000000001</c:v>
                </c:pt>
                <c:pt idx="4846">
                  <c:v>2.1430000000000002</c:v>
                </c:pt>
                <c:pt idx="4847">
                  <c:v>2.1419999999999999</c:v>
                </c:pt>
                <c:pt idx="4848">
                  <c:v>2.141</c:v>
                </c:pt>
                <c:pt idx="4849">
                  <c:v>2.14</c:v>
                </c:pt>
                <c:pt idx="4850">
                  <c:v>2.1389999999999998</c:v>
                </c:pt>
                <c:pt idx="4851">
                  <c:v>2.1379999999999999</c:v>
                </c:pt>
                <c:pt idx="4852">
                  <c:v>2.137</c:v>
                </c:pt>
                <c:pt idx="4853">
                  <c:v>2.1359999999999997</c:v>
                </c:pt>
                <c:pt idx="4854">
                  <c:v>2.1349999999999998</c:v>
                </c:pt>
                <c:pt idx="4855">
                  <c:v>2.1339999999999999</c:v>
                </c:pt>
                <c:pt idx="4856">
                  <c:v>2.133</c:v>
                </c:pt>
                <c:pt idx="4857">
                  <c:v>2.1319999999999997</c:v>
                </c:pt>
                <c:pt idx="4858">
                  <c:v>2.1309999999999998</c:v>
                </c:pt>
                <c:pt idx="4859">
                  <c:v>2.13</c:v>
                </c:pt>
                <c:pt idx="4860">
                  <c:v>2.129</c:v>
                </c:pt>
                <c:pt idx="4861">
                  <c:v>2.1280000000000001</c:v>
                </c:pt>
                <c:pt idx="4862">
                  <c:v>2.1270000000000002</c:v>
                </c:pt>
                <c:pt idx="4863">
                  <c:v>2.1259999999999999</c:v>
                </c:pt>
                <c:pt idx="4864">
                  <c:v>2.125</c:v>
                </c:pt>
                <c:pt idx="4865">
                  <c:v>2.1240000000000001</c:v>
                </c:pt>
                <c:pt idx="4866">
                  <c:v>2.1230000000000002</c:v>
                </c:pt>
                <c:pt idx="4867">
                  <c:v>2.1219999999999999</c:v>
                </c:pt>
                <c:pt idx="4868">
                  <c:v>2.121</c:v>
                </c:pt>
                <c:pt idx="4869">
                  <c:v>2.12</c:v>
                </c:pt>
                <c:pt idx="4870">
                  <c:v>2.1189999999999998</c:v>
                </c:pt>
                <c:pt idx="4871">
                  <c:v>2.1179999999999999</c:v>
                </c:pt>
                <c:pt idx="4872">
                  <c:v>2.117</c:v>
                </c:pt>
                <c:pt idx="4873">
                  <c:v>2.1159999999999997</c:v>
                </c:pt>
                <c:pt idx="4874">
                  <c:v>2.1149999999999998</c:v>
                </c:pt>
                <c:pt idx="4875">
                  <c:v>2.1139999999999999</c:v>
                </c:pt>
                <c:pt idx="4876">
                  <c:v>2.113</c:v>
                </c:pt>
                <c:pt idx="4877">
                  <c:v>2.1119999999999997</c:v>
                </c:pt>
                <c:pt idx="4878">
                  <c:v>2.1109999999999998</c:v>
                </c:pt>
                <c:pt idx="4879">
                  <c:v>2.11</c:v>
                </c:pt>
                <c:pt idx="4880">
                  <c:v>2.109</c:v>
                </c:pt>
                <c:pt idx="4881">
                  <c:v>2.1080000000000001</c:v>
                </c:pt>
                <c:pt idx="4882">
                  <c:v>2.1070000000000002</c:v>
                </c:pt>
                <c:pt idx="4883">
                  <c:v>2.1059999999999999</c:v>
                </c:pt>
                <c:pt idx="4884">
                  <c:v>2.105</c:v>
                </c:pt>
                <c:pt idx="4885">
                  <c:v>2.1040000000000001</c:v>
                </c:pt>
                <c:pt idx="4886">
                  <c:v>2.1030000000000002</c:v>
                </c:pt>
                <c:pt idx="4887">
                  <c:v>2.1019999999999999</c:v>
                </c:pt>
                <c:pt idx="4888">
                  <c:v>2.101</c:v>
                </c:pt>
                <c:pt idx="4889">
                  <c:v>2.1</c:v>
                </c:pt>
                <c:pt idx="4890">
                  <c:v>2.0989999999999998</c:v>
                </c:pt>
                <c:pt idx="4891">
                  <c:v>2.0979999999999999</c:v>
                </c:pt>
                <c:pt idx="4892">
                  <c:v>2.097</c:v>
                </c:pt>
                <c:pt idx="4893">
                  <c:v>2.0959999999999988</c:v>
                </c:pt>
                <c:pt idx="4894">
                  <c:v>2.0949999999999998</c:v>
                </c:pt>
                <c:pt idx="4895">
                  <c:v>2.0939999999999999</c:v>
                </c:pt>
                <c:pt idx="4896">
                  <c:v>2.093</c:v>
                </c:pt>
                <c:pt idx="4897">
                  <c:v>2.0919999999999987</c:v>
                </c:pt>
                <c:pt idx="4898">
                  <c:v>2.0909999999999997</c:v>
                </c:pt>
                <c:pt idx="4899">
                  <c:v>2.09</c:v>
                </c:pt>
                <c:pt idx="4900">
                  <c:v>2.089</c:v>
                </c:pt>
                <c:pt idx="4901">
                  <c:v>2.0880000000000001</c:v>
                </c:pt>
                <c:pt idx="4902">
                  <c:v>2.0870000000000002</c:v>
                </c:pt>
                <c:pt idx="4903">
                  <c:v>2.0859999999999999</c:v>
                </c:pt>
                <c:pt idx="4904">
                  <c:v>2.085</c:v>
                </c:pt>
                <c:pt idx="4905">
                  <c:v>2.0840000000000001</c:v>
                </c:pt>
                <c:pt idx="4906">
                  <c:v>2.0830000000000002</c:v>
                </c:pt>
                <c:pt idx="4907">
                  <c:v>2.0819999999999999</c:v>
                </c:pt>
                <c:pt idx="4908">
                  <c:v>2.081</c:v>
                </c:pt>
                <c:pt idx="4909">
                  <c:v>2.08</c:v>
                </c:pt>
                <c:pt idx="4910">
                  <c:v>2.0789999999999997</c:v>
                </c:pt>
                <c:pt idx="4911">
                  <c:v>2.0779999999999998</c:v>
                </c:pt>
                <c:pt idx="4912">
                  <c:v>2.077</c:v>
                </c:pt>
                <c:pt idx="4913">
                  <c:v>2.0759999999999987</c:v>
                </c:pt>
                <c:pt idx="4914">
                  <c:v>2.0749999999999997</c:v>
                </c:pt>
                <c:pt idx="4915">
                  <c:v>2.0739999999999998</c:v>
                </c:pt>
                <c:pt idx="4916">
                  <c:v>2.073</c:v>
                </c:pt>
                <c:pt idx="4917">
                  <c:v>2.0719999999999987</c:v>
                </c:pt>
                <c:pt idx="4918">
                  <c:v>2.0709999999999997</c:v>
                </c:pt>
                <c:pt idx="4919">
                  <c:v>2.0699999999999998</c:v>
                </c:pt>
                <c:pt idx="4920">
                  <c:v>2.069</c:v>
                </c:pt>
                <c:pt idx="4921">
                  <c:v>2.0680000000000001</c:v>
                </c:pt>
                <c:pt idx="4922">
                  <c:v>2.0670000000000002</c:v>
                </c:pt>
                <c:pt idx="4923">
                  <c:v>2.0659999999999998</c:v>
                </c:pt>
                <c:pt idx="4924">
                  <c:v>2.0649999999999999</c:v>
                </c:pt>
                <c:pt idx="4925">
                  <c:v>2.0640000000000001</c:v>
                </c:pt>
                <c:pt idx="4926">
                  <c:v>2.0630000000000002</c:v>
                </c:pt>
                <c:pt idx="4927">
                  <c:v>2.0619999999999998</c:v>
                </c:pt>
                <c:pt idx="4928">
                  <c:v>2.0609999999999999</c:v>
                </c:pt>
                <c:pt idx="4929">
                  <c:v>2.06</c:v>
                </c:pt>
                <c:pt idx="4930">
                  <c:v>2.0589999999999997</c:v>
                </c:pt>
                <c:pt idx="4931">
                  <c:v>2.0579999999999998</c:v>
                </c:pt>
                <c:pt idx="4932">
                  <c:v>2.0569999999999977</c:v>
                </c:pt>
                <c:pt idx="4933">
                  <c:v>2.0559999999999987</c:v>
                </c:pt>
                <c:pt idx="4934">
                  <c:v>2.0549999999999997</c:v>
                </c:pt>
                <c:pt idx="4935">
                  <c:v>2.0539999999999998</c:v>
                </c:pt>
                <c:pt idx="4936">
                  <c:v>2.0529999999999977</c:v>
                </c:pt>
                <c:pt idx="4937">
                  <c:v>2.0519999999999987</c:v>
                </c:pt>
                <c:pt idx="4938">
                  <c:v>2.0509999999999997</c:v>
                </c:pt>
                <c:pt idx="4939">
                  <c:v>2.0499999999999998</c:v>
                </c:pt>
                <c:pt idx="4940">
                  <c:v>2.0489999999999999</c:v>
                </c:pt>
                <c:pt idx="4941">
                  <c:v>2.048</c:v>
                </c:pt>
                <c:pt idx="4942">
                  <c:v>2.0470000000000002</c:v>
                </c:pt>
                <c:pt idx="4943">
                  <c:v>2.0459999999999998</c:v>
                </c:pt>
                <c:pt idx="4944">
                  <c:v>2.0449999999999999</c:v>
                </c:pt>
                <c:pt idx="4945">
                  <c:v>2.044</c:v>
                </c:pt>
                <c:pt idx="4946">
                  <c:v>2.0430000000000001</c:v>
                </c:pt>
                <c:pt idx="4947">
                  <c:v>2.0419999999999998</c:v>
                </c:pt>
                <c:pt idx="4948">
                  <c:v>2.0409999999999999</c:v>
                </c:pt>
                <c:pt idx="4949">
                  <c:v>2.04</c:v>
                </c:pt>
                <c:pt idx="4950">
                  <c:v>2.0389999999999997</c:v>
                </c:pt>
                <c:pt idx="4951">
                  <c:v>2.0379999999999998</c:v>
                </c:pt>
                <c:pt idx="4952">
                  <c:v>2.0369999999999977</c:v>
                </c:pt>
                <c:pt idx="4953">
                  <c:v>2.0359999999999987</c:v>
                </c:pt>
                <c:pt idx="4954">
                  <c:v>2.0349999999999997</c:v>
                </c:pt>
                <c:pt idx="4955">
                  <c:v>2.0339999999999998</c:v>
                </c:pt>
                <c:pt idx="4956">
                  <c:v>2.0329999999999977</c:v>
                </c:pt>
                <c:pt idx="4957">
                  <c:v>2.0319999999999987</c:v>
                </c:pt>
                <c:pt idx="4958">
                  <c:v>2.0309999999999997</c:v>
                </c:pt>
                <c:pt idx="4959">
                  <c:v>2.0299999999999998</c:v>
                </c:pt>
                <c:pt idx="4960">
                  <c:v>2.0289999999999999</c:v>
                </c:pt>
                <c:pt idx="4961">
                  <c:v>2.028</c:v>
                </c:pt>
                <c:pt idx="4962">
                  <c:v>2.0270000000000001</c:v>
                </c:pt>
                <c:pt idx="4963">
                  <c:v>2.0259999999999998</c:v>
                </c:pt>
                <c:pt idx="4964">
                  <c:v>2.0249999999999999</c:v>
                </c:pt>
                <c:pt idx="4965">
                  <c:v>2.024</c:v>
                </c:pt>
                <c:pt idx="4966">
                  <c:v>2.0230000000000001</c:v>
                </c:pt>
                <c:pt idx="4967">
                  <c:v>2.0219999999999998</c:v>
                </c:pt>
                <c:pt idx="4968">
                  <c:v>2.0209999999999999</c:v>
                </c:pt>
                <c:pt idx="4969">
                  <c:v>2.02</c:v>
                </c:pt>
                <c:pt idx="4970">
                  <c:v>2.0189999999999997</c:v>
                </c:pt>
                <c:pt idx="4971">
                  <c:v>2.0179999999999998</c:v>
                </c:pt>
                <c:pt idx="4972">
                  <c:v>2.0169999999999977</c:v>
                </c:pt>
                <c:pt idx="4973">
                  <c:v>2.0159999999999987</c:v>
                </c:pt>
                <c:pt idx="4974">
                  <c:v>2.0149999999999997</c:v>
                </c:pt>
                <c:pt idx="4975">
                  <c:v>2.0139999999999998</c:v>
                </c:pt>
                <c:pt idx="4976">
                  <c:v>2.0129999999999977</c:v>
                </c:pt>
                <c:pt idx="4977">
                  <c:v>2.0119999999999987</c:v>
                </c:pt>
                <c:pt idx="4978">
                  <c:v>2.0109999999999997</c:v>
                </c:pt>
                <c:pt idx="4979">
                  <c:v>2.0099999999999998</c:v>
                </c:pt>
                <c:pt idx="4980">
                  <c:v>2.0089999999999999</c:v>
                </c:pt>
                <c:pt idx="4981">
                  <c:v>2.008</c:v>
                </c:pt>
                <c:pt idx="4982">
                  <c:v>2.0070000000000001</c:v>
                </c:pt>
                <c:pt idx="4983">
                  <c:v>2.0059999999999998</c:v>
                </c:pt>
                <c:pt idx="4984">
                  <c:v>2.0049999999999999</c:v>
                </c:pt>
                <c:pt idx="4985">
                  <c:v>2.004</c:v>
                </c:pt>
                <c:pt idx="4986">
                  <c:v>2.0030000000000001</c:v>
                </c:pt>
                <c:pt idx="4987">
                  <c:v>2.0019999999999998</c:v>
                </c:pt>
                <c:pt idx="4988">
                  <c:v>2.0009999999999999</c:v>
                </c:pt>
                <c:pt idx="4989">
                  <c:v>2</c:v>
                </c:pt>
                <c:pt idx="4990">
                  <c:v>1.9990000000000001</c:v>
                </c:pt>
                <c:pt idx="4991">
                  <c:v>1.9980000000000033</c:v>
                </c:pt>
                <c:pt idx="4992">
                  <c:v>1.9970000000000001</c:v>
                </c:pt>
                <c:pt idx="4993">
                  <c:v>1.9960000000000033</c:v>
                </c:pt>
                <c:pt idx="4994">
                  <c:v>1.9950000000000001</c:v>
                </c:pt>
                <c:pt idx="4995">
                  <c:v>1.9940000000000033</c:v>
                </c:pt>
                <c:pt idx="4996">
                  <c:v>1.9930000000000001</c:v>
                </c:pt>
                <c:pt idx="4997">
                  <c:v>1.9920000000000033</c:v>
                </c:pt>
                <c:pt idx="4998">
                  <c:v>1.9910000000000001</c:v>
                </c:pt>
                <c:pt idx="4999">
                  <c:v>1.9900000000000033</c:v>
                </c:pt>
                <c:pt idx="5000">
                  <c:v>1.9890000000000001</c:v>
                </c:pt>
                <c:pt idx="5001">
                  <c:v>1.9880000000000033</c:v>
                </c:pt>
                <c:pt idx="5002">
                  <c:v>1.9870000000000001</c:v>
                </c:pt>
                <c:pt idx="5003">
                  <c:v>1.9860000000000033</c:v>
                </c:pt>
                <c:pt idx="5004">
                  <c:v>1.9850000000000001</c:v>
                </c:pt>
                <c:pt idx="5005">
                  <c:v>1.9840000000000033</c:v>
                </c:pt>
                <c:pt idx="5006">
                  <c:v>1.9830000000000001</c:v>
                </c:pt>
                <c:pt idx="5007">
                  <c:v>1.9820000000000033</c:v>
                </c:pt>
                <c:pt idx="5008">
                  <c:v>1.9810000000000001</c:v>
                </c:pt>
                <c:pt idx="5009">
                  <c:v>1.9800000000000033</c:v>
                </c:pt>
                <c:pt idx="5010">
                  <c:v>1.9790000000000001</c:v>
                </c:pt>
                <c:pt idx="5011">
                  <c:v>1.9780000000000033</c:v>
                </c:pt>
                <c:pt idx="5012">
                  <c:v>1.9770000000000001</c:v>
                </c:pt>
                <c:pt idx="5013">
                  <c:v>1.9760000000000033</c:v>
                </c:pt>
                <c:pt idx="5014">
                  <c:v>1.9750000000000001</c:v>
                </c:pt>
                <c:pt idx="5015">
                  <c:v>1.9740000000000033</c:v>
                </c:pt>
                <c:pt idx="5016">
                  <c:v>1.9730000000000001</c:v>
                </c:pt>
                <c:pt idx="5017">
                  <c:v>1.9720000000000033</c:v>
                </c:pt>
                <c:pt idx="5018">
                  <c:v>1.9710000000000001</c:v>
                </c:pt>
                <c:pt idx="5019">
                  <c:v>1.9700000000000033</c:v>
                </c:pt>
                <c:pt idx="5020">
                  <c:v>1.9690000000000001</c:v>
                </c:pt>
                <c:pt idx="5021">
                  <c:v>1.9680000000000033</c:v>
                </c:pt>
                <c:pt idx="5022">
                  <c:v>1.9670000000000001</c:v>
                </c:pt>
                <c:pt idx="5023">
                  <c:v>1.9660000000000033</c:v>
                </c:pt>
                <c:pt idx="5024">
                  <c:v>1.9650000000000001</c:v>
                </c:pt>
                <c:pt idx="5025">
                  <c:v>1.9640000000000033</c:v>
                </c:pt>
                <c:pt idx="5026">
                  <c:v>1.9630000000000001</c:v>
                </c:pt>
                <c:pt idx="5027">
                  <c:v>1.9620000000000033</c:v>
                </c:pt>
                <c:pt idx="5028">
                  <c:v>1.9610000000000001</c:v>
                </c:pt>
                <c:pt idx="5029">
                  <c:v>1.9600000000000033</c:v>
                </c:pt>
                <c:pt idx="5030">
                  <c:v>1.9590000000000001</c:v>
                </c:pt>
                <c:pt idx="5031">
                  <c:v>1.9580000000000033</c:v>
                </c:pt>
                <c:pt idx="5032">
                  <c:v>1.9570000000000001</c:v>
                </c:pt>
                <c:pt idx="5033">
                  <c:v>1.9560000000000033</c:v>
                </c:pt>
                <c:pt idx="5034">
                  <c:v>1.9550000000000001</c:v>
                </c:pt>
                <c:pt idx="5035">
                  <c:v>1.9540000000000033</c:v>
                </c:pt>
                <c:pt idx="5036">
                  <c:v>1.9530000000000001</c:v>
                </c:pt>
                <c:pt idx="5037">
                  <c:v>1.9520000000000033</c:v>
                </c:pt>
                <c:pt idx="5038">
                  <c:v>1.9510000000000001</c:v>
                </c:pt>
                <c:pt idx="5039">
                  <c:v>1.9500000000000033</c:v>
                </c:pt>
                <c:pt idx="5040">
                  <c:v>1.9490000000000001</c:v>
                </c:pt>
                <c:pt idx="5041">
                  <c:v>1.9480000000000033</c:v>
                </c:pt>
                <c:pt idx="5042">
                  <c:v>1.9470000000000001</c:v>
                </c:pt>
                <c:pt idx="5043">
                  <c:v>1.9460000000000033</c:v>
                </c:pt>
                <c:pt idx="5044">
                  <c:v>1.9450000000000001</c:v>
                </c:pt>
                <c:pt idx="5045">
                  <c:v>1.9440000000000033</c:v>
                </c:pt>
                <c:pt idx="5046">
                  <c:v>1.9430000000000001</c:v>
                </c:pt>
                <c:pt idx="5047">
                  <c:v>1.9419999999999957</c:v>
                </c:pt>
                <c:pt idx="5048">
                  <c:v>1.9410000000000001</c:v>
                </c:pt>
                <c:pt idx="5049">
                  <c:v>1.9400000000000033</c:v>
                </c:pt>
                <c:pt idx="5050">
                  <c:v>1.9390000000000001</c:v>
                </c:pt>
                <c:pt idx="5051">
                  <c:v>1.9379999999999957</c:v>
                </c:pt>
                <c:pt idx="5052">
                  <c:v>1.9370000000000001</c:v>
                </c:pt>
                <c:pt idx="5053">
                  <c:v>1.9359999999999957</c:v>
                </c:pt>
                <c:pt idx="5054">
                  <c:v>1.9350000000000001</c:v>
                </c:pt>
                <c:pt idx="5055">
                  <c:v>1.9339999999999957</c:v>
                </c:pt>
                <c:pt idx="5056">
                  <c:v>1.9330000000000001</c:v>
                </c:pt>
                <c:pt idx="5057">
                  <c:v>1.9319999999999957</c:v>
                </c:pt>
                <c:pt idx="5058">
                  <c:v>1.931</c:v>
                </c:pt>
                <c:pt idx="5059">
                  <c:v>1.9300000000000033</c:v>
                </c:pt>
                <c:pt idx="5060">
                  <c:v>1.929</c:v>
                </c:pt>
                <c:pt idx="5061">
                  <c:v>1.9279999999999957</c:v>
                </c:pt>
                <c:pt idx="5062">
                  <c:v>1.927</c:v>
                </c:pt>
                <c:pt idx="5063">
                  <c:v>1.9259999999999957</c:v>
                </c:pt>
                <c:pt idx="5064">
                  <c:v>1.925</c:v>
                </c:pt>
                <c:pt idx="5065">
                  <c:v>1.9239999999999957</c:v>
                </c:pt>
                <c:pt idx="5066">
                  <c:v>1.923</c:v>
                </c:pt>
                <c:pt idx="5067">
                  <c:v>1.9219999999999957</c:v>
                </c:pt>
                <c:pt idx="5068">
                  <c:v>1.921</c:v>
                </c:pt>
                <c:pt idx="5069">
                  <c:v>1.9200000000000021</c:v>
                </c:pt>
                <c:pt idx="5070">
                  <c:v>1.919</c:v>
                </c:pt>
                <c:pt idx="5071">
                  <c:v>1.9179999999999957</c:v>
                </c:pt>
                <c:pt idx="5072">
                  <c:v>1.917</c:v>
                </c:pt>
                <c:pt idx="5073">
                  <c:v>1.9159999999999957</c:v>
                </c:pt>
                <c:pt idx="5074">
                  <c:v>1.915</c:v>
                </c:pt>
                <c:pt idx="5075">
                  <c:v>1.9139999999999955</c:v>
                </c:pt>
                <c:pt idx="5076">
                  <c:v>1.913</c:v>
                </c:pt>
                <c:pt idx="5077">
                  <c:v>1.9119999999999955</c:v>
                </c:pt>
                <c:pt idx="5078">
                  <c:v>1.911</c:v>
                </c:pt>
                <c:pt idx="5079">
                  <c:v>1.9100000000000001</c:v>
                </c:pt>
                <c:pt idx="5080">
                  <c:v>1.909</c:v>
                </c:pt>
                <c:pt idx="5081">
                  <c:v>1.9079999999999955</c:v>
                </c:pt>
                <c:pt idx="5082">
                  <c:v>1.907</c:v>
                </c:pt>
                <c:pt idx="5083">
                  <c:v>1.9059999999999955</c:v>
                </c:pt>
                <c:pt idx="5084">
                  <c:v>1.905</c:v>
                </c:pt>
                <c:pt idx="5085">
                  <c:v>1.9039999999999955</c:v>
                </c:pt>
                <c:pt idx="5086">
                  <c:v>1.903</c:v>
                </c:pt>
                <c:pt idx="5087">
                  <c:v>1.9019999999999955</c:v>
                </c:pt>
                <c:pt idx="5088">
                  <c:v>1.901</c:v>
                </c:pt>
                <c:pt idx="5089">
                  <c:v>1.9000000000000001</c:v>
                </c:pt>
                <c:pt idx="5090">
                  <c:v>1.899</c:v>
                </c:pt>
                <c:pt idx="5091">
                  <c:v>1.8979999999999955</c:v>
                </c:pt>
                <c:pt idx="5092">
                  <c:v>1.897</c:v>
                </c:pt>
                <c:pt idx="5093">
                  <c:v>1.8959999999999955</c:v>
                </c:pt>
                <c:pt idx="5094">
                  <c:v>1.895</c:v>
                </c:pt>
                <c:pt idx="5095">
                  <c:v>1.8939999999999955</c:v>
                </c:pt>
                <c:pt idx="5096">
                  <c:v>1.893</c:v>
                </c:pt>
                <c:pt idx="5097">
                  <c:v>1.8919999999999955</c:v>
                </c:pt>
                <c:pt idx="5098">
                  <c:v>1.891</c:v>
                </c:pt>
                <c:pt idx="5099">
                  <c:v>1.8900000000000001</c:v>
                </c:pt>
                <c:pt idx="5100">
                  <c:v>1.889</c:v>
                </c:pt>
                <c:pt idx="5101">
                  <c:v>1.8879999999999955</c:v>
                </c:pt>
                <c:pt idx="5102">
                  <c:v>1.887</c:v>
                </c:pt>
                <c:pt idx="5103">
                  <c:v>1.8859999999999955</c:v>
                </c:pt>
                <c:pt idx="5104">
                  <c:v>1.885</c:v>
                </c:pt>
                <c:pt idx="5105">
                  <c:v>1.8839999999999955</c:v>
                </c:pt>
                <c:pt idx="5106">
                  <c:v>1.883</c:v>
                </c:pt>
                <c:pt idx="5107">
                  <c:v>1.8819999999999955</c:v>
                </c:pt>
                <c:pt idx="5108">
                  <c:v>1.881</c:v>
                </c:pt>
                <c:pt idx="5109">
                  <c:v>1.8800000000000001</c:v>
                </c:pt>
                <c:pt idx="5110">
                  <c:v>1.879</c:v>
                </c:pt>
                <c:pt idx="5111">
                  <c:v>1.8779999999999955</c:v>
                </c:pt>
                <c:pt idx="5112">
                  <c:v>1.877</c:v>
                </c:pt>
                <c:pt idx="5113">
                  <c:v>1.8759999999999954</c:v>
                </c:pt>
                <c:pt idx="5114">
                  <c:v>1.875</c:v>
                </c:pt>
                <c:pt idx="5115">
                  <c:v>1.8740000000000001</c:v>
                </c:pt>
                <c:pt idx="5116">
                  <c:v>1.873</c:v>
                </c:pt>
                <c:pt idx="5117">
                  <c:v>1.8720000000000001</c:v>
                </c:pt>
                <c:pt idx="5118">
                  <c:v>1.871</c:v>
                </c:pt>
                <c:pt idx="5119">
                  <c:v>1.87</c:v>
                </c:pt>
                <c:pt idx="5120">
                  <c:v>1.869</c:v>
                </c:pt>
                <c:pt idx="5121">
                  <c:v>1.8680000000000001</c:v>
                </c:pt>
                <c:pt idx="5122">
                  <c:v>1.867</c:v>
                </c:pt>
                <c:pt idx="5123">
                  <c:v>1.8660000000000001</c:v>
                </c:pt>
                <c:pt idx="5124">
                  <c:v>1.865</c:v>
                </c:pt>
                <c:pt idx="5125">
                  <c:v>1.8640000000000001</c:v>
                </c:pt>
                <c:pt idx="5126">
                  <c:v>1.863</c:v>
                </c:pt>
                <c:pt idx="5127">
                  <c:v>1.8620000000000001</c:v>
                </c:pt>
                <c:pt idx="5128">
                  <c:v>1.861</c:v>
                </c:pt>
                <c:pt idx="5129">
                  <c:v>1.86</c:v>
                </c:pt>
                <c:pt idx="5130">
                  <c:v>1.859</c:v>
                </c:pt>
                <c:pt idx="5131">
                  <c:v>1.8580000000000001</c:v>
                </c:pt>
                <c:pt idx="5132">
                  <c:v>1.857</c:v>
                </c:pt>
                <c:pt idx="5133">
                  <c:v>1.8560000000000001</c:v>
                </c:pt>
                <c:pt idx="5134">
                  <c:v>1.855</c:v>
                </c:pt>
                <c:pt idx="5135">
                  <c:v>1.8540000000000001</c:v>
                </c:pt>
                <c:pt idx="5136">
                  <c:v>1.853</c:v>
                </c:pt>
                <c:pt idx="5137">
                  <c:v>1.8520000000000001</c:v>
                </c:pt>
                <c:pt idx="5138">
                  <c:v>1.851</c:v>
                </c:pt>
                <c:pt idx="5139">
                  <c:v>1.85</c:v>
                </c:pt>
                <c:pt idx="5140">
                  <c:v>1.849</c:v>
                </c:pt>
                <c:pt idx="5141">
                  <c:v>1.8480000000000001</c:v>
                </c:pt>
                <c:pt idx="5142">
                  <c:v>1.847</c:v>
                </c:pt>
                <c:pt idx="5143">
                  <c:v>1.8460000000000001</c:v>
                </c:pt>
                <c:pt idx="5144">
                  <c:v>1.845</c:v>
                </c:pt>
                <c:pt idx="5145">
                  <c:v>1.8440000000000001</c:v>
                </c:pt>
                <c:pt idx="5146">
                  <c:v>1.843</c:v>
                </c:pt>
                <c:pt idx="5147">
                  <c:v>1.8420000000000001</c:v>
                </c:pt>
                <c:pt idx="5148">
                  <c:v>1.841</c:v>
                </c:pt>
                <c:pt idx="5149">
                  <c:v>1.84</c:v>
                </c:pt>
                <c:pt idx="5150">
                  <c:v>1.839</c:v>
                </c:pt>
                <c:pt idx="5151">
                  <c:v>1.8380000000000001</c:v>
                </c:pt>
                <c:pt idx="5152">
                  <c:v>1.837</c:v>
                </c:pt>
                <c:pt idx="5153">
                  <c:v>1.8360000000000001</c:v>
                </c:pt>
                <c:pt idx="5154">
                  <c:v>1.835</c:v>
                </c:pt>
                <c:pt idx="5155">
                  <c:v>1.8340000000000001</c:v>
                </c:pt>
                <c:pt idx="5156">
                  <c:v>1.833</c:v>
                </c:pt>
                <c:pt idx="5157">
                  <c:v>1.8320000000000001</c:v>
                </c:pt>
                <c:pt idx="5158">
                  <c:v>1.831</c:v>
                </c:pt>
                <c:pt idx="5159">
                  <c:v>1.83</c:v>
                </c:pt>
                <c:pt idx="5160">
                  <c:v>1.829</c:v>
                </c:pt>
                <c:pt idx="5161">
                  <c:v>1.8280000000000001</c:v>
                </c:pt>
                <c:pt idx="5162">
                  <c:v>1.827</c:v>
                </c:pt>
                <c:pt idx="5163">
                  <c:v>1.8260000000000001</c:v>
                </c:pt>
                <c:pt idx="5164">
                  <c:v>1.825</c:v>
                </c:pt>
                <c:pt idx="5165">
                  <c:v>1.8240000000000001</c:v>
                </c:pt>
                <c:pt idx="5166">
                  <c:v>1.823</c:v>
                </c:pt>
                <c:pt idx="5167">
                  <c:v>1.8220000000000001</c:v>
                </c:pt>
                <c:pt idx="5168">
                  <c:v>1.821</c:v>
                </c:pt>
                <c:pt idx="5169">
                  <c:v>1.82</c:v>
                </c:pt>
                <c:pt idx="5170">
                  <c:v>1.819</c:v>
                </c:pt>
                <c:pt idx="5171">
                  <c:v>1.8180000000000001</c:v>
                </c:pt>
                <c:pt idx="5172">
                  <c:v>1.8169999999999966</c:v>
                </c:pt>
                <c:pt idx="5173">
                  <c:v>1.8160000000000001</c:v>
                </c:pt>
                <c:pt idx="5174">
                  <c:v>1.8149999999999966</c:v>
                </c:pt>
                <c:pt idx="5175">
                  <c:v>1.8140000000000001</c:v>
                </c:pt>
                <c:pt idx="5176">
                  <c:v>1.8129999999999966</c:v>
                </c:pt>
                <c:pt idx="5177">
                  <c:v>1.8120000000000001</c:v>
                </c:pt>
                <c:pt idx="5178">
                  <c:v>1.8109999999999966</c:v>
                </c:pt>
                <c:pt idx="5179">
                  <c:v>1.81</c:v>
                </c:pt>
                <c:pt idx="5180">
                  <c:v>1.8089999999999966</c:v>
                </c:pt>
                <c:pt idx="5181">
                  <c:v>1.8080000000000001</c:v>
                </c:pt>
                <c:pt idx="5182">
                  <c:v>1.8069999999999966</c:v>
                </c:pt>
                <c:pt idx="5183">
                  <c:v>1.806</c:v>
                </c:pt>
                <c:pt idx="5184">
                  <c:v>1.8049999999999966</c:v>
                </c:pt>
                <c:pt idx="5185">
                  <c:v>1.804</c:v>
                </c:pt>
                <c:pt idx="5186">
                  <c:v>1.8029999999999966</c:v>
                </c:pt>
                <c:pt idx="5187">
                  <c:v>1.802</c:v>
                </c:pt>
                <c:pt idx="5188">
                  <c:v>1.8009999999999966</c:v>
                </c:pt>
                <c:pt idx="5189">
                  <c:v>1.8</c:v>
                </c:pt>
                <c:pt idx="5190">
                  <c:v>1.7989999999999966</c:v>
                </c:pt>
                <c:pt idx="5191">
                  <c:v>1.798</c:v>
                </c:pt>
                <c:pt idx="5192">
                  <c:v>1.7969999999999966</c:v>
                </c:pt>
                <c:pt idx="5193">
                  <c:v>1.796</c:v>
                </c:pt>
                <c:pt idx="5194">
                  <c:v>1.7949999999999966</c:v>
                </c:pt>
                <c:pt idx="5195">
                  <c:v>1.794</c:v>
                </c:pt>
                <c:pt idx="5196">
                  <c:v>1.7929999999999966</c:v>
                </c:pt>
                <c:pt idx="5197">
                  <c:v>1.792</c:v>
                </c:pt>
                <c:pt idx="5198">
                  <c:v>1.7909999999999966</c:v>
                </c:pt>
                <c:pt idx="5199">
                  <c:v>1.79</c:v>
                </c:pt>
                <c:pt idx="5200">
                  <c:v>1.7889999999999966</c:v>
                </c:pt>
                <c:pt idx="5201">
                  <c:v>1.788</c:v>
                </c:pt>
                <c:pt idx="5202">
                  <c:v>1.7869999999999966</c:v>
                </c:pt>
                <c:pt idx="5203">
                  <c:v>1.786</c:v>
                </c:pt>
                <c:pt idx="5204">
                  <c:v>1.7849999999999966</c:v>
                </c:pt>
                <c:pt idx="5205">
                  <c:v>1.784</c:v>
                </c:pt>
                <c:pt idx="5206">
                  <c:v>1.7829999999999966</c:v>
                </c:pt>
                <c:pt idx="5207">
                  <c:v>1.782</c:v>
                </c:pt>
                <c:pt idx="5208">
                  <c:v>1.7809999999999966</c:v>
                </c:pt>
                <c:pt idx="5209">
                  <c:v>1.78</c:v>
                </c:pt>
                <c:pt idx="5210">
                  <c:v>1.7789999999999966</c:v>
                </c:pt>
                <c:pt idx="5211">
                  <c:v>1.778</c:v>
                </c:pt>
                <c:pt idx="5212">
                  <c:v>1.7769999999999966</c:v>
                </c:pt>
                <c:pt idx="5213">
                  <c:v>1.776</c:v>
                </c:pt>
                <c:pt idx="5214">
                  <c:v>1.7749999999999966</c:v>
                </c:pt>
                <c:pt idx="5215">
                  <c:v>1.774</c:v>
                </c:pt>
                <c:pt idx="5216">
                  <c:v>1.7729999999999966</c:v>
                </c:pt>
                <c:pt idx="5217">
                  <c:v>1.772</c:v>
                </c:pt>
                <c:pt idx="5218">
                  <c:v>1.7709999999999966</c:v>
                </c:pt>
                <c:pt idx="5219">
                  <c:v>1.77</c:v>
                </c:pt>
                <c:pt idx="5220">
                  <c:v>1.7689999999999966</c:v>
                </c:pt>
                <c:pt idx="5221">
                  <c:v>1.768</c:v>
                </c:pt>
                <c:pt idx="5222">
                  <c:v>1.7669999999999966</c:v>
                </c:pt>
                <c:pt idx="5223">
                  <c:v>1.766</c:v>
                </c:pt>
                <c:pt idx="5224">
                  <c:v>1.7649999999999966</c:v>
                </c:pt>
                <c:pt idx="5225">
                  <c:v>1.764</c:v>
                </c:pt>
                <c:pt idx="5226">
                  <c:v>1.7629999999999966</c:v>
                </c:pt>
                <c:pt idx="5227">
                  <c:v>1.762</c:v>
                </c:pt>
                <c:pt idx="5228">
                  <c:v>1.7609999999999966</c:v>
                </c:pt>
                <c:pt idx="5229">
                  <c:v>1.76</c:v>
                </c:pt>
                <c:pt idx="5230">
                  <c:v>1.7589999999999966</c:v>
                </c:pt>
                <c:pt idx="5231">
                  <c:v>1.758</c:v>
                </c:pt>
                <c:pt idx="5232">
                  <c:v>1.7569999999999966</c:v>
                </c:pt>
                <c:pt idx="5233">
                  <c:v>1.756</c:v>
                </c:pt>
                <c:pt idx="5234">
                  <c:v>1.7549999999999966</c:v>
                </c:pt>
                <c:pt idx="5235">
                  <c:v>1.754</c:v>
                </c:pt>
                <c:pt idx="5236">
                  <c:v>1.7529999999999966</c:v>
                </c:pt>
                <c:pt idx="5237">
                  <c:v>1.752</c:v>
                </c:pt>
                <c:pt idx="5238">
                  <c:v>1.7509999999999966</c:v>
                </c:pt>
                <c:pt idx="5239">
                  <c:v>1.75</c:v>
                </c:pt>
                <c:pt idx="5240">
                  <c:v>1.7489999999999966</c:v>
                </c:pt>
                <c:pt idx="5241">
                  <c:v>1.748</c:v>
                </c:pt>
                <c:pt idx="5242">
                  <c:v>1.7469999999999966</c:v>
                </c:pt>
                <c:pt idx="5243">
                  <c:v>1.746</c:v>
                </c:pt>
                <c:pt idx="5244">
                  <c:v>1.7449999999999966</c:v>
                </c:pt>
                <c:pt idx="5245">
                  <c:v>1.744</c:v>
                </c:pt>
                <c:pt idx="5246">
                  <c:v>1.7429999999999966</c:v>
                </c:pt>
                <c:pt idx="5247">
                  <c:v>1.742</c:v>
                </c:pt>
                <c:pt idx="5248">
                  <c:v>1.7409999999999966</c:v>
                </c:pt>
                <c:pt idx="5249">
                  <c:v>1.74</c:v>
                </c:pt>
                <c:pt idx="5250">
                  <c:v>1.7389999999999965</c:v>
                </c:pt>
                <c:pt idx="5251">
                  <c:v>1.738</c:v>
                </c:pt>
                <c:pt idx="5252">
                  <c:v>1.7369999999999965</c:v>
                </c:pt>
                <c:pt idx="5253">
                  <c:v>1.736</c:v>
                </c:pt>
                <c:pt idx="5254">
                  <c:v>1.7349999999999965</c:v>
                </c:pt>
                <c:pt idx="5255">
                  <c:v>1.734</c:v>
                </c:pt>
                <c:pt idx="5256">
                  <c:v>1.7329999999999965</c:v>
                </c:pt>
                <c:pt idx="5257">
                  <c:v>1.732</c:v>
                </c:pt>
                <c:pt idx="5258">
                  <c:v>1.7309999999999965</c:v>
                </c:pt>
                <c:pt idx="5259">
                  <c:v>1.73</c:v>
                </c:pt>
                <c:pt idx="5260">
                  <c:v>1.7289999999999965</c:v>
                </c:pt>
                <c:pt idx="5261">
                  <c:v>1.728</c:v>
                </c:pt>
                <c:pt idx="5262">
                  <c:v>1.7269999999999965</c:v>
                </c:pt>
                <c:pt idx="5263">
                  <c:v>1.726</c:v>
                </c:pt>
                <c:pt idx="5264">
                  <c:v>1.7249999999999965</c:v>
                </c:pt>
                <c:pt idx="5265">
                  <c:v>1.724</c:v>
                </c:pt>
                <c:pt idx="5266">
                  <c:v>1.7229999999999965</c:v>
                </c:pt>
                <c:pt idx="5267">
                  <c:v>1.722</c:v>
                </c:pt>
                <c:pt idx="5268">
                  <c:v>1.7209999999999965</c:v>
                </c:pt>
                <c:pt idx="5269">
                  <c:v>1.72</c:v>
                </c:pt>
                <c:pt idx="5270">
                  <c:v>1.7189999999999965</c:v>
                </c:pt>
                <c:pt idx="5271">
                  <c:v>1.718</c:v>
                </c:pt>
                <c:pt idx="5272">
                  <c:v>1.7169999999999965</c:v>
                </c:pt>
                <c:pt idx="5273">
                  <c:v>1.716</c:v>
                </c:pt>
                <c:pt idx="5274">
                  <c:v>1.7149999999999963</c:v>
                </c:pt>
                <c:pt idx="5275">
                  <c:v>1.714</c:v>
                </c:pt>
                <c:pt idx="5276">
                  <c:v>1.7129999999999963</c:v>
                </c:pt>
                <c:pt idx="5277">
                  <c:v>1.712</c:v>
                </c:pt>
                <c:pt idx="5278">
                  <c:v>1.7109999999999963</c:v>
                </c:pt>
                <c:pt idx="5279">
                  <c:v>1.71</c:v>
                </c:pt>
                <c:pt idx="5280">
                  <c:v>1.7089999999999963</c:v>
                </c:pt>
                <c:pt idx="5281">
                  <c:v>1.708</c:v>
                </c:pt>
                <c:pt idx="5282">
                  <c:v>1.7069999999999963</c:v>
                </c:pt>
                <c:pt idx="5283">
                  <c:v>1.706</c:v>
                </c:pt>
                <c:pt idx="5284">
                  <c:v>1.7049999999999963</c:v>
                </c:pt>
                <c:pt idx="5285">
                  <c:v>1.704</c:v>
                </c:pt>
                <c:pt idx="5286">
                  <c:v>1.7029999999999963</c:v>
                </c:pt>
                <c:pt idx="5287">
                  <c:v>1.702</c:v>
                </c:pt>
                <c:pt idx="5288">
                  <c:v>1.7009999999999963</c:v>
                </c:pt>
                <c:pt idx="5289">
                  <c:v>1.7</c:v>
                </c:pt>
                <c:pt idx="5290">
                  <c:v>1.6990000000000001</c:v>
                </c:pt>
                <c:pt idx="5291">
                  <c:v>1.6980000000000033</c:v>
                </c:pt>
                <c:pt idx="5292">
                  <c:v>1.6970000000000001</c:v>
                </c:pt>
                <c:pt idx="5293">
                  <c:v>1.6960000000000033</c:v>
                </c:pt>
                <c:pt idx="5294">
                  <c:v>1.6950000000000001</c:v>
                </c:pt>
                <c:pt idx="5295">
                  <c:v>1.6940000000000033</c:v>
                </c:pt>
                <c:pt idx="5296">
                  <c:v>1.6930000000000001</c:v>
                </c:pt>
                <c:pt idx="5297">
                  <c:v>1.6919999999999966</c:v>
                </c:pt>
                <c:pt idx="5298">
                  <c:v>1.6910000000000001</c:v>
                </c:pt>
                <c:pt idx="5299">
                  <c:v>1.6900000000000033</c:v>
                </c:pt>
                <c:pt idx="5300">
                  <c:v>1.6890000000000001</c:v>
                </c:pt>
                <c:pt idx="5301">
                  <c:v>1.6879999999999966</c:v>
                </c:pt>
                <c:pt idx="5302">
                  <c:v>1.6870000000000001</c:v>
                </c:pt>
                <c:pt idx="5303">
                  <c:v>1.6859999999999966</c:v>
                </c:pt>
                <c:pt idx="5304">
                  <c:v>1.6850000000000001</c:v>
                </c:pt>
                <c:pt idx="5305">
                  <c:v>1.6839999999999966</c:v>
                </c:pt>
                <c:pt idx="5306">
                  <c:v>1.6830000000000001</c:v>
                </c:pt>
                <c:pt idx="5307">
                  <c:v>1.6819999999999966</c:v>
                </c:pt>
                <c:pt idx="5308">
                  <c:v>1.681</c:v>
                </c:pt>
                <c:pt idx="5309">
                  <c:v>1.6800000000000033</c:v>
                </c:pt>
                <c:pt idx="5310">
                  <c:v>1.679</c:v>
                </c:pt>
                <c:pt idx="5311">
                  <c:v>1.6779999999999966</c:v>
                </c:pt>
                <c:pt idx="5312">
                  <c:v>1.677</c:v>
                </c:pt>
                <c:pt idx="5313">
                  <c:v>1.6759999999999966</c:v>
                </c:pt>
                <c:pt idx="5314">
                  <c:v>1.675</c:v>
                </c:pt>
                <c:pt idx="5315">
                  <c:v>1.6739999999999966</c:v>
                </c:pt>
                <c:pt idx="5316">
                  <c:v>1.673</c:v>
                </c:pt>
                <c:pt idx="5317">
                  <c:v>1.6719999999999966</c:v>
                </c:pt>
                <c:pt idx="5318">
                  <c:v>1.671</c:v>
                </c:pt>
                <c:pt idx="5319">
                  <c:v>1.6700000000000021</c:v>
                </c:pt>
                <c:pt idx="5320">
                  <c:v>1.669</c:v>
                </c:pt>
                <c:pt idx="5321">
                  <c:v>1.6679999999999966</c:v>
                </c:pt>
                <c:pt idx="5322">
                  <c:v>1.667</c:v>
                </c:pt>
                <c:pt idx="5323">
                  <c:v>1.6659999999999957</c:v>
                </c:pt>
                <c:pt idx="5324">
                  <c:v>1.665</c:v>
                </c:pt>
                <c:pt idx="5325">
                  <c:v>1.6639999999999955</c:v>
                </c:pt>
                <c:pt idx="5326">
                  <c:v>1.663</c:v>
                </c:pt>
                <c:pt idx="5327">
                  <c:v>1.6619999999999955</c:v>
                </c:pt>
                <c:pt idx="5328">
                  <c:v>1.661</c:v>
                </c:pt>
                <c:pt idx="5329">
                  <c:v>1.6600000000000001</c:v>
                </c:pt>
                <c:pt idx="5330">
                  <c:v>1.659</c:v>
                </c:pt>
                <c:pt idx="5331">
                  <c:v>1.6579999999999955</c:v>
                </c:pt>
                <c:pt idx="5332">
                  <c:v>1.657</c:v>
                </c:pt>
                <c:pt idx="5333">
                  <c:v>1.6559999999999955</c:v>
                </c:pt>
                <c:pt idx="5334">
                  <c:v>1.655</c:v>
                </c:pt>
                <c:pt idx="5335">
                  <c:v>1.6539999999999955</c:v>
                </c:pt>
                <c:pt idx="5336">
                  <c:v>1.653</c:v>
                </c:pt>
                <c:pt idx="5337">
                  <c:v>1.6519999999999955</c:v>
                </c:pt>
                <c:pt idx="5338">
                  <c:v>1.651</c:v>
                </c:pt>
                <c:pt idx="5339">
                  <c:v>1.6500000000000001</c:v>
                </c:pt>
                <c:pt idx="5340">
                  <c:v>1.649</c:v>
                </c:pt>
                <c:pt idx="5341">
                  <c:v>1.6479999999999955</c:v>
                </c:pt>
                <c:pt idx="5342">
                  <c:v>1.647</c:v>
                </c:pt>
                <c:pt idx="5343">
                  <c:v>1.6459999999999955</c:v>
                </c:pt>
                <c:pt idx="5344">
                  <c:v>1.645</c:v>
                </c:pt>
                <c:pt idx="5345">
                  <c:v>1.6439999999999955</c:v>
                </c:pt>
                <c:pt idx="5346">
                  <c:v>1.643</c:v>
                </c:pt>
                <c:pt idx="5347">
                  <c:v>1.6419999999999955</c:v>
                </c:pt>
                <c:pt idx="5348">
                  <c:v>1.641</c:v>
                </c:pt>
                <c:pt idx="5349">
                  <c:v>1.6400000000000001</c:v>
                </c:pt>
                <c:pt idx="5350">
                  <c:v>1.639</c:v>
                </c:pt>
                <c:pt idx="5351">
                  <c:v>1.6379999999999955</c:v>
                </c:pt>
                <c:pt idx="5352">
                  <c:v>1.637</c:v>
                </c:pt>
                <c:pt idx="5353">
                  <c:v>1.6359999999999955</c:v>
                </c:pt>
                <c:pt idx="5354">
                  <c:v>1.635</c:v>
                </c:pt>
                <c:pt idx="5355">
                  <c:v>1.6339999999999955</c:v>
                </c:pt>
                <c:pt idx="5356">
                  <c:v>1.633</c:v>
                </c:pt>
                <c:pt idx="5357">
                  <c:v>1.6319999999999955</c:v>
                </c:pt>
                <c:pt idx="5358">
                  <c:v>1.631</c:v>
                </c:pt>
                <c:pt idx="5359">
                  <c:v>1.6300000000000001</c:v>
                </c:pt>
                <c:pt idx="5360">
                  <c:v>1.629</c:v>
                </c:pt>
                <c:pt idx="5361">
                  <c:v>1.6279999999999955</c:v>
                </c:pt>
                <c:pt idx="5362">
                  <c:v>1.627</c:v>
                </c:pt>
                <c:pt idx="5363">
                  <c:v>1.6259999999999954</c:v>
                </c:pt>
                <c:pt idx="5364">
                  <c:v>1.625</c:v>
                </c:pt>
                <c:pt idx="5365">
                  <c:v>1.6240000000000001</c:v>
                </c:pt>
                <c:pt idx="5366">
                  <c:v>1.623</c:v>
                </c:pt>
                <c:pt idx="5367">
                  <c:v>1.6220000000000001</c:v>
                </c:pt>
                <c:pt idx="5368">
                  <c:v>1.621</c:v>
                </c:pt>
                <c:pt idx="5369">
                  <c:v>1.62</c:v>
                </c:pt>
                <c:pt idx="5370">
                  <c:v>1.619</c:v>
                </c:pt>
                <c:pt idx="5371">
                  <c:v>1.6180000000000001</c:v>
                </c:pt>
                <c:pt idx="5372">
                  <c:v>1.617</c:v>
                </c:pt>
                <c:pt idx="5373">
                  <c:v>1.6160000000000001</c:v>
                </c:pt>
                <c:pt idx="5374">
                  <c:v>1.615</c:v>
                </c:pt>
                <c:pt idx="5375">
                  <c:v>1.6140000000000001</c:v>
                </c:pt>
                <c:pt idx="5376">
                  <c:v>1.613</c:v>
                </c:pt>
                <c:pt idx="5377">
                  <c:v>1.6120000000000001</c:v>
                </c:pt>
                <c:pt idx="5378">
                  <c:v>1.611</c:v>
                </c:pt>
                <c:pt idx="5379">
                  <c:v>1.61</c:v>
                </c:pt>
                <c:pt idx="5380">
                  <c:v>1.609</c:v>
                </c:pt>
                <c:pt idx="5381">
                  <c:v>1.6080000000000001</c:v>
                </c:pt>
                <c:pt idx="5382">
                  <c:v>1.607</c:v>
                </c:pt>
                <c:pt idx="5383">
                  <c:v>1.6060000000000001</c:v>
                </c:pt>
                <c:pt idx="5384">
                  <c:v>1.605</c:v>
                </c:pt>
                <c:pt idx="5385">
                  <c:v>1.6040000000000001</c:v>
                </c:pt>
                <c:pt idx="5386">
                  <c:v>1.603</c:v>
                </c:pt>
                <c:pt idx="5387">
                  <c:v>1.6020000000000001</c:v>
                </c:pt>
                <c:pt idx="5388">
                  <c:v>1.601</c:v>
                </c:pt>
                <c:pt idx="5389">
                  <c:v>1.6</c:v>
                </c:pt>
                <c:pt idx="5390">
                  <c:v>1.599</c:v>
                </c:pt>
                <c:pt idx="5391">
                  <c:v>1.5980000000000001</c:v>
                </c:pt>
                <c:pt idx="5392">
                  <c:v>1.597</c:v>
                </c:pt>
                <c:pt idx="5393">
                  <c:v>1.5960000000000001</c:v>
                </c:pt>
                <c:pt idx="5394">
                  <c:v>1.595</c:v>
                </c:pt>
                <c:pt idx="5395">
                  <c:v>1.5940000000000001</c:v>
                </c:pt>
                <c:pt idx="5396">
                  <c:v>1.593</c:v>
                </c:pt>
                <c:pt idx="5397">
                  <c:v>1.5920000000000001</c:v>
                </c:pt>
                <c:pt idx="5398">
                  <c:v>1.591</c:v>
                </c:pt>
                <c:pt idx="5399">
                  <c:v>1.59</c:v>
                </c:pt>
                <c:pt idx="5400">
                  <c:v>1.589</c:v>
                </c:pt>
                <c:pt idx="5401">
                  <c:v>1.5880000000000001</c:v>
                </c:pt>
                <c:pt idx="5402">
                  <c:v>1.587</c:v>
                </c:pt>
                <c:pt idx="5403">
                  <c:v>1.5860000000000001</c:v>
                </c:pt>
                <c:pt idx="5404">
                  <c:v>1.585</c:v>
                </c:pt>
                <c:pt idx="5405">
                  <c:v>1.5840000000000001</c:v>
                </c:pt>
                <c:pt idx="5406">
                  <c:v>1.583</c:v>
                </c:pt>
                <c:pt idx="5407">
                  <c:v>1.5820000000000001</c:v>
                </c:pt>
                <c:pt idx="5408">
                  <c:v>1.581</c:v>
                </c:pt>
                <c:pt idx="5409">
                  <c:v>1.58</c:v>
                </c:pt>
                <c:pt idx="5410">
                  <c:v>1.579</c:v>
                </c:pt>
                <c:pt idx="5411">
                  <c:v>1.5780000000000001</c:v>
                </c:pt>
                <c:pt idx="5412">
                  <c:v>1.577</c:v>
                </c:pt>
                <c:pt idx="5413">
                  <c:v>1.5760000000000001</c:v>
                </c:pt>
                <c:pt idx="5414">
                  <c:v>1.575</c:v>
                </c:pt>
                <c:pt idx="5415">
                  <c:v>1.5740000000000001</c:v>
                </c:pt>
                <c:pt idx="5416">
                  <c:v>1.573</c:v>
                </c:pt>
                <c:pt idx="5417">
                  <c:v>1.5720000000000001</c:v>
                </c:pt>
                <c:pt idx="5418">
                  <c:v>1.571</c:v>
                </c:pt>
                <c:pt idx="5419">
                  <c:v>1.57</c:v>
                </c:pt>
                <c:pt idx="5420">
                  <c:v>1.569</c:v>
                </c:pt>
                <c:pt idx="5421">
                  <c:v>1.5680000000000001</c:v>
                </c:pt>
                <c:pt idx="5422">
                  <c:v>1.5669999999999966</c:v>
                </c:pt>
                <c:pt idx="5423">
                  <c:v>1.5660000000000001</c:v>
                </c:pt>
                <c:pt idx="5424">
                  <c:v>1.5649999999999966</c:v>
                </c:pt>
                <c:pt idx="5425">
                  <c:v>1.5640000000000001</c:v>
                </c:pt>
                <c:pt idx="5426">
                  <c:v>1.5629999999999966</c:v>
                </c:pt>
                <c:pt idx="5427">
                  <c:v>1.5620000000000001</c:v>
                </c:pt>
                <c:pt idx="5428">
                  <c:v>1.5609999999999966</c:v>
                </c:pt>
                <c:pt idx="5429">
                  <c:v>1.56</c:v>
                </c:pt>
                <c:pt idx="5430">
                  <c:v>1.5589999999999966</c:v>
                </c:pt>
                <c:pt idx="5431">
                  <c:v>1.5580000000000001</c:v>
                </c:pt>
                <c:pt idx="5432">
                  <c:v>1.5569999999999966</c:v>
                </c:pt>
                <c:pt idx="5433">
                  <c:v>1.556</c:v>
                </c:pt>
                <c:pt idx="5434">
                  <c:v>1.5549999999999966</c:v>
                </c:pt>
                <c:pt idx="5435">
                  <c:v>1.554</c:v>
                </c:pt>
                <c:pt idx="5436">
                  <c:v>1.5529999999999966</c:v>
                </c:pt>
                <c:pt idx="5437">
                  <c:v>1.552</c:v>
                </c:pt>
                <c:pt idx="5438">
                  <c:v>1.5509999999999966</c:v>
                </c:pt>
                <c:pt idx="5439">
                  <c:v>1.55</c:v>
                </c:pt>
                <c:pt idx="5440">
                  <c:v>1.5489999999999966</c:v>
                </c:pt>
                <c:pt idx="5441">
                  <c:v>1.548</c:v>
                </c:pt>
                <c:pt idx="5442">
                  <c:v>1.5469999999999966</c:v>
                </c:pt>
                <c:pt idx="5443">
                  <c:v>1.546</c:v>
                </c:pt>
                <c:pt idx="5444">
                  <c:v>1.5449999999999966</c:v>
                </c:pt>
                <c:pt idx="5445">
                  <c:v>1.544</c:v>
                </c:pt>
                <c:pt idx="5446">
                  <c:v>1.5429999999999966</c:v>
                </c:pt>
                <c:pt idx="5447">
                  <c:v>1.542</c:v>
                </c:pt>
                <c:pt idx="5448">
                  <c:v>1.5409999999999957</c:v>
                </c:pt>
                <c:pt idx="5449">
                  <c:v>1.54</c:v>
                </c:pt>
                <c:pt idx="5450">
                  <c:v>1.5389999999999955</c:v>
                </c:pt>
                <c:pt idx="5451">
                  <c:v>1.538</c:v>
                </c:pt>
                <c:pt idx="5452">
                  <c:v>1.5369999999999955</c:v>
                </c:pt>
                <c:pt idx="5453">
                  <c:v>1.536</c:v>
                </c:pt>
                <c:pt idx="5454">
                  <c:v>1.5349999999999955</c:v>
                </c:pt>
                <c:pt idx="5455">
                  <c:v>1.534</c:v>
                </c:pt>
                <c:pt idx="5456">
                  <c:v>1.5329999999999955</c:v>
                </c:pt>
                <c:pt idx="5457">
                  <c:v>1.532</c:v>
                </c:pt>
                <c:pt idx="5458">
                  <c:v>1.5309999999999955</c:v>
                </c:pt>
                <c:pt idx="5459">
                  <c:v>1.53</c:v>
                </c:pt>
                <c:pt idx="5460">
                  <c:v>1.5289999999999955</c:v>
                </c:pt>
                <c:pt idx="5461">
                  <c:v>1.528</c:v>
                </c:pt>
                <c:pt idx="5462">
                  <c:v>1.5269999999999955</c:v>
                </c:pt>
                <c:pt idx="5463">
                  <c:v>1.526</c:v>
                </c:pt>
                <c:pt idx="5464">
                  <c:v>1.5249999999999955</c:v>
                </c:pt>
                <c:pt idx="5465">
                  <c:v>1.524</c:v>
                </c:pt>
                <c:pt idx="5466">
                  <c:v>1.5229999999999955</c:v>
                </c:pt>
                <c:pt idx="5467">
                  <c:v>1.522</c:v>
                </c:pt>
                <c:pt idx="5468">
                  <c:v>1.5209999999999955</c:v>
                </c:pt>
                <c:pt idx="5469">
                  <c:v>1.52</c:v>
                </c:pt>
                <c:pt idx="5470">
                  <c:v>1.5189999999999955</c:v>
                </c:pt>
                <c:pt idx="5471">
                  <c:v>1.518</c:v>
                </c:pt>
                <c:pt idx="5472">
                  <c:v>1.5169999999999955</c:v>
                </c:pt>
                <c:pt idx="5473">
                  <c:v>1.516</c:v>
                </c:pt>
                <c:pt idx="5474">
                  <c:v>1.5149999999999955</c:v>
                </c:pt>
                <c:pt idx="5475">
                  <c:v>1.514</c:v>
                </c:pt>
                <c:pt idx="5476">
                  <c:v>1.5129999999999955</c:v>
                </c:pt>
                <c:pt idx="5477">
                  <c:v>1.512</c:v>
                </c:pt>
                <c:pt idx="5478">
                  <c:v>1.5109999999999955</c:v>
                </c:pt>
                <c:pt idx="5479">
                  <c:v>1.51</c:v>
                </c:pt>
                <c:pt idx="5480">
                  <c:v>1.5089999999999955</c:v>
                </c:pt>
                <c:pt idx="5481">
                  <c:v>1.508</c:v>
                </c:pt>
                <c:pt idx="5482">
                  <c:v>1.5069999999999955</c:v>
                </c:pt>
                <c:pt idx="5483">
                  <c:v>1.506</c:v>
                </c:pt>
                <c:pt idx="5484">
                  <c:v>1.5049999999999955</c:v>
                </c:pt>
                <c:pt idx="5485">
                  <c:v>1.504</c:v>
                </c:pt>
                <c:pt idx="5486">
                  <c:v>1.5029999999999955</c:v>
                </c:pt>
                <c:pt idx="5487">
                  <c:v>1.502</c:v>
                </c:pt>
                <c:pt idx="5488">
                  <c:v>1.5009999999999954</c:v>
                </c:pt>
                <c:pt idx="5489">
                  <c:v>1.5</c:v>
                </c:pt>
                <c:pt idx="5490">
                  <c:v>1.4989999999999966</c:v>
                </c:pt>
                <c:pt idx="5491">
                  <c:v>1.498</c:v>
                </c:pt>
                <c:pt idx="5492">
                  <c:v>1.4969999999999966</c:v>
                </c:pt>
                <c:pt idx="5493">
                  <c:v>1.496</c:v>
                </c:pt>
                <c:pt idx="5494">
                  <c:v>1.4949999999999966</c:v>
                </c:pt>
                <c:pt idx="5495">
                  <c:v>1.494</c:v>
                </c:pt>
                <c:pt idx="5496">
                  <c:v>1.4929999999999966</c:v>
                </c:pt>
                <c:pt idx="5497">
                  <c:v>1.492</c:v>
                </c:pt>
                <c:pt idx="5498">
                  <c:v>1.4909999999999954</c:v>
                </c:pt>
                <c:pt idx="5499">
                  <c:v>1.49</c:v>
                </c:pt>
                <c:pt idx="5500">
                  <c:v>1.4889999999999952</c:v>
                </c:pt>
                <c:pt idx="5501">
                  <c:v>1.488</c:v>
                </c:pt>
                <c:pt idx="5502">
                  <c:v>1.4869999999999952</c:v>
                </c:pt>
                <c:pt idx="5503">
                  <c:v>1.486</c:v>
                </c:pt>
                <c:pt idx="5504">
                  <c:v>1.4849999999999952</c:v>
                </c:pt>
                <c:pt idx="5505">
                  <c:v>1.484</c:v>
                </c:pt>
                <c:pt idx="5506">
                  <c:v>1.4829999999999952</c:v>
                </c:pt>
                <c:pt idx="5507">
                  <c:v>1.482</c:v>
                </c:pt>
                <c:pt idx="5508">
                  <c:v>1.4809999999999952</c:v>
                </c:pt>
                <c:pt idx="5509">
                  <c:v>1.48</c:v>
                </c:pt>
                <c:pt idx="5510">
                  <c:v>1.4789999999999952</c:v>
                </c:pt>
                <c:pt idx="5511">
                  <c:v>1.478</c:v>
                </c:pt>
                <c:pt idx="5512">
                  <c:v>1.4769999999999952</c:v>
                </c:pt>
                <c:pt idx="5513">
                  <c:v>1.476</c:v>
                </c:pt>
                <c:pt idx="5514">
                  <c:v>1.4749999999999952</c:v>
                </c:pt>
                <c:pt idx="5515">
                  <c:v>1.474</c:v>
                </c:pt>
                <c:pt idx="5516">
                  <c:v>1.4729999999999952</c:v>
                </c:pt>
                <c:pt idx="5517">
                  <c:v>1.472</c:v>
                </c:pt>
                <c:pt idx="5518">
                  <c:v>1.4709999999999952</c:v>
                </c:pt>
                <c:pt idx="5519">
                  <c:v>1.47</c:v>
                </c:pt>
                <c:pt idx="5520">
                  <c:v>1.4689999999999952</c:v>
                </c:pt>
                <c:pt idx="5521">
                  <c:v>1.468</c:v>
                </c:pt>
                <c:pt idx="5522">
                  <c:v>1.4669999999999952</c:v>
                </c:pt>
                <c:pt idx="5523">
                  <c:v>1.466</c:v>
                </c:pt>
                <c:pt idx="5524">
                  <c:v>1.4649999999999952</c:v>
                </c:pt>
                <c:pt idx="5525">
                  <c:v>1.464</c:v>
                </c:pt>
                <c:pt idx="5526">
                  <c:v>1.4629999999999952</c:v>
                </c:pt>
                <c:pt idx="5527">
                  <c:v>1.462</c:v>
                </c:pt>
                <c:pt idx="5528">
                  <c:v>1.4609999999999952</c:v>
                </c:pt>
                <c:pt idx="5529">
                  <c:v>1.46</c:v>
                </c:pt>
                <c:pt idx="5530">
                  <c:v>1.4589999999999952</c:v>
                </c:pt>
                <c:pt idx="5531">
                  <c:v>1.458</c:v>
                </c:pt>
                <c:pt idx="5532">
                  <c:v>1.4569999999999952</c:v>
                </c:pt>
                <c:pt idx="5533">
                  <c:v>1.456</c:v>
                </c:pt>
                <c:pt idx="5534">
                  <c:v>1.4549999999999952</c:v>
                </c:pt>
                <c:pt idx="5535">
                  <c:v>1.454</c:v>
                </c:pt>
                <c:pt idx="5536">
                  <c:v>1.4529999999999952</c:v>
                </c:pt>
                <c:pt idx="5537">
                  <c:v>1.452</c:v>
                </c:pt>
                <c:pt idx="5538">
                  <c:v>1.4509999999999952</c:v>
                </c:pt>
                <c:pt idx="5539">
                  <c:v>1.45</c:v>
                </c:pt>
                <c:pt idx="5540">
                  <c:v>1.4489999999999952</c:v>
                </c:pt>
                <c:pt idx="5541">
                  <c:v>1.448</c:v>
                </c:pt>
                <c:pt idx="5542">
                  <c:v>1.4469999999999952</c:v>
                </c:pt>
                <c:pt idx="5543">
                  <c:v>1.446</c:v>
                </c:pt>
                <c:pt idx="5544">
                  <c:v>1.4449999999999952</c:v>
                </c:pt>
                <c:pt idx="5545">
                  <c:v>1.444</c:v>
                </c:pt>
                <c:pt idx="5546">
                  <c:v>1.4429999999999952</c:v>
                </c:pt>
                <c:pt idx="5547">
                  <c:v>1.4419999999999924</c:v>
                </c:pt>
                <c:pt idx="5548">
                  <c:v>1.4409999999999952</c:v>
                </c:pt>
                <c:pt idx="5549">
                  <c:v>1.44</c:v>
                </c:pt>
                <c:pt idx="5550">
                  <c:v>1.4389999999999952</c:v>
                </c:pt>
                <c:pt idx="5551">
                  <c:v>1.4379999999999924</c:v>
                </c:pt>
                <c:pt idx="5552">
                  <c:v>1.4369999999999952</c:v>
                </c:pt>
                <c:pt idx="5553">
                  <c:v>1.4359999999999924</c:v>
                </c:pt>
                <c:pt idx="5554">
                  <c:v>1.4349999999999952</c:v>
                </c:pt>
                <c:pt idx="5555">
                  <c:v>1.4339999999999924</c:v>
                </c:pt>
                <c:pt idx="5556">
                  <c:v>1.4329999999999952</c:v>
                </c:pt>
                <c:pt idx="5557">
                  <c:v>1.4319999999999924</c:v>
                </c:pt>
                <c:pt idx="5558">
                  <c:v>1.4309999999999952</c:v>
                </c:pt>
                <c:pt idx="5559">
                  <c:v>1.43</c:v>
                </c:pt>
                <c:pt idx="5560">
                  <c:v>1.4289999999999952</c:v>
                </c:pt>
                <c:pt idx="5561">
                  <c:v>1.4279999999999924</c:v>
                </c:pt>
                <c:pt idx="5562">
                  <c:v>1.4269999999999952</c:v>
                </c:pt>
                <c:pt idx="5563">
                  <c:v>1.4259999999999924</c:v>
                </c:pt>
                <c:pt idx="5564">
                  <c:v>1.4249999999999952</c:v>
                </c:pt>
                <c:pt idx="5565">
                  <c:v>1.4239999999999924</c:v>
                </c:pt>
                <c:pt idx="5566">
                  <c:v>1.4229999999999952</c:v>
                </c:pt>
                <c:pt idx="5567">
                  <c:v>1.4219999999999924</c:v>
                </c:pt>
                <c:pt idx="5568">
                  <c:v>1.4209999999999952</c:v>
                </c:pt>
                <c:pt idx="5569">
                  <c:v>1.42</c:v>
                </c:pt>
                <c:pt idx="5570">
                  <c:v>1.4189999999999952</c:v>
                </c:pt>
                <c:pt idx="5571">
                  <c:v>1.4179999999999924</c:v>
                </c:pt>
                <c:pt idx="5572">
                  <c:v>1.4169999999999952</c:v>
                </c:pt>
                <c:pt idx="5573">
                  <c:v>1.4159999999999924</c:v>
                </c:pt>
                <c:pt idx="5574">
                  <c:v>1.4149999999999952</c:v>
                </c:pt>
                <c:pt idx="5575">
                  <c:v>1.4139999999999924</c:v>
                </c:pt>
                <c:pt idx="5576">
                  <c:v>1.4129999999999951</c:v>
                </c:pt>
                <c:pt idx="5577">
                  <c:v>1.4119999999999922</c:v>
                </c:pt>
                <c:pt idx="5578">
                  <c:v>1.4109999999999951</c:v>
                </c:pt>
                <c:pt idx="5579">
                  <c:v>1.41</c:v>
                </c:pt>
                <c:pt idx="5580">
                  <c:v>1.4089999999999951</c:v>
                </c:pt>
                <c:pt idx="5581">
                  <c:v>1.4079999999999921</c:v>
                </c:pt>
                <c:pt idx="5582">
                  <c:v>1.4069999999999951</c:v>
                </c:pt>
                <c:pt idx="5583">
                  <c:v>1.4059999999999921</c:v>
                </c:pt>
                <c:pt idx="5584">
                  <c:v>1.4049999999999951</c:v>
                </c:pt>
                <c:pt idx="5585">
                  <c:v>1.4039999999999921</c:v>
                </c:pt>
                <c:pt idx="5586">
                  <c:v>1.4029999999999951</c:v>
                </c:pt>
                <c:pt idx="5587">
                  <c:v>1.4019999999999921</c:v>
                </c:pt>
                <c:pt idx="5588">
                  <c:v>1.4009999999999951</c:v>
                </c:pt>
                <c:pt idx="5589">
                  <c:v>1.4</c:v>
                </c:pt>
                <c:pt idx="5590">
                  <c:v>1.399</c:v>
                </c:pt>
                <c:pt idx="5591">
                  <c:v>1.3979999999999955</c:v>
                </c:pt>
                <c:pt idx="5592">
                  <c:v>1.397</c:v>
                </c:pt>
                <c:pt idx="5593">
                  <c:v>1.3959999999999955</c:v>
                </c:pt>
                <c:pt idx="5594">
                  <c:v>1.395</c:v>
                </c:pt>
                <c:pt idx="5595">
                  <c:v>1.3939999999999955</c:v>
                </c:pt>
                <c:pt idx="5596">
                  <c:v>1.393</c:v>
                </c:pt>
                <c:pt idx="5597">
                  <c:v>1.3919999999999955</c:v>
                </c:pt>
                <c:pt idx="5598">
                  <c:v>1.391</c:v>
                </c:pt>
                <c:pt idx="5599">
                  <c:v>1.3900000000000001</c:v>
                </c:pt>
                <c:pt idx="5600">
                  <c:v>1.389</c:v>
                </c:pt>
                <c:pt idx="5601">
                  <c:v>1.3879999999999955</c:v>
                </c:pt>
                <c:pt idx="5602">
                  <c:v>1.387</c:v>
                </c:pt>
                <c:pt idx="5603">
                  <c:v>1.3859999999999955</c:v>
                </c:pt>
                <c:pt idx="5604">
                  <c:v>1.385</c:v>
                </c:pt>
                <c:pt idx="5605">
                  <c:v>1.3839999999999955</c:v>
                </c:pt>
                <c:pt idx="5606">
                  <c:v>1.383</c:v>
                </c:pt>
                <c:pt idx="5607">
                  <c:v>1.3819999999999955</c:v>
                </c:pt>
                <c:pt idx="5608">
                  <c:v>1.381</c:v>
                </c:pt>
                <c:pt idx="5609">
                  <c:v>1.3800000000000001</c:v>
                </c:pt>
                <c:pt idx="5610">
                  <c:v>1.379</c:v>
                </c:pt>
                <c:pt idx="5611">
                  <c:v>1.3779999999999955</c:v>
                </c:pt>
                <c:pt idx="5612">
                  <c:v>1.377</c:v>
                </c:pt>
                <c:pt idx="5613">
                  <c:v>1.3759999999999954</c:v>
                </c:pt>
                <c:pt idx="5614">
                  <c:v>1.375</c:v>
                </c:pt>
                <c:pt idx="5615">
                  <c:v>1.3740000000000001</c:v>
                </c:pt>
                <c:pt idx="5616">
                  <c:v>1.373</c:v>
                </c:pt>
                <c:pt idx="5617">
                  <c:v>1.3720000000000001</c:v>
                </c:pt>
                <c:pt idx="5618">
                  <c:v>1.371</c:v>
                </c:pt>
                <c:pt idx="5619">
                  <c:v>1.37</c:v>
                </c:pt>
                <c:pt idx="5620">
                  <c:v>1.369</c:v>
                </c:pt>
                <c:pt idx="5621">
                  <c:v>1.3680000000000001</c:v>
                </c:pt>
                <c:pt idx="5622">
                  <c:v>1.367</c:v>
                </c:pt>
                <c:pt idx="5623">
                  <c:v>1.3660000000000001</c:v>
                </c:pt>
                <c:pt idx="5624">
                  <c:v>1.365</c:v>
                </c:pt>
                <c:pt idx="5625">
                  <c:v>1.3640000000000001</c:v>
                </c:pt>
                <c:pt idx="5626">
                  <c:v>1.363</c:v>
                </c:pt>
                <c:pt idx="5627">
                  <c:v>1.3620000000000001</c:v>
                </c:pt>
                <c:pt idx="5628">
                  <c:v>1.361</c:v>
                </c:pt>
                <c:pt idx="5629">
                  <c:v>1.36</c:v>
                </c:pt>
                <c:pt idx="5630">
                  <c:v>1.359</c:v>
                </c:pt>
                <c:pt idx="5631">
                  <c:v>1.3580000000000001</c:v>
                </c:pt>
                <c:pt idx="5632">
                  <c:v>1.357</c:v>
                </c:pt>
                <c:pt idx="5633">
                  <c:v>1.3560000000000001</c:v>
                </c:pt>
                <c:pt idx="5634">
                  <c:v>1.355</c:v>
                </c:pt>
                <c:pt idx="5635">
                  <c:v>1.3540000000000001</c:v>
                </c:pt>
                <c:pt idx="5636">
                  <c:v>1.353</c:v>
                </c:pt>
                <c:pt idx="5637">
                  <c:v>1.3520000000000001</c:v>
                </c:pt>
                <c:pt idx="5638">
                  <c:v>1.351</c:v>
                </c:pt>
                <c:pt idx="5639">
                  <c:v>1.35</c:v>
                </c:pt>
                <c:pt idx="5640">
                  <c:v>1.349</c:v>
                </c:pt>
                <c:pt idx="5641">
                  <c:v>1.3480000000000001</c:v>
                </c:pt>
                <c:pt idx="5642">
                  <c:v>1.347</c:v>
                </c:pt>
                <c:pt idx="5643">
                  <c:v>1.3460000000000001</c:v>
                </c:pt>
                <c:pt idx="5644">
                  <c:v>1.345</c:v>
                </c:pt>
                <c:pt idx="5645">
                  <c:v>1.3440000000000001</c:v>
                </c:pt>
                <c:pt idx="5646">
                  <c:v>1.343</c:v>
                </c:pt>
                <c:pt idx="5647">
                  <c:v>1.3420000000000001</c:v>
                </c:pt>
                <c:pt idx="5648">
                  <c:v>1.341</c:v>
                </c:pt>
                <c:pt idx="5649">
                  <c:v>1.34</c:v>
                </c:pt>
                <c:pt idx="5650">
                  <c:v>1.339</c:v>
                </c:pt>
                <c:pt idx="5651">
                  <c:v>1.3380000000000001</c:v>
                </c:pt>
                <c:pt idx="5652">
                  <c:v>1.337</c:v>
                </c:pt>
                <c:pt idx="5653">
                  <c:v>1.3360000000000001</c:v>
                </c:pt>
                <c:pt idx="5654">
                  <c:v>1.335</c:v>
                </c:pt>
                <c:pt idx="5655">
                  <c:v>1.3340000000000001</c:v>
                </c:pt>
                <c:pt idx="5656">
                  <c:v>1.333</c:v>
                </c:pt>
                <c:pt idx="5657">
                  <c:v>1.3320000000000001</c:v>
                </c:pt>
                <c:pt idx="5658">
                  <c:v>1.331</c:v>
                </c:pt>
                <c:pt idx="5659">
                  <c:v>1.33</c:v>
                </c:pt>
                <c:pt idx="5660">
                  <c:v>1.329</c:v>
                </c:pt>
                <c:pt idx="5661">
                  <c:v>1.3280000000000001</c:v>
                </c:pt>
                <c:pt idx="5662">
                  <c:v>1.327</c:v>
                </c:pt>
                <c:pt idx="5663">
                  <c:v>1.3260000000000001</c:v>
                </c:pt>
                <c:pt idx="5664">
                  <c:v>1.325</c:v>
                </c:pt>
                <c:pt idx="5665">
                  <c:v>1.3240000000000001</c:v>
                </c:pt>
                <c:pt idx="5666">
                  <c:v>1.323</c:v>
                </c:pt>
                <c:pt idx="5667">
                  <c:v>1.3220000000000001</c:v>
                </c:pt>
                <c:pt idx="5668">
                  <c:v>1.321</c:v>
                </c:pt>
                <c:pt idx="5669">
                  <c:v>1.32</c:v>
                </c:pt>
                <c:pt idx="5670">
                  <c:v>1.319</c:v>
                </c:pt>
                <c:pt idx="5671">
                  <c:v>1.3180000000000001</c:v>
                </c:pt>
                <c:pt idx="5672">
                  <c:v>1.3169999999999966</c:v>
                </c:pt>
                <c:pt idx="5673">
                  <c:v>1.3160000000000001</c:v>
                </c:pt>
                <c:pt idx="5674">
                  <c:v>1.3149999999999966</c:v>
                </c:pt>
                <c:pt idx="5675">
                  <c:v>1.3140000000000001</c:v>
                </c:pt>
                <c:pt idx="5676">
                  <c:v>1.3129999999999966</c:v>
                </c:pt>
                <c:pt idx="5677">
                  <c:v>1.3120000000000001</c:v>
                </c:pt>
                <c:pt idx="5678">
                  <c:v>1.3109999999999966</c:v>
                </c:pt>
                <c:pt idx="5679">
                  <c:v>1.31</c:v>
                </c:pt>
                <c:pt idx="5680">
                  <c:v>1.3089999999999966</c:v>
                </c:pt>
                <c:pt idx="5681">
                  <c:v>1.3080000000000001</c:v>
                </c:pt>
                <c:pt idx="5682">
                  <c:v>1.3069999999999966</c:v>
                </c:pt>
                <c:pt idx="5683">
                  <c:v>1.306</c:v>
                </c:pt>
                <c:pt idx="5684">
                  <c:v>1.3049999999999966</c:v>
                </c:pt>
                <c:pt idx="5685">
                  <c:v>1.304</c:v>
                </c:pt>
                <c:pt idx="5686">
                  <c:v>1.3029999999999966</c:v>
                </c:pt>
                <c:pt idx="5687">
                  <c:v>1.302</c:v>
                </c:pt>
                <c:pt idx="5688">
                  <c:v>1.3009999999999966</c:v>
                </c:pt>
                <c:pt idx="5689">
                  <c:v>1.3</c:v>
                </c:pt>
                <c:pt idx="5690">
                  <c:v>1.2989999999999966</c:v>
                </c:pt>
                <c:pt idx="5691">
                  <c:v>1.298</c:v>
                </c:pt>
                <c:pt idx="5692">
                  <c:v>1.2969999999999966</c:v>
                </c:pt>
                <c:pt idx="5693">
                  <c:v>1.296</c:v>
                </c:pt>
                <c:pt idx="5694">
                  <c:v>1.2949999999999966</c:v>
                </c:pt>
                <c:pt idx="5695">
                  <c:v>1.294</c:v>
                </c:pt>
                <c:pt idx="5696">
                  <c:v>1.2929999999999966</c:v>
                </c:pt>
                <c:pt idx="5697">
                  <c:v>1.292</c:v>
                </c:pt>
                <c:pt idx="5698">
                  <c:v>1.2909999999999957</c:v>
                </c:pt>
                <c:pt idx="5699">
                  <c:v>1.29</c:v>
                </c:pt>
                <c:pt idx="5700">
                  <c:v>1.2889999999999955</c:v>
                </c:pt>
                <c:pt idx="5701">
                  <c:v>1.288</c:v>
                </c:pt>
                <c:pt idx="5702">
                  <c:v>1.2869999999999955</c:v>
                </c:pt>
                <c:pt idx="5703">
                  <c:v>1.286</c:v>
                </c:pt>
                <c:pt idx="5704">
                  <c:v>1.2849999999999955</c:v>
                </c:pt>
                <c:pt idx="5705">
                  <c:v>1.284</c:v>
                </c:pt>
                <c:pt idx="5706">
                  <c:v>1.2829999999999955</c:v>
                </c:pt>
                <c:pt idx="5707">
                  <c:v>1.282</c:v>
                </c:pt>
                <c:pt idx="5708">
                  <c:v>1.2809999999999955</c:v>
                </c:pt>
                <c:pt idx="5709">
                  <c:v>1.28</c:v>
                </c:pt>
                <c:pt idx="5710">
                  <c:v>1.2789999999999955</c:v>
                </c:pt>
                <c:pt idx="5711">
                  <c:v>1.278</c:v>
                </c:pt>
                <c:pt idx="5712">
                  <c:v>1.2769999999999955</c:v>
                </c:pt>
                <c:pt idx="5713">
                  <c:v>1.276</c:v>
                </c:pt>
                <c:pt idx="5714">
                  <c:v>1.2749999999999955</c:v>
                </c:pt>
                <c:pt idx="5715">
                  <c:v>1.274</c:v>
                </c:pt>
                <c:pt idx="5716">
                  <c:v>1.2729999999999955</c:v>
                </c:pt>
                <c:pt idx="5717">
                  <c:v>1.272</c:v>
                </c:pt>
                <c:pt idx="5718">
                  <c:v>1.2709999999999955</c:v>
                </c:pt>
                <c:pt idx="5719">
                  <c:v>1.27</c:v>
                </c:pt>
                <c:pt idx="5720">
                  <c:v>1.2689999999999955</c:v>
                </c:pt>
                <c:pt idx="5721">
                  <c:v>1.268</c:v>
                </c:pt>
                <c:pt idx="5722">
                  <c:v>1.2669999999999955</c:v>
                </c:pt>
                <c:pt idx="5723">
                  <c:v>1.266</c:v>
                </c:pt>
                <c:pt idx="5724">
                  <c:v>1.2649999999999955</c:v>
                </c:pt>
                <c:pt idx="5725">
                  <c:v>1.264</c:v>
                </c:pt>
                <c:pt idx="5726">
                  <c:v>1.2629999999999955</c:v>
                </c:pt>
                <c:pt idx="5727">
                  <c:v>1.262</c:v>
                </c:pt>
                <c:pt idx="5728">
                  <c:v>1.2609999999999955</c:v>
                </c:pt>
                <c:pt idx="5729">
                  <c:v>1.26</c:v>
                </c:pt>
                <c:pt idx="5730">
                  <c:v>1.2589999999999955</c:v>
                </c:pt>
                <c:pt idx="5731">
                  <c:v>1.258</c:v>
                </c:pt>
                <c:pt idx="5732">
                  <c:v>1.2569999999999955</c:v>
                </c:pt>
                <c:pt idx="5733">
                  <c:v>1.256</c:v>
                </c:pt>
                <c:pt idx="5734">
                  <c:v>1.2549999999999955</c:v>
                </c:pt>
                <c:pt idx="5735">
                  <c:v>1.254</c:v>
                </c:pt>
                <c:pt idx="5736">
                  <c:v>1.2529999999999955</c:v>
                </c:pt>
                <c:pt idx="5737">
                  <c:v>1.252</c:v>
                </c:pt>
                <c:pt idx="5738">
                  <c:v>1.2509999999999954</c:v>
                </c:pt>
                <c:pt idx="5739">
                  <c:v>1.25</c:v>
                </c:pt>
                <c:pt idx="5740">
                  <c:v>1.2489999999999966</c:v>
                </c:pt>
                <c:pt idx="5741">
                  <c:v>1.248</c:v>
                </c:pt>
                <c:pt idx="5742">
                  <c:v>1.2469999999999966</c:v>
                </c:pt>
                <c:pt idx="5743">
                  <c:v>1.246</c:v>
                </c:pt>
                <c:pt idx="5744">
                  <c:v>1.2449999999999966</c:v>
                </c:pt>
                <c:pt idx="5745">
                  <c:v>1.244</c:v>
                </c:pt>
                <c:pt idx="5746">
                  <c:v>1.2429999999999966</c:v>
                </c:pt>
                <c:pt idx="5747">
                  <c:v>1.242</c:v>
                </c:pt>
                <c:pt idx="5748">
                  <c:v>1.2409999999999954</c:v>
                </c:pt>
                <c:pt idx="5749">
                  <c:v>1.24</c:v>
                </c:pt>
                <c:pt idx="5750">
                  <c:v>1.2389999999999952</c:v>
                </c:pt>
                <c:pt idx="5751">
                  <c:v>1.238</c:v>
                </c:pt>
                <c:pt idx="5752">
                  <c:v>1.2369999999999952</c:v>
                </c:pt>
                <c:pt idx="5753">
                  <c:v>1.236</c:v>
                </c:pt>
                <c:pt idx="5754">
                  <c:v>1.2349999999999952</c:v>
                </c:pt>
                <c:pt idx="5755">
                  <c:v>1.234</c:v>
                </c:pt>
                <c:pt idx="5756">
                  <c:v>1.2329999999999952</c:v>
                </c:pt>
                <c:pt idx="5757">
                  <c:v>1.232</c:v>
                </c:pt>
                <c:pt idx="5758">
                  <c:v>1.2309999999999952</c:v>
                </c:pt>
                <c:pt idx="5759">
                  <c:v>1.23</c:v>
                </c:pt>
                <c:pt idx="5760">
                  <c:v>1.2289999999999952</c:v>
                </c:pt>
                <c:pt idx="5761">
                  <c:v>1.228</c:v>
                </c:pt>
                <c:pt idx="5762">
                  <c:v>1.2269999999999952</c:v>
                </c:pt>
                <c:pt idx="5763">
                  <c:v>1.226</c:v>
                </c:pt>
                <c:pt idx="5764">
                  <c:v>1.2249999999999952</c:v>
                </c:pt>
                <c:pt idx="5765">
                  <c:v>1.224</c:v>
                </c:pt>
                <c:pt idx="5766">
                  <c:v>1.2229999999999952</c:v>
                </c:pt>
                <c:pt idx="5767">
                  <c:v>1.222</c:v>
                </c:pt>
                <c:pt idx="5768">
                  <c:v>1.2209999999999952</c:v>
                </c:pt>
                <c:pt idx="5769">
                  <c:v>1.22</c:v>
                </c:pt>
                <c:pt idx="5770">
                  <c:v>1.2189999999999952</c:v>
                </c:pt>
                <c:pt idx="5771">
                  <c:v>1.218</c:v>
                </c:pt>
                <c:pt idx="5772">
                  <c:v>1.2169999999999952</c:v>
                </c:pt>
                <c:pt idx="5773">
                  <c:v>1.216</c:v>
                </c:pt>
                <c:pt idx="5774">
                  <c:v>1.2149999999999952</c:v>
                </c:pt>
                <c:pt idx="5775">
                  <c:v>1.214</c:v>
                </c:pt>
                <c:pt idx="5776">
                  <c:v>1.2129999999999952</c:v>
                </c:pt>
                <c:pt idx="5777">
                  <c:v>1.212</c:v>
                </c:pt>
                <c:pt idx="5778">
                  <c:v>1.2109999999999952</c:v>
                </c:pt>
                <c:pt idx="5779">
                  <c:v>1.21</c:v>
                </c:pt>
                <c:pt idx="5780">
                  <c:v>1.2089999999999952</c:v>
                </c:pt>
                <c:pt idx="5781">
                  <c:v>1.208</c:v>
                </c:pt>
                <c:pt idx="5782">
                  <c:v>1.2069999999999952</c:v>
                </c:pt>
                <c:pt idx="5783">
                  <c:v>1.206</c:v>
                </c:pt>
                <c:pt idx="5784">
                  <c:v>1.2049999999999952</c:v>
                </c:pt>
                <c:pt idx="5785">
                  <c:v>1.204</c:v>
                </c:pt>
                <c:pt idx="5786">
                  <c:v>1.2029999999999952</c:v>
                </c:pt>
                <c:pt idx="5787">
                  <c:v>1.202</c:v>
                </c:pt>
                <c:pt idx="5788">
                  <c:v>1.2009999999999952</c:v>
                </c:pt>
                <c:pt idx="5789">
                  <c:v>1.2</c:v>
                </c:pt>
                <c:pt idx="5790">
                  <c:v>1.1990000000000001</c:v>
                </c:pt>
                <c:pt idx="5791">
                  <c:v>1.1980000000000033</c:v>
                </c:pt>
                <c:pt idx="5792">
                  <c:v>1.1970000000000001</c:v>
                </c:pt>
                <c:pt idx="5793">
                  <c:v>1.1960000000000033</c:v>
                </c:pt>
                <c:pt idx="5794">
                  <c:v>1.1950000000000001</c:v>
                </c:pt>
                <c:pt idx="5795">
                  <c:v>1.1940000000000033</c:v>
                </c:pt>
                <c:pt idx="5796">
                  <c:v>1.1930000000000001</c:v>
                </c:pt>
                <c:pt idx="5797">
                  <c:v>1.1919999999999966</c:v>
                </c:pt>
                <c:pt idx="5798">
                  <c:v>1.1910000000000001</c:v>
                </c:pt>
                <c:pt idx="5799">
                  <c:v>1.1900000000000033</c:v>
                </c:pt>
                <c:pt idx="5800">
                  <c:v>1.1890000000000001</c:v>
                </c:pt>
                <c:pt idx="5801">
                  <c:v>1.1879999999999966</c:v>
                </c:pt>
                <c:pt idx="5802">
                  <c:v>1.1870000000000001</c:v>
                </c:pt>
                <c:pt idx="5803">
                  <c:v>1.1859999999999966</c:v>
                </c:pt>
                <c:pt idx="5804">
                  <c:v>1.1850000000000001</c:v>
                </c:pt>
                <c:pt idx="5805">
                  <c:v>1.1839999999999966</c:v>
                </c:pt>
                <c:pt idx="5806">
                  <c:v>1.1830000000000001</c:v>
                </c:pt>
                <c:pt idx="5807">
                  <c:v>1.1819999999999966</c:v>
                </c:pt>
                <c:pt idx="5808">
                  <c:v>1.181</c:v>
                </c:pt>
                <c:pt idx="5809">
                  <c:v>1.1800000000000033</c:v>
                </c:pt>
                <c:pt idx="5810">
                  <c:v>1.179</c:v>
                </c:pt>
                <c:pt idx="5811">
                  <c:v>1.1779999999999966</c:v>
                </c:pt>
                <c:pt idx="5812">
                  <c:v>1.177</c:v>
                </c:pt>
                <c:pt idx="5813">
                  <c:v>1.1759999999999966</c:v>
                </c:pt>
                <c:pt idx="5814">
                  <c:v>1.175</c:v>
                </c:pt>
                <c:pt idx="5815">
                  <c:v>1.1739999999999966</c:v>
                </c:pt>
                <c:pt idx="5816">
                  <c:v>1.173</c:v>
                </c:pt>
                <c:pt idx="5817">
                  <c:v>1.1719999999999966</c:v>
                </c:pt>
                <c:pt idx="5818">
                  <c:v>1.171</c:v>
                </c:pt>
                <c:pt idx="5819">
                  <c:v>1.1700000000000021</c:v>
                </c:pt>
                <c:pt idx="5820">
                  <c:v>1.169</c:v>
                </c:pt>
                <c:pt idx="5821">
                  <c:v>1.1679999999999966</c:v>
                </c:pt>
                <c:pt idx="5822">
                  <c:v>1.167</c:v>
                </c:pt>
                <c:pt idx="5823">
                  <c:v>1.1659999999999957</c:v>
                </c:pt>
                <c:pt idx="5824">
                  <c:v>1.165</c:v>
                </c:pt>
                <c:pt idx="5825">
                  <c:v>1.1639999999999955</c:v>
                </c:pt>
                <c:pt idx="5826">
                  <c:v>1.163</c:v>
                </c:pt>
                <c:pt idx="5827">
                  <c:v>1.1619999999999955</c:v>
                </c:pt>
                <c:pt idx="5828">
                  <c:v>1.161</c:v>
                </c:pt>
                <c:pt idx="5829">
                  <c:v>1.1599999999999955</c:v>
                </c:pt>
                <c:pt idx="5830">
                  <c:v>1.159</c:v>
                </c:pt>
                <c:pt idx="5831">
                  <c:v>1.1579999999999955</c:v>
                </c:pt>
                <c:pt idx="5832">
                  <c:v>1.157</c:v>
                </c:pt>
                <c:pt idx="5833">
                  <c:v>1.1559999999999955</c:v>
                </c:pt>
                <c:pt idx="5834">
                  <c:v>1.155</c:v>
                </c:pt>
                <c:pt idx="5835">
                  <c:v>1.1539999999999955</c:v>
                </c:pt>
                <c:pt idx="5836">
                  <c:v>1.153</c:v>
                </c:pt>
                <c:pt idx="5837">
                  <c:v>1.1519999999999955</c:v>
                </c:pt>
                <c:pt idx="5838">
                  <c:v>1.151</c:v>
                </c:pt>
                <c:pt idx="5839">
                  <c:v>1.1499999999999955</c:v>
                </c:pt>
                <c:pt idx="5840">
                  <c:v>1.149</c:v>
                </c:pt>
                <c:pt idx="5841">
                  <c:v>1.1479999999999955</c:v>
                </c:pt>
                <c:pt idx="5842">
                  <c:v>1.147</c:v>
                </c:pt>
                <c:pt idx="5843">
                  <c:v>1.1459999999999955</c:v>
                </c:pt>
                <c:pt idx="5844">
                  <c:v>1.145</c:v>
                </c:pt>
                <c:pt idx="5845">
                  <c:v>1.1439999999999955</c:v>
                </c:pt>
                <c:pt idx="5846">
                  <c:v>1.143</c:v>
                </c:pt>
                <c:pt idx="5847">
                  <c:v>1.1419999999999955</c:v>
                </c:pt>
                <c:pt idx="5848">
                  <c:v>1.141</c:v>
                </c:pt>
                <c:pt idx="5849">
                  <c:v>1.1399999999999955</c:v>
                </c:pt>
                <c:pt idx="5850">
                  <c:v>1.139</c:v>
                </c:pt>
                <c:pt idx="5851">
                  <c:v>1.1379999999999955</c:v>
                </c:pt>
                <c:pt idx="5852">
                  <c:v>1.137</c:v>
                </c:pt>
                <c:pt idx="5853">
                  <c:v>1.1359999999999955</c:v>
                </c:pt>
                <c:pt idx="5854">
                  <c:v>1.135</c:v>
                </c:pt>
                <c:pt idx="5855">
                  <c:v>1.1339999999999955</c:v>
                </c:pt>
                <c:pt idx="5856">
                  <c:v>1.133</c:v>
                </c:pt>
                <c:pt idx="5857">
                  <c:v>1.1319999999999955</c:v>
                </c:pt>
                <c:pt idx="5858">
                  <c:v>1.131</c:v>
                </c:pt>
                <c:pt idx="5859">
                  <c:v>1.1299999999999955</c:v>
                </c:pt>
                <c:pt idx="5860">
                  <c:v>1.129</c:v>
                </c:pt>
                <c:pt idx="5861">
                  <c:v>1.1279999999999955</c:v>
                </c:pt>
                <c:pt idx="5862">
                  <c:v>1.127</c:v>
                </c:pt>
                <c:pt idx="5863">
                  <c:v>1.1259999999999954</c:v>
                </c:pt>
                <c:pt idx="5864">
                  <c:v>1.125</c:v>
                </c:pt>
                <c:pt idx="5865">
                  <c:v>1.1240000000000001</c:v>
                </c:pt>
                <c:pt idx="5866">
                  <c:v>1.123</c:v>
                </c:pt>
                <c:pt idx="5867">
                  <c:v>1.1220000000000001</c:v>
                </c:pt>
                <c:pt idx="5868">
                  <c:v>1.121</c:v>
                </c:pt>
                <c:pt idx="5869">
                  <c:v>1.1200000000000001</c:v>
                </c:pt>
                <c:pt idx="5870">
                  <c:v>1.119</c:v>
                </c:pt>
                <c:pt idx="5871">
                  <c:v>1.1180000000000001</c:v>
                </c:pt>
                <c:pt idx="5872">
                  <c:v>1.117</c:v>
                </c:pt>
                <c:pt idx="5873">
                  <c:v>1.1160000000000001</c:v>
                </c:pt>
                <c:pt idx="5874">
                  <c:v>1.115</c:v>
                </c:pt>
                <c:pt idx="5875">
                  <c:v>1.1140000000000001</c:v>
                </c:pt>
                <c:pt idx="5876">
                  <c:v>1.113</c:v>
                </c:pt>
                <c:pt idx="5877">
                  <c:v>1.1120000000000001</c:v>
                </c:pt>
                <c:pt idx="5878">
                  <c:v>1.111</c:v>
                </c:pt>
                <c:pt idx="5879">
                  <c:v>1.1100000000000001</c:v>
                </c:pt>
                <c:pt idx="5880">
                  <c:v>1.109</c:v>
                </c:pt>
                <c:pt idx="5881">
                  <c:v>1.1080000000000001</c:v>
                </c:pt>
                <c:pt idx="5882">
                  <c:v>1.107</c:v>
                </c:pt>
                <c:pt idx="5883">
                  <c:v>1.1060000000000001</c:v>
                </c:pt>
                <c:pt idx="5884">
                  <c:v>1.105</c:v>
                </c:pt>
                <c:pt idx="5885">
                  <c:v>1.1040000000000001</c:v>
                </c:pt>
                <c:pt idx="5886">
                  <c:v>1.103</c:v>
                </c:pt>
                <c:pt idx="5887">
                  <c:v>1.1020000000000001</c:v>
                </c:pt>
                <c:pt idx="5888">
                  <c:v>1.101</c:v>
                </c:pt>
                <c:pt idx="5889">
                  <c:v>1.1000000000000001</c:v>
                </c:pt>
                <c:pt idx="5890">
                  <c:v>1.099</c:v>
                </c:pt>
                <c:pt idx="5891">
                  <c:v>1.0980000000000001</c:v>
                </c:pt>
                <c:pt idx="5892">
                  <c:v>1.097</c:v>
                </c:pt>
                <c:pt idx="5893">
                  <c:v>1.0960000000000001</c:v>
                </c:pt>
                <c:pt idx="5894">
                  <c:v>1.095</c:v>
                </c:pt>
                <c:pt idx="5895">
                  <c:v>1.0940000000000001</c:v>
                </c:pt>
                <c:pt idx="5896">
                  <c:v>1.093</c:v>
                </c:pt>
                <c:pt idx="5897">
                  <c:v>1.0920000000000001</c:v>
                </c:pt>
                <c:pt idx="5898">
                  <c:v>1.091</c:v>
                </c:pt>
                <c:pt idx="5899">
                  <c:v>1.0900000000000001</c:v>
                </c:pt>
                <c:pt idx="5900">
                  <c:v>1.089</c:v>
                </c:pt>
                <c:pt idx="5901">
                  <c:v>1.0880000000000001</c:v>
                </c:pt>
                <c:pt idx="5902">
                  <c:v>1.087</c:v>
                </c:pt>
                <c:pt idx="5903">
                  <c:v>1.0860000000000001</c:v>
                </c:pt>
                <c:pt idx="5904">
                  <c:v>1.085</c:v>
                </c:pt>
                <c:pt idx="5905">
                  <c:v>1.0840000000000001</c:v>
                </c:pt>
                <c:pt idx="5906">
                  <c:v>1.083</c:v>
                </c:pt>
                <c:pt idx="5907">
                  <c:v>1.0820000000000001</c:v>
                </c:pt>
                <c:pt idx="5908">
                  <c:v>1.081</c:v>
                </c:pt>
                <c:pt idx="5909">
                  <c:v>1.08</c:v>
                </c:pt>
                <c:pt idx="5910">
                  <c:v>1.079</c:v>
                </c:pt>
                <c:pt idx="5911">
                  <c:v>1.0780000000000001</c:v>
                </c:pt>
                <c:pt idx="5912">
                  <c:v>1.077</c:v>
                </c:pt>
                <c:pt idx="5913">
                  <c:v>1.0760000000000001</c:v>
                </c:pt>
                <c:pt idx="5914">
                  <c:v>1.075</c:v>
                </c:pt>
                <c:pt idx="5915">
                  <c:v>1.0740000000000001</c:v>
                </c:pt>
                <c:pt idx="5916">
                  <c:v>1.073</c:v>
                </c:pt>
                <c:pt idx="5917">
                  <c:v>1.0720000000000001</c:v>
                </c:pt>
                <c:pt idx="5918">
                  <c:v>1.071</c:v>
                </c:pt>
                <c:pt idx="5919">
                  <c:v>1.07</c:v>
                </c:pt>
                <c:pt idx="5920">
                  <c:v>1.069</c:v>
                </c:pt>
                <c:pt idx="5921">
                  <c:v>1.0680000000000001</c:v>
                </c:pt>
                <c:pt idx="5922">
                  <c:v>1.0669999999999966</c:v>
                </c:pt>
                <c:pt idx="5923">
                  <c:v>1.0660000000000001</c:v>
                </c:pt>
                <c:pt idx="5924">
                  <c:v>1.0649999999999966</c:v>
                </c:pt>
                <c:pt idx="5925">
                  <c:v>1.0640000000000001</c:v>
                </c:pt>
                <c:pt idx="5926">
                  <c:v>1.0629999999999966</c:v>
                </c:pt>
                <c:pt idx="5927">
                  <c:v>1.0620000000000001</c:v>
                </c:pt>
                <c:pt idx="5928">
                  <c:v>1.0609999999999966</c:v>
                </c:pt>
                <c:pt idx="5929">
                  <c:v>1.06</c:v>
                </c:pt>
                <c:pt idx="5930">
                  <c:v>1.0589999999999966</c:v>
                </c:pt>
                <c:pt idx="5931">
                  <c:v>1.0580000000000001</c:v>
                </c:pt>
                <c:pt idx="5932">
                  <c:v>1.0569999999999966</c:v>
                </c:pt>
                <c:pt idx="5933">
                  <c:v>1.056</c:v>
                </c:pt>
                <c:pt idx="5934">
                  <c:v>1.0549999999999966</c:v>
                </c:pt>
                <c:pt idx="5935">
                  <c:v>1.054</c:v>
                </c:pt>
                <c:pt idx="5936">
                  <c:v>1.0529999999999966</c:v>
                </c:pt>
                <c:pt idx="5937">
                  <c:v>1.052</c:v>
                </c:pt>
                <c:pt idx="5938">
                  <c:v>1.0509999999999966</c:v>
                </c:pt>
                <c:pt idx="5939">
                  <c:v>1.05</c:v>
                </c:pt>
                <c:pt idx="5940">
                  <c:v>1.0489999999999966</c:v>
                </c:pt>
                <c:pt idx="5941">
                  <c:v>1.048</c:v>
                </c:pt>
                <c:pt idx="5942">
                  <c:v>1.0469999999999966</c:v>
                </c:pt>
                <c:pt idx="5943">
                  <c:v>1.046</c:v>
                </c:pt>
                <c:pt idx="5944">
                  <c:v>1.0449999999999966</c:v>
                </c:pt>
                <c:pt idx="5945">
                  <c:v>1.044</c:v>
                </c:pt>
                <c:pt idx="5946">
                  <c:v>1.0429999999999966</c:v>
                </c:pt>
                <c:pt idx="5947">
                  <c:v>1.042</c:v>
                </c:pt>
                <c:pt idx="5948">
                  <c:v>1.0409999999999957</c:v>
                </c:pt>
                <c:pt idx="5949">
                  <c:v>1.04</c:v>
                </c:pt>
                <c:pt idx="5950">
                  <c:v>1.0389999999999955</c:v>
                </c:pt>
                <c:pt idx="5951">
                  <c:v>1.038</c:v>
                </c:pt>
                <c:pt idx="5952">
                  <c:v>1.0369999999999955</c:v>
                </c:pt>
                <c:pt idx="5953">
                  <c:v>1.036</c:v>
                </c:pt>
                <c:pt idx="5954">
                  <c:v>1.0349999999999955</c:v>
                </c:pt>
                <c:pt idx="5955">
                  <c:v>1.034</c:v>
                </c:pt>
                <c:pt idx="5956">
                  <c:v>1.0329999999999955</c:v>
                </c:pt>
                <c:pt idx="5957">
                  <c:v>1.032</c:v>
                </c:pt>
                <c:pt idx="5958">
                  <c:v>1.0309999999999955</c:v>
                </c:pt>
                <c:pt idx="5959">
                  <c:v>1.03</c:v>
                </c:pt>
                <c:pt idx="5960">
                  <c:v>1.0289999999999955</c:v>
                </c:pt>
                <c:pt idx="5961">
                  <c:v>1.028</c:v>
                </c:pt>
                <c:pt idx="5962">
                  <c:v>1.0269999999999955</c:v>
                </c:pt>
                <c:pt idx="5963">
                  <c:v>1.026</c:v>
                </c:pt>
                <c:pt idx="5964">
                  <c:v>1.0249999999999955</c:v>
                </c:pt>
                <c:pt idx="5965">
                  <c:v>1.024</c:v>
                </c:pt>
                <c:pt idx="5966">
                  <c:v>1.0229999999999955</c:v>
                </c:pt>
                <c:pt idx="5967">
                  <c:v>1.022</c:v>
                </c:pt>
                <c:pt idx="5968">
                  <c:v>1.0209999999999955</c:v>
                </c:pt>
                <c:pt idx="5969">
                  <c:v>1.02</c:v>
                </c:pt>
                <c:pt idx="5970">
                  <c:v>1.0189999999999955</c:v>
                </c:pt>
                <c:pt idx="5971">
                  <c:v>1.018</c:v>
                </c:pt>
                <c:pt idx="5972">
                  <c:v>1.0169999999999955</c:v>
                </c:pt>
                <c:pt idx="5973">
                  <c:v>1.016</c:v>
                </c:pt>
                <c:pt idx="5974">
                  <c:v>1.0149999999999955</c:v>
                </c:pt>
                <c:pt idx="5975">
                  <c:v>1.014</c:v>
                </c:pt>
                <c:pt idx="5976">
                  <c:v>1.0129999999999955</c:v>
                </c:pt>
                <c:pt idx="5977">
                  <c:v>1.012</c:v>
                </c:pt>
                <c:pt idx="5978">
                  <c:v>1.0109999999999955</c:v>
                </c:pt>
                <c:pt idx="5979">
                  <c:v>1.01</c:v>
                </c:pt>
                <c:pt idx="5980">
                  <c:v>1.0089999999999955</c:v>
                </c:pt>
                <c:pt idx="5981">
                  <c:v>1.008</c:v>
                </c:pt>
                <c:pt idx="5982">
                  <c:v>1.0069999999999955</c:v>
                </c:pt>
                <c:pt idx="5983">
                  <c:v>1.006</c:v>
                </c:pt>
                <c:pt idx="5984">
                  <c:v>1.0049999999999955</c:v>
                </c:pt>
                <c:pt idx="5985">
                  <c:v>1.004</c:v>
                </c:pt>
                <c:pt idx="5986">
                  <c:v>1.0029999999999955</c:v>
                </c:pt>
                <c:pt idx="5987">
                  <c:v>1.002</c:v>
                </c:pt>
                <c:pt idx="5988">
                  <c:v>1.0009999999999954</c:v>
                </c:pt>
                <c:pt idx="5989">
                  <c:v>1</c:v>
                </c:pt>
                <c:pt idx="5990">
                  <c:v>0.999</c:v>
                </c:pt>
                <c:pt idx="5991">
                  <c:v>0.998</c:v>
                </c:pt>
                <c:pt idx="5992">
                  <c:v>0.997</c:v>
                </c:pt>
                <c:pt idx="5993">
                  <c:v>0.996</c:v>
                </c:pt>
                <c:pt idx="5994">
                  <c:v>0.995</c:v>
                </c:pt>
                <c:pt idx="5995">
                  <c:v>0.99399999999999999</c:v>
                </c:pt>
                <c:pt idx="5996">
                  <c:v>0.99299999999999999</c:v>
                </c:pt>
                <c:pt idx="5997">
                  <c:v>0.99199999999999999</c:v>
                </c:pt>
                <c:pt idx="5998">
                  <c:v>0.99099999999999999</c:v>
                </c:pt>
                <c:pt idx="5999">
                  <c:v>0.99</c:v>
                </c:pt>
                <c:pt idx="6000">
                  <c:v>0.98899999999999999</c:v>
                </c:pt>
                <c:pt idx="6001">
                  <c:v>0.98799999999999999</c:v>
                </c:pt>
                <c:pt idx="6002">
                  <c:v>0.98699999999999999</c:v>
                </c:pt>
                <c:pt idx="6003">
                  <c:v>0.98599999999999999</c:v>
                </c:pt>
                <c:pt idx="6004">
                  <c:v>0.98499999999999999</c:v>
                </c:pt>
                <c:pt idx="6005">
                  <c:v>0.98399999999999999</c:v>
                </c:pt>
                <c:pt idx="6006">
                  <c:v>0.98299999999999998</c:v>
                </c:pt>
                <c:pt idx="6007">
                  <c:v>0.98199999999999998</c:v>
                </c:pt>
                <c:pt idx="6008">
                  <c:v>0.98099999999999998</c:v>
                </c:pt>
                <c:pt idx="6009">
                  <c:v>0.98</c:v>
                </c:pt>
                <c:pt idx="6010">
                  <c:v>0.97900000000000165</c:v>
                </c:pt>
                <c:pt idx="6011">
                  <c:v>0.97800000000000165</c:v>
                </c:pt>
                <c:pt idx="6012">
                  <c:v>0.97700000000000164</c:v>
                </c:pt>
                <c:pt idx="6013">
                  <c:v>0.97600000000000164</c:v>
                </c:pt>
                <c:pt idx="6014">
                  <c:v>0.97500000000000164</c:v>
                </c:pt>
                <c:pt idx="6015">
                  <c:v>0.97400000000000164</c:v>
                </c:pt>
                <c:pt idx="6016">
                  <c:v>0.97300000000000164</c:v>
                </c:pt>
                <c:pt idx="6017">
                  <c:v>0.97200000000000164</c:v>
                </c:pt>
                <c:pt idx="6018">
                  <c:v>0.97100000000000164</c:v>
                </c:pt>
                <c:pt idx="6019">
                  <c:v>0.97000000000000064</c:v>
                </c:pt>
                <c:pt idx="6020">
                  <c:v>0.96900000000000164</c:v>
                </c:pt>
                <c:pt idx="6021">
                  <c:v>0.96800000000000164</c:v>
                </c:pt>
                <c:pt idx="6022">
                  <c:v>0.96700000000000164</c:v>
                </c:pt>
                <c:pt idx="6023">
                  <c:v>0.96600000000000164</c:v>
                </c:pt>
                <c:pt idx="6024">
                  <c:v>0.96500000000000163</c:v>
                </c:pt>
                <c:pt idx="6025">
                  <c:v>0.96400000000000163</c:v>
                </c:pt>
                <c:pt idx="6026">
                  <c:v>0.96300000000000163</c:v>
                </c:pt>
                <c:pt idx="6027">
                  <c:v>0.96200000000000163</c:v>
                </c:pt>
                <c:pt idx="6028">
                  <c:v>0.96100000000000163</c:v>
                </c:pt>
                <c:pt idx="6029">
                  <c:v>0.96000000000000163</c:v>
                </c:pt>
                <c:pt idx="6030">
                  <c:v>0.95900000000000163</c:v>
                </c:pt>
                <c:pt idx="6031">
                  <c:v>0.95800000000000163</c:v>
                </c:pt>
                <c:pt idx="6032">
                  <c:v>0.95700000000000163</c:v>
                </c:pt>
                <c:pt idx="6033">
                  <c:v>0.95600000000000163</c:v>
                </c:pt>
                <c:pt idx="6034">
                  <c:v>0.95500000000000163</c:v>
                </c:pt>
                <c:pt idx="6035">
                  <c:v>0.95400000000000162</c:v>
                </c:pt>
                <c:pt idx="6036">
                  <c:v>0.95300000000000162</c:v>
                </c:pt>
                <c:pt idx="6037">
                  <c:v>0.95200000000000162</c:v>
                </c:pt>
                <c:pt idx="6038">
                  <c:v>0.95100000000000162</c:v>
                </c:pt>
                <c:pt idx="6039">
                  <c:v>0.95000000000000162</c:v>
                </c:pt>
                <c:pt idx="6040">
                  <c:v>0.94900000000000062</c:v>
                </c:pt>
                <c:pt idx="6041">
                  <c:v>0.94800000000000062</c:v>
                </c:pt>
                <c:pt idx="6042">
                  <c:v>0.94700000000000062</c:v>
                </c:pt>
                <c:pt idx="6043">
                  <c:v>0.94600000000000062</c:v>
                </c:pt>
                <c:pt idx="6044">
                  <c:v>0.94500000000000062</c:v>
                </c:pt>
                <c:pt idx="6045">
                  <c:v>0.94400000000000062</c:v>
                </c:pt>
                <c:pt idx="6046">
                  <c:v>0.94300000000000062</c:v>
                </c:pt>
                <c:pt idx="6047">
                  <c:v>0.94200000000000061</c:v>
                </c:pt>
                <c:pt idx="6048">
                  <c:v>0.94100000000000061</c:v>
                </c:pt>
                <c:pt idx="6049">
                  <c:v>0.94000000000000161</c:v>
                </c:pt>
                <c:pt idx="6050">
                  <c:v>0.93900000000000061</c:v>
                </c:pt>
                <c:pt idx="6051">
                  <c:v>0.93800000000000061</c:v>
                </c:pt>
                <c:pt idx="6052">
                  <c:v>0.93700000000000105</c:v>
                </c:pt>
                <c:pt idx="6053">
                  <c:v>0.93600000000000005</c:v>
                </c:pt>
                <c:pt idx="6054">
                  <c:v>0.93500000000000005</c:v>
                </c:pt>
                <c:pt idx="6055">
                  <c:v>0.93400000000000005</c:v>
                </c:pt>
                <c:pt idx="6056">
                  <c:v>0.93300000000000005</c:v>
                </c:pt>
                <c:pt idx="6057">
                  <c:v>0.93200000000000005</c:v>
                </c:pt>
                <c:pt idx="6058">
                  <c:v>0.93100000000000005</c:v>
                </c:pt>
                <c:pt idx="6059">
                  <c:v>0.93</c:v>
                </c:pt>
                <c:pt idx="6060">
                  <c:v>0.92900000000000005</c:v>
                </c:pt>
                <c:pt idx="6061">
                  <c:v>0.92800000000000005</c:v>
                </c:pt>
                <c:pt idx="6062">
                  <c:v>0.92700000000000005</c:v>
                </c:pt>
                <c:pt idx="6063">
                  <c:v>0.92600000000000005</c:v>
                </c:pt>
                <c:pt idx="6064">
                  <c:v>0.92500000000000004</c:v>
                </c:pt>
                <c:pt idx="6065">
                  <c:v>0.92400000000000004</c:v>
                </c:pt>
                <c:pt idx="6066">
                  <c:v>0.92300000000000004</c:v>
                </c:pt>
                <c:pt idx="6067">
                  <c:v>0.92200000000000004</c:v>
                </c:pt>
                <c:pt idx="6068">
                  <c:v>0.92100000000000004</c:v>
                </c:pt>
                <c:pt idx="6069">
                  <c:v>0.92</c:v>
                </c:pt>
                <c:pt idx="6070">
                  <c:v>0.91900000000000004</c:v>
                </c:pt>
                <c:pt idx="6071">
                  <c:v>0.91800000000000004</c:v>
                </c:pt>
                <c:pt idx="6072">
                  <c:v>0.91700000000000004</c:v>
                </c:pt>
                <c:pt idx="6073">
                  <c:v>0.91600000000000004</c:v>
                </c:pt>
                <c:pt idx="6074">
                  <c:v>0.91500000000000004</c:v>
                </c:pt>
                <c:pt idx="6075">
                  <c:v>0.91400000000000003</c:v>
                </c:pt>
                <c:pt idx="6076">
                  <c:v>0.91300000000000003</c:v>
                </c:pt>
                <c:pt idx="6077">
                  <c:v>0.91200000000000003</c:v>
                </c:pt>
                <c:pt idx="6078">
                  <c:v>0.91100000000000003</c:v>
                </c:pt>
                <c:pt idx="6079">
                  <c:v>0.91</c:v>
                </c:pt>
                <c:pt idx="6080">
                  <c:v>0.90900000000000003</c:v>
                </c:pt>
                <c:pt idx="6081">
                  <c:v>0.90800000000000003</c:v>
                </c:pt>
                <c:pt idx="6082">
                  <c:v>0.90700000000000003</c:v>
                </c:pt>
                <c:pt idx="6083">
                  <c:v>0.90600000000000003</c:v>
                </c:pt>
                <c:pt idx="6084">
                  <c:v>0.90500000000000003</c:v>
                </c:pt>
                <c:pt idx="6085">
                  <c:v>0.90400000000000003</c:v>
                </c:pt>
                <c:pt idx="6086">
                  <c:v>0.90300000000000002</c:v>
                </c:pt>
                <c:pt idx="6087">
                  <c:v>0.90200000000000002</c:v>
                </c:pt>
                <c:pt idx="6088">
                  <c:v>0.90100000000000002</c:v>
                </c:pt>
                <c:pt idx="6089">
                  <c:v>0.9</c:v>
                </c:pt>
                <c:pt idx="6090">
                  <c:v>0.89900000000000002</c:v>
                </c:pt>
                <c:pt idx="6091">
                  <c:v>0.89800000000000002</c:v>
                </c:pt>
                <c:pt idx="6092">
                  <c:v>0.89700000000000002</c:v>
                </c:pt>
                <c:pt idx="6093">
                  <c:v>0.89600000000000002</c:v>
                </c:pt>
                <c:pt idx="6094">
                  <c:v>0.89500000000000002</c:v>
                </c:pt>
                <c:pt idx="6095">
                  <c:v>0.89400000000000002</c:v>
                </c:pt>
                <c:pt idx="6096">
                  <c:v>0.89300000000000002</c:v>
                </c:pt>
                <c:pt idx="6097">
                  <c:v>0.89200000000000002</c:v>
                </c:pt>
                <c:pt idx="6098">
                  <c:v>0.89100000000000001</c:v>
                </c:pt>
                <c:pt idx="6099">
                  <c:v>0.89</c:v>
                </c:pt>
                <c:pt idx="6100">
                  <c:v>0.88900000000000001</c:v>
                </c:pt>
                <c:pt idx="6101">
                  <c:v>0.88800000000000001</c:v>
                </c:pt>
                <c:pt idx="6102">
                  <c:v>0.88700000000000001</c:v>
                </c:pt>
                <c:pt idx="6103">
                  <c:v>0.88600000000000001</c:v>
                </c:pt>
                <c:pt idx="6104">
                  <c:v>0.88500000000000001</c:v>
                </c:pt>
                <c:pt idx="6105">
                  <c:v>0.88400000000000001</c:v>
                </c:pt>
                <c:pt idx="6106">
                  <c:v>0.88300000000000001</c:v>
                </c:pt>
                <c:pt idx="6107">
                  <c:v>0.88200000000000001</c:v>
                </c:pt>
                <c:pt idx="6108">
                  <c:v>0.88100000000000001</c:v>
                </c:pt>
                <c:pt idx="6109">
                  <c:v>0.88</c:v>
                </c:pt>
                <c:pt idx="6110">
                  <c:v>0.87900000000000178</c:v>
                </c:pt>
                <c:pt idx="6111">
                  <c:v>0.87800000000000178</c:v>
                </c:pt>
                <c:pt idx="6112">
                  <c:v>0.87700000000000178</c:v>
                </c:pt>
                <c:pt idx="6113">
                  <c:v>0.87600000000000178</c:v>
                </c:pt>
                <c:pt idx="6114">
                  <c:v>0.87500000000000167</c:v>
                </c:pt>
                <c:pt idx="6115">
                  <c:v>0.87400000000000166</c:v>
                </c:pt>
                <c:pt idx="6116">
                  <c:v>0.87300000000000166</c:v>
                </c:pt>
                <c:pt idx="6117">
                  <c:v>0.87200000000000166</c:v>
                </c:pt>
                <c:pt idx="6118">
                  <c:v>0.87100000000000166</c:v>
                </c:pt>
                <c:pt idx="6119">
                  <c:v>0.87000000000000166</c:v>
                </c:pt>
                <c:pt idx="6120">
                  <c:v>0.86900000000000166</c:v>
                </c:pt>
                <c:pt idx="6121">
                  <c:v>0.86800000000000166</c:v>
                </c:pt>
                <c:pt idx="6122">
                  <c:v>0.86700000000000166</c:v>
                </c:pt>
                <c:pt idx="6123">
                  <c:v>0.86600000000000166</c:v>
                </c:pt>
                <c:pt idx="6124">
                  <c:v>0.86500000000000166</c:v>
                </c:pt>
                <c:pt idx="6125">
                  <c:v>0.86400000000000166</c:v>
                </c:pt>
                <c:pt idx="6126">
                  <c:v>0.86300000000000165</c:v>
                </c:pt>
                <c:pt idx="6127">
                  <c:v>0.86200000000000165</c:v>
                </c:pt>
                <c:pt idx="6128">
                  <c:v>0.86100000000000165</c:v>
                </c:pt>
                <c:pt idx="6129">
                  <c:v>0.86000000000000165</c:v>
                </c:pt>
                <c:pt idx="6130">
                  <c:v>0.85900000000000165</c:v>
                </c:pt>
                <c:pt idx="6131">
                  <c:v>0.85800000000000165</c:v>
                </c:pt>
                <c:pt idx="6132">
                  <c:v>0.85700000000000165</c:v>
                </c:pt>
                <c:pt idx="6133">
                  <c:v>0.85600000000000165</c:v>
                </c:pt>
                <c:pt idx="6134">
                  <c:v>0.85500000000000165</c:v>
                </c:pt>
                <c:pt idx="6135">
                  <c:v>0.85400000000000165</c:v>
                </c:pt>
                <c:pt idx="6136">
                  <c:v>0.85300000000000165</c:v>
                </c:pt>
                <c:pt idx="6137">
                  <c:v>0.85200000000000164</c:v>
                </c:pt>
                <c:pt idx="6138">
                  <c:v>0.85100000000000164</c:v>
                </c:pt>
                <c:pt idx="6139">
                  <c:v>0.85000000000000164</c:v>
                </c:pt>
                <c:pt idx="6140">
                  <c:v>0.84900000000000164</c:v>
                </c:pt>
                <c:pt idx="6141">
                  <c:v>0.84800000000000164</c:v>
                </c:pt>
                <c:pt idx="6142">
                  <c:v>0.84700000000000164</c:v>
                </c:pt>
                <c:pt idx="6143">
                  <c:v>0.84600000000000164</c:v>
                </c:pt>
                <c:pt idx="6144">
                  <c:v>0.84500000000000164</c:v>
                </c:pt>
                <c:pt idx="6145">
                  <c:v>0.84400000000000164</c:v>
                </c:pt>
                <c:pt idx="6146">
                  <c:v>0.84300000000000164</c:v>
                </c:pt>
                <c:pt idx="6147">
                  <c:v>0.84200000000000164</c:v>
                </c:pt>
                <c:pt idx="6148">
                  <c:v>0.84100000000000164</c:v>
                </c:pt>
                <c:pt idx="6149">
                  <c:v>0.84000000000000163</c:v>
                </c:pt>
                <c:pt idx="6150">
                  <c:v>0.83900000000000163</c:v>
                </c:pt>
                <c:pt idx="6151">
                  <c:v>0.83800000000000163</c:v>
                </c:pt>
                <c:pt idx="6152">
                  <c:v>0.83700000000000163</c:v>
                </c:pt>
                <c:pt idx="6153">
                  <c:v>0.83600000000000163</c:v>
                </c:pt>
                <c:pt idx="6154">
                  <c:v>0.83500000000000163</c:v>
                </c:pt>
                <c:pt idx="6155">
                  <c:v>0.83400000000000163</c:v>
                </c:pt>
                <c:pt idx="6156">
                  <c:v>0.83300000000000163</c:v>
                </c:pt>
                <c:pt idx="6157">
                  <c:v>0.83200000000000163</c:v>
                </c:pt>
                <c:pt idx="6158">
                  <c:v>0.83100000000000163</c:v>
                </c:pt>
                <c:pt idx="6159">
                  <c:v>0.83000000000000163</c:v>
                </c:pt>
                <c:pt idx="6160">
                  <c:v>0.82900000000000162</c:v>
                </c:pt>
                <c:pt idx="6161">
                  <c:v>0.82800000000000162</c:v>
                </c:pt>
                <c:pt idx="6162">
                  <c:v>0.82700000000000162</c:v>
                </c:pt>
                <c:pt idx="6163">
                  <c:v>0.82600000000000162</c:v>
                </c:pt>
                <c:pt idx="6164">
                  <c:v>0.82500000000000162</c:v>
                </c:pt>
                <c:pt idx="6165">
                  <c:v>0.82400000000000062</c:v>
                </c:pt>
                <c:pt idx="6166">
                  <c:v>0.82300000000000062</c:v>
                </c:pt>
                <c:pt idx="6167">
                  <c:v>0.82200000000000062</c:v>
                </c:pt>
                <c:pt idx="6168">
                  <c:v>0.82100000000000062</c:v>
                </c:pt>
                <c:pt idx="6169">
                  <c:v>0.82000000000000162</c:v>
                </c:pt>
                <c:pt idx="6170">
                  <c:v>0.81900000000000062</c:v>
                </c:pt>
                <c:pt idx="6171">
                  <c:v>0.81800000000000062</c:v>
                </c:pt>
                <c:pt idx="6172">
                  <c:v>0.81700000000000061</c:v>
                </c:pt>
                <c:pt idx="6173">
                  <c:v>0.81600000000000061</c:v>
                </c:pt>
                <c:pt idx="6174">
                  <c:v>0.81500000000000061</c:v>
                </c:pt>
                <c:pt idx="6175">
                  <c:v>0.81400000000000061</c:v>
                </c:pt>
                <c:pt idx="6176">
                  <c:v>0.81300000000000061</c:v>
                </c:pt>
                <c:pt idx="6177">
                  <c:v>0.81200000000000105</c:v>
                </c:pt>
                <c:pt idx="6178">
                  <c:v>0.81100000000000005</c:v>
                </c:pt>
                <c:pt idx="6179">
                  <c:v>0.81</c:v>
                </c:pt>
                <c:pt idx="6180">
                  <c:v>0.80900000000000005</c:v>
                </c:pt>
                <c:pt idx="6181">
                  <c:v>0.80800000000000005</c:v>
                </c:pt>
                <c:pt idx="6182">
                  <c:v>0.80700000000000005</c:v>
                </c:pt>
                <c:pt idx="6183">
                  <c:v>0.80600000000000005</c:v>
                </c:pt>
                <c:pt idx="6184">
                  <c:v>0.80500000000000005</c:v>
                </c:pt>
                <c:pt idx="6185">
                  <c:v>0.80400000000000005</c:v>
                </c:pt>
                <c:pt idx="6186">
                  <c:v>0.80300000000000005</c:v>
                </c:pt>
                <c:pt idx="6187">
                  <c:v>0.80200000000000005</c:v>
                </c:pt>
                <c:pt idx="6188">
                  <c:v>0.80100000000000005</c:v>
                </c:pt>
                <c:pt idx="6189">
                  <c:v>0.8</c:v>
                </c:pt>
                <c:pt idx="6190">
                  <c:v>0.79900000000000004</c:v>
                </c:pt>
                <c:pt idx="6191">
                  <c:v>0.79800000000000004</c:v>
                </c:pt>
                <c:pt idx="6192">
                  <c:v>0.79700000000000004</c:v>
                </c:pt>
                <c:pt idx="6193">
                  <c:v>0.79600000000000004</c:v>
                </c:pt>
                <c:pt idx="6194">
                  <c:v>0.79500000000000004</c:v>
                </c:pt>
                <c:pt idx="6195">
                  <c:v>0.79400000000000004</c:v>
                </c:pt>
                <c:pt idx="6196">
                  <c:v>0.79300000000000004</c:v>
                </c:pt>
                <c:pt idx="6197">
                  <c:v>0.79200000000000004</c:v>
                </c:pt>
                <c:pt idx="6198">
                  <c:v>0.79100000000000004</c:v>
                </c:pt>
                <c:pt idx="6199">
                  <c:v>0.79</c:v>
                </c:pt>
                <c:pt idx="6200">
                  <c:v>0.78900000000000003</c:v>
                </c:pt>
                <c:pt idx="6201">
                  <c:v>0.78800000000000003</c:v>
                </c:pt>
                <c:pt idx="6202">
                  <c:v>0.78700000000000003</c:v>
                </c:pt>
                <c:pt idx="6203">
                  <c:v>0.78600000000000003</c:v>
                </c:pt>
                <c:pt idx="6204">
                  <c:v>0.78500000000000003</c:v>
                </c:pt>
                <c:pt idx="6205">
                  <c:v>0.78400000000000003</c:v>
                </c:pt>
                <c:pt idx="6206">
                  <c:v>0.78300000000000003</c:v>
                </c:pt>
                <c:pt idx="6207">
                  <c:v>0.78200000000000003</c:v>
                </c:pt>
                <c:pt idx="6208">
                  <c:v>0.78100000000000003</c:v>
                </c:pt>
                <c:pt idx="6209">
                  <c:v>0.78</c:v>
                </c:pt>
                <c:pt idx="6210">
                  <c:v>0.77900000000000191</c:v>
                </c:pt>
                <c:pt idx="6211">
                  <c:v>0.77800000000000191</c:v>
                </c:pt>
                <c:pt idx="6212">
                  <c:v>0.77700000000000191</c:v>
                </c:pt>
                <c:pt idx="6213">
                  <c:v>0.77600000000000191</c:v>
                </c:pt>
                <c:pt idx="6214">
                  <c:v>0.7750000000000018</c:v>
                </c:pt>
                <c:pt idx="6215">
                  <c:v>0.7740000000000018</c:v>
                </c:pt>
                <c:pt idx="6216">
                  <c:v>0.7730000000000018</c:v>
                </c:pt>
                <c:pt idx="6217">
                  <c:v>0.7720000000000018</c:v>
                </c:pt>
                <c:pt idx="6218">
                  <c:v>0.7710000000000018</c:v>
                </c:pt>
                <c:pt idx="6219">
                  <c:v>0.77000000000000179</c:v>
                </c:pt>
                <c:pt idx="6220">
                  <c:v>0.76900000000000179</c:v>
                </c:pt>
                <c:pt idx="6221">
                  <c:v>0.76800000000000179</c:v>
                </c:pt>
                <c:pt idx="6222">
                  <c:v>0.76700000000000179</c:v>
                </c:pt>
                <c:pt idx="6223">
                  <c:v>0.76600000000000179</c:v>
                </c:pt>
                <c:pt idx="6224">
                  <c:v>0.76500000000000179</c:v>
                </c:pt>
                <c:pt idx="6225">
                  <c:v>0.76400000000000179</c:v>
                </c:pt>
                <c:pt idx="6226">
                  <c:v>0.76300000000000179</c:v>
                </c:pt>
                <c:pt idx="6227">
                  <c:v>0.76200000000000179</c:v>
                </c:pt>
                <c:pt idx="6228">
                  <c:v>0.76100000000000179</c:v>
                </c:pt>
                <c:pt idx="6229">
                  <c:v>0.76000000000000179</c:v>
                </c:pt>
                <c:pt idx="6230">
                  <c:v>0.75900000000000178</c:v>
                </c:pt>
                <c:pt idx="6231">
                  <c:v>0.75800000000000178</c:v>
                </c:pt>
                <c:pt idx="6232">
                  <c:v>0.75700000000000178</c:v>
                </c:pt>
                <c:pt idx="6233">
                  <c:v>0.75600000000000178</c:v>
                </c:pt>
                <c:pt idx="6234">
                  <c:v>0.75500000000000178</c:v>
                </c:pt>
                <c:pt idx="6235">
                  <c:v>0.75400000000000178</c:v>
                </c:pt>
                <c:pt idx="6236">
                  <c:v>0.75300000000000178</c:v>
                </c:pt>
                <c:pt idx="6237">
                  <c:v>0.75200000000000178</c:v>
                </c:pt>
                <c:pt idx="6238">
                  <c:v>0.75100000000000178</c:v>
                </c:pt>
                <c:pt idx="6239">
                  <c:v>0.75000000000000167</c:v>
                </c:pt>
                <c:pt idx="6240">
                  <c:v>0.74900000000000166</c:v>
                </c:pt>
                <c:pt idx="6241">
                  <c:v>0.74800000000000166</c:v>
                </c:pt>
                <c:pt idx="6242">
                  <c:v>0.74700000000000166</c:v>
                </c:pt>
                <c:pt idx="6243">
                  <c:v>0.74600000000000166</c:v>
                </c:pt>
                <c:pt idx="6244">
                  <c:v>0.74500000000000166</c:v>
                </c:pt>
                <c:pt idx="6245">
                  <c:v>0.74400000000000166</c:v>
                </c:pt>
                <c:pt idx="6246">
                  <c:v>0.74300000000000166</c:v>
                </c:pt>
                <c:pt idx="6247">
                  <c:v>0.74200000000000166</c:v>
                </c:pt>
                <c:pt idx="6248">
                  <c:v>0.74100000000000166</c:v>
                </c:pt>
                <c:pt idx="6249">
                  <c:v>0.74000000000000166</c:v>
                </c:pt>
                <c:pt idx="6250">
                  <c:v>0.73900000000000166</c:v>
                </c:pt>
                <c:pt idx="6251">
                  <c:v>0.73800000000000165</c:v>
                </c:pt>
                <c:pt idx="6252">
                  <c:v>0.73700000000000165</c:v>
                </c:pt>
                <c:pt idx="6253">
                  <c:v>0.73600000000000165</c:v>
                </c:pt>
                <c:pt idx="6254">
                  <c:v>0.73500000000000165</c:v>
                </c:pt>
                <c:pt idx="6255">
                  <c:v>0.73400000000000165</c:v>
                </c:pt>
                <c:pt idx="6256">
                  <c:v>0.73300000000000165</c:v>
                </c:pt>
                <c:pt idx="6257">
                  <c:v>0.73200000000000165</c:v>
                </c:pt>
                <c:pt idx="6258">
                  <c:v>0.73100000000000165</c:v>
                </c:pt>
                <c:pt idx="6259">
                  <c:v>0.73000000000000165</c:v>
                </c:pt>
                <c:pt idx="6260">
                  <c:v>0.72900000000000165</c:v>
                </c:pt>
                <c:pt idx="6261">
                  <c:v>0.72800000000000165</c:v>
                </c:pt>
                <c:pt idx="6262">
                  <c:v>0.72700000000000164</c:v>
                </c:pt>
                <c:pt idx="6263">
                  <c:v>0.72600000000000164</c:v>
                </c:pt>
                <c:pt idx="6264">
                  <c:v>0.72500000000000164</c:v>
                </c:pt>
                <c:pt idx="6265">
                  <c:v>0.72400000000000164</c:v>
                </c:pt>
                <c:pt idx="6266">
                  <c:v>0.72300000000000164</c:v>
                </c:pt>
                <c:pt idx="6267">
                  <c:v>0.72200000000000164</c:v>
                </c:pt>
                <c:pt idx="6268">
                  <c:v>0.72100000000000164</c:v>
                </c:pt>
                <c:pt idx="6269">
                  <c:v>0.72000000000000164</c:v>
                </c:pt>
                <c:pt idx="6270">
                  <c:v>0.71900000000000164</c:v>
                </c:pt>
                <c:pt idx="6271">
                  <c:v>0.71800000000000164</c:v>
                </c:pt>
                <c:pt idx="6272">
                  <c:v>0.71700000000000164</c:v>
                </c:pt>
                <c:pt idx="6273">
                  <c:v>0.71600000000000164</c:v>
                </c:pt>
                <c:pt idx="6274">
                  <c:v>0.71500000000000163</c:v>
                </c:pt>
                <c:pt idx="6275">
                  <c:v>0.71400000000000163</c:v>
                </c:pt>
                <c:pt idx="6276">
                  <c:v>0.71300000000000163</c:v>
                </c:pt>
                <c:pt idx="6277">
                  <c:v>0.71200000000000163</c:v>
                </c:pt>
                <c:pt idx="6278">
                  <c:v>0.71100000000000163</c:v>
                </c:pt>
                <c:pt idx="6279">
                  <c:v>0.71000000000000163</c:v>
                </c:pt>
                <c:pt idx="6280">
                  <c:v>0.70900000000000163</c:v>
                </c:pt>
                <c:pt idx="6281">
                  <c:v>0.70800000000000163</c:v>
                </c:pt>
                <c:pt idx="6282">
                  <c:v>0.70700000000000163</c:v>
                </c:pt>
                <c:pt idx="6283">
                  <c:v>0.70600000000000163</c:v>
                </c:pt>
                <c:pt idx="6284">
                  <c:v>0.70500000000000163</c:v>
                </c:pt>
                <c:pt idx="6285">
                  <c:v>0.70400000000000162</c:v>
                </c:pt>
                <c:pt idx="6286">
                  <c:v>0.70300000000000162</c:v>
                </c:pt>
                <c:pt idx="6287">
                  <c:v>0.70200000000000162</c:v>
                </c:pt>
                <c:pt idx="6288">
                  <c:v>0.70100000000000162</c:v>
                </c:pt>
                <c:pt idx="6289">
                  <c:v>0.70000000000000162</c:v>
                </c:pt>
                <c:pt idx="6290">
                  <c:v>0.69900000000000062</c:v>
                </c:pt>
                <c:pt idx="6291">
                  <c:v>0.69800000000000062</c:v>
                </c:pt>
                <c:pt idx="6292">
                  <c:v>0.69700000000000062</c:v>
                </c:pt>
                <c:pt idx="6293">
                  <c:v>0.69600000000000062</c:v>
                </c:pt>
                <c:pt idx="6294">
                  <c:v>0.69500000000000062</c:v>
                </c:pt>
                <c:pt idx="6295">
                  <c:v>0.69400000000000062</c:v>
                </c:pt>
                <c:pt idx="6296">
                  <c:v>0.69300000000000062</c:v>
                </c:pt>
                <c:pt idx="6297">
                  <c:v>0.69200000000000061</c:v>
                </c:pt>
                <c:pt idx="6298">
                  <c:v>0.69100000000000061</c:v>
                </c:pt>
                <c:pt idx="6299">
                  <c:v>0.69000000000000161</c:v>
                </c:pt>
                <c:pt idx="6300">
                  <c:v>0.68900000000000061</c:v>
                </c:pt>
                <c:pt idx="6301">
                  <c:v>0.68800000000000061</c:v>
                </c:pt>
                <c:pt idx="6302">
                  <c:v>0.68700000000000105</c:v>
                </c:pt>
                <c:pt idx="6303">
                  <c:v>0.68600000000000005</c:v>
                </c:pt>
                <c:pt idx="6304">
                  <c:v>0.68500000000000005</c:v>
                </c:pt>
                <c:pt idx="6305">
                  <c:v>0.68400000000000005</c:v>
                </c:pt>
                <c:pt idx="6306">
                  <c:v>0.68300000000000005</c:v>
                </c:pt>
                <c:pt idx="6307">
                  <c:v>0.68200000000000005</c:v>
                </c:pt>
                <c:pt idx="6308">
                  <c:v>0.68100000000000005</c:v>
                </c:pt>
                <c:pt idx="6309">
                  <c:v>0.68</c:v>
                </c:pt>
                <c:pt idx="6310">
                  <c:v>0.67900000000000293</c:v>
                </c:pt>
                <c:pt idx="6311">
                  <c:v>0.67800000000000293</c:v>
                </c:pt>
                <c:pt idx="6312">
                  <c:v>0.67700000000000293</c:v>
                </c:pt>
                <c:pt idx="6313">
                  <c:v>0.67600000000000293</c:v>
                </c:pt>
                <c:pt idx="6314">
                  <c:v>0.67500000000000193</c:v>
                </c:pt>
                <c:pt idx="6315">
                  <c:v>0.67400000000000193</c:v>
                </c:pt>
                <c:pt idx="6316">
                  <c:v>0.67300000000000193</c:v>
                </c:pt>
                <c:pt idx="6317">
                  <c:v>0.67200000000000193</c:v>
                </c:pt>
                <c:pt idx="6318">
                  <c:v>0.67100000000000193</c:v>
                </c:pt>
                <c:pt idx="6319">
                  <c:v>0.67000000000000193</c:v>
                </c:pt>
                <c:pt idx="6320">
                  <c:v>0.66900000000000193</c:v>
                </c:pt>
                <c:pt idx="6321">
                  <c:v>0.66800000000000193</c:v>
                </c:pt>
                <c:pt idx="6322">
                  <c:v>0.66700000000000192</c:v>
                </c:pt>
                <c:pt idx="6323">
                  <c:v>0.66600000000000192</c:v>
                </c:pt>
                <c:pt idx="6324">
                  <c:v>0.66500000000000192</c:v>
                </c:pt>
                <c:pt idx="6325">
                  <c:v>0.66400000000000192</c:v>
                </c:pt>
                <c:pt idx="6326">
                  <c:v>0.66300000000000192</c:v>
                </c:pt>
                <c:pt idx="6327">
                  <c:v>0.66200000000000192</c:v>
                </c:pt>
                <c:pt idx="6328">
                  <c:v>0.66100000000000192</c:v>
                </c:pt>
                <c:pt idx="6329">
                  <c:v>0.66000000000000192</c:v>
                </c:pt>
                <c:pt idx="6330">
                  <c:v>0.65900000000000192</c:v>
                </c:pt>
                <c:pt idx="6331">
                  <c:v>0.65800000000000192</c:v>
                </c:pt>
                <c:pt idx="6332">
                  <c:v>0.65700000000000192</c:v>
                </c:pt>
                <c:pt idx="6333">
                  <c:v>0.65600000000000191</c:v>
                </c:pt>
                <c:pt idx="6334">
                  <c:v>0.65500000000000191</c:v>
                </c:pt>
                <c:pt idx="6335">
                  <c:v>0.65400000000000191</c:v>
                </c:pt>
                <c:pt idx="6336">
                  <c:v>0.65300000000000191</c:v>
                </c:pt>
                <c:pt idx="6337">
                  <c:v>0.65200000000000191</c:v>
                </c:pt>
                <c:pt idx="6338">
                  <c:v>0.65100000000000191</c:v>
                </c:pt>
                <c:pt idx="6339">
                  <c:v>0.6500000000000018</c:v>
                </c:pt>
                <c:pt idx="6340">
                  <c:v>0.6490000000000018</c:v>
                </c:pt>
                <c:pt idx="6341">
                  <c:v>0.6480000000000018</c:v>
                </c:pt>
                <c:pt idx="6342">
                  <c:v>0.6470000000000018</c:v>
                </c:pt>
                <c:pt idx="6343">
                  <c:v>0.6460000000000018</c:v>
                </c:pt>
                <c:pt idx="6344">
                  <c:v>0.64500000000000179</c:v>
                </c:pt>
                <c:pt idx="6345">
                  <c:v>0.64400000000000179</c:v>
                </c:pt>
                <c:pt idx="6346">
                  <c:v>0.64300000000000179</c:v>
                </c:pt>
                <c:pt idx="6347">
                  <c:v>0.64200000000000179</c:v>
                </c:pt>
                <c:pt idx="6348">
                  <c:v>0.64100000000000179</c:v>
                </c:pt>
                <c:pt idx="6349">
                  <c:v>0.64000000000000179</c:v>
                </c:pt>
                <c:pt idx="6350">
                  <c:v>0.63900000000000179</c:v>
                </c:pt>
                <c:pt idx="6351">
                  <c:v>0.63800000000000179</c:v>
                </c:pt>
                <c:pt idx="6352">
                  <c:v>0.63700000000000179</c:v>
                </c:pt>
                <c:pt idx="6353">
                  <c:v>0.63600000000000179</c:v>
                </c:pt>
                <c:pt idx="6354">
                  <c:v>0.63500000000000179</c:v>
                </c:pt>
                <c:pt idx="6355">
                  <c:v>0.63400000000000178</c:v>
                </c:pt>
                <c:pt idx="6356">
                  <c:v>0.63300000000000178</c:v>
                </c:pt>
                <c:pt idx="6357">
                  <c:v>0.63200000000000178</c:v>
                </c:pt>
                <c:pt idx="6358">
                  <c:v>0.63100000000000178</c:v>
                </c:pt>
                <c:pt idx="6359">
                  <c:v>0.63000000000000178</c:v>
                </c:pt>
                <c:pt idx="6360">
                  <c:v>0.62900000000000178</c:v>
                </c:pt>
                <c:pt idx="6361">
                  <c:v>0.62800000000000178</c:v>
                </c:pt>
                <c:pt idx="6362">
                  <c:v>0.62700000000000178</c:v>
                </c:pt>
                <c:pt idx="6363">
                  <c:v>0.62600000000000178</c:v>
                </c:pt>
                <c:pt idx="6364">
                  <c:v>0.62500000000000167</c:v>
                </c:pt>
                <c:pt idx="6365">
                  <c:v>0.62400000000000166</c:v>
                </c:pt>
                <c:pt idx="6366">
                  <c:v>0.62300000000000166</c:v>
                </c:pt>
                <c:pt idx="6367">
                  <c:v>0.62200000000000166</c:v>
                </c:pt>
                <c:pt idx="6368">
                  <c:v>0.62100000000000166</c:v>
                </c:pt>
                <c:pt idx="6369">
                  <c:v>0.62000000000000166</c:v>
                </c:pt>
                <c:pt idx="6370">
                  <c:v>0.61900000000000166</c:v>
                </c:pt>
                <c:pt idx="6371">
                  <c:v>0.61800000000000166</c:v>
                </c:pt>
                <c:pt idx="6372">
                  <c:v>0.61700000000000166</c:v>
                </c:pt>
                <c:pt idx="6373">
                  <c:v>0.61600000000000166</c:v>
                </c:pt>
                <c:pt idx="6374">
                  <c:v>0.61500000000000166</c:v>
                </c:pt>
                <c:pt idx="6375">
                  <c:v>0.61400000000000166</c:v>
                </c:pt>
                <c:pt idx="6376">
                  <c:v>0.61300000000000165</c:v>
                </c:pt>
                <c:pt idx="6377">
                  <c:v>0.61200000000000165</c:v>
                </c:pt>
                <c:pt idx="6378">
                  <c:v>0.61100000000000165</c:v>
                </c:pt>
                <c:pt idx="6379">
                  <c:v>0.61000000000000165</c:v>
                </c:pt>
                <c:pt idx="6380">
                  <c:v>0.60900000000000165</c:v>
                </c:pt>
                <c:pt idx="6381">
                  <c:v>0.60800000000000165</c:v>
                </c:pt>
                <c:pt idx="6382">
                  <c:v>0.60700000000000165</c:v>
                </c:pt>
                <c:pt idx="6383">
                  <c:v>0.60600000000000165</c:v>
                </c:pt>
                <c:pt idx="6384">
                  <c:v>0.60500000000000165</c:v>
                </c:pt>
                <c:pt idx="6385">
                  <c:v>0.60400000000000165</c:v>
                </c:pt>
                <c:pt idx="6386">
                  <c:v>0.60300000000000165</c:v>
                </c:pt>
                <c:pt idx="6387">
                  <c:v>0.60200000000000164</c:v>
                </c:pt>
                <c:pt idx="6388">
                  <c:v>0.60100000000000164</c:v>
                </c:pt>
                <c:pt idx="6389">
                  <c:v>0.60000000000000164</c:v>
                </c:pt>
                <c:pt idx="6390">
                  <c:v>0.59899999999999998</c:v>
                </c:pt>
                <c:pt idx="6391">
                  <c:v>0.59799999999999998</c:v>
                </c:pt>
                <c:pt idx="6392">
                  <c:v>0.59699999999999998</c:v>
                </c:pt>
                <c:pt idx="6393">
                  <c:v>0.59599999999999997</c:v>
                </c:pt>
                <c:pt idx="6394">
                  <c:v>0.59499999999999997</c:v>
                </c:pt>
                <c:pt idx="6395">
                  <c:v>0.59399999999999997</c:v>
                </c:pt>
                <c:pt idx="6396">
                  <c:v>0.59299999999999997</c:v>
                </c:pt>
                <c:pt idx="6397">
                  <c:v>0.59199999999999997</c:v>
                </c:pt>
                <c:pt idx="6398">
                  <c:v>0.59099999999999997</c:v>
                </c:pt>
                <c:pt idx="6399">
                  <c:v>0.59</c:v>
                </c:pt>
                <c:pt idx="6400">
                  <c:v>0.58899999999999997</c:v>
                </c:pt>
                <c:pt idx="6401">
                  <c:v>0.58799999999999997</c:v>
                </c:pt>
                <c:pt idx="6402">
                  <c:v>0.58699999999999997</c:v>
                </c:pt>
                <c:pt idx="6403">
                  <c:v>0.58599999999999997</c:v>
                </c:pt>
                <c:pt idx="6404">
                  <c:v>0.58499999999999996</c:v>
                </c:pt>
                <c:pt idx="6405">
                  <c:v>0.58399999999999996</c:v>
                </c:pt>
                <c:pt idx="6406">
                  <c:v>0.58299999999999996</c:v>
                </c:pt>
                <c:pt idx="6407">
                  <c:v>0.58199999999999996</c:v>
                </c:pt>
                <c:pt idx="6408">
                  <c:v>0.58099999999999996</c:v>
                </c:pt>
                <c:pt idx="6409">
                  <c:v>0.58000000000000007</c:v>
                </c:pt>
                <c:pt idx="6410">
                  <c:v>0.57900000000000162</c:v>
                </c:pt>
                <c:pt idx="6411">
                  <c:v>0.57800000000000162</c:v>
                </c:pt>
                <c:pt idx="6412">
                  <c:v>0.57700000000000162</c:v>
                </c:pt>
                <c:pt idx="6413">
                  <c:v>0.57600000000000162</c:v>
                </c:pt>
                <c:pt idx="6414">
                  <c:v>0.57500000000000162</c:v>
                </c:pt>
                <c:pt idx="6415">
                  <c:v>0.57400000000000062</c:v>
                </c:pt>
                <c:pt idx="6416">
                  <c:v>0.57300000000000062</c:v>
                </c:pt>
                <c:pt idx="6417">
                  <c:v>0.57200000000000062</c:v>
                </c:pt>
                <c:pt idx="6418">
                  <c:v>0.57100000000000062</c:v>
                </c:pt>
                <c:pt idx="6419">
                  <c:v>0.57000000000000062</c:v>
                </c:pt>
                <c:pt idx="6420">
                  <c:v>0.56900000000000062</c:v>
                </c:pt>
                <c:pt idx="6421">
                  <c:v>0.56800000000000062</c:v>
                </c:pt>
                <c:pt idx="6422">
                  <c:v>0.56700000000000061</c:v>
                </c:pt>
                <c:pt idx="6423">
                  <c:v>0.56600000000000061</c:v>
                </c:pt>
                <c:pt idx="6424">
                  <c:v>0.56500000000000061</c:v>
                </c:pt>
                <c:pt idx="6425">
                  <c:v>0.56400000000000061</c:v>
                </c:pt>
                <c:pt idx="6426">
                  <c:v>0.56300000000000061</c:v>
                </c:pt>
                <c:pt idx="6427">
                  <c:v>0.56200000000000105</c:v>
                </c:pt>
                <c:pt idx="6428">
                  <c:v>0.56100000000000005</c:v>
                </c:pt>
                <c:pt idx="6429">
                  <c:v>0.56000000000000005</c:v>
                </c:pt>
                <c:pt idx="6430">
                  <c:v>0.55900000000000005</c:v>
                </c:pt>
                <c:pt idx="6431">
                  <c:v>0.55800000000000005</c:v>
                </c:pt>
                <c:pt idx="6432">
                  <c:v>0.55700000000000005</c:v>
                </c:pt>
                <c:pt idx="6433">
                  <c:v>0.55600000000000005</c:v>
                </c:pt>
                <c:pt idx="6434">
                  <c:v>0.55500000000000005</c:v>
                </c:pt>
                <c:pt idx="6435">
                  <c:v>0.55400000000000005</c:v>
                </c:pt>
                <c:pt idx="6436">
                  <c:v>0.55300000000000005</c:v>
                </c:pt>
                <c:pt idx="6437">
                  <c:v>0.55200000000000005</c:v>
                </c:pt>
                <c:pt idx="6438">
                  <c:v>0.55100000000000005</c:v>
                </c:pt>
                <c:pt idx="6439">
                  <c:v>0.55000000000000004</c:v>
                </c:pt>
                <c:pt idx="6440">
                  <c:v>0.54900000000000004</c:v>
                </c:pt>
                <c:pt idx="6441">
                  <c:v>0.54800000000000004</c:v>
                </c:pt>
                <c:pt idx="6442">
                  <c:v>0.54700000000000004</c:v>
                </c:pt>
                <c:pt idx="6443">
                  <c:v>0.54600000000000004</c:v>
                </c:pt>
                <c:pt idx="6444">
                  <c:v>0.54500000000000004</c:v>
                </c:pt>
                <c:pt idx="6445">
                  <c:v>0.54400000000000004</c:v>
                </c:pt>
                <c:pt idx="6446">
                  <c:v>0.54300000000000004</c:v>
                </c:pt>
                <c:pt idx="6447">
                  <c:v>0.54200000000000004</c:v>
                </c:pt>
                <c:pt idx="6448">
                  <c:v>0.54100000000000004</c:v>
                </c:pt>
                <c:pt idx="6449">
                  <c:v>0.54</c:v>
                </c:pt>
                <c:pt idx="6450">
                  <c:v>0.53900000000000003</c:v>
                </c:pt>
                <c:pt idx="6451">
                  <c:v>0.53800000000000003</c:v>
                </c:pt>
                <c:pt idx="6452">
                  <c:v>0.53700000000000003</c:v>
                </c:pt>
                <c:pt idx="6453">
                  <c:v>0.53600000000000003</c:v>
                </c:pt>
                <c:pt idx="6454">
                  <c:v>0.53500000000000003</c:v>
                </c:pt>
                <c:pt idx="6455">
                  <c:v>0.53400000000000003</c:v>
                </c:pt>
                <c:pt idx="6456">
                  <c:v>0.53300000000000003</c:v>
                </c:pt>
                <c:pt idx="6457">
                  <c:v>0.53200000000000003</c:v>
                </c:pt>
                <c:pt idx="6458">
                  <c:v>0.53100000000000003</c:v>
                </c:pt>
                <c:pt idx="6459">
                  <c:v>0.53</c:v>
                </c:pt>
                <c:pt idx="6460">
                  <c:v>0.52900000000000003</c:v>
                </c:pt>
                <c:pt idx="6461">
                  <c:v>0.52800000000000002</c:v>
                </c:pt>
                <c:pt idx="6462">
                  <c:v>0.52700000000000002</c:v>
                </c:pt>
                <c:pt idx="6463">
                  <c:v>0.52600000000000002</c:v>
                </c:pt>
                <c:pt idx="6464">
                  <c:v>0.52500000000000002</c:v>
                </c:pt>
                <c:pt idx="6465">
                  <c:v>0.52400000000000002</c:v>
                </c:pt>
                <c:pt idx="6466">
                  <c:v>0.52300000000000002</c:v>
                </c:pt>
                <c:pt idx="6467">
                  <c:v>0.52200000000000002</c:v>
                </c:pt>
                <c:pt idx="6468">
                  <c:v>0.52100000000000002</c:v>
                </c:pt>
                <c:pt idx="6469">
                  <c:v>0.52</c:v>
                </c:pt>
                <c:pt idx="6470">
                  <c:v>0.51900000000000002</c:v>
                </c:pt>
                <c:pt idx="6471">
                  <c:v>0.51800000000000002</c:v>
                </c:pt>
                <c:pt idx="6472">
                  <c:v>0.51700000000000002</c:v>
                </c:pt>
                <c:pt idx="6473">
                  <c:v>0.51600000000000001</c:v>
                </c:pt>
                <c:pt idx="6474">
                  <c:v>0.51500000000000001</c:v>
                </c:pt>
                <c:pt idx="6475">
                  <c:v>0.51400000000000001</c:v>
                </c:pt>
                <c:pt idx="6476">
                  <c:v>0.51300000000000001</c:v>
                </c:pt>
                <c:pt idx="6477">
                  <c:v>0.51200000000000001</c:v>
                </c:pt>
                <c:pt idx="6478">
                  <c:v>0.51100000000000001</c:v>
                </c:pt>
                <c:pt idx="6479">
                  <c:v>0.51</c:v>
                </c:pt>
                <c:pt idx="6480">
                  <c:v>0.50900000000000001</c:v>
                </c:pt>
                <c:pt idx="6481">
                  <c:v>0.50800000000000001</c:v>
                </c:pt>
                <c:pt idx="6482">
                  <c:v>0.50700000000000001</c:v>
                </c:pt>
                <c:pt idx="6483">
                  <c:v>0.50600000000000001</c:v>
                </c:pt>
                <c:pt idx="6484">
                  <c:v>0.505</c:v>
                </c:pt>
                <c:pt idx="6485">
                  <c:v>0.504</c:v>
                </c:pt>
                <c:pt idx="6486">
                  <c:v>0.503</c:v>
                </c:pt>
                <c:pt idx="6487">
                  <c:v>0.502</c:v>
                </c:pt>
                <c:pt idx="6488">
                  <c:v>0.501</c:v>
                </c:pt>
                <c:pt idx="6489">
                  <c:v>0.5</c:v>
                </c:pt>
                <c:pt idx="6490">
                  <c:v>0.49900000000000133</c:v>
                </c:pt>
                <c:pt idx="6491">
                  <c:v>0.49800000000000133</c:v>
                </c:pt>
                <c:pt idx="6492">
                  <c:v>0.49700000000000133</c:v>
                </c:pt>
                <c:pt idx="6493">
                  <c:v>0.49600000000000133</c:v>
                </c:pt>
                <c:pt idx="6494">
                  <c:v>0.49500000000000033</c:v>
                </c:pt>
                <c:pt idx="6495">
                  <c:v>0.49400000000000033</c:v>
                </c:pt>
                <c:pt idx="6496">
                  <c:v>0.49300000000000033</c:v>
                </c:pt>
                <c:pt idx="6497">
                  <c:v>0.49200000000000033</c:v>
                </c:pt>
                <c:pt idx="6498">
                  <c:v>0.49100000000000033</c:v>
                </c:pt>
                <c:pt idx="6499">
                  <c:v>0.49000000000000032</c:v>
                </c:pt>
                <c:pt idx="6500">
                  <c:v>0.48900000000000032</c:v>
                </c:pt>
                <c:pt idx="6501">
                  <c:v>0.48800000000000032</c:v>
                </c:pt>
                <c:pt idx="6502">
                  <c:v>0.48700000000000032</c:v>
                </c:pt>
                <c:pt idx="6503">
                  <c:v>0.48600000000000032</c:v>
                </c:pt>
                <c:pt idx="6504">
                  <c:v>0.48500000000000032</c:v>
                </c:pt>
                <c:pt idx="6505">
                  <c:v>0.48400000000000032</c:v>
                </c:pt>
                <c:pt idx="6506">
                  <c:v>0.48300000000000032</c:v>
                </c:pt>
                <c:pt idx="6507">
                  <c:v>0.48200000000000032</c:v>
                </c:pt>
                <c:pt idx="6508">
                  <c:v>0.48100000000000032</c:v>
                </c:pt>
                <c:pt idx="6509">
                  <c:v>0.48000000000000032</c:v>
                </c:pt>
                <c:pt idx="6510">
                  <c:v>0.47900000000000031</c:v>
                </c:pt>
                <c:pt idx="6511">
                  <c:v>0.47800000000000031</c:v>
                </c:pt>
                <c:pt idx="6512">
                  <c:v>0.47700000000000031</c:v>
                </c:pt>
                <c:pt idx="6513">
                  <c:v>0.47600000000000031</c:v>
                </c:pt>
                <c:pt idx="6514">
                  <c:v>0.47500000000000031</c:v>
                </c:pt>
                <c:pt idx="6515">
                  <c:v>0.47400000000000031</c:v>
                </c:pt>
                <c:pt idx="6516">
                  <c:v>0.47300000000000031</c:v>
                </c:pt>
                <c:pt idx="6517">
                  <c:v>0.47200000000000031</c:v>
                </c:pt>
                <c:pt idx="6518">
                  <c:v>0.47100000000000031</c:v>
                </c:pt>
                <c:pt idx="6519">
                  <c:v>0.47000000000000008</c:v>
                </c:pt>
                <c:pt idx="6520">
                  <c:v>0.46900000000000008</c:v>
                </c:pt>
                <c:pt idx="6521">
                  <c:v>0.46800000000000008</c:v>
                </c:pt>
                <c:pt idx="6522">
                  <c:v>0.46700000000000008</c:v>
                </c:pt>
                <c:pt idx="6523">
                  <c:v>0.46600000000000008</c:v>
                </c:pt>
                <c:pt idx="6524">
                  <c:v>0.46500000000000002</c:v>
                </c:pt>
                <c:pt idx="6525">
                  <c:v>0.46400000000000002</c:v>
                </c:pt>
                <c:pt idx="6526">
                  <c:v>0.46300000000000002</c:v>
                </c:pt>
                <c:pt idx="6527">
                  <c:v>0.46200000000000002</c:v>
                </c:pt>
                <c:pt idx="6528">
                  <c:v>0.46100000000000002</c:v>
                </c:pt>
                <c:pt idx="6529">
                  <c:v>0.46</c:v>
                </c:pt>
                <c:pt idx="6530">
                  <c:v>0.45900000000000002</c:v>
                </c:pt>
                <c:pt idx="6531">
                  <c:v>0.45800000000000002</c:v>
                </c:pt>
                <c:pt idx="6532">
                  <c:v>0.45700000000000002</c:v>
                </c:pt>
                <c:pt idx="6533">
                  <c:v>0.45600000000000002</c:v>
                </c:pt>
                <c:pt idx="6534">
                  <c:v>0.45500000000000002</c:v>
                </c:pt>
                <c:pt idx="6535">
                  <c:v>0.45400000000000001</c:v>
                </c:pt>
                <c:pt idx="6536">
                  <c:v>0.45300000000000001</c:v>
                </c:pt>
                <c:pt idx="6537">
                  <c:v>0.45200000000000001</c:v>
                </c:pt>
                <c:pt idx="6538">
                  <c:v>0.45100000000000001</c:v>
                </c:pt>
                <c:pt idx="6539">
                  <c:v>0.45</c:v>
                </c:pt>
                <c:pt idx="6540">
                  <c:v>0.44900000000000001</c:v>
                </c:pt>
                <c:pt idx="6541">
                  <c:v>0.44800000000000001</c:v>
                </c:pt>
                <c:pt idx="6542">
                  <c:v>0.44700000000000001</c:v>
                </c:pt>
                <c:pt idx="6543">
                  <c:v>0.44600000000000001</c:v>
                </c:pt>
                <c:pt idx="6544">
                  <c:v>0.44500000000000001</c:v>
                </c:pt>
                <c:pt idx="6545">
                  <c:v>0.44400000000000001</c:v>
                </c:pt>
                <c:pt idx="6546">
                  <c:v>0.443</c:v>
                </c:pt>
                <c:pt idx="6547">
                  <c:v>0.442</c:v>
                </c:pt>
                <c:pt idx="6548">
                  <c:v>0.441</c:v>
                </c:pt>
                <c:pt idx="6549">
                  <c:v>0.44</c:v>
                </c:pt>
                <c:pt idx="6550">
                  <c:v>0.43900000000000133</c:v>
                </c:pt>
                <c:pt idx="6551">
                  <c:v>0.43800000000000133</c:v>
                </c:pt>
                <c:pt idx="6552">
                  <c:v>0.43700000000000133</c:v>
                </c:pt>
                <c:pt idx="6553">
                  <c:v>0.43600000000000133</c:v>
                </c:pt>
                <c:pt idx="6554">
                  <c:v>0.43500000000000133</c:v>
                </c:pt>
                <c:pt idx="6555">
                  <c:v>0.43400000000000133</c:v>
                </c:pt>
                <c:pt idx="6556">
                  <c:v>0.43300000000000033</c:v>
                </c:pt>
                <c:pt idx="6557">
                  <c:v>0.43200000000000033</c:v>
                </c:pt>
                <c:pt idx="6558">
                  <c:v>0.43100000000000033</c:v>
                </c:pt>
                <c:pt idx="6559">
                  <c:v>0.43000000000000033</c:v>
                </c:pt>
                <c:pt idx="6560">
                  <c:v>0.42900000000000033</c:v>
                </c:pt>
                <c:pt idx="6561">
                  <c:v>0.42800000000000032</c:v>
                </c:pt>
                <c:pt idx="6562">
                  <c:v>0.42700000000000032</c:v>
                </c:pt>
                <c:pt idx="6563">
                  <c:v>0.42600000000000032</c:v>
                </c:pt>
                <c:pt idx="6564">
                  <c:v>0.42500000000000032</c:v>
                </c:pt>
                <c:pt idx="6565">
                  <c:v>0.42400000000000032</c:v>
                </c:pt>
                <c:pt idx="6566">
                  <c:v>0.42300000000000032</c:v>
                </c:pt>
                <c:pt idx="6567">
                  <c:v>0.42200000000000032</c:v>
                </c:pt>
                <c:pt idx="6568">
                  <c:v>0.42100000000000032</c:v>
                </c:pt>
                <c:pt idx="6569">
                  <c:v>0.42000000000000032</c:v>
                </c:pt>
                <c:pt idx="6570">
                  <c:v>0.41900000000000032</c:v>
                </c:pt>
                <c:pt idx="6571">
                  <c:v>0.41800000000000032</c:v>
                </c:pt>
                <c:pt idx="6572">
                  <c:v>0.41700000000000031</c:v>
                </c:pt>
                <c:pt idx="6573">
                  <c:v>0.41600000000000031</c:v>
                </c:pt>
                <c:pt idx="6574">
                  <c:v>0.41500000000000031</c:v>
                </c:pt>
                <c:pt idx="6575">
                  <c:v>0.41400000000000031</c:v>
                </c:pt>
                <c:pt idx="6576">
                  <c:v>0.41300000000000031</c:v>
                </c:pt>
                <c:pt idx="6577">
                  <c:v>0.41200000000000031</c:v>
                </c:pt>
                <c:pt idx="6578">
                  <c:v>0.41100000000000031</c:v>
                </c:pt>
                <c:pt idx="6579">
                  <c:v>0.41000000000000031</c:v>
                </c:pt>
                <c:pt idx="6580">
                  <c:v>0.40900000000000031</c:v>
                </c:pt>
                <c:pt idx="6581">
                  <c:v>0.40800000000000008</c:v>
                </c:pt>
                <c:pt idx="6582">
                  <c:v>0.40700000000000008</c:v>
                </c:pt>
                <c:pt idx="6583">
                  <c:v>0.40600000000000008</c:v>
                </c:pt>
                <c:pt idx="6584">
                  <c:v>0.40500000000000008</c:v>
                </c:pt>
                <c:pt idx="6585">
                  <c:v>0.40400000000000008</c:v>
                </c:pt>
                <c:pt idx="6586">
                  <c:v>0.40300000000000002</c:v>
                </c:pt>
                <c:pt idx="6587">
                  <c:v>0.40200000000000002</c:v>
                </c:pt>
                <c:pt idx="6588">
                  <c:v>0.40100000000000002</c:v>
                </c:pt>
                <c:pt idx="6589">
                  <c:v>0.4</c:v>
                </c:pt>
                <c:pt idx="6590">
                  <c:v>0.39900000000000146</c:v>
                </c:pt>
                <c:pt idx="6591">
                  <c:v>0.39800000000000146</c:v>
                </c:pt>
                <c:pt idx="6592">
                  <c:v>0.39700000000000146</c:v>
                </c:pt>
                <c:pt idx="6593">
                  <c:v>0.39600000000000146</c:v>
                </c:pt>
                <c:pt idx="6594">
                  <c:v>0.39500000000000146</c:v>
                </c:pt>
                <c:pt idx="6595">
                  <c:v>0.39400000000000146</c:v>
                </c:pt>
                <c:pt idx="6596">
                  <c:v>0.39300000000000146</c:v>
                </c:pt>
                <c:pt idx="6597">
                  <c:v>0.39200000000000146</c:v>
                </c:pt>
                <c:pt idx="6598">
                  <c:v>0.3910000000000014</c:v>
                </c:pt>
                <c:pt idx="6599">
                  <c:v>0.3900000000000014</c:v>
                </c:pt>
                <c:pt idx="6600">
                  <c:v>0.3890000000000014</c:v>
                </c:pt>
                <c:pt idx="6601">
                  <c:v>0.3880000000000014</c:v>
                </c:pt>
                <c:pt idx="6602">
                  <c:v>0.3870000000000014</c:v>
                </c:pt>
                <c:pt idx="6603">
                  <c:v>0.3860000000000014</c:v>
                </c:pt>
                <c:pt idx="6604">
                  <c:v>0.3850000000000014</c:v>
                </c:pt>
                <c:pt idx="6605">
                  <c:v>0.3840000000000014</c:v>
                </c:pt>
                <c:pt idx="6606">
                  <c:v>0.38300000000000139</c:v>
                </c:pt>
                <c:pt idx="6607">
                  <c:v>0.38200000000000139</c:v>
                </c:pt>
                <c:pt idx="6608">
                  <c:v>0.38100000000000139</c:v>
                </c:pt>
                <c:pt idx="6609">
                  <c:v>0.38000000000000139</c:v>
                </c:pt>
                <c:pt idx="6610">
                  <c:v>0.37900000000000134</c:v>
                </c:pt>
                <c:pt idx="6611">
                  <c:v>0.37800000000000133</c:v>
                </c:pt>
                <c:pt idx="6612">
                  <c:v>0.37700000000000133</c:v>
                </c:pt>
                <c:pt idx="6613">
                  <c:v>0.37600000000000133</c:v>
                </c:pt>
                <c:pt idx="6614">
                  <c:v>0.37500000000000133</c:v>
                </c:pt>
                <c:pt idx="6615">
                  <c:v>0.37400000000000133</c:v>
                </c:pt>
                <c:pt idx="6616">
                  <c:v>0.37300000000000133</c:v>
                </c:pt>
                <c:pt idx="6617">
                  <c:v>0.37200000000000133</c:v>
                </c:pt>
                <c:pt idx="6618">
                  <c:v>0.37100000000000133</c:v>
                </c:pt>
                <c:pt idx="6619">
                  <c:v>0.37000000000000033</c:v>
                </c:pt>
                <c:pt idx="6620">
                  <c:v>0.36900000000000033</c:v>
                </c:pt>
                <c:pt idx="6621">
                  <c:v>0.36800000000000033</c:v>
                </c:pt>
                <c:pt idx="6622">
                  <c:v>0.36700000000000033</c:v>
                </c:pt>
                <c:pt idx="6623">
                  <c:v>0.36600000000000033</c:v>
                </c:pt>
                <c:pt idx="6624">
                  <c:v>0.36500000000000032</c:v>
                </c:pt>
                <c:pt idx="6625">
                  <c:v>0.36400000000000032</c:v>
                </c:pt>
                <c:pt idx="6626">
                  <c:v>0.36300000000000032</c:v>
                </c:pt>
                <c:pt idx="6627">
                  <c:v>0.36200000000000032</c:v>
                </c:pt>
                <c:pt idx="6628">
                  <c:v>0.36100000000000032</c:v>
                </c:pt>
                <c:pt idx="6629">
                  <c:v>0.36000000000000032</c:v>
                </c:pt>
                <c:pt idx="6630">
                  <c:v>0.35900000000000032</c:v>
                </c:pt>
                <c:pt idx="6631">
                  <c:v>0.35800000000000032</c:v>
                </c:pt>
                <c:pt idx="6632">
                  <c:v>0.35700000000000032</c:v>
                </c:pt>
                <c:pt idx="6633">
                  <c:v>0.35600000000000032</c:v>
                </c:pt>
                <c:pt idx="6634">
                  <c:v>0.35500000000000032</c:v>
                </c:pt>
                <c:pt idx="6635">
                  <c:v>0.35400000000000031</c:v>
                </c:pt>
                <c:pt idx="6636">
                  <c:v>0.35300000000000031</c:v>
                </c:pt>
                <c:pt idx="6637">
                  <c:v>0.35200000000000031</c:v>
                </c:pt>
                <c:pt idx="6638">
                  <c:v>0.35100000000000031</c:v>
                </c:pt>
                <c:pt idx="6639">
                  <c:v>0.35000000000000031</c:v>
                </c:pt>
                <c:pt idx="6640">
                  <c:v>0.34900000000000031</c:v>
                </c:pt>
                <c:pt idx="6641">
                  <c:v>0.34800000000000031</c:v>
                </c:pt>
                <c:pt idx="6642">
                  <c:v>0.34700000000000031</c:v>
                </c:pt>
                <c:pt idx="6643">
                  <c:v>0.34600000000000031</c:v>
                </c:pt>
                <c:pt idx="6644">
                  <c:v>0.34500000000000008</c:v>
                </c:pt>
                <c:pt idx="6645">
                  <c:v>0.34400000000000008</c:v>
                </c:pt>
                <c:pt idx="6646">
                  <c:v>0.34300000000000008</c:v>
                </c:pt>
                <c:pt idx="6647">
                  <c:v>0.34200000000000008</c:v>
                </c:pt>
                <c:pt idx="6648">
                  <c:v>0.34100000000000008</c:v>
                </c:pt>
                <c:pt idx="6649">
                  <c:v>0.34</c:v>
                </c:pt>
                <c:pt idx="6650">
                  <c:v>0.33900000000000147</c:v>
                </c:pt>
                <c:pt idx="6651">
                  <c:v>0.33800000000000147</c:v>
                </c:pt>
                <c:pt idx="6652">
                  <c:v>0.33700000000000147</c:v>
                </c:pt>
                <c:pt idx="6653">
                  <c:v>0.33600000000000146</c:v>
                </c:pt>
                <c:pt idx="6654">
                  <c:v>0.33500000000000146</c:v>
                </c:pt>
                <c:pt idx="6655">
                  <c:v>0.33400000000000146</c:v>
                </c:pt>
                <c:pt idx="6656">
                  <c:v>0.33300000000000146</c:v>
                </c:pt>
                <c:pt idx="6657">
                  <c:v>0.33200000000000146</c:v>
                </c:pt>
                <c:pt idx="6658">
                  <c:v>0.33100000000000146</c:v>
                </c:pt>
                <c:pt idx="6659">
                  <c:v>0.33000000000000146</c:v>
                </c:pt>
                <c:pt idx="6660">
                  <c:v>0.3290000000000014</c:v>
                </c:pt>
                <c:pt idx="6661">
                  <c:v>0.3280000000000014</c:v>
                </c:pt>
                <c:pt idx="6662">
                  <c:v>0.3270000000000014</c:v>
                </c:pt>
                <c:pt idx="6663">
                  <c:v>0.3260000000000014</c:v>
                </c:pt>
                <c:pt idx="6664">
                  <c:v>0.3250000000000014</c:v>
                </c:pt>
                <c:pt idx="6665">
                  <c:v>0.3240000000000014</c:v>
                </c:pt>
                <c:pt idx="6666">
                  <c:v>0.3230000000000014</c:v>
                </c:pt>
                <c:pt idx="6667">
                  <c:v>0.3220000000000014</c:v>
                </c:pt>
                <c:pt idx="6668">
                  <c:v>0.3210000000000014</c:v>
                </c:pt>
                <c:pt idx="6669">
                  <c:v>0.32000000000000139</c:v>
                </c:pt>
                <c:pt idx="6670">
                  <c:v>0.31900000000000139</c:v>
                </c:pt>
                <c:pt idx="6671">
                  <c:v>0.31800000000000139</c:v>
                </c:pt>
                <c:pt idx="6672">
                  <c:v>0.31700000000000139</c:v>
                </c:pt>
                <c:pt idx="6673">
                  <c:v>0.31600000000000134</c:v>
                </c:pt>
                <c:pt idx="6674">
                  <c:v>0.31500000000000133</c:v>
                </c:pt>
                <c:pt idx="6675">
                  <c:v>0.31400000000000133</c:v>
                </c:pt>
                <c:pt idx="6676">
                  <c:v>0.31300000000000133</c:v>
                </c:pt>
                <c:pt idx="6677">
                  <c:v>0.31200000000000133</c:v>
                </c:pt>
                <c:pt idx="6678">
                  <c:v>0.31100000000000133</c:v>
                </c:pt>
                <c:pt idx="6679">
                  <c:v>0.31000000000000133</c:v>
                </c:pt>
                <c:pt idx="6680">
                  <c:v>0.30900000000000133</c:v>
                </c:pt>
                <c:pt idx="6681">
                  <c:v>0.30800000000000033</c:v>
                </c:pt>
                <c:pt idx="6682">
                  <c:v>0.30700000000000033</c:v>
                </c:pt>
                <c:pt idx="6683">
                  <c:v>0.30600000000000033</c:v>
                </c:pt>
                <c:pt idx="6684">
                  <c:v>0.30500000000000033</c:v>
                </c:pt>
                <c:pt idx="6685">
                  <c:v>0.30400000000000033</c:v>
                </c:pt>
                <c:pt idx="6686">
                  <c:v>0.30300000000000032</c:v>
                </c:pt>
                <c:pt idx="6687">
                  <c:v>0.30200000000000032</c:v>
                </c:pt>
                <c:pt idx="6688">
                  <c:v>0.30100000000000032</c:v>
                </c:pt>
                <c:pt idx="6689">
                  <c:v>0.30000000000000032</c:v>
                </c:pt>
                <c:pt idx="6690">
                  <c:v>0.29900000000000032</c:v>
                </c:pt>
                <c:pt idx="6691">
                  <c:v>0.29800000000000032</c:v>
                </c:pt>
                <c:pt idx="6692">
                  <c:v>0.29700000000000032</c:v>
                </c:pt>
                <c:pt idx="6693">
                  <c:v>0.29600000000000032</c:v>
                </c:pt>
                <c:pt idx="6694">
                  <c:v>0.29500000000000032</c:v>
                </c:pt>
                <c:pt idx="6695">
                  <c:v>0.29400000000000032</c:v>
                </c:pt>
                <c:pt idx="6696">
                  <c:v>0.29300000000000032</c:v>
                </c:pt>
                <c:pt idx="6697">
                  <c:v>0.29200000000000031</c:v>
                </c:pt>
                <c:pt idx="6698">
                  <c:v>0.29100000000000031</c:v>
                </c:pt>
                <c:pt idx="6699">
                  <c:v>0.29000000000000031</c:v>
                </c:pt>
                <c:pt idx="6700">
                  <c:v>0.28900000000000031</c:v>
                </c:pt>
                <c:pt idx="6701">
                  <c:v>0.28800000000000031</c:v>
                </c:pt>
                <c:pt idx="6702">
                  <c:v>0.28700000000000031</c:v>
                </c:pt>
                <c:pt idx="6703">
                  <c:v>0.28600000000000031</c:v>
                </c:pt>
                <c:pt idx="6704">
                  <c:v>0.28500000000000031</c:v>
                </c:pt>
                <c:pt idx="6705">
                  <c:v>0.28400000000000031</c:v>
                </c:pt>
                <c:pt idx="6706">
                  <c:v>0.28300000000000008</c:v>
                </c:pt>
                <c:pt idx="6707">
                  <c:v>0.28200000000000008</c:v>
                </c:pt>
                <c:pt idx="6708">
                  <c:v>0.28100000000000008</c:v>
                </c:pt>
                <c:pt idx="6709">
                  <c:v>0.28000000000000008</c:v>
                </c:pt>
                <c:pt idx="6710">
                  <c:v>0.27900000000000008</c:v>
                </c:pt>
                <c:pt idx="6711">
                  <c:v>0.27800000000000002</c:v>
                </c:pt>
                <c:pt idx="6712">
                  <c:v>0.27700000000000002</c:v>
                </c:pt>
                <c:pt idx="6713">
                  <c:v>0.27600000000000002</c:v>
                </c:pt>
                <c:pt idx="6714">
                  <c:v>0.27500000000000002</c:v>
                </c:pt>
                <c:pt idx="6715">
                  <c:v>0.27400000000000002</c:v>
                </c:pt>
                <c:pt idx="6716">
                  <c:v>0.27300000000000002</c:v>
                </c:pt>
                <c:pt idx="6717">
                  <c:v>0.27200000000000002</c:v>
                </c:pt>
                <c:pt idx="6718">
                  <c:v>0.27100000000000002</c:v>
                </c:pt>
                <c:pt idx="6719">
                  <c:v>0.27</c:v>
                </c:pt>
                <c:pt idx="6720">
                  <c:v>0.26900000000000002</c:v>
                </c:pt>
                <c:pt idx="6721">
                  <c:v>0.26800000000000002</c:v>
                </c:pt>
                <c:pt idx="6722">
                  <c:v>0.26700000000000002</c:v>
                </c:pt>
                <c:pt idx="6723">
                  <c:v>0.26600000000000001</c:v>
                </c:pt>
                <c:pt idx="6724">
                  <c:v>0.26500000000000001</c:v>
                </c:pt>
                <c:pt idx="6725">
                  <c:v>0.26400000000000001</c:v>
                </c:pt>
                <c:pt idx="6726">
                  <c:v>0.26300000000000001</c:v>
                </c:pt>
                <c:pt idx="6727">
                  <c:v>0.26200000000000001</c:v>
                </c:pt>
                <c:pt idx="6728">
                  <c:v>0.26100000000000001</c:v>
                </c:pt>
                <c:pt idx="6729">
                  <c:v>0.26</c:v>
                </c:pt>
                <c:pt idx="6730">
                  <c:v>0.25900000000000001</c:v>
                </c:pt>
                <c:pt idx="6731">
                  <c:v>0.25800000000000001</c:v>
                </c:pt>
                <c:pt idx="6732">
                  <c:v>0.25700000000000001</c:v>
                </c:pt>
                <c:pt idx="6733">
                  <c:v>0.25600000000000001</c:v>
                </c:pt>
                <c:pt idx="6734">
                  <c:v>0.255</c:v>
                </c:pt>
                <c:pt idx="6735">
                  <c:v>0.254</c:v>
                </c:pt>
                <c:pt idx="6736">
                  <c:v>0.253</c:v>
                </c:pt>
                <c:pt idx="6737">
                  <c:v>0.252</c:v>
                </c:pt>
                <c:pt idx="6738">
                  <c:v>0.251</c:v>
                </c:pt>
                <c:pt idx="6739">
                  <c:v>0.25</c:v>
                </c:pt>
                <c:pt idx="6740">
                  <c:v>0.24900000000000017</c:v>
                </c:pt>
                <c:pt idx="6741">
                  <c:v>0.24800000000000016</c:v>
                </c:pt>
                <c:pt idx="6742">
                  <c:v>0.24700000000000016</c:v>
                </c:pt>
                <c:pt idx="6743">
                  <c:v>0.24600000000000016</c:v>
                </c:pt>
                <c:pt idx="6744">
                  <c:v>0.24500000000000016</c:v>
                </c:pt>
                <c:pt idx="6745">
                  <c:v>0.24400000000000016</c:v>
                </c:pt>
                <c:pt idx="6746">
                  <c:v>0.24300000000000016</c:v>
                </c:pt>
                <c:pt idx="6747">
                  <c:v>0.24200000000000016</c:v>
                </c:pt>
                <c:pt idx="6748">
                  <c:v>0.24100000000000016</c:v>
                </c:pt>
                <c:pt idx="6749">
                  <c:v>0.24000000000000016</c:v>
                </c:pt>
                <c:pt idx="6750">
                  <c:v>0.23900000000000016</c:v>
                </c:pt>
                <c:pt idx="6751">
                  <c:v>0.23800000000000004</c:v>
                </c:pt>
                <c:pt idx="6752">
                  <c:v>0.23700000000000004</c:v>
                </c:pt>
                <c:pt idx="6753">
                  <c:v>0.23600000000000004</c:v>
                </c:pt>
                <c:pt idx="6754">
                  <c:v>0.23500000000000001</c:v>
                </c:pt>
                <c:pt idx="6755">
                  <c:v>0.23400000000000001</c:v>
                </c:pt>
                <c:pt idx="6756">
                  <c:v>0.23300000000000001</c:v>
                </c:pt>
                <c:pt idx="6757">
                  <c:v>0.23200000000000001</c:v>
                </c:pt>
                <c:pt idx="6758">
                  <c:v>0.23100000000000001</c:v>
                </c:pt>
                <c:pt idx="6759">
                  <c:v>0.23</c:v>
                </c:pt>
                <c:pt idx="6760">
                  <c:v>0.22900000000000001</c:v>
                </c:pt>
                <c:pt idx="6761">
                  <c:v>0.22800000000000001</c:v>
                </c:pt>
                <c:pt idx="6762">
                  <c:v>0.22700000000000001</c:v>
                </c:pt>
                <c:pt idx="6763">
                  <c:v>0.22600000000000001</c:v>
                </c:pt>
                <c:pt idx="6764">
                  <c:v>0.22500000000000001</c:v>
                </c:pt>
                <c:pt idx="6765">
                  <c:v>0.224</c:v>
                </c:pt>
                <c:pt idx="6766">
                  <c:v>0.223</c:v>
                </c:pt>
                <c:pt idx="6767">
                  <c:v>0.222</c:v>
                </c:pt>
                <c:pt idx="6768">
                  <c:v>0.221</c:v>
                </c:pt>
                <c:pt idx="6769">
                  <c:v>0.22</c:v>
                </c:pt>
                <c:pt idx="6770">
                  <c:v>0.21900000000000017</c:v>
                </c:pt>
                <c:pt idx="6771">
                  <c:v>0.21800000000000017</c:v>
                </c:pt>
                <c:pt idx="6772">
                  <c:v>0.21700000000000016</c:v>
                </c:pt>
                <c:pt idx="6773">
                  <c:v>0.21600000000000016</c:v>
                </c:pt>
                <c:pt idx="6774">
                  <c:v>0.21500000000000016</c:v>
                </c:pt>
                <c:pt idx="6775">
                  <c:v>0.21400000000000016</c:v>
                </c:pt>
                <c:pt idx="6776">
                  <c:v>0.21300000000000016</c:v>
                </c:pt>
                <c:pt idx="6777">
                  <c:v>0.21200000000000016</c:v>
                </c:pt>
                <c:pt idx="6778">
                  <c:v>0.21100000000000016</c:v>
                </c:pt>
                <c:pt idx="6779">
                  <c:v>0.21000000000000016</c:v>
                </c:pt>
                <c:pt idx="6780">
                  <c:v>0.20900000000000016</c:v>
                </c:pt>
                <c:pt idx="6781">
                  <c:v>0.20800000000000016</c:v>
                </c:pt>
                <c:pt idx="6782">
                  <c:v>0.20700000000000016</c:v>
                </c:pt>
                <c:pt idx="6783">
                  <c:v>0.20600000000000004</c:v>
                </c:pt>
                <c:pt idx="6784">
                  <c:v>0.20500000000000004</c:v>
                </c:pt>
                <c:pt idx="6785">
                  <c:v>0.20400000000000001</c:v>
                </c:pt>
                <c:pt idx="6786">
                  <c:v>0.20300000000000001</c:v>
                </c:pt>
                <c:pt idx="6787">
                  <c:v>0.20200000000000001</c:v>
                </c:pt>
                <c:pt idx="6788">
                  <c:v>0.20100000000000001</c:v>
                </c:pt>
                <c:pt idx="6789">
                  <c:v>0.2</c:v>
                </c:pt>
                <c:pt idx="6790">
                  <c:v>0.19900000000000001</c:v>
                </c:pt>
                <c:pt idx="6791">
                  <c:v>0.19800000000000001</c:v>
                </c:pt>
                <c:pt idx="6792">
                  <c:v>0.19700000000000001</c:v>
                </c:pt>
                <c:pt idx="6793">
                  <c:v>0.19600000000000001</c:v>
                </c:pt>
                <c:pt idx="6794">
                  <c:v>0.19500000000000001</c:v>
                </c:pt>
                <c:pt idx="6795">
                  <c:v>0.19400000000000001</c:v>
                </c:pt>
                <c:pt idx="6796">
                  <c:v>0.193</c:v>
                </c:pt>
                <c:pt idx="6797">
                  <c:v>0.192</c:v>
                </c:pt>
                <c:pt idx="6798">
                  <c:v>0.191</c:v>
                </c:pt>
                <c:pt idx="6799">
                  <c:v>0.19</c:v>
                </c:pt>
                <c:pt idx="6800">
                  <c:v>0.18900000000000017</c:v>
                </c:pt>
                <c:pt idx="6801">
                  <c:v>0.18800000000000017</c:v>
                </c:pt>
                <c:pt idx="6802">
                  <c:v>0.18700000000000017</c:v>
                </c:pt>
                <c:pt idx="6803">
                  <c:v>0.18600000000000017</c:v>
                </c:pt>
                <c:pt idx="6804">
                  <c:v>0.18500000000000016</c:v>
                </c:pt>
                <c:pt idx="6805">
                  <c:v>0.18400000000000016</c:v>
                </c:pt>
                <c:pt idx="6806">
                  <c:v>0.18300000000000016</c:v>
                </c:pt>
                <c:pt idx="6807">
                  <c:v>0.18200000000000016</c:v>
                </c:pt>
                <c:pt idx="6808">
                  <c:v>0.18100000000000016</c:v>
                </c:pt>
                <c:pt idx="6809">
                  <c:v>0.18000000000000016</c:v>
                </c:pt>
                <c:pt idx="6810">
                  <c:v>0.17900000000000016</c:v>
                </c:pt>
                <c:pt idx="6811">
                  <c:v>0.17800000000000016</c:v>
                </c:pt>
                <c:pt idx="6812">
                  <c:v>0.17700000000000016</c:v>
                </c:pt>
                <c:pt idx="6813">
                  <c:v>0.17600000000000016</c:v>
                </c:pt>
                <c:pt idx="6814">
                  <c:v>0.17500000000000004</c:v>
                </c:pt>
                <c:pt idx="6815">
                  <c:v>0.17400000000000004</c:v>
                </c:pt>
                <c:pt idx="6816">
                  <c:v>0.17300000000000001</c:v>
                </c:pt>
                <c:pt idx="6817">
                  <c:v>0.17200000000000001</c:v>
                </c:pt>
                <c:pt idx="6818">
                  <c:v>0.17100000000000001</c:v>
                </c:pt>
                <c:pt idx="6819">
                  <c:v>0.17</c:v>
                </c:pt>
                <c:pt idx="6820">
                  <c:v>0.16900000000000001</c:v>
                </c:pt>
                <c:pt idx="6821">
                  <c:v>0.16800000000000001</c:v>
                </c:pt>
                <c:pt idx="6822">
                  <c:v>0.16700000000000001</c:v>
                </c:pt>
                <c:pt idx="6823">
                  <c:v>0.16600000000000001</c:v>
                </c:pt>
                <c:pt idx="6824">
                  <c:v>0.16500000000000001</c:v>
                </c:pt>
                <c:pt idx="6825">
                  <c:v>0.16400000000000001</c:v>
                </c:pt>
                <c:pt idx="6826">
                  <c:v>0.16300000000000001</c:v>
                </c:pt>
                <c:pt idx="6827">
                  <c:v>0.16200000000000001</c:v>
                </c:pt>
                <c:pt idx="6828">
                  <c:v>0.161</c:v>
                </c:pt>
                <c:pt idx="6829">
                  <c:v>0.16</c:v>
                </c:pt>
                <c:pt idx="6830">
                  <c:v>0.15900000000000017</c:v>
                </c:pt>
                <c:pt idx="6831">
                  <c:v>0.15800000000000017</c:v>
                </c:pt>
                <c:pt idx="6832">
                  <c:v>0.15700000000000017</c:v>
                </c:pt>
                <c:pt idx="6833">
                  <c:v>0.15600000000000017</c:v>
                </c:pt>
                <c:pt idx="6834">
                  <c:v>0.15500000000000017</c:v>
                </c:pt>
                <c:pt idx="6835">
                  <c:v>0.15400000000000016</c:v>
                </c:pt>
                <c:pt idx="6836">
                  <c:v>0.15300000000000016</c:v>
                </c:pt>
                <c:pt idx="6837">
                  <c:v>0.15200000000000016</c:v>
                </c:pt>
                <c:pt idx="6838">
                  <c:v>0.15100000000000016</c:v>
                </c:pt>
                <c:pt idx="6839">
                  <c:v>0.15000000000000016</c:v>
                </c:pt>
                <c:pt idx="6840">
                  <c:v>0.14900000000000016</c:v>
                </c:pt>
                <c:pt idx="6841">
                  <c:v>0.14800000000000016</c:v>
                </c:pt>
                <c:pt idx="6842">
                  <c:v>0.14700000000000016</c:v>
                </c:pt>
                <c:pt idx="6843">
                  <c:v>0.14600000000000016</c:v>
                </c:pt>
                <c:pt idx="6844">
                  <c:v>0.14500000000000016</c:v>
                </c:pt>
                <c:pt idx="6845">
                  <c:v>0.14400000000000004</c:v>
                </c:pt>
                <c:pt idx="6846">
                  <c:v>0.14300000000000004</c:v>
                </c:pt>
                <c:pt idx="6847">
                  <c:v>0.14200000000000004</c:v>
                </c:pt>
                <c:pt idx="6848">
                  <c:v>0.14100000000000001</c:v>
                </c:pt>
                <c:pt idx="6849">
                  <c:v>0.14000000000000001</c:v>
                </c:pt>
                <c:pt idx="6850">
                  <c:v>0.13900000000000001</c:v>
                </c:pt>
                <c:pt idx="6851">
                  <c:v>0.13800000000000001</c:v>
                </c:pt>
                <c:pt idx="6852">
                  <c:v>0.13700000000000001</c:v>
                </c:pt>
                <c:pt idx="6853">
                  <c:v>0.13600000000000001</c:v>
                </c:pt>
                <c:pt idx="6854">
                  <c:v>0.13500000000000001</c:v>
                </c:pt>
                <c:pt idx="6855">
                  <c:v>0.13400000000000001</c:v>
                </c:pt>
                <c:pt idx="6856">
                  <c:v>0.13300000000000001</c:v>
                </c:pt>
                <c:pt idx="6857">
                  <c:v>0.13200000000000001</c:v>
                </c:pt>
                <c:pt idx="6858">
                  <c:v>0.13100000000000001</c:v>
                </c:pt>
                <c:pt idx="6859">
                  <c:v>0.13</c:v>
                </c:pt>
                <c:pt idx="6860">
                  <c:v>0.129</c:v>
                </c:pt>
                <c:pt idx="6861">
                  <c:v>0.128</c:v>
                </c:pt>
                <c:pt idx="6862">
                  <c:v>0.127</c:v>
                </c:pt>
                <c:pt idx="6863">
                  <c:v>0.126</c:v>
                </c:pt>
                <c:pt idx="6864">
                  <c:v>0.125</c:v>
                </c:pt>
                <c:pt idx="6865">
                  <c:v>0.12400000000000008</c:v>
                </c:pt>
                <c:pt idx="6866">
                  <c:v>0.12300000000000008</c:v>
                </c:pt>
                <c:pt idx="6867">
                  <c:v>0.12200000000000008</c:v>
                </c:pt>
                <c:pt idx="6868">
                  <c:v>0.12100000000000002</c:v>
                </c:pt>
                <c:pt idx="6869">
                  <c:v>0.12000000000000002</c:v>
                </c:pt>
                <c:pt idx="6870">
                  <c:v>0.11900000000000002</c:v>
                </c:pt>
                <c:pt idx="6871">
                  <c:v>0.11800000000000002</c:v>
                </c:pt>
                <c:pt idx="6872">
                  <c:v>0.11700000000000002</c:v>
                </c:pt>
                <c:pt idx="6873">
                  <c:v>0.11600000000000002</c:v>
                </c:pt>
                <c:pt idx="6874">
                  <c:v>0.115</c:v>
                </c:pt>
                <c:pt idx="6875">
                  <c:v>0.114</c:v>
                </c:pt>
                <c:pt idx="6876">
                  <c:v>0.113</c:v>
                </c:pt>
                <c:pt idx="6877">
                  <c:v>0.112</c:v>
                </c:pt>
                <c:pt idx="6878">
                  <c:v>0.111</c:v>
                </c:pt>
                <c:pt idx="6879">
                  <c:v>0.11</c:v>
                </c:pt>
                <c:pt idx="6880">
                  <c:v>0.10900000000000008</c:v>
                </c:pt>
                <c:pt idx="6881">
                  <c:v>0.10800000000000008</c:v>
                </c:pt>
                <c:pt idx="6882">
                  <c:v>0.10700000000000008</c:v>
                </c:pt>
                <c:pt idx="6883">
                  <c:v>0.10600000000000002</c:v>
                </c:pt>
                <c:pt idx="6884">
                  <c:v>0.10500000000000002</c:v>
                </c:pt>
                <c:pt idx="6885">
                  <c:v>0.10400000000000002</c:v>
                </c:pt>
                <c:pt idx="6886">
                  <c:v>0.10300000000000002</c:v>
                </c:pt>
                <c:pt idx="6887">
                  <c:v>0.10200000000000002</c:v>
                </c:pt>
                <c:pt idx="6888">
                  <c:v>0.10100000000000002</c:v>
                </c:pt>
                <c:pt idx="6889">
                  <c:v>0.1</c:v>
                </c:pt>
                <c:pt idx="6890">
                  <c:v>9.9000000000000046E-2</c:v>
                </c:pt>
                <c:pt idx="6891">
                  <c:v>9.8000000000000226E-2</c:v>
                </c:pt>
                <c:pt idx="6892">
                  <c:v>9.7000000000000017E-2</c:v>
                </c:pt>
                <c:pt idx="6893">
                  <c:v>9.6000000000000044E-2</c:v>
                </c:pt>
                <c:pt idx="6894">
                  <c:v>9.5000000000000043E-2</c:v>
                </c:pt>
                <c:pt idx="6895">
                  <c:v>9.4000000000000028E-2</c:v>
                </c:pt>
                <c:pt idx="6896">
                  <c:v>9.3000000000000208E-2</c:v>
                </c:pt>
                <c:pt idx="6897">
                  <c:v>9.2000000000000026E-2</c:v>
                </c:pt>
                <c:pt idx="6898">
                  <c:v>9.1000000000000025E-2</c:v>
                </c:pt>
                <c:pt idx="6899">
                  <c:v>9.0000000000000024E-2</c:v>
                </c:pt>
                <c:pt idx="6900">
                  <c:v>8.9000000000000204E-2</c:v>
                </c:pt>
                <c:pt idx="6901">
                  <c:v>8.8000000000000231E-2</c:v>
                </c:pt>
                <c:pt idx="6902">
                  <c:v>8.7000000000000022E-2</c:v>
                </c:pt>
                <c:pt idx="6903">
                  <c:v>8.6000000000000021E-2</c:v>
                </c:pt>
                <c:pt idx="6904">
                  <c:v>8.5000000000000048E-2</c:v>
                </c:pt>
                <c:pt idx="6905">
                  <c:v>8.4000000000000047E-2</c:v>
                </c:pt>
                <c:pt idx="6906">
                  <c:v>8.3000000000000046E-2</c:v>
                </c:pt>
                <c:pt idx="6907">
                  <c:v>8.2000000000000017E-2</c:v>
                </c:pt>
                <c:pt idx="6908">
                  <c:v>8.1000000000000016E-2</c:v>
                </c:pt>
                <c:pt idx="6909">
                  <c:v>8.0000000000000043E-2</c:v>
                </c:pt>
                <c:pt idx="6910">
                  <c:v>7.9000000000000181E-2</c:v>
                </c:pt>
                <c:pt idx="6911">
                  <c:v>7.8000000000000014E-2</c:v>
                </c:pt>
                <c:pt idx="6912">
                  <c:v>7.7000000000000013E-2</c:v>
                </c:pt>
                <c:pt idx="6913">
                  <c:v>7.6000000000000012E-2</c:v>
                </c:pt>
                <c:pt idx="6914">
                  <c:v>7.5000000000000011E-2</c:v>
                </c:pt>
                <c:pt idx="6915">
                  <c:v>7.4000000000000024E-2</c:v>
                </c:pt>
                <c:pt idx="6916">
                  <c:v>7.3000000000000009E-2</c:v>
                </c:pt>
                <c:pt idx="6917">
                  <c:v>7.2000000000000022E-2</c:v>
                </c:pt>
                <c:pt idx="6918">
                  <c:v>7.1000000000000008E-2</c:v>
                </c:pt>
                <c:pt idx="6919">
                  <c:v>7.0000000000000021E-2</c:v>
                </c:pt>
                <c:pt idx="6920">
                  <c:v>6.9000000000000034E-2</c:v>
                </c:pt>
                <c:pt idx="6921">
                  <c:v>6.8000000000000019E-2</c:v>
                </c:pt>
                <c:pt idx="6922">
                  <c:v>6.7000000000000004E-2</c:v>
                </c:pt>
                <c:pt idx="6923">
                  <c:v>6.6000000000000003E-2</c:v>
                </c:pt>
                <c:pt idx="6924">
                  <c:v>6.5000000000000002E-2</c:v>
                </c:pt>
                <c:pt idx="6925">
                  <c:v>6.4000000000000112E-2</c:v>
                </c:pt>
                <c:pt idx="6926">
                  <c:v>6.3E-2</c:v>
                </c:pt>
                <c:pt idx="6927">
                  <c:v>6.2000000000000034E-2</c:v>
                </c:pt>
                <c:pt idx="6928">
                  <c:v>6.1000000000000013E-2</c:v>
                </c:pt>
                <c:pt idx="6929">
                  <c:v>6.0000000000000032E-2</c:v>
                </c:pt>
                <c:pt idx="6930">
                  <c:v>5.9000000000000143E-2</c:v>
                </c:pt>
                <c:pt idx="6931">
                  <c:v>5.8000000000000003E-2</c:v>
                </c:pt>
                <c:pt idx="6932">
                  <c:v>5.7000000000000023E-2</c:v>
                </c:pt>
                <c:pt idx="6933">
                  <c:v>5.6000000000000001E-2</c:v>
                </c:pt>
                <c:pt idx="6934">
                  <c:v>5.5000000000000014E-2</c:v>
                </c:pt>
                <c:pt idx="6935">
                  <c:v>5.4000000000000034E-2</c:v>
                </c:pt>
                <c:pt idx="6936">
                  <c:v>5.3000000000000012E-2</c:v>
                </c:pt>
                <c:pt idx="6937">
                  <c:v>5.2000000000000032E-2</c:v>
                </c:pt>
                <c:pt idx="6938">
                  <c:v>5.1000000000000004E-2</c:v>
                </c:pt>
                <c:pt idx="6939">
                  <c:v>0.05</c:v>
                </c:pt>
                <c:pt idx="6940">
                  <c:v>4.9000000000000113E-2</c:v>
                </c:pt>
                <c:pt idx="6941">
                  <c:v>4.8000000000000022E-2</c:v>
                </c:pt>
                <c:pt idx="6942">
                  <c:v>4.7000000000000014E-2</c:v>
                </c:pt>
                <c:pt idx="6943">
                  <c:v>4.6000000000000013E-2</c:v>
                </c:pt>
                <c:pt idx="6944">
                  <c:v>4.5000000000000012E-2</c:v>
                </c:pt>
                <c:pt idx="6945">
                  <c:v>4.4000000000000032E-2</c:v>
                </c:pt>
                <c:pt idx="6946">
                  <c:v>4.300000000000001E-2</c:v>
                </c:pt>
                <c:pt idx="6947">
                  <c:v>4.2000000000000023E-2</c:v>
                </c:pt>
                <c:pt idx="6948">
                  <c:v>4.1000000000000009E-2</c:v>
                </c:pt>
                <c:pt idx="6949">
                  <c:v>4.0000000000000022E-2</c:v>
                </c:pt>
                <c:pt idx="6950">
                  <c:v>3.9000000000000014E-2</c:v>
                </c:pt>
                <c:pt idx="6951">
                  <c:v>3.8000000000000006E-2</c:v>
                </c:pt>
                <c:pt idx="6952">
                  <c:v>3.7000000000000012E-2</c:v>
                </c:pt>
                <c:pt idx="6953">
                  <c:v>3.6000000000000011E-2</c:v>
                </c:pt>
                <c:pt idx="6954">
                  <c:v>3.500000000000001E-2</c:v>
                </c:pt>
                <c:pt idx="6955">
                  <c:v>3.4000000000000002E-2</c:v>
                </c:pt>
                <c:pt idx="6956">
                  <c:v>3.3000000000000002E-2</c:v>
                </c:pt>
                <c:pt idx="6957">
                  <c:v>3.2000000000000035E-2</c:v>
                </c:pt>
                <c:pt idx="6958">
                  <c:v>3.1000000000000028E-2</c:v>
                </c:pt>
                <c:pt idx="6959">
                  <c:v>3.0000000000000002E-2</c:v>
                </c:pt>
                <c:pt idx="6960">
                  <c:v>2.9000000000000012E-2</c:v>
                </c:pt>
                <c:pt idx="6961">
                  <c:v>2.8000000000000004E-2</c:v>
                </c:pt>
                <c:pt idx="6962">
                  <c:v>2.7000000000000034E-2</c:v>
                </c:pt>
                <c:pt idx="6963">
                  <c:v>2.6000000000000016E-2</c:v>
                </c:pt>
                <c:pt idx="6964">
                  <c:v>2.5000000000000012E-2</c:v>
                </c:pt>
                <c:pt idx="6965">
                  <c:v>2.4000000000000011E-2</c:v>
                </c:pt>
                <c:pt idx="6966">
                  <c:v>2.300000000000001E-2</c:v>
                </c:pt>
                <c:pt idx="6967">
                  <c:v>2.2000000000000016E-2</c:v>
                </c:pt>
                <c:pt idx="6968">
                  <c:v>2.1000000000000012E-2</c:v>
                </c:pt>
                <c:pt idx="6969">
                  <c:v>2.0000000000000011E-2</c:v>
                </c:pt>
                <c:pt idx="6970">
                  <c:v>1.900000000000002E-2</c:v>
                </c:pt>
                <c:pt idx="6971">
                  <c:v>1.8000000000000019E-2</c:v>
                </c:pt>
                <c:pt idx="6972">
                  <c:v>1.7000000000000005E-2</c:v>
                </c:pt>
                <c:pt idx="6973">
                  <c:v>1.6000000000000021E-2</c:v>
                </c:pt>
                <c:pt idx="6974">
                  <c:v>1.5000000000000013E-2</c:v>
                </c:pt>
                <c:pt idx="6975">
                  <c:v>1.4000000000000002E-2</c:v>
                </c:pt>
                <c:pt idx="6976">
                  <c:v>1.3000000000000015E-2</c:v>
                </c:pt>
                <c:pt idx="6977">
                  <c:v>1.2000000000000005E-2</c:v>
                </c:pt>
                <c:pt idx="6978">
                  <c:v>1.1000000000000015E-2</c:v>
                </c:pt>
                <c:pt idx="6979">
                  <c:v>1.0000000000000005E-2</c:v>
                </c:pt>
                <c:pt idx="6980">
                  <c:v>9.0000000000000028E-3</c:v>
                </c:pt>
                <c:pt idx="6981">
                  <c:v>8.0000000000000227E-3</c:v>
                </c:pt>
                <c:pt idx="6982">
                  <c:v>7.0000000000000114E-3</c:v>
                </c:pt>
                <c:pt idx="6983">
                  <c:v>6.0000000000000114E-3</c:v>
                </c:pt>
                <c:pt idx="6984">
                  <c:v>5.0000000000000114E-3</c:v>
                </c:pt>
                <c:pt idx="6985">
                  <c:v>4.0000000000000114E-3</c:v>
                </c:pt>
                <c:pt idx="6986">
                  <c:v>3.0000000000000027E-3</c:v>
                </c:pt>
                <c:pt idx="6987">
                  <c:v>2.0000000000000026E-3</c:v>
                </c:pt>
                <c:pt idx="6988">
                  <c:v>1.0000000000000013E-3</c:v>
                </c:pt>
                <c:pt idx="6989">
                  <c:v>0</c:v>
                </c:pt>
                <c:pt idx="6990">
                  <c:v>-1.0000000000000013E-3</c:v>
                </c:pt>
                <c:pt idx="6991">
                  <c:v>-2.0000000000000026E-3</c:v>
                </c:pt>
                <c:pt idx="6992">
                  <c:v>-3.0000000000000027E-3</c:v>
                </c:pt>
                <c:pt idx="6993">
                  <c:v>-4.0000000000000114E-3</c:v>
                </c:pt>
                <c:pt idx="6994">
                  <c:v>-5.0000000000000114E-3</c:v>
                </c:pt>
                <c:pt idx="6995">
                  <c:v>-6.0000000000000114E-3</c:v>
                </c:pt>
                <c:pt idx="6996">
                  <c:v>-7.0000000000000114E-3</c:v>
                </c:pt>
                <c:pt idx="6997">
                  <c:v>-8.0000000000000227E-3</c:v>
                </c:pt>
                <c:pt idx="6998">
                  <c:v>-9.0000000000000028E-3</c:v>
                </c:pt>
                <c:pt idx="6999">
                  <c:v>-1.0000000000000005E-2</c:v>
                </c:pt>
                <c:pt idx="7000">
                  <c:v>-1.1000000000000015E-2</c:v>
                </c:pt>
                <c:pt idx="7001">
                  <c:v>-1.2000000000000005E-2</c:v>
                </c:pt>
                <c:pt idx="7002">
                  <c:v>-1.3000000000000015E-2</c:v>
                </c:pt>
                <c:pt idx="7003">
                  <c:v>-1.4000000000000002E-2</c:v>
                </c:pt>
                <c:pt idx="7004">
                  <c:v>-1.5000000000000013E-2</c:v>
                </c:pt>
                <c:pt idx="7005">
                  <c:v>-1.6000000000000021E-2</c:v>
                </c:pt>
                <c:pt idx="7006">
                  <c:v>-1.7000000000000005E-2</c:v>
                </c:pt>
                <c:pt idx="7007">
                  <c:v>-1.8000000000000019E-2</c:v>
                </c:pt>
                <c:pt idx="7008">
                  <c:v>-1.900000000000002E-2</c:v>
                </c:pt>
                <c:pt idx="7009">
                  <c:v>-2.0000000000000011E-2</c:v>
                </c:pt>
                <c:pt idx="7010">
                  <c:v>-2.1000000000000012E-2</c:v>
                </c:pt>
                <c:pt idx="7011">
                  <c:v>-2.2000000000000016E-2</c:v>
                </c:pt>
                <c:pt idx="7012">
                  <c:v>-2.300000000000001E-2</c:v>
                </c:pt>
                <c:pt idx="7013">
                  <c:v>-2.4000000000000011E-2</c:v>
                </c:pt>
                <c:pt idx="7014">
                  <c:v>-2.5000000000000012E-2</c:v>
                </c:pt>
                <c:pt idx="7015">
                  <c:v>-2.6000000000000016E-2</c:v>
                </c:pt>
                <c:pt idx="7016">
                  <c:v>-2.7000000000000034E-2</c:v>
                </c:pt>
                <c:pt idx="7017">
                  <c:v>-2.8000000000000004E-2</c:v>
                </c:pt>
                <c:pt idx="7018">
                  <c:v>-2.9000000000000012E-2</c:v>
                </c:pt>
                <c:pt idx="7019">
                  <c:v>-3.0000000000000002E-2</c:v>
                </c:pt>
                <c:pt idx="7020">
                  <c:v>-3.1000000000000028E-2</c:v>
                </c:pt>
                <c:pt idx="7021">
                  <c:v>-3.2000000000000035E-2</c:v>
                </c:pt>
                <c:pt idx="7022">
                  <c:v>-3.3000000000000002E-2</c:v>
                </c:pt>
                <c:pt idx="7023">
                  <c:v>-3.4000000000000002E-2</c:v>
                </c:pt>
                <c:pt idx="7024">
                  <c:v>-3.500000000000001E-2</c:v>
                </c:pt>
                <c:pt idx="7025">
                  <c:v>-3.6000000000000011E-2</c:v>
                </c:pt>
                <c:pt idx="7026">
                  <c:v>-3.7000000000000012E-2</c:v>
                </c:pt>
                <c:pt idx="7027">
                  <c:v>-3.8000000000000006E-2</c:v>
                </c:pt>
                <c:pt idx="7028">
                  <c:v>-3.9000000000000014E-2</c:v>
                </c:pt>
                <c:pt idx="7029">
                  <c:v>-4.0000000000000022E-2</c:v>
                </c:pt>
                <c:pt idx="7030">
                  <c:v>-4.1000000000000009E-2</c:v>
                </c:pt>
                <c:pt idx="7031">
                  <c:v>-4.2000000000000023E-2</c:v>
                </c:pt>
                <c:pt idx="7032">
                  <c:v>-4.300000000000001E-2</c:v>
                </c:pt>
                <c:pt idx="7033">
                  <c:v>-4.4000000000000032E-2</c:v>
                </c:pt>
                <c:pt idx="7034">
                  <c:v>-4.5000000000000012E-2</c:v>
                </c:pt>
                <c:pt idx="7035">
                  <c:v>-4.6000000000000013E-2</c:v>
                </c:pt>
                <c:pt idx="7036">
                  <c:v>-4.7000000000000014E-2</c:v>
                </c:pt>
                <c:pt idx="7037">
                  <c:v>-4.8000000000000022E-2</c:v>
                </c:pt>
                <c:pt idx="7038">
                  <c:v>-4.9000000000000113E-2</c:v>
                </c:pt>
                <c:pt idx="7039">
                  <c:v>-0.05</c:v>
                </c:pt>
                <c:pt idx="7040">
                  <c:v>-5.1000000000000004E-2</c:v>
                </c:pt>
                <c:pt idx="7041">
                  <c:v>-5.2000000000000032E-2</c:v>
                </c:pt>
                <c:pt idx="7042">
                  <c:v>-5.3000000000000012E-2</c:v>
                </c:pt>
                <c:pt idx="7043">
                  <c:v>-5.4000000000000034E-2</c:v>
                </c:pt>
                <c:pt idx="7044">
                  <c:v>-5.5000000000000014E-2</c:v>
                </c:pt>
                <c:pt idx="7045">
                  <c:v>-5.6000000000000001E-2</c:v>
                </c:pt>
                <c:pt idx="7046">
                  <c:v>-5.7000000000000023E-2</c:v>
                </c:pt>
                <c:pt idx="7047">
                  <c:v>-5.8000000000000003E-2</c:v>
                </c:pt>
                <c:pt idx="7048">
                  <c:v>-5.9000000000000143E-2</c:v>
                </c:pt>
                <c:pt idx="7049">
                  <c:v>-6.0000000000000032E-2</c:v>
                </c:pt>
                <c:pt idx="7050">
                  <c:v>-6.1000000000000013E-2</c:v>
                </c:pt>
                <c:pt idx="7051">
                  <c:v>-6.2000000000000034E-2</c:v>
                </c:pt>
                <c:pt idx="7052">
                  <c:v>-6.3E-2</c:v>
                </c:pt>
                <c:pt idx="7053">
                  <c:v>-6.4000000000000112E-2</c:v>
                </c:pt>
                <c:pt idx="7054">
                  <c:v>-6.5000000000000002E-2</c:v>
                </c:pt>
                <c:pt idx="7055">
                  <c:v>-6.6000000000000003E-2</c:v>
                </c:pt>
                <c:pt idx="7056">
                  <c:v>-6.7000000000000004E-2</c:v>
                </c:pt>
                <c:pt idx="7057">
                  <c:v>-6.8000000000000019E-2</c:v>
                </c:pt>
                <c:pt idx="7058">
                  <c:v>-6.9000000000000034E-2</c:v>
                </c:pt>
                <c:pt idx="7059">
                  <c:v>-7.0000000000000021E-2</c:v>
                </c:pt>
                <c:pt idx="7060">
                  <c:v>-7.1000000000000008E-2</c:v>
                </c:pt>
                <c:pt idx="7061">
                  <c:v>-7.2000000000000022E-2</c:v>
                </c:pt>
                <c:pt idx="7062">
                  <c:v>-7.3000000000000009E-2</c:v>
                </c:pt>
                <c:pt idx="7063">
                  <c:v>-7.4000000000000024E-2</c:v>
                </c:pt>
                <c:pt idx="7064">
                  <c:v>-7.5000000000000011E-2</c:v>
                </c:pt>
                <c:pt idx="7065">
                  <c:v>-7.6000000000000012E-2</c:v>
                </c:pt>
                <c:pt idx="7066">
                  <c:v>-7.7000000000000013E-2</c:v>
                </c:pt>
                <c:pt idx="7067">
                  <c:v>-7.8000000000000014E-2</c:v>
                </c:pt>
                <c:pt idx="7068">
                  <c:v>-7.9000000000000181E-2</c:v>
                </c:pt>
                <c:pt idx="7069">
                  <c:v>-8.0000000000000043E-2</c:v>
                </c:pt>
                <c:pt idx="7070">
                  <c:v>-8.1000000000000016E-2</c:v>
                </c:pt>
                <c:pt idx="7071">
                  <c:v>-8.2000000000000017E-2</c:v>
                </c:pt>
                <c:pt idx="7072">
                  <c:v>-8.3000000000000046E-2</c:v>
                </c:pt>
                <c:pt idx="7073">
                  <c:v>-8.4000000000000047E-2</c:v>
                </c:pt>
                <c:pt idx="7074">
                  <c:v>-8.5000000000000048E-2</c:v>
                </c:pt>
                <c:pt idx="7075">
                  <c:v>-8.6000000000000021E-2</c:v>
                </c:pt>
                <c:pt idx="7076">
                  <c:v>-8.7000000000000022E-2</c:v>
                </c:pt>
                <c:pt idx="7077">
                  <c:v>-8.8000000000000231E-2</c:v>
                </c:pt>
                <c:pt idx="7078">
                  <c:v>-8.9000000000000204E-2</c:v>
                </c:pt>
                <c:pt idx="7079">
                  <c:v>-9.0000000000000024E-2</c:v>
                </c:pt>
                <c:pt idx="7080">
                  <c:v>-9.1000000000000025E-2</c:v>
                </c:pt>
                <c:pt idx="7081">
                  <c:v>-9.2000000000000026E-2</c:v>
                </c:pt>
                <c:pt idx="7082">
                  <c:v>-9.3000000000000208E-2</c:v>
                </c:pt>
                <c:pt idx="7083">
                  <c:v>-9.4000000000000028E-2</c:v>
                </c:pt>
                <c:pt idx="7084">
                  <c:v>-9.5000000000000043E-2</c:v>
                </c:pt>
                <c:pt idx="7085">
                  <c:v>-9.6000000000000044E-2</c:v>
                </c:pt>
                <c:pt idx="7086">
                  <c:v>-9.7000000000000017E-2</c:v>
                </c:pt>
                <c:pt idx="7087">
                  <c:v>-9.8000000000000226E-2</c:v>
                </c:pt>
                <c:pt idx="7088">
                  <c:v>-9.9000000000000046E-2</c:v>
                </c:pt>
                <c:pt idx="7089">
                  <c:v>-0.1</c:v>
                </c:pt>
                <c:pt idx="7090">
                  <c:v>-0.10100000000000002</c:v>
                </c:pt>
                <c:pt idx="7091">
                  <c:v>-0.10200000000000002</c:v>
                </c:pt>
                <c:pt idx="7092">
                  <c:v>-0.10300000000000002</c:v>
                </c:pt>
                <c:pt idx="7093">
                  <c:v>-0.10400000000000002</c:v>
                </c:pt>
                <c:pt idx="7094">
                  <c:v>-0.10500000000000002</c:v>
                </c:pt>
                <c:pt idx="7095">
                  <c:v>-0.10600000000000002</c:v>
                </c:pt>
                <c:pt idx="7096">
                  <c:v>-0.10700000000000008</c:v>
                </c:pt>
                <c:pt idx="7097">
                  <c:v>-0.10800000000000008</c:v>
                </c:pt>
                <c:pt idx="7098">
                  <c:v>-0.10900000000000008</c:v>
                </c:pt>
                <c:pt idx="7099">
                  <c:v>-0.11</c:v>
                </c:pt>
                <c:pt idx="7100">
                  <c:v>-0.111</c:v>
                </c:pt>
                <c:pt idx="7101">
                  <c:v>-0.112</c:v>
                </c:pt>
                <c:pt idx="7102">
                  <c:v>-0.113</c:v>
                </c:pt>
                <c:pt idx="7103">
                  <c:v>-0.114</c:v>
                </c:pt>
                <c:pt idx="7104">
                  <c:v>-0.115</c:v>
                </c:pt>
                <c:pt idx="7105">
                  <c:v>-0.11600000000000002</c:v>
                </c:pt>
                <c:pt idx="7106">
                  <c:v>-0.11700000000000002</c:v>
                </c:pt>
                <c:pt idx="7107">
                  <c:v>-0.11800000000000002</c:v>
                </c:pt>
                <c:pt idx="7108">
                  <c:v>-0.11900000000000002</c:v>
                </c:pt>
                <c:pt idx="7109">
                  <c:v>-0.12000000000000002</c:v>
                </c:pt>
                <c:pt idx="7110">
                  <c:v>-0.12100000000000002</c:v>
                </c:pt>
                <c:pt idx="7111">
                  <c:v>-0.12200000000000008</c:v>
                </c:pt>
                <c:pt idx="7112">
                  <c:v>-0.12300000000000008</c:v>
                </c:pt>
                <c:pt idx="7113">
                  <c:v>-0.12400000000000008</c:v>
                </c:pt>
                <c:pt idx="7114">
                  <c:v>-0.125</c:v>
                </c:pt>
                <c:pt idx="7115">
                  <c:v>-0.126</c:v>
                </c:pt>
                <c:pt idx="7116">
                  <c:v>-0.127</c:v>
                </c:pt>
                <c:pt idx="7117">
                  <c:v>-0.128</c:v>
                </c:pt>
                <c:pt idx="7118">
                  <c:v>-0.129</c:v>
                </c:pt>
                <c:pt idx="7119">
                  <c:v>-0.13</c:v>
                </c:pt>
                <c:pt idx="7120">
                  <c:v>-0.13100000000000001</c:v>
                </c:pt>
                <c:pt idx="7121">
                  <c:v>-0.13200000000000001</c:v>
                </c:pt>
                <c:pt idx="7122">
                  <c:v>-0.13300000000000001</c:v>
                </c:pt>
                <c:pt idx="7123">
                  <c:v>-0.13400000000000001</c:v>
                </c:pt>
                <c:pt idx="7124">
                  <c:v>-0.13500000000000001</c:v>
                </c:pt>
                <c:pt idx="7125">
                  <c:v>-0.13600000000000001</c:v>
                </c:pt>
                <c:pt idx="7126">
                  <c:v>-0.13700000000000001</c:v>
                </c:pt>
                <c:pt idx="7127">
                  <c:v>-0.13800000000000001</c:v>
                </c:pt>
                <c:pt idx="7128">
                  <c:v>-0.13900000000000001</c:v>
                </c:pt>
                <c:pt idx="7129">
                  <c:v>-0.14000000000000001</c:v>
                </c:pt>
                <c:pt idx="7130">
                  <c:v>-0.14100000000000001</c:v>
                </c:pt>
                <c:pt idx="7131">
                  <c:v>-0.14200000000000004</c:v>
                </c:pt>
                <c:pt idx="7132">
                  <c:v>-0.14300000000000004</c:v>
                </c:pt>
                <c:pt idx="7133">
                  <c:v>-0.14400000000000004</c:v>
                </c:pt>
                <c:pt idx="7134">
                  <c:v>-0.14500000000000016</c:v>
                </c:pt>
                <c:pt idx="7135">
                  <c:v>-0.14600000000000016</c:v>
                </c:pt>
                <c:pt idx="7136">
                  <c:v>-0.14700000000000016</c:v>
                </c:pt>
                <c:pt idx="7137">
                  <c:v>-0.14800000000000016</c:v>
                </c:pt>
                <c:pt idx="7138">
                  <c:v>-0.14900000000000016</c:v>
                </c:pt>
                <c:pt idx="7139">
                  <c:v>-0.15000000000000016</c:v>
                </c:pt>
                <c:pt idx="7140">
                  <c:v>-0.15100000000000016</c:v>
                </c:pt>
                <c:pt idx="7141">
                  <c:v>-0.15200000000000016</c:v>
                </c:pt>
                <c:pt idx="7142">
                  <c:v>-0.15300000000000016</c:v>
                </c:pt>
                <c:pt idx="7143">
                  <c:v>-0.15400000000000016</c:v>
                </c:pt>
                <c:pt idx="7144">
                  <c:v>-0.15500000000000017</c:v>
                </c:pt>
                <c:pt idx="7145">
                  <c:v>-0.15600000000000017</c:v>
                </c:pt>
                <c:pt idx="7146">
                  <c:v>-0.15700000000000017</c:v>
                </c:pt>
                <c:pt idx="7147">
                  <c:v>-0.15800000000000017</c:v>
                </c:pt>
                <c:pt idx="7148">
                  <c:v>-0.15900000000000017</c:v>
                </c:pt>
                <c:pt idx="7149">
                  <c:v>-0.16</c:v>
                </c:pt>
                <c:pt idx="7150">
                  <c:v>-0.161</c:v>
                </c:pt>
                <c:pt idx="7151">
                  <c:v>-0.16200000000000001</c:v>
                </c:pt>
                <c:pt idx="7152">
                  <c:v>-0.16300000000000001</c:v>
                </c:pt>
                <c:pt idx="7153">
                  <c:v>-0.16400000000000001</c:v>
                </c:pt>
                <c:pt idx="7154">
                  <c:v>-0.16500000000000001</c:v>
                </c:pt>
                <c:pt idx="7155">
                  <c:v>-0.16600000000000001</c:v>
                </c:pt>
                <c:pt idx="7156">
                  <c:v>-0.16700000000000001</c:v>
                </c:pt>
                <c:pt idx="7157">
                  <c:v>-0.16800000000000001</c:v>
                </c:pt>
                <c:pt idx="7158">
                  <c:v>-0.16900000000000001</c:v>
                </c:pt>
                <c:pt idx="7159">
                  <c:v>-0.17</c:v>
                </c:pt>
                <c:pt idx="7160">
                  <c:v>-0.17100000000000001</c:v>
                </c:pt>
                <c:pt idx="7161">
                  <c:v>-0.17200000000000001</c:v>
                </c:pt>
                <c:pt idx="7162">
                  <c:v>-0.17300000000000001</c:v>
                </c:pt>
                <c:pt idx="7163">
                  <c:v>-0.17400000000000004</c:v>
                </c:pt>
                <c:pt idx="7164">
                  <c:v>-0.17500000000000004</c:v>
                </c:pt>
                <c:pt idx="7165">
                  <c:v>-0.17600000000000016</c:v>
                </c:pt>
                <c:pt idx="7166">
                  <c:v>-0.17700000000000016</c:v>
                </c:pt>
                <c:pt idx="7167">
                  <c:v>-0.17800000000000016</c:v>
                </c:pt>
                <c:pt idx="7168">
                  <c:v>-0.17900000000000016</c:v>
                </c:pt>
                <c:pt idx="7169">
                  <c:v>-0.18000000000000016</c:v>
                </c:pt>
                <c:pt idx="7170">
                  <c:v>-0.18100000000000016</c:v>
                </c:pt>
                <c:pt idx="7171">
                  <c:v>-0.18200000000000016</c:v>
                </c:pt>
                <c:pt idx="7172">
                  <c:v>-0.18300000000000016</c:v>
                </c:pt>
                <c:pt idx="7173">
                  <c:v>-0.18400000000000016</c:v>
                </c:pt>
                <c:pt idx="7174">
                  <c:v>-0.18500000000000016</c:v>
                </c:pt>
                <c:pt idx="7175">
                  <c:v>-0.18600000000000017</c:v>
                </c:pt>
                <c:pt idx="7176">
                  <c:v>-0.18700000000000017</c:v>
                </c:pt>
                <c:pt idx="7177">
                  <c:v>-0.18800000000000017</c:v>
                </c:pt>
                <c:pt idx="7178">
                  <c:v>-0.18900000000000017</c:v>
                </c:pt>
                <c:pt idx="7179">
                  <c:v>-0.19</c:v>
                </c:pt>
                <c:pt idx="7180">
                  <c:v>-0.191</c:v>
                </c:pt>
                <c:pt idx="7181">
                  <c:v>-0.192</c:v>
                </c:pt>
                <c:pt idx="7182">
                  <c:v>-0.193</c:v>
                </c:pt>
                <c:pt idx="7183">
                  <c:v>-0.19400000000000001</c:v>
                </c:pt>
                <c:pt idx="7184">
                  <c:v>-0.19500000000000001</c:v>
                </c:pt>
                <c:pt idx="7185">
                  <c:v>-0.19600000000000001</c:v>
                </c:pt>
                <c:pt idx="7186">
                  <c:v>-0.19700000000000001</c:v>
                </c:pt>
                <c:pt idx="7187">
                  <c:v>-0.19800000000000001</c:v>
                </c:pt>
                <c:pt idx="7188">
                  <c:v>-0.19900000000000001</c:v>
                </c:pt>
                <c:pt idx="7189">
                  <c:v>-0.2</c:v>
                </c:pt>
                <c:pt idx="7190">
                  <c:v>-0.20100000000000001</c:v>
                </c:pt>
                <c:pt idx="7191">
                  <c:v>-0.20200000000000001</c:v>
                </c:pt>
                <c:pt idx="7192">
                  <c:v>-0.20300000000000001</c:v>
                </c:pt>
                <c:pt idx="7193">
                  <c:v>-0.20400000000000001</c:v>
                </c:pt>
                <c:pt idx="7194">
                  <c:v>-0.20500000000000004</c:v>
                </c:pt>
                <c:pt idx="7195">
                  <c:v>-0.20600000000000004</c:v>
                </c:pt>
                <c:pt idx="7196">
                  <c:v>-0.20700000000000016</c:v>
                </c:pt>
                <c:pt idx="7197">
                  <c:v>-0.20800000000000016</c:v>
                </c:pt>
                <c:pt idx="7198">
                  <c:v>-0.20900000000000016</c:v>
                </c:pt>
                <c:pt idx="7199">
                  <c:v>-0.21000000000000016</c:v>
                </c:pt>
                <c:pt idx="7200">
                  <c:v>-0.21100000000000016</c:v>
                </c:pt>
                <c:pt idx="7201">
                  <c:v>-0.21200000000000016</c:v>
                </c:pt>
                <c:pt idx="7202">
                  <c:v>-0.21300000000000016</c:v>
                </c:pt>
                <c:pt idx="7203">
                  <c:v>-0.21400000000000016</c:v>
                </c:pt>
                <c:pt idx="7204">
                  <c:v>-0.21500000000000016</c:v>
                </c:pt>
                <c:pt idx="7205">
                  <c:v>-0.21600000000000016</c:v>
                </c:pt>
                <c:pt idx="7206">
                  <c:v>-0.21700000000000016</c:v>
                </c:pt>
                <c:pt idx="7207">
                  <c:v>-0.21800000000000017</c:v>
                </c:pt>
                <c:pt idx="7208">
                  <c:v>-0.21900000000000017</c:v>
                </c:pt>
                <c:pt idx="7209">
                  <c:v>-0.22</c:v>
                </c:pt>
                <c:pt idx="7210">
                  <c:v>-0.221</c:v>
                </c:pt>
                <c:pt idx="7211">
                  <c:v>-0.222</c:v>
                </c:pt>
                <c:pt idx="7212">
                  <c:v>-0.223</c:v>
                </c:pt>
                <c:pt idx="7213">
                  <c:v>-0.224</c:v>
                </c:pt>
                <c:pt idx="7214">
                  <c:v>-0.22500000000000001</c:v>
                </c:pt>
                <c:pt idx="7215">
                  <c:v>-0.22600000000000001</c:v>
                </c:pt>
                <c:pt idx="7216">
                  <c:v>-0.22700000000000001</c:v>
                </c:pt>
                <c:pt idx="7217">
                  <c:v>-0.22800000000000001</c:v>
                </c:pt>
                <c:pt idx="7218">
                  <c:v>-0.22900000000000001</c:v>
                </c:pt>
                <c:pt idx="7219">
                  <c:v>-0.23</c:v>
                </c:pt>
                <c:pt idx="7220">
                  <c:v>-0.23100000000000001</c:v>
                </c:pt>
                <c:pt idx="7221">
                  <c:v>-0.23200000000000001</c:v>
                </c:pt>
                <c:pt idx="7222">
                  <c:v>-0.23300000000000001</c:v>
                </c:pt>
                <c:pt idx="7223">
                  <c:v>-0.23400000000000001</c:v>
                </c:pt>
                <c:pt idx="7224">
                  <c:v>-0.23500000000000001</c:v>
                </c:pt>
                <c:pt idx="7225">
                  <c:v>-0.23600000000000004</c:v>
                </c:pt>
                <c:pt idx="7226">
                  <c:v>-0.23700000000000004</c:v>
                </c:pt>
                <c:pt idx="7227">
                  <c:v>-0.23800000000000004</c:v>
                </c:pt>
                <c:pt idx="7228">
                  <c:v>-0.23900000000000016</c:v>
                </c:pt>
                <c:pt idx="7229">
                  <c:v>-0.24000000000000016</c:v>
                </c:pt>
                <c:pt idx="7230">
                  <c:v>-0.24100000000000016</c:v>
                </c:pt>
                <c:pt idx="7231">
                  <c:v>-0.24200000000000016</c:v>
                </c:pt>
                <c:pt idx="7232">
                  <c:v>-0.24300000000000016</c:v>
                </c:pt>
                <c:pt idx="7233">
                  <c:v>-0.24400000000000016</c:v>
                </c:pt>
                <c:pt idx="7234">
                  <c:v>-0.24500000000000016</c:v>
                </c:pt>
                <c:pt idx="7235">
                  <c:v>-0.24600000000000016</c:v>
                </c:pt>
                <c:pt idx="7236">
                  <c:v>-0.24700000000000016</c:v>
                </c:pt>
                <c:pt idx="7237">
                  <c:v>-0.24800000000000016</c:v>
                </c:pt>
                <c:pt idx="7238">
                  <c:v>-0.24900000000000017</c:v>
                </c:pt>
                <c:pt idx="7239">
                  <c:v>-0.25</c:v>
                </c:pt>
                <c:pt idx="7240">
                  <c:v>-0.251</c:v>
                </c:pt>
                <c:pt idx="7241">
                  <c:v>-0.252</c:v>
                </c:pt>
                <c:pt idx="7242">
                  <c:v>-0.253</c:v>
                </c:pt>
                <c:pt idx="7243">
                  <c:v>-0.254</c:v>
                </c:pt>
                <c:pt idx="7244">
                  <c:v>-0.255</c:v>
                </c:pt>
                <c:pt idx="7245">
                  <c:v>-0.25600000000000001</c:v>
                </c:pt>
                <c:pt idx="7246">
                  <c:v>-0.25700000000000001</c:v>
                </c:pt>
                <c:pt idx="7247">
                  <c:v>-0.25800000000000001</c:v>
                </c:pt>
                <c:pt idx="7248">
                  <c:v>-0.25900000000000001</c:v>
                </c:pt>
                <c:pt idx="7249">
                  <c:v>-0.26</c:v>
                </c:pt>
                <c:pt idx="7250">
                  <c:v>-0.26100000000000001</c:v>
                </c:pt>
                <c:pt idx="7251">
                  <c:v>-0.26200000000000001</c:v>
                </c:pt>
                <c:pt idx="7252">
                  <c:v>-0.26300000000000001</c:v>
                </c:pt>
                <c:pt idx="7253">
                  <c:v>-0.26400000000000001</c:v>
                </c:pt>
                <c:pt idx="7254">
                  <c:v>-0.26500000000000001</c:v>
                </c:pt>
                <c:pt idx="7255">
                  <c:v>-0.26600000000000001</c:v>
                </c:pt>
                <c:pt idx="7256">
                  <c:v>-0.26700000000000002</c:v>
                </c:pt>
                <c:pt idx="7257">
                  <c:v>-0.26800000000000002</c:v>
                </c:pt>
                <c:pt idx="7258">
                  <c:v>-0.26900000000000002</c:v>
                </c:pt>
                <c:pt idx="7259">
                  <c:v>-0.27</c:v>
                </c:pt>
                <c:pt idx="7260">
                  <c:v>-0.27100000000000002</c:v>
                </c:pt>
                <c:pt idx="7261">
                  <c:v>-0.27200000000000002</c:v>
                </c:pt>
                <c:pt idx="7262">
                  <c:v>-0.27300000000000002</c:v>
                </c:pt>
                <c:pt idx="7263">
                  <c:v>-0.27400000000000002</c:v>
                </c:pt>
                <c:pt idx="7264">
                  <c:v>-0.27500000000000002</c:v>
                </c:pt>
                <c:pt idx="7265">
                  <c:v>-0.27600000000000002</c:v>
                </c:pt>
                <c:pt idx="7266">
                  <c:v>-0.27700000000000002</c:v>
                </c:pt>
                <c:pt idx="7267">
                  <c:v>-0.27800000000000002</c:v>
                </c:pt>
                <c:pt idx="7268">
                  <c:v>-0.27900000000000008</c:v>
                </c:pt>
                <c:pt idx="7269">
                  <c:v>-0.28000000000000008</c:v>
                </c:pt>
                <c:pt idx="7270">
                  <c:v>-0.28100000000000008</c:v>
                </c:pt>
                <c:pt idx="7271">
                  <c:v>-0.28200000000000008</c:v>
                </c:pt>
                <c:pt idx="7272">
                  <c:v>-0.28300000000000008</c:v>
                </c:pt>
                <c:pt idx="7273">
                  <c:v>-0.28400000000000031</c:v>
                </c:pt>
                <c:pt idx="7274">
                  <c:v>-0.28500000000000031</c:v>
                </c:pt>
                <c:pt idx="7275">
                  <c:v>-0.28600000000000031</c:v>
                </c:pt>
                <c:pt idx="7276">
                  <c:v>-0.28700000000000031</c:v>
                </c:pt>
                <c:pt idx="7277">
                  <c:v>-0.28800000000000031</c:v>
                </c:pt>
                <c:pt idx="7278">
                  <c:v>-0.28900000000000031</c:v>
                </c:pt>
                <c:pt idx="7279">
                  <c:v>-0.29000000000000031</c:v>
                </c:pt>
                <c:pt idx="7280">
                  <c:v>-0.29100000000000031</c:v>
                </c:pt>
                <c:pt idx="7281">
                  <c:v>-0.29200000000000031</c:v>
                </c:pt>
                <c:pt idx="7282">
                  <c:v>-0.29300000000000032</c:v>
                </c:pt>
                <c:pt idx="7283">
                  <c:v>-0.29400000000000032</c:v>
                </c:pt>
                <c:pt idx="7284">
                  <c:v>-0.29500000000000032</c:v>
                </c:pt>
                <c:pt idx="7285">
                  <c:v>-0.29600000000000032</c:v>
                </c:pt>
                <c:pt idx="7286">
                  <c:v>-0.29700000000000032</c:v>
                </c:pt>
                <c:pt idx="7287">
                  <c:v>-0.29800000000000032</c:v>
                </c:pt>
                <c:pt idx="7288">
                  <c:v>-0.29900000000000032</c:v>
                </c:pt>
                <c:pt idx="7289">
                  <c:v>-0.30000000000000032</c:v>
                </c:pt>
                <c:pt idx="7290">
                  <c:v>-0.30100000000000032</c:v>
                </c:pt>
                <c:pt idx="7291">
                  <c:v>-0.30200000000000032</c:v>
                </c:pt>
                <c:pt idx="7292">
                  <c:v>-0.30300000000000032</c:v>
                </c:pt>
                <c:pt idx="7293">
                  <c:v>-0.30400000000000033</c:v>
                </c:pt>
                <c:pt idx="7294">
                  <c:v>-0.30500000000000033</c:v>
                </c:pt>
                <c:pt idx="7295">
                  <c:v>-0.30600000000000033</c:v>
                </c:pt>
                <c:pt idx="7296">
                  <c:v>-0.30700000000000033</c:v>
                </c:pt>
                <c:pt idx="7297">
                  <c:v>-0.30800000000000033</c:v>
                </c:pt>
                <c:pt idx="7298">
                  <c:v>-0.30900000000000133</c:v>
                </c:pt>
                <c:pt idx="7299">
                  <c:v>-0.31000000000000133</c:v>
                </c:pt>
                <c:pt idx="7300">
                  <c:v>-0.31100000000000133</c:v>
                </c:pt>
                <c:pt idx="7301">
                  <c:v>-0.31200000000000133</c:v>
                </c:pt>
                <c:pt idx="7302">
                  <c:v>-0.31300000000000133</c:v>
                </c:pt>
                <c:pt idx="7303">
                  <c:v>-0.31400000000000133</c:v>
                </c:pt>
                <c:pt idx="7304">
                  <c:v>-0.31500000000000133</c:v>
                </c:pt>
                <c:pt idx="7305">
                  <c:v>-0.31600000000000134</c:v>
                </c:pt>
                <c:pt idx="7306">
                  <c:v>-0.31700000000000139</c:v>
                </c:pt>
                <c:pt idx="7307">
                  <c:v>-0.31800000000000139</c:v>
                </c:pt>
                <c:pt idx="7308">
                  <c:v>-0.31900000000000139</c:v>
                </c:pt>
                <c:pt idx="7309">
                  <c:v>-0.32000000000000139</c:v>
                </c:pt>
                <c:pt idx="7310">
                  <c:v>-0.3210000000000014</c:v>
                </c:pt>
                <c:pt idx="7311">
                  <c:v>-0.3220000000000014</c:v>
                </c:pt>
                <c:pt idx="7312">
                  <c:v>-0.3230000000000014</c:v>
                </c:pt>
                <c:pt idx="7313">
                  <c:v>-0.3240000000000014</c:v>
                </c:pt>
                <c:pt idx="7314">
                  <c:v>-0.3250000000000014</c:v>
                </c:pt>
                <c:pt idx="7315">
                  <c:v>-0.3260000000000014</c:v>
                </c:pt>
                <c:pt idx="7316">
                  <c:v>-0.3270000000000014</c:v>
                </c:pt>
                <c:pt idx="7317">
                  <c:v>-0.3280000000000014</c:v>
                </c:pt>
                <c:pt idx="7318">
                  <c:v>-0.3290000000000014</c:v>
                </c:pt>
                <c:pt idx="7319">
                  <c:v>-0.33000000000000146</c:v>
                </c:pt>
                <c:pt idx="7320">
                  <c:v>-0.33100000000000146</c:v>
                </c:pt>
                <c:pt idx="7321">
                  <c:v>-0.33200000000000146</c:v>
                </c:pt>
                <c:pt idx="7322">
                  <c:v>-0.33300000000000146</c:v>
                </c:pt>
                <c:pt idx="7323">
                  <c:v>-0.33400000000000146</c:v>
                </c:pt>
                <c:pt idx="7324">
                  <c:v>-0.33500000000000146</c:v>
                </c:pt>
                <c:pt idx="7325">
                  <c:v>-0.33600000000000146</c:v>
                </c:pt>
                <c:pt idx="7326">
                  <c:v>-0.33700000000000147</c:v>
                </c:pt>
                <c:pt idx="7327">
                  <c:v>-0.33800000000000147</c:v>
                </c:pt>
                <c:pt idx="7328">
                  <c:v>-0.33900000000000147</c:v>
                </c:pt>
                <c:pt idx="7329">
                  <c:v>-0.34</c:v>
                </c:pt>
                <c:pt idx="7330">
                  <c:v>-0.34100000000000008</c:v>
                </c:pt>
                <c:pt idx="7331">
                  <c:v>-0.34200000000000008</c:v>
                </c:pt>
                <c:pt idx="7332">
                  <c:v>-0.34300000000000008</c:v>
                </c:pt>
                <c:pt idx="7333">
                  <c:v>-0.34400000000000008</c:v>
                </c:pt>
                <c:pt idx="7334">
                  <c:v>-0.34500000000000008</c:v>
                </c:pt>
                <c:pt idx="7335">
                  <c:v>-0.34600000000000031</c:v>
                </c:pt>
                <c:pt idx="7336">
                  <c:v>-0.34700000000000031</c:v>
                </c:pt>
                <c:pt idx="7337">
                  <c:v>-0.34800000000000031</c:v>
                </c:pt>
                <c:pt idx="7338">
                  <c:v>-0.34900000000000031</c:v>
                </c:pt>
                <c:pt idx="7339">
                  <c:v>-0.35000000000000031</c:v>
                </c:pt>
                <c:pt idx="7340">
                  <c:v>-0.35100000000000031</c:v>
                </c:pt>
                <c:pt idx="7341">
                  <c:v>-0.35200000000000031</c:v>
                </c:pt>
                <c:pt idx="7342">
                  <c:v>-0.35300000000000031</c:v>
                </c:pt>
                <c:pt idx="7343">
                  <c:v>-0.35400000000000031</c:v>
                </c:pt>
                <c:pt idx="7344">
                  <c:v>-0.35500000000000032</c:v>
                </c:pt>
                <c:pt idx="7345">
                  <c:v>-0.35600000000000032</c:v>
                </c:pt>
                <c:pt idx="7346">
                  <c:v>-0.35700000000000032</c:v>
                </c:pt>
                <c:pt idx="7347">
                  <c:v>-0.35800000000000032</c:v>
                </c:pt>
                <c:pt idx="7348">
                  <c:v>-0.35900000000000032</c:v>
                </c:pt>
                <c:pt idx="7349">
                  <c:v>-0.36000000000000032</c:v>
                </c:pt>
                <c:pt idx="7350">
                  <c:v>-0.36100000000000032</c:v>
                </c:pt>
                <c:pt idx="7351">
                  <c:v>-0.36200000000000032</c:v>
                </c:pt>
                <c:pt idx="7352">
                  <c:v>-0.36300000000000032</c:v>
                </c:pt>
                <c:pt idx="7353">
                  <c:v>-0.36400000000000032</c:v>
                </c:pt>
                <c:pt idx="7354">
                  <c:v>-0.36500000000000032</c:v>
                </c:pt>
                <c:pt idx="7355">
                  <c:v>-0.36600000000000033</c:v>
                </c:pt>
                <c:pt idx="7356">
                  <c:v>-0.36700000000000033</c:v>
                </c:pt>
                <c:pt idx="7357">
                  <c:v>-0.36800000000000033</c:v>
                </c:pt>
                <c:pt idx="7358">
                  <c:v>-0.36900000000000033</c:v>
                </c:pt>
                <c:pt idx="7359">
                  <c:v>-0.37000000000000033</c:v>
                </c:pt>
                <c:pt idx="7360">
                  <c:v>-0.37100000000000133</c:v>
                </c:pt>
                <c:pt idx="7361">
                  <c:v>-0.37200000000000133</c:v>
                </c:pt>
                <c:pt idx="7362">
                  <c:v>-0.37300000000000133</c:v>
                </c:pt>
                <c:pt idx="7363">
                  <c:v>-0.37400000000000133</c:v>
                </c:pt>
                <c:pt idx="7364">
                  <c:v>-0.37500000000000133</c:v>
                </c:pt>
                <c:pt idx="7365">
                  <c:v>-0.37600000000000133</c:v>
                </c:pt>
                <c:pt idx="7366">
                  <c:v>-0.37700000000000133</c:v>
                </c:pt>
                <c:pt idx="7367">
                  <c:v>-0.37800000000000133</c:v>
                </c:pt>
                <c:pt idx="7368">
                  <c:v>-0.37900000000000134</c:v>
                </c:pt>
                <c:pt idx="7369">
                  <c:v>-0.38000000000000139</c:v>
                </c:pt>
                <c:pt idx="7370">
                  <c:v>-0.38100000000000139</c:v>
                </c:pt>
                <c:pt idx="7371">
                  <c:v>-0.38200000000000139</c:v>
                </c:pt>
                <c:pt idx="7372">
                  <c:v>-0.38300000000000139</c:v>
                </c:pt>
                <c:pt idx="7373">
                  <c:v>-0.3840000000000014</c:v>
                </c:pt>
                <c:pt idx="7374">
                  <c:v>-0.3850000000000014</c:v>
                </c:pt>
                <c:pt idx="7375">
                  <c:v>-0.3860000000000014</c:v>
                </c:pt>
                <c:pt idx="7376">
                  <c:v>-0.3870000000000014</c:v>
                </c:pt>
                <c:pt idx="7377">
                  <c:v>-0.3880000000000014</c:v>
                </c:pt>
                <c:pt idx="7378">
                  <c:v>-0.3890000000000014</c:v>
                </c:pt>
                <c:pt idx="7379">
                  <c:v>-0.3900000000000014</c:v>
                </c:pt>
                <c:pt idx="7380">
                  <c:v>-0.3910000000000014</c:v>
                </c:pt>
                <c:pt idx="7381">
                  <c:v>-0.39200000000000146</c:v>
                </c:pt>
                <c:pt idx="7382">
                  <c:v>-0.39300000000000146</c:v>
                </c:pt>
                <c:pt idx="7383">
                  <c:v>-0.39400000000000146</c:v>
                </c:pt>
                <c:pt idx="7384">
                  <c:v>-0.39500000000000146</c:v>
                </c:pt>
                <c:pt idx="7385">
                  <c:v>-0.39600000000000146</c:v>
                </c:pt>
                <c:pt idx="7386">
                  <c:v>-0.39700000000000146</c:v>
                </c:pt>
                <c:pt idx="7387">
                  <c:v>-0.39800000000000146</c:v>
                </c:pt>
                <c:pt idx="7388">
                  <c:v>-0.39900000000000146</c:v>
                </c:pt>
                <c:pt idx="7389">
                  <c:v>-0.4</c:v>
                </c:pt>
                <c:pt idx="7390">
                  <c:v>-0.40100000000000002</c:v>
                </c:pt>
                <c:pt idx="7391">
                  <c:v>-0.40200000000000002</c:v>
                </c:pt>
                <c:pt idx="7392">
                  <c:v>-0.40300000000000002</c:v>
                </c:pt>
                <c:pt idx="7393">
                  <c:v>-0.40400000000000008</c:v>
                </c:pt>
                <c:pt idx="7394">
                  <c:v>-0.40500000000000008</c:v>
                </c:pt>
                <c:pt idx="7395">
                  <c:v>-0.40600000000000008</c:v>
                </c:pt>
                <c:pt idx="7396">
                  <c:v>-0.40700000000000008</c:v>
                </c:pt>
                <c:pt idx="7397">
                  <c:v>-0.40800000000000008</c:v>
                </c:pt>
                <c:pt idx="7398">
                  <c:v>-0.40900000000000031</c:v>
                </c:pt>
                <c:pt idx="7399">
                  <c:v>-0.41000000000000031</c:v>
                </c:pt>
                <c:pt idx="7400">
                  <c:v>-0.41100000000000031</c:v>
                </c:pt>
                <c:pt idx="7401">
                  <c:v>-0.41200000000000031</c:v>
                </c:pt>
                <c:pt idx="7402">
                  <c:v>-0.41300000000000031</c:v>
                </c:pt>
                <c:pt idx="7403">
                  <c:v>-0.41400000000000031</c:v>
                </c:pt>
                <c:pt idx="7404">
                  <c:v>-0.41500000000000031</c:v>
                </c:pt>
                <c:pt idx="7405">
                  <c:v>-0.41600000000000031</c:v>
                </c:pt>
                <c:pt idx="7406">
                  <c:v>-0.41700000000000031</c:v>
                </c:pt>
                <c:pt idx="7407">
                  <c:v>-0.41800000000000032</c:v>
                </c:pt>
                <c:pt idx="7408">
                  <c:v>-0.41900000000000032</c:v>
                </c:pt>
                <c:pt idx="7409">
                  <c:v>-0.42000000000000032</c:v>
                </c:pt>
                <c:pt idx="7410">
                  <c:v>-0.42100000000000032</c:v>
                </c:pt>
                <c:pt idx="7411">
                  <c:v>-0.42200000000000032</c:v>
                </c:pt>
                <c:pt idx="7412">
                  <c:v>-0.42300000000000032</c:v>
                </c:pt>
                <c:pt idx="7413">
                  <c:v>-0.42400000000000032</c:v>
                </c:pt>
                <c:pt idx="7414">
                  <c:v>-0.42500000000000032</c:v>
                </c:pt>
                <c:pt idx="7415">
                  <c:v>-0.42600000000000032</c:v>
                </c:pt>
                <c:pt idx="7416">
                  <c:v>-0.42700000000000032</c:v>
                </c:pt>
                <c:pt idx="7417">
                  <c:v>-0.42800000000000032</c:v>
                </c:pt>
                <c:pt idx="7418">
                  <c:v>-0.42900000000000033</c:v>
                </c:pt>
                <c:pt idx="7419">
                  <c:v>-0.43000000000000033</c:v>
                </c:pt>
                <c:pt idx="7420">
                  <c:v>-0.43100000000000033</c:v>
                </c:pt>
                <c:pt idx="7421">
                  <c:v>-0.43200000000000033</c:v>
                </c:pt>
                <c:pt idx="7422">
                  <c:v>-0.43300000000000033</c:v>
                </c:pt>
                <c:pt idx="7423">
                  <c:v>-0.43400000000000133</c:v>
                </c:pt>
                <c:pt idx="7424">
                  <c:v>-0.43500000000000133</c:v>
                </c:pt>
                <c:pt idx="7425">
                  <c:v>-0.43600000000000133</c:v>
                </c:pt>
                <c:pt idx="7426">
                  <c:v>-0.43700000000000133</c:v>
                </c:pt>
                <c:pt idx="7427">
                  <c:v>-0.43800000000000133</c:v>
                </c:pt>
                <c:pt idx="7428">
                  <c:v>-0.43900000000000133</c:v>
                </c:pt>
                <c:pt idx="7429">
                  <c:v>-0.44</c:v>
                </c:pt>
                <c:pt idx="7430">
                  <c:v>-0.441</c:v>
                </c:pt>
                <c:pt idx="7431">
                  <c:v>-0.442</c:v>
                </c:pt>
                <c:pt idx="7432">
                  <c:v>-0.443</c:v>
                </c:pt>
                <c:pt idx="7433">
                  <c:v>-0.44400000000000001</c:v>
                </c:pt>
                <c:pt idx="7434">
                  <c:v>-0.44500000000000001</c:v>
                </c:pt>
                <c:pt idx="7435">
                  <c:v>-0.44600000000000001</c:v>
                </c:pt>
                <c:pt idx="7436">
                  <c:v>-0.44700000000000001</c:v>
                </c:pt>
                <c:pt idx="7437">
                  <c:v>-0.44800000000000001</c:v>
                </c:pt>
                <c:pt idx="7438">
                  <c:v>-0.44900000000000001</c:v>
                </c:pt>
                <c:pt idx="7439">
                  <c:v>-0.45</c:v>
                </c:pt>
                <c:pt idx="7440">
                  <c:v>-0.45100000000000001</c:v>
                </c:pt>
                <c:pt idx="7441">
                  <c:v>-0.45200000000000001</c:v>
                </c:pt>
                <c:pt idx="7442">
                  <c:v>-0.45300000000000001</c:v>
                </c:pt>
                <c:pt idx="7443">
                  <c:v>-0.45400000000000001</c:v>
                </c:pt>
                <c:pt idx="7444">
                  <c:v>-0.45500000000000002</c:v>
                </c:pt>
                <c:pt idx="7445">
                  <c:v>-0.45600000000000002</c:v>
                </c:pt>
                <c:pt idx="7446">
                  <c:v>-0.45700000000000002</c:v>
                </c:pt>
                <c:pt idx="7447">
                  <c:v>-0.45800000000000002</c:v>
                </c:pt>
                <c:pt idx="7448">
                  <c:v>-0.45900000000000002</c:v>
                </c:pt>
                <c:pt idx="7449">
                  <c:v>-0.46</c:v>
                </c:pt>
                <c:pt idx="7450">
                  <c:v>-0.46100000000000002</c:v>
                </c:pt>
                <c:pt idx="7451">
                  <c:v>-0.46200000000000002</c:v>
                </c:pt>
                <c:pt idx="7452">
                  <c:v>-0.46300000000000002</c:v>
                </c:pt>
                <c:pt idx="7453">
                  <c:v>-0.46400000000000002</c:v>
                </c:pt>
                <c:pt idx="7454">
                  <c:v>-0.46500000000000002</c:v>
                </c:pt>
                <c:pt idx="7455">
                  <c:v>-0.46600000000000008</c:v>
                </c:pt>
                <c:pt idx="7456">
                  <c:v>-0.46700000000000008</c:v>
                </c:pt>
                <c:pt idx="7457">
                  <c:v>-0.46800000000000008</c:v>
                </c:pt>
                <c:pt idx="7458">
                  <c:v>-0.46900000000000008</c:v>
                </c:pt>
                <c:pt idx="7459">
                  <c:v>-0.47000000000000008</c:v>
                </c:pt>
                <c:pt idx="7460">
                  <c:v>-0.47100000000000031</c:v>
                </c:pt>
                <c:pt idx="7461">
                  <c:v>-0.47200000000000031</c:v>
                </c:pt>
                <c:pt idx="7462">
                  <c:v>-0.47300000000000031</c:v>
                </c:pt>
                <c:pt idx="7463">
                  <c:v>-0.47400000000000031</c:v>
                </c:pt>
                <c:pt idx="7464">
                  <c:v>-0.47500000000000031</c:v>
                </c:pt>
                <c:pt idx="7465">
                  <c:v>-0.47600000000000031</c:v>
                </c:pt>
                <c:pt idx="7466">
                  <c:v>-0.47700000000000031</c:v>
                </c:pt>
                <c:pt idx="7467">
                  <c:v>-0.47800000000000031</c:v>
                </c:pt>
                <c:pt idx="7468">
                  <c:v>-0.47900000000000031</c:v>
                </c:pt>
                <c:pt idx="7469">
                  <c:v>-0.48000000000000032</c:v>
                </c:pt>
                <c:pt idx="7470">
                  <c:v>-0.48100000000000032</c:v>
                </c:pt>
                <c:pt idx="7471">
                  <c:v>-0.48200000000000032</c:v>
                </c:pt>
                <c:pt idx="7472">
                  <c:v>-0.48300000000000032</c:v>
                </c:pt>
                <c:pt idx="7473">
                  <c:v>-0.48400000000000032</c:v>
                </c:pt>
                <c:pt idx="7474">
                  <c:v>-0.48500000000000032</c:v>
                </c:pt>
                <c:pt idx="7475">
                  <c:v>-0.48600000000000032</c:v>
                </c:pt>
                <c:pt idx="7476">
                  <c:v>-0.48700000000000032</c:v>
                </c:pt>
                <c:pt idx="7477">
                  <c:v>-0.48800000000000032</c:v>
                </c:pt>
                <c:pt idx="7478">
                  <c:v>-0.48900000000000032</c:v>
                </c:pt>
                <c:pt idx="7479">
                  <c:v>-0.49000000000000032</c:v>
                </c:pt>
                <c:pt idx="7480">
                  <c:v>-0.49100000000000033</c:v>
                </c:pt>
                <c:pt idx="7481">
                  <c:v>-0.49200000000000033</c:v>
                </c:pt>
                <c:pt idx="7482">
                  <c:v>-0.49300000000000033</c:v>
                </c:pt>
                <c:pt idx="7483">
                  <c:v>-0.49400000000000033</c:v>
                </c:pt>
                <c:pt idx="7484">
                  <c:v>-0.49500000000000033</c:v>
                </c:pt>
                <c:pt idx="7485">
                  <c:v>-0.49600000000000133</c:v>
                </c:pt>
                <c:pt idx="7486">
                  <c:v>-0.49700000000000133</c:v>
                </c:pt>
                <c:pt idx="7487">
                  <c:v>-0.49800000000000133</c:v>
                </c:pt>
                <c:pt idx="7488">
                  <c:v>-0.49900000000000133</c:v>
                </c:pt>
                <c:pt idx="7489">
                  <c:v>-0.5</c:v>
                </c:pt>
                <c:pt idx="7490">
                  <c:v>-0.501</c:v>
                </c:pt>
                <c:pt idx="7491">
                  <c:v>-0.502</c:v>
                </c:pt>
                <c:pt idx="7492">
                  <c:v>-0.503</c:v>
                </c:pt>
                <c:pt idx="7493">
                  <c:v>-0.504</c:v>
                </c:pt>
                <c:pt idx="7494">
                  <c:v>-0.505</c:v>
                </c:pt>
                <c:pt idx="7495">
                  <c:v>-0.50600000000000001</c:v>
                </c:pt>
                <c:pt idx="7496">
                  <c:v>-0.50700000000000001</c:v>
                </c:pt>
                <c:pt idx="7497">
                  <c:v>-0.50800000000000001</c:v>
                </c:pt>
                <c:pt idx="7498">
                  <c:v>-0.50900000000000001</c:v>
                </c:pt>
                <c:pt idx="7499">
                  <c:v>-0.51</c:v>
                </c:pt>
                <c:pt idx="7500">
                  <c:v>-0.51100000000000001</c:v>
                </c:pt>
                <c:pt idx="7501">
                  <c:v>-0.51200000000000001</c:v>
                </c:pt>
                <c:pt idx="7502">
                  <c:v>-0.51300000000000001</c:v>
                </c:pt>
                <c:pt idx="7503">
                  <c:v>-0.51400000000000001</c:v>
                </c:pt>
                <c:pt idx="7504">
                  <c:v>-0.51500000000000001</c:v>
                </c:pt>
                <c:pt idx="7505">
                  <c:v>-0.51600000000000001</c:v>
                </c:pt>
                <c:pt idx="7506">
                  <c:v>-0.51700000000000002</c:v>
                </c:pt>
                <c:pt idx="7507">
                  <c:v>-0.51800000000000002</c:v>
                </c:pt>
                <c:pt idx="7508">
                  <c:v>-0.51900000000000002</c:v>
                </c:pt>
                <c:pt idx="7509">
                  <c:v>-0.52</c:v>
                </c:pt>
                <c:pt idx="7510">
                  <c:v>-0.52100000000000002</c:v>
                </c:pt>
                <c:pt idx="7511">
                  <c:v>-0.52200000000000002</c:v>
                </c:pt>
                <c:pt idx="7512">
                  <c:v>-0.52300000000000002</c:v>
                </c:pt>
                <c:pt idx="7513">
                  <c:v>-0.52400000000000002</c:v>
                </c:pt>
                <c:pt idx="7514">
                  <c:v>-0.52500000000000002</c:v>
                </c:pt>
                <c:pt idx="7515">
                  <c:v>-0.52600000000000002</c:v>
                </c:pt>
                <c:pt idx="7516">
                  <c:v>-0.52700000000000002</c:v>
                </c:pt>
                <c:pt idx="7517">
                  <c:v>-0.52800000000000002</c:v>
                </c:pt>
                <c:pt idx="7518">
                  <c:v>-0.52900000000000003</c:v>
                </c:pt>
                <c:pt idx="7519">
                  <c:v>-0.53</c:v>
                </c:pt>
                <c:pt idx="7520">
                  <c:v>-0.53100000000000003</c:v>
                </c:pt>
                <c:pt idx="7521">
                  <c:v>-0.53200000000000003</c:v>
                </c:pt>
                <c:pt idx="7522">
                  <c:v>-0.53300000000000003</c:v>
                </c:pt>
                <c:pt idx="7523">
                  <c:v>-0.53400000000000003</c:v>
                </c:pt>
                <c:pt idx="7524">
                  <c:v>-0.53500000000000003</c:v>
                </c:pt>
                <c:pt idx="7525">
                  <c:v>-0.53600000000000003</c:v>
                </c:pt>
                <c:pt idx="7526">
                  <c:v>-0.53700000000000003</c:v>
                </c:pt>
                <c:pt idx="7527">
                  <c:v>-0.53800000000000003</c:v>
                </c:pt>
                <c:pt idx="7528">
                  <c:v>-0.53900000000000003</c:v>
                </c:pt>
                <c:pt idx="7529">
                  <c:v>-0.54</c:v>
                </c:pt>
                <c:pt idx="7530">
                  <c:v>-0.54100000000000004</c:v>
                </c:pt>
                <c:pt idx="7531">
                  <c:v>-0.54200000000000004</c:v>
                </c:pt>
                <c:pt idx="7532">
                  <c:v>-0.54300000000000004</c:v>
                </c:pt>
                <c:pt idx="7533">
                  <c:v>-0.54400000000000004</c:v>
                </c:pt>
                <c:pt idx="7534">
                  <c:v>-0.54500000000000004</c:v>
                </c:pt>
                <c:pt idx="7535">
                  <c:v>-0.54600000000000004</c:v>
                </c:pt>
                <c:pt idx="7536">
                  <c:v>-0.54700000000000004</c:v>
                </c:pt>
                <c:pt idx="7537">
                  <c:v>-0.54800000000000004</c:v>
                </c:pt>
                <c:pt idx="7538">
                  <c:v>-0.54900000000000004</c:v>
                </c:pt>
                <c:pt idx="7539">
                  <c:v>-0.55000000000000004</c:v>
                </c:pt>
                <c:pt idx="7540">
                  <c:v>-0.55100000000000005</c:v>
                </c:pt>
                <c:pt idx="7541">
                  <c:v>-0.55200000000000005</c:v>
                </c:pt>
                <c:pt idx="7542">
                  <c:v>-0.55300000000000005</c:v>
                </c:pt>
                <c:pt idx="7543">
                  <c:v>-0.55400000000000005</c:v>
                </c:pt>
                <c:pt idx="7544">
                  <c:v>-0.55500000000000005</c:v>
                </c:pt>
                <c:pt idx="7545">
                  <c:v>-0.55600000000000005</c:v>
                </c:pt>
                <c:pt idx="7546">
                  <c:v>-0.55700000000000005</c:v>
                </c:pt>
                <c:pt idx="7547">
                  <c:v>-0.55800000000000005</c:v>
                </c:pt>
                <c:pt idx="7548">
                  <c:v>-0.55900000000000005</c:v>
                </c:pt>
                <c:pt idx="7549">
                  <c:v>-0.56000000000000005</c:v>
                </c:pt>
                <c:pt idx="7550">
                  <c:v>-0.56100000000000005</c:v>
                </c:pt>
                <c:pt idx="7551">
                  <c:v>-0.56200000000000105</c:v>
                </c:pt>
                <c:pt idx="7552">
                  <c:v>-0.56300000000000061</c:v>
                </c:pt>
                <c:pt idx="7553">
                  <c:v>-0.56400000000000061</c:v>
                </c:pt>
                <c:pt idx="7554">
                  <c:v>-0.56500000000000061</c:v>
                </c:pt>
                <c:pt idx="7555">
                  <c:v>-0.56600000000000061</c:v>
                </c:pt>
                <c:pt idx="7556">
                  <c:v>-0.56700000000000061</c:v>
                </c:pt>
                <c:pt idx="7557">
                  <c:v>-0.56800000000000062</c:v>
                </c:pt>
                <c:pt idx="7558">
                  <c:v>-0.56900000000000062</c:v>
                </c:pt>
                <c:pt idx="7559">
                  <c:v>-0.57000000000000062</c:v>
                </c:pt>
                <c:pt idx="7560">
                  <c:v>-0.57100000000000062</c:v>
                </c:pt>
                <c:pt idx="7561">
                  <c:v>-0.57200000000000062</c:v>
                </c:pt>
                <c:pt idx="7562">
                  <c:v>-0.57300000000000062</c:v>
                </c:pt>
                <c:pt idx="7563">
                  <c:v>-0.57400000000000062</c:v>
                </c:pt>
                <c:pt idx="7564">
                  <c:v>-0.57500000000000162</c:v>
                </c:pt>
                <c:pt idx="7565">
                  <c:v>-0.57600000000000162</c:v>
                </c:pt>
                <c:pt idx="7566">
                  <c:v>-0.57700000000000162</c:v>
                </c:pt>
                <c:pt idx="7567">
                  <c:v>-0.57800000000000162</c:v>
                </c:pt>
                <c:pt idx="7568">
                  <c:v>-0.57900000000000162</c:v>
                </c:pt>
                <c:pt idx="7569">
                  <c:v>-0.58000000000000007</c:v>
                </c:pt>
                <c:pt idx="7570">
                  <c:v>-0.58099999999999996</c:v>
                </c:pt>
                <c:pt idx="7571">
                  <c:v>-0.58199999999999996</c:v>
                </c:pt>
                <c:pt idx="7572">
                  <c:v>-0.58299999999999996</c:v>
                </c:pt>
                <c:pt idx="7573">
                  <c:v>-0.58399999999999996</c:v>
                </c:pt>
                <c:pt idx="7574">
                  <c:v>-0.58499999999999996</c:v>
                </c:pt>
                <c:pt idx="7575">
                  <c:v>-0.58599999999999997</c:v>
                </c:pt>
                <c:pt idx="7576">
                  <c:v>-0.58699999999999997</c:v>
                </c:pt>
                <c:pt idx="7577">
                  <c:v>-0.58799999999999997</c:v>
                </c:pt>
                <c:pt idx="7578">
                  <c:v>-0.58899999999999997</c:v>
                </c:pt>
                <c:pt idx="7579">
                  <c:v>-0.59</c:v>
                </c:pt>
                <c:pt idx="7580">
                  <c:v>-0.59099999999999997</c:v>
                </c:pt>
                <c:pt idx="7581">
                  <c:v>-0.59199999999999997</c:v>
                </c:pt>
                <c:pt idx="7582">
                  <c:v>-0.59299999999999997</c:v>
                </c:pt>
                <c:pt idx="7583">
                  <c:v>-0.59399999999999997</c:v>
                </c:pt>
                <c:pt idx="7584">
                  <c:v>-0.59499999999999997</c:v>
                </c:pt>
                <c:pt idx="7585">
                  <c:v>-0.59599999999999997</c:v>
                </c:pt>
                <c:pt idx="7586">
                  <c:v>-0.59699999999999998</c:v>
                </c:pt>
                <c:pt idx="7587">
                  <c:v>-0.59799999999999998</c:v>
                </c:pt>
                <c:pt idx="7588">
                  <c:v>-0.59899999999999998</c:v>
                </c:pt>
                <c:pt idx="7589">
                  <c:v>-0.60000000000000164</c:v>
                </c:pt>
                <c:pt idx="7590">
                  <c:v>-0.60100000000000164</c:v>
                </c:pt>
                <c:pt idx="7591">
                  <c:v>-0.60200000000000164</c:v>
                </c:pt>
                <c:pt idx="7592">
                  <c:v>-0.60300000000000165</c:v>
                </c:pt>
                <c:pt idx="7593">
                  <c:v>-0.60400000000000165</c:v>
                </c:pt>
                <c:pt idx="7594">
                  <c:v>-0.60500000000000165</c:v>
                </c:pt>
                <c:pt idx="7595">
                  <c:v>-0.60600000000000165</c:v>
                </c:pt>
                <c:pt idx="7596">
                  <c:v>-0.60700000000000165</c:v>
                </c:pt>
                <c:pt idx="7597">
                  <c:v>-0.60800000000000165</c:v>
                </c:pt>
                <c:pt idx="7598">
                  <c:v>-0.60900000000000165</c:v>
                </c:pt>
                <c:pt idx="7599">
                  <c:v>-0.61000000000000165</c:v>
                </c:pt>
                <c:pt idx="7600">
                  <c:v>-0.61100000000000165</c:v>
                </c:pt>
                <c:pt idx="7601">
                  <c:v>-0.61200000000000165</c:v>
                </c:pt>
                <c:pt idx="7602">
                  <c:v>-0.61300000000000165</c:v>
                </c:pt>
                <c:pt idx="7603">
                  <c:v>-0.61400000000000166</c:v>
                </c:pt>
                <c:pt idx="7604">
                  <c:v>-0.61500000000000166</c:v>
                </c:pt>
                <c:pt idx="7605">
                  <c:v>-0.61600000000000166</c:v>
                </c:pt>
                <c:pt idx="7606">
                  <c:v>-0.61700000000000166</c:v>
                </c:pt>
                <c:pt idx="7607">
                  <c:v>-0.61800000000000166</c:v>
                </c:pt>
                <c:pt idx="7608">
                  <c:v>-0.61900000000000166</c:v>
                </c:pt>
                <c:pt idx="7609">
                  <c:v>-0.62000000000000166</c:v>
                </c:pt>
                <c:pt idx="7610">
                  <c:v>-0.62100000000000166</c:v>
                </c:pt>
                <c:pt idx="7611">
                  <c:v>-0.62200000000000166</c:v>
                </c:pt>
                <c:pt idx="7612">
                  <c:v>-0.62300000000000166</c:v>
                </c:pt>
                <c:pt idx="7613">
                  <c:v>-0.62400000000000166</c:v>
                </c:pt>
                <c:pt idx="7614">
                  <c:v>-0.62500000000000167</c:v>
                </c:pt>
                <c:pt idx="7615">
                  <c:v>-0.62600000000000178</c:v>
                </c:pt>
                <c:pt idx="7616">
                  <c:v>-0.62700000000000178</c:v>
                </c:pt>
                <c:pt idx="7617">
                  <c:v>-0.62800000000000178</c:v>
                </c:pt>
                <c:pt idx="7618">
                  <c:v>-0.62900000000000178</c:v>
                </c:pt>
                <c:pt idx="7619">
                  <c:v>-0.63000000000000178</c:v>
                </c:pt>
                <c:pt idx="7620">
                  <c:v>-0.63100000000000178</c:v>
                </c:pt>
                <c:pt idx="7621">
                  <c:v>-0.63200000000000178</c:v>
                </c:pt>
                <c:pt idx="7622">
                  <c:v>-0.63300000000000178</c:v>
                </c:pt>
                <c:pt idx="7623">
                  <c:v>-0.63400000000000178</c:v>
                </c:pt>
                <c:pt idx="7624">
                  <c:v>-0.63500000000000179</c:v>
                </c:pt>
                <c:pt idx="7625">
                  <c:v>-0.63600000000000179</c:v>
                </c:pt>
                <c:pt idx="7626">
                  <c:v>-0.63700000000000179</c:v>
                </c:pt>
                <c:pt idx="7627">
                  <c:v>-0.63800000000000179</c:v>
                </c:pt>
                <c:pt idx="7628">
                  <c:v>-0.63900000000000179</c:v>
                </c:pt>
                <c:pt idx="7629">
                  <c:v>-0.64000000000000179</c:v>
                </c:pt>
                <c:pt idx="7630">
                  <c:v>-0.64100000000000179</c:v>
                </c:pt>
                <c:pt idx="7631">
                  <c:v>-0.64200000000000179</c:v>
                </c:pt>
                <c:pt idx="7632">
                  <c:v>-0.64300000000000179</c:v>
                </c:pt>
                <c:pt idx="7633">
                  <c:v>-0.64400000000000179</c:v>
                </c:pt>
                <c:pt idx="7634">
                  <c:v>-0.64500000000000179</c:v>
                </c:pt>
                <c:pt idx="7635">
                  <c:v>-0.6460000000000018</c:v>
                </c:pt>
                <c:pt idx="7636">
                  <c:v>-0.6470000000000018</c:v>
                </c:pt>
                <c:pt idx="7637">
                  <c:v>-0.6480000000000018</c:v>
                </c:pt>
                <c:pt idx="7638">
                  <c:v>-0.6490000000000018</c:v>
                </c:pt>
                <c:pt idx="7639">
                  <c:v>-0.6500000000000018</c:v>
                </c:pt>
                <c:pt idx="7640">
                  <c:v>-0.65100000000000191</c:v>
                </c:pt>
                <c:pt idx="7641">
                  <c:v>-0.65200000000000191</c:v>
                </c:pt>
                <c:pt idx="7642">
                  <c:v>-0.65300000000000191</c:v>
                </c:pt>
                <c:pt idx="7643">
                  <c:v>-0.65400000000000191</c:v>
                </c:pt>
                <c:pt idx="7644">
                  <c:v>-0.65500000000000191</c:v>
                </c:pt>
                <c:pt idx="7645">
                  <c:v>-0.65600000000000191</c:v>
                </c:pt>
                <c:pt idx="7646">
                  <c:v>-0.65700000000000192</c:v>
                </c:pt>
                <c:pt idx="7647">
                  <c:v>-0.65800000000000192</c:v>
                </c:pt>
                <c:pt idx="7648">
                  <c:v>-0.65900000000000192</c:v>
                </c:pt>
                <c:pt idx="7649">
                  <c:v>-0.66000000000000192</c:v>
                </c:pt>
                <c:pt idx="7650">
                  <c:v>-0.66100000000000192</c:v>
                </c:pt>
                <c:pt idx="7651">
                  <c:v>-0.66200000000000192</c:v>
                </c:pt>
                <c:pt idx="7652">
                  <c:v>-0.66300000000000192</c:v>
                </c:pt>
                <c:pt idx="7653">
                  <c:v>-0.66400000000000192</c:v>
                </c:pt>
                <c:pt idx="7654">
                  <c:v>-0.66500000000000192</c:v>
                </c:pt>
                <c:pt idx="7655">
                  <c:v>-0.66600000000000192</c:v>
                </c:pt>
                <c:pt idx="7656">
                  <c:v>-0.66700000000000192</c:v>
                </c:pt>
                <c:pt idx="7657">
                  <c:v>-0.66800000000000193</c:v>
                </c:pt>
                <c:pt idx="7658">
                  <c:v>-0.66900000000000193</c:v>
                </c:pt>
                <c:pt idx="7659">
                  <c:v>-0.67000000000000193</c:v>
                </c:pt>
                <c:pt idx="7660">
                  <c:v>-0.67100000000000193</c:v>
                </c:pt>
                <c:pt idx="7661">
                  <c:v>-0.67200000000000193</c:v>
                </c:pt>
                <c:pt idx="7662">
                  <c:v>-0.67300000000000193</c:v>
                </c:pt>
                <c:pt idx="7663">
                  <c:v>-0.67400000000000193</c:v>
                </c:pt>
                <c:pt idx="7664">
                  <c:v>-0.67500000000000193</c:v>
                </c:pt>
                <c:pt idx="7665">
                  <c:v>-0.67600000000000293</c:v>
                </c:pt>
                <c:pt idx="7666">
                  <c:v>-0.67700000000000293</c:v>
                </c:pt>
                <c:pt idx="7667">
                  <c:v>-0.67800000000000293</c:v>
                </c:pt>
                <c:pt idx="7668">
                  <c:v>-0.67900000000000293</c:v>
                </c:pt>
                <c:pt idx="7669">
                  <c:v>-0.68</c:v>
                </c:pt>
                <c:pt idx="7670">
                  <c:v>-0.68100000000000005</c:v>
                </c:pt>
                <c:pt idx="7671">
                  <c:v>-0.68200000000000005</c:v>
                </c:pt>
                <c:pt idx="7672">
                  <c:v>-0.68300000000000005</c:v>
                </c:pt>
                <c:pt idx="7673">
                  <c:v>-0.68400000000000005</c:v>
                </c:pt>
                <c:pt idx="7674">
                  <c:v>-0.68500000000000005</c:v>
                </c:pt>
                <c:pt idx="7675">
                  <c:v>-0.68600000000000005</c:v>
                </c:pt>
                <c:pt idx="7676">
                  <c:v>-0.68700000000000105</c:v>
                </c:pt>
                <c:pt idx="7677">
                  <c:v>-0.68800000000000061</c:v>
                </c:pt>
                <c:pt idx="7678">
                  <c:v>-0.68900000000000061</c:v>
                </c:pt>
                <c:pt idx="7679">
                  <c:v>-0.69000000000000161</c:v>
                </c:pt>
                <c:pt idx="7680">
                  <c:v>-0.69100000000000061</c:v>
                </c:pt>
                <c:pt idx="7681">
                  <c:v>-0.69200000000000061</c:v>
                </c:pt>
                <c:pt idx="7682">
                  <c:v>-0.69300000000000062</c:v>
                </c:pt>
                <c:pt idx="7683">
                  <c:v>-0.69400000000000062</c:v>
                </c:pt>
                <c:pt idx="7684">
                  <c:v>-0.69500000000000062</c:v>
                </c:pt>
                <c:pt idx="7685">
                  <c:v>-0.69600000000000062</c:v>
                </c:pt>
                <c:pt idx="7686">
                  <c:v>-0.69700000000000062</c:v>
                </c:pt>
                <c:pt idx="7687">
                  <c:v>-0.69800000000000062</c:v>
                </c:pt>
                <c:pt idx="7688">
                  <c:v>-0.69900000000000062</c:v>
                </c:pt>
                <c:pt idx="7689">
                  <c:v>-0.70000000000000162</c:v>
                </c:pt>
                <c:pt idx="7690">
                  <c:v>-0.70100000000000162</c:v>
                </c:pt>
                <c:pt idx="7691">
                  <c:v>-0.70200000000000162</c:v>
                </c:pt>
                <c:pt idx="7692">
                  <c:v>-0.70300000000000162</c:v>
                </c:pt>
                <c:pt idx="7693">
                  <c:v>-0.70400000000000162</c:v>
                </c:pt>
                <c:pt idx="7694">
                  <c:v>-0.70500000000000163</c:v>
                </c:pt>
                <c:pt idx="7695">
                  <c:v>-0.70600000000000163</c:v>
                </c:pt>
                <c:pt idx="7696">
                  <c:v>-0.70700000000000163</c:v>
                </c:pt>
                <c:pt idx="7697">
                  <c:v>-0.70800000000000163</c:v>
                </c:pt>
                <c:pt idx="7698">
                  <c:v>-0.70900000000000163</c:v>
                </c:pt>
                <c:pt idx="7699">
                  <c:v>-0.71000000000000163</c:v>
                </c:pt>
                <c:pt idx="7700">
                  <c:v>-0.71100000000000163</c:v>
                </c:pt>
                <c:pt idx="7701">
                  <c:v>-0.71200000000000163</c:v>
                </c:pt>
                <c:pt idx="7702">
                  <c:v>-0.71300000000000163</c:v>
                </c:pt>
                <c:pt idx="7703">
                  <c:v>-0.71400000000000163</c:v>
                </c:pt>
                <c:pt idx="7704">
                  <c:v>-0.71500000000000163</c:v>
                </c:pt>
                <c:pt idx="7705">
                  <c:v>-0.71600000000000164</c:v>
                </c:pt>
                <c:pt idx="7706">
                  <c:v>-0.71700000000000164</c:v>
                </c:pt>
                <c:pt idx="7707">
                  <c:v>-0.71800000000000164</c:v>
                </c:pt>
                <c:pt idx="7708">
                  <c:v>-0.71900000000000164</c:v>
                </c:pt>
                <c:pt idx="7709">
                  <c:v>-0.72000000000000164</c:v>
                </c:pt>
                <c:pt idx="7710">
                  <c:v>-0.72100000000000164</c:v>
                </c:pt>
                <c:pt idx="7711">
                  <c:v>-0.72200000000000164</c:v>
                </c:pt>
                <c:pt idx="7712">
                  <c:v>-0.72300000000000164</c:v>
                </c:pt>
                <c:pt idx="7713">
                  <c:v>-0.72400000000000164</c:v>
                </c:pt>
                <c:pt idx="7714">
                  <c:v>-0.72500000000000164</c:v>
                </c:pt>
                <c:pt idx="7715">
                  <c:v>-0.72600000000000164</c:v>
                </c:pt>
                <c:pt idx="7716">
                  <c:v>-0.72700000000000164</c:v>
                </c:pt>
                <c:pt idx="7717">
                  <c:v>-0.72800000000000165</c:v>
                </c:pt>
                <c:pt idx="7718">
                  <c:v>-0.72900000000000165</c:v>
                </c:pt>
                <c:pt idx="7719">
                  <c:v>-0.73000000000000165</c:v>
                </c:pt>
                <c:pt idx="7720">
                  <c:v>-0.73100000000000165</c:v>
                </c:pt>
                <c:pt idx="7721">
                  <c:v>-0.73200000000000165</c:v>
                </c:pt>
                <c:pt idx="7722">
                  <c:v>-0.73300000000000165</c:v>
                </c:pt>
                <c:pt idx="7723">
                  <c:v>-0.73400000000000165</c:v>
                </c:pt>
                <c:pt idx="7724">
                  <c:v>-0.73500000000000165</c:v>
                </c:pt>
                <c:pt idx="7725">
                  <c:v>-0.73600000000000165</c:v>
                </c:pt>
                <c:pt idx="7726">
                  <c:v>-0.73700000000000165</c:v>
                </c:pt>
                <c:pt idx="7727">
                  <c:v>-0.73800000000000165</c:v>
                </c:pt>
                <c:pt idx="7728">
                  <c:v>-0.73900000000000166</c:v>
                </c:pt>
                <c:pt idx="7729">
                  <c:v>-0.74000000000000166</c:v>
                </c:pt>
                <c:pt idx="7730">
                  <c:v>-0.74100000000000166</c:v>
                </c:pt>
                <c:pt idx="7731">
                  <c:v>-0.74200000000000166</c:v>
                </c:pt>
                <c:pt idx="7732">
                  <c:v>-0.74300000000000166</c:v>
                </c:pt>
                <c:pt idx="7733">
                  <c:v>-0.74400000000000166</c:v>
                </c:pt>
                <c:pt idx="7734">
                  <c:v>-0.74500000000000166</c:v>
                </c:pt>
                <c:pt idx="7735">
                  <c:v>-0.74600000000000166</c:v>
                </c:pt>
                <c:pt idx="7736">
                  <c:v>-0.74700000000000166</c:v>
                </c:pt>
                <c:pt idx="7737">
                  <c:v>-0.74800000000000166</c:v>
                </c:pt>
                <c:pt idx="7738">
                  <c:v>-0.74900000000000166</c:v>
                </c:pt>
                <c:pt idx="7739">
                  <c:v>-0.75000000000000167</c:v>
                </c:pt>
                <c:pt idx="7740">
                  <c:v>-0.75100000000000178</c:v>
                </c:pt>
                <c:pt idx="7741">
                  <c:v>-0.75200000000000178</c:v>
                </c:pt>
                <c:pt idx="7742">
                  <c:v>-0.75300000000000178</c:v>
                </c:pt>
                <c:pt idx="7743">
                  <c:v>-0.75400000000000178</c:v>
                </c:pt>
                <c:pt idx="7744">
                  <c:v>-0.75500000000000178</c:v>
                </c:pt>
                <c:pt idx="7745">
                  <c:v>-0.75600000000000178</c:v>
                </c:pt>
                <c:pt idx="7746">
                  <c:v>-0.75700000000000178</c:v>
                </c:pt>
                <c:pt idx="7747">
                  <c:v>-0.75800000000000178</c:v>
                </c:pt>
                <c:pt idx="7748">
                  <c:v>-0.75900000000000178</c:v>
                </c:pt>
                <c:pt idx="7749">
                  <c:v>-0.76000000000000179</c:v>
                </c:pt>
                <c:pt idx="7750">
                  <c:v>-0.76100000000000179</c:v>
                </c:pt>
                <c:pt idx="7751">
                  <c:v>-0.76200000000000179</c:v>
                </c:pt>
                <c:pt idx="7752">
                  <c:v>-0.76300000000000179</c:v>
                </c:pt>
                <c:pt idx="7753">
                  <c:v>-0.76400000000000179</c:v>
                </c:pt>
                <c:pt idx="7754">
                  <c:v>-0.76500000000000179</c:v>
                </c:pt>
                <c:pt idx="7755">
                  <c:v>-0.76600000000000179</c:v>
                </c:pt>
                <c:pt idx="7756">
                  <c:v>-0.76700000000000179</c:v>
                </c:pt>
                <c:pt idx="7757">
                  <c:v>-0.76800000000000179</c:v>
                </c:pt>
                <c:pt idx="7758">
                  <c:v>-0.76900000000000179</c:v>
                </c:pt>
                <c:pt idx="7759">
                  <c:v>-0.77000000000000179</c:v>
                </c:pt>
                <c:pt idx="7760">
                  <c:v>-0.7710000000000018</c:v>
                </c:pt>
                <c:pt idx="7761">
                  <c:v>-0.7720000000000018</c:v>
                </c:pt>
                <c:pt idx="7762">
                  <c:v>-0.7730000000000018</c:v>
                </c:pt>
                <c:pt idx="7763">
                  <c:v>-0.7740000000000018</c:v>
                </c:pt>
                <c:pt idx="7764">
                  <c:v>-0.7750000000000018</c:v>
                </c:pt>
                <c:pt idx="7765">
                  <c:v>-0.77600000000000191</c:v>
                </c:pt>
                <c:pt idx="7766">
                  <c:v>-0.77700000000000191</c:v>
                </c:pt>
                <c:pt idx="7767">
                  <c:v>-0.77800000000000191</c:v>
                </c:pt>
                <c:pt idx="7768">
                  <c:v>-0.77900000000000191</c:v>
                </c:pt>
                <c:pt idx="7769">
                  <c:v>-0.78</c:v>
                </c:pt>
                <c:pt idx="7770">
                  <c:v>-0.78100000000000003</c:v>
                </c:pt>
                <c:pt idx="7771">
                  <c:v>-0.78200000000000003</c:v>
                </c:pt>
                <c:pt idx="7772">
                  <c:v>-0.78300000000000003</c:v>
                </c:pt>
                <c:pt idx="7773">
                  <c:v>-0.78400000000000003</c:v>
                </c:pt>
                <c:pt idx="7774">
                  <c:v>-0.78500000000000003</c:v>
                </c:pt>
                <c:pt idx="7775">
                  <c:v>-0.78600000000000003</c:v>
                </c:pt>
                <c:pt idx="7776">
                  <c:v>-0.78700000000000003</c:v>
                </c:pt>
                <c:pt idx="7777">
                  <c:v>-0.78800000000000003</c:v>
                </c:pt>
                <c:pt idx="7778">
                  <c:v>-0.78900000000000003</c:v>
                </c:pt>
                <c:pt idx="7779">
                  <c:v>-0.79</c:v>
                </c:pt>
                <c:pt idx="7780">
                  <c:v>-0.79100000000000004</c:v>
                </c:pt>
                <c:pt idx="7781">
                  <c:v>-0.79200000000000004</c:v>
                </c:pt>
                <c:pt idx="7782">
                  <c:v>-0.79300000000000004</c:v>
                </c:pt>
                <c:pt idx="7783">
                  <c:v>-0.79400000000000004</c:v>
                </c:pt>
                <c:pt idx="7784">
                  <c:v>-0.79500000000000004</c:v>
                </c:pt>
                <c:pt idx="7785">
                  <c:v>-0.79600000000000004</c:v>
                </c:pt>
                <c:pt idx="7786">
                  <c:v>-0.79700000000000004</c:v>
                </c:pt>
                <c:pt idx="7787">
                  <c:v>-0.79800000000000004</c:v>
                </c:pt>
                <c:pt idx="7788">
                  <c:v>-0.79900000000000004</c:v>
                </c:pt>
                <c:pt idx="7789">
                  <c:v>-0.8</c:v>
                </c:pt>
                <c:pt idx="7790">
                  <c:v>-0.80100000000000005</c:v>
                </c:pt>
                <c:pt idx="7791">
                  <c:v>-0.80200000000000005</c:v>
                </c:pt>
                <c:pt idx="7792">
                  <c:v>-0.80300000000000005</c:v>
                </c:pt>
                <c:pt idx="7793">
                  <c:v>-0.80400000000000005</c:v>
                </c:pt>
                <c:pt idx="7794">
                  <c:v>-0.80500000000000005</c:v>
                </c:pt>
                <c:pt idx="7795">
                  <c:v>-0.80600000000000005</c:v>
                </c:pt>
                <c:pt idx="7796">
                  <c:v>-0.80700000000000005</c:v>
                </c:pt>
                <c:pt idx="7797">
                  <c:v>-0.80800000000000005</c:v>
                </c:pt>
                <c:pt idx="7798">
                  <c:v>-0.80900000000000005</c:v>
                </c:pt>
                <c:pt idx="7799">
                  <c:v>-0.81</c:v>
                </c:pt>
                <c:pt idx="7800">
                  <c:v>-0.81100000000000005</c:v>
                </c:pt>
                <c:pt idx="7801">
                  <c:v>-0.81200000000000105</c:v>
                </c:pt>
                <c:pt idx="7802">
                  <c:v>-0.81300000000000061</c:v>
                </c:pt>
                <c:pt idx="7803">
                  <c:v>-0.81400000000000061</c:v>
                </c:pt>
                <c:pt idx="7804">
                  <c:v>-0.81500000000000061</c:v>
                </c:pt>
                <c:pt idx="7805">
                  <c:v>-0.81600000000000061</c:v>
                </c:pt>
                <c:pt idx="7806">
                  <c:v>-0.81700000000000061</c:v>
                </c:pt>
                <c:pt idx="7807">
                  <c:v>-0.81800000000000062</c:v>
                </c:pt>
                <c:pt idx="7808">
                  <c:v>-0.81900000000000062</c:v>
                </c:pt>
                <c:pt idx="7809">
                  <c:v>-0.82000000000000162</c:v>
                </c:pt>
                <c:pt idx="7810">
                  <c:v>-0.82100000000000062</c:v>
                </c:pt>
                <c:pt idx="7811">
                  <c:v>-0.82200000000000062</c:v>
                </c:pt>
                <c:pt idx="7812">
                  <c:v>-0.82300000000000062</c:v>
                </c:pt>
                <c:pt idx="7813">
                  <c:v>-0.82400000000000062</c:v>
                </c:pt>
                <c:pt idx="7814">
                  <c:v>-0.82500000000000162</c:v>
                </c:pt>
                <c:pt idx="7815">
                  <c:v>-0.82600000000000162</c:v>
                </c:pt>
                <c:pt idx="7816">
                  <c:v>-0.82700000000000162</c:v>
                </c:pt>
                <c:pt idx="7817">
                  <c:v>-0.82800000000000162</c:v>
                </c:pt>
                <c:pt idx="7818">
                  <c:v>-0.82900000000000162</c:v>
                </c:pt>
                <c:pt idx="7819">
                  <c:v>-0.83000000000000163</c:v>
                </c:pt>
                <c:pt idx="7820">
                  <c:v>-0.83100000000000163</c:v>
                </c:pt>
                <c:pt idx="7821">
                  <c:v>-0.83200000000000163</c:v>
                </c:pt>
                <c:pt idx="7822">
                  <c:v>-0.83300000000000163</c:v>
                </c:pt>
                <c:pt idx="7823">
                  <c:v>-0.83400000000000163</c:v>
                </c:pt>
                <c:pt idx="7824">
                  <c:v>-0.83500000000000163</c:v>
                </c:pt>
                <c:pt idx="7825">
                  <c:v>-0.83600000000000163</c:v>
                </c:pt>
                <c:pt idx="7826">
                  <c:v>-0.83700000000000163</c:v>
                </c:pt>
                <c:pt idx="7827">
                  <c:v>-0.83800000000000163</c:v>
                </c:pt>
                <c:pt idx="7828">
                  <c:v>-0.83900000000000163</c:v>
                </c:pt>
                <c:pt idx="7829">
                  <c:v>-0.84000000000000163</c:v>
                </c:pt>
                <c:pt idx="7830">
                  <c:v>-0.84100000000000164</c:v>
                </c:pt>
                <c:pt idx="7831">
                  <c:v>-0.84200000000000164</c:v>
                </c:pt>
                <c:pt idx="7832">
                  <c:v>-0.84300000000000164</c:v>
                </c:pt>
                <c:pt idx="7833">
                  <c:v>-0.84400000000000164</c:v>
                </c:pt>
                <c:pt idx="7834">
                  <c:v>-0.84500000000000164</c:v>
                </c:pt>
                <c:pt idx="7835">
                  <c:v>-0.84600000000000164</c:v>
                </c:pt>
                <c:pt idx="7836">
                  <c:v>-0.84700000000000164</c:v>
                </c:pt>
                <c:pt idx="7837">
                  <c:v>-0.84800000000000164</c:v>
                </c:pt>
                <c:pt idx="7838">
                  <c:v>-0.84900000000000164</c:v>
                </c:pt>
                <c:pt idx="7839">
                  <c:v>-0.85000000000000164</c:v>
                </c:pt>
                <c:pt idx="7840">
                  <c:v>-0.85100000000000164</c:v>
                </c:pt>
                <c:pt idx="7841">
                  <c:v>-0.85200000000000164</c:v>
                </c:pt>
                <c:pt idx="7842">
                  <c:v>-0.85300000000000165</c:v>
                </c:pt>
                <c:pt idx="7843">
                  <c:v>-0.85400000000000165</c:v>
                </c:pt>
                <c:pt idx="7844">
                  <c:v>-0.85500000000000165</c:v>
                </c:pt>
                <c:pt idx="7845">
                  <c:v>-0.85600000000000165</c:v>
                </c:pt>
                <c:pt idx="7846">
                  <c:v>-0.85700000000000165</c:v>
                </c:pt>
                <c:pt idx="7847">
                  <c:v>-0.85800000000000165</c:v>
                </c:pt>
                <c:pt idx="7848">
                  <c:v>-0.85900000000000165</c:v>
                </c:pt>
                <c:pt idx="7849">
                  <c:v>-0.86000000000000165</c:v>
                </c:pt>
                <c:pt idx="7850">
                  <c:v>-0.86100000000000165</c:v>
                </c:pt>
                <c:pt idx="7851">
                  <c:v>-0.86200000000000165</c:v>
                </c:pt>
                <c:pt idx="7852">
                  <c:v>-0.86300000000000165</c:v>
                </c:pt>
                <c:pt idx="7853">
                  <c:v>-0.86400000000000166</c:v>
                </c:pt>
                <c:pt idx="7854">
                  <c:v>-0.86500000000000166</c:v>
                </c:pt>
                <c:pt idx="7855">
                  <c:v>-0.86600000000000166</c:v>
                </c:pt>
                <c:pt idx="7856">
                  <c:v>-0.86700000000000166</c:v>
                </c:pt>
                <c:pt idx="7857">
                  <c:v>-0.86800000000000166</c:v>
                </c:pt>
                <c:pt idx="7858">
                  <c:v>-0.86900000000000166</c:v>
                </c:pt>
                <c:pt idx="7859">
                  <c:v>-0.87000000000000166</c:v>
                </c:pt>
                <c:pt idx="7860">
                  <c:v>-0.87100000000000166</c:v>
                </c:pt>
                <c:pt idx="7861">
                  <c:v>-0.87200000000000166</c:v>
                </c:pt>
                <c:pt idx="7862">
                  <c:v>-0.87300000000000166</c:v>
                </c:pt>
                <c:pt idx="7863">
                  <c:v>-0.87400000000000166</c:v>
                </c:pt>
                <c:pt idx="7864">
                  <c:v>-0.87500000000000167</c:v>
                </c:pt>
                <c:pt idx="7865">
                  <c:v>-0.87600000000000178</c:v>
                </c:pt>
                <c:pt idx="7866">
                  <c:v>-0.87700000000000178</c:v>
                </c:pt>
                <c:pt idx="7867">
                  <c:v>-0.87800000000000178</c:v>
                </c:pt>
                <c:pt idx="7868">
                  <c:v>-0.87900000000000178</c:v>
                </c:pt>
                <c:pt idx="7869">
                  <c:v>-0.88</c:v>
                </c:pt>
                <c:pt idx="7870">
                  <c:v>-0.88100000000000001</c:v>
                </c:pt>
                <c:pt idx="7871">
                  <c:v>-0.88200000000000001</c:v>
                </c:pt>
                <c:pt idx="7872">
                  <c:v>-0.88300000000000001</c:v>
                </c:pt>
                <c:pt idx="7873">
                  <c:v>-0.88400000000000001</c:v>
                </c:pt>
                <c:pt idx="7874">
                  <c:v>-0.88500000000000001</c:v>
                </c:pt>
                <c:pt idx="7875">
                  <c:v>-0.88600000000000001</c:v>
                </c:pt>
                <c:pt idx="7876">
                  <c:v>-0.88700000000000001</c:v>
                </c:pt>
                <c:pt idx="7877">
                  <c:v>-0.88800000000000001</c:v>
                </c:pt>
                <c:pt idx="7878">
                  <c:v>-0.88900000000000001</c:v>
                </c:pt>
                <c:pt idx="7879">
                  <c:v>-0.89</c:v>
                </c:pt>
                <c:pt idx="7880">
                  <c:v>-0.89100000000000001</c:v>
                </c:pt>
                <c:pt idx="7881">
                  <c:v>-0.89200000000000002</c:v>
                </c:pt>
                <c:pt idx="7882">
                  <c:v>-0.89300000000000002</c:v>
                </c:pt>
                <c:pt idx="7883">
                  <c:v>-0.89400000000000002</c:v>
                </c:pt>
                <c:pt idx="7884">
                  <c:v>-0.89500000000000002</c:v>
                </c:pt>
                <c:pt idx="7885">
                  <c:v>-0.89600000000000002</c:v>
                </c:pt>
                <c:pt idx="7886">
                  <c:v>-0.89700000000000002</c:v>
                </c:pt>
                <c:pt idx="7887">
                  <c:v>-0.89800000000000002</c:v>
                </c:pt>
                <c:pt idx="7888">
                  <c:v>-0.89900000000000002</c:v>
                </c:pt>
                <c:pt idx="7889">
                  <c:v>-0.9</c:v>
                </c:pt>
                <c:pt idx="7890">
                  <c:v>-0.90100000000000002</c:v>
                </c:pt>
                <c:pt idx="7891">
                  <c:v>-0.90200000000000002</c:v>
                </c:pt>
                <c:pt idx="7892">
                  <c:v>-0.90300000000000002</c:v>
                </c:pt>
                <c:pt idx="7893">
                  <c:v>-0.90400000000000003</c:v>
                </c:pt>
                <c:pt idx="7894">
                  <c:v>-0.90500000000000003</c:v>
                </c:pt>
                <c:pt idx="7895">
                  <c:v>-0.90600000000000003</c:v>
                </c:pt>
                <c:pt idx="7896">
                  <c:v>-0.90700000000000003</c:v>
                </c:pt>
                <c:pt idx="7897">
                  <c:v>-0.90800000000000003</c:v>
                </c:pt>
                <c:pt idx="7898">
                  <c:v>-0.90900000000000003</c:v>
                </c:pt>
                <c:pt idx="7899">
                  <c:v>-0.91</c:v>
                </c:pt>
                <c:pt idx="7900">
                  <c:v>-0.91100000000000003</c:v>
                </c:pt>
                <c:pt idx="7901">
                  <c:v>-0.91200000000000003</c:v>
                </c:pt>
                <c:pt idx="7902">
                  <c:v>-0.91300000000000003</c:v>
                </c:pt>
                <c:pt idx="7903">
                  <c:v>-0.91400000000000003</c:v>
                </c:pt>
                <c:pt idx="7904">
                  <c:v>-0.91500000000000004</c:v>
                </c:pt>
                <c:pt idx="7905">
                  <c:v>-0.91600000000000004</c:v>
                </c:pt>
                <c:pt idx="7906">
                  <c:v>-0.91700000000000004</c:v>
                </c:pt>
                <c:pt idx="7907">
                  <c:v>-0.91800000000000004</c:v>
                </c:pt>
                <c:pt idx="7908">
                  <c:v>-0.91900000000000004</c:v>
                </c:pt>
                <c:pt idx="7909">
                  <c:v>-0.92</c:v>
                </c:pt>
                <c:pt idx="7910">
                  <c:v>-0.92100000000000004</c:v>
                </c:pt>
                <c:pt idx="7911">
                  <c:v>-0.92200000000000004</c:v>
                </c:pt>
                <c:pt idx="7912">
                  <c:v>-0.92300000000000004</c:v>
                </c:pt>
                <c:pt idx="7913">
                  <c:v>-0.92400000000000004</c:v>
                </c:pt>
                <c:pt idx="7914">
                  <c:v>-0.92500000000000004</c:v>
                </c:pt>
                <c:pt idx="7915">
                  <c:v>-0.92600000000000005</c:v>
                </c:pt>
                <c:pt idx="7916">
                  <c:v>-0.92700000000000005</c:v>
                </c:pt>
                <c:pt idx="7917">
                  <c:v>-0.92800000000000005</c:v>
                </c:pt>
                <c:pt idx="7918">
                  <c:v>-0.92900000000000005</c:v>
                </c:pt>
                <c:pt idx="7919">
                  <c:v>-0.93</c:v>
                </c:pt>
                <c:pt idx="7920">
                  <c:v>-0.93100000000000005</c:v>
                </c:pt>
                <c:pt idx="7921">
                  <c:v>-0.93200000000000005</c:v>
                </c:pt>
                <c:pt idx="7922">
                  <c:v>-0.93300000000000005</c:v>
                </c:pt>
                <c:pt idx="7923">
                  <c:v>-0.93400000000000005</c:v>
                </c:pt>
                <c:pt idx="7924">
                  <c:v>-0.93500000000000005</c:v>
                </c:pt>
                <c:pt idx="7925">
                  <c:v>-0.93600000000000005</c:v>
                </c:pt>
                <c:pt idx="7926">
                  <c:v>-0.93700000000000105</c:v>
                </c:pt>
                <c:pt idx="7927">
                  <c:v>-0.93800000000000061</c:v>
                </c:pt>
                <c:pt idx="7928">
                  <c:v>-0.93900000000000061</c:v>
                </c:pt>
                <c:pt idx="7929">
                  <c:v>-0.94000000000000161</c:v>
                </c:pt>
                <c:pt idx="7930">
                  <c:v>-0.94100000000000061</c:v>
                </c:pt>
                <c:pt idx="7931">
                  <c:v>-0.94200000000000061</c:v>
                </c:pt>
                <c:pt idx="7932">
                  <c:v>-0.94300000000000062</c:v>
                </c:pt>
                <c:pt idx="7933">
                  <c:v>-0.94400000000000062</c:v>
                </c:pt>
                <c:pt idx="7934">
                  <c:v>-0.94500000000000062</c:v>
                </c:pt>
                <c:pt idx="7935">
                  <c:v>-0.94600000000000062</c:v>
                </c:pt>
                <c:pt idx="7936">
                  <c:v>-0.94700000000000062</c:v>
                </c:pt>
                <c:pt idx="7937">
                  <c:v>-0.94800000000000062</c:v>
                </c:pt>
                <c:pt idx="7938">
                  <c:v>-0.94900000000000062</c:v>
                </c:pt>
                <c:pt idx="7939">
                  <c:v>-0.95000000000000162</c:v>
                </c:pt>
                <c:pt idx="7940">
                  <c:v>-0.95100000000000162</c:v>
                </c:pt>
                <c:pt idx="7941">
                  <c:v>-0.95200000000000162</c:v>
                </c:pt>
                <c:pt idx="7942">
                  <c:v>-0.95300000000000162</c:v>
                </c:pt>
                <c:pt idx="7943">
                  <c:v>-0.95400000000000162</c:v>
                </c:pt>
                <c:pt idx="7944">
                  <c:v>-0.95500000000000163</c:v>
                </c:pt>
                <c:pt idx="7945">
                  <c:v>-0.95600000000000163</c:v>
                </c:pt>
                <c:pt idx="7946">
                  <c:v>-0.95700000000000163</c:v>
                </c:pt>
                <c:pt idx="7947">
                  <c:v>-0.95800000000000163</c:v>
                </c:pt>
                <c:pt idx="7948">
                  <c:v>-0.95900000000000163</c:v>
                </c:pt>
                <c:pt idx="7949">
                  <c:v>-0.96000000000000163</c:v>
                </c:pt>
                <c:pt idx="7950">
                  <c:v>-0.96100000000000163</c:v>
                </c:pt>
                <c:pt idx="7951">
                  <c:v>-0.96200000000000163</c:v>
                </c:pt>
                <c:pt idx="7952">
                  <c:v>-0.96300000000000163</c:v>
                </c:pt>
                <c:pt idx="7953">
                  <c:v>-0.96400000000000163</c:v>
                </c:pt>
                <c:pt idx="7954">
                  <c:v>-0.96500000000000163</c:v>
                </c:pt>
                <c:pt idx="7955">
                  <c:v>-0.96600000000000164</c:v>
                </c:pt>
                <c:pt idx="7956">
                  <c:v>-0.96700000000000164</c:v>
                </c:pt>
                <c:pt idx="7957">
                  <c:v>-0.96800000000000164</c:v>
                </c:pt>
                <c:pt idx="7958">
                  <c:v>-0.96900000000000164</c:v>
                </c:pt>
                <c:pt idx="7959">
                  <c:v>-0.97000000000000064</c:v>
                </c:pt>
                <c:pt idx="7960">
                  <c:v>-0.97100000000000164</c:v>
                </c:pt>
                <c:pt idx="7961">
                  <c:v>-0.97200000000000164</c:v>
                </c:pt>
                <c:pt idx="7962">
                  <c:v>-0.97300000000000164</c:v>
                </c:pt>
                <c:pt idx="7963">
                  <c:v>-0.97400000000000164</c:v>
                </c:pt>
                <c:pt idx="7964">
                  <c:v>-0.97500000000000164</c:v>
                </c:pt>
                <c:pt idx="7965">
                  <c:v>-0.97600000000000164</c:v>
                </c:pt>
                <c:pt idx="7966">
                  <c:v>-0.97700000000000164</c:v>
                </c:pt>
                <c:pt idx="7967">
                  <c:v>-0.97800000000000165</c:v>
                </c:pt>
                <c:pt idx="7968">
                  <c:v>-0.97900000000000165</c:v>
                </c:pt>
                <c:pt idx="7969">
                  <c:v>-0.98</c:v>
                </c:pt>
                <c:pt idx="7970">
                  <c:v>-0.98099999999999998</c:v>
                </c:pt>
                <c:pt idx="7971">
                  <c:v>-0.98199999999999998</c:v>
                </c:pt>
                <c:pt idx="7972">
                  <c:v>-0.98299999999999998</c:v>
                </c:pt>
                <c:pt idx="7973">
                  <c:v>-0.98399999999999999</c:v>
                </c:pt>
                <c:pt idx="7974">
                  <c:v>-0.98499999999999999</c:v>
                </c:pt>
                <c:pt idx="7975">
                  <c:v>-0.98599999999999999</c:v>
                </c:pt>
                <c:pt idx="7976">
                  <c:v>-0.98699999999999999</c:v>
                </c:pt>
                <c:pt idx="7977">
                  <c:v>-0.98799999999999999</c:v>
                </c:pt>
                <c:pt idx="7978">
                  <c:v>-0.98899999999999999</c:v>
                </c:pt>
                <c:pt idx="7979">
                  <c:v>-0.99</c:v>
                </c:pt>
                <c:pt idx="7980">
                  <c:v>-0.99099999999999999</c:v>
                </c:pt>
                <c:pt idx="7981">
                  <c:v>-0.99199999999999999</c:v>
                </c:pt>
                <c:pt idx="7982">
                  <c:v>-0.99299999999999999</c:v>
                </c:pt>
                <c:pt idx="7983">
                  <c:v>-0.99399999999999999</c:v>
                </c:pt>
                <c:pt idx="7984">
                  <c:v>-0.995</c:v>
                </c:pt>
                <c:pt idx="7985">
                  <c:v>-0.996</c:v>
                </c:pt>
                <c:pt idx="7986">
                  <c:v>-0.997</c:v>
                </c:pt>
                <c:pt idx="7987">
                  <c:v>-0.998</c:v>
                </c:pt>
                <c:pt idx="7988">
                  <c:v>-0.999</c:v>
                </c:pt>
                <c:pt idx="7989">
                  <c:v>-1</c:v>
                </c:pt>
              </c:numCache>
            </c:numRef>
          </c:xVal>
          <c:yVal>
            <c:numRef>
              <c:f>Sheet2!$BB$3:$BB$7992</c:f>
              <c:numCache>
                <c:formatCode>General</c:formatCode>
                <c:ptCount val="7990"/>
                <c:pt idx="0">
                  <c:v>-0.15283333333333426</c:v>
                </c:pt>
                <c:pt idx="1">
                  <c:v>-0.15244444444444546</c:v>
                </c:pt>
                <c:pt idx="2">
                  <c:v>-0.15227777777777801</c:v>
                </c:pt>
                <c:pt idx="3">
                  <c:v>-0.151555555555556</c:v>
                </c:pt>
                <c:pt idx="4">
                  <c:v>-0.15100000000000016</c:v>
                </c:pt>
                <c:pt idx="5">
                  <c:v>-0.15022222222222323</c:v>
                </c:pt>
                <c:pt idx="6">
                  <c:v>-0.149555555555556</c:v>
                </c:pt>
                <c:pt idx="7">
                  <c:v>-0.14883333333333426</c:v>
                </c:pt>
                <c:pt idx="8">
                  <c:v>-0.14794444444444543</c:v>
                </c:pt>
                <c:pt idx="9">
                  <c:v>-0.14750000000000016</c:v>
                </c:pt>
                <c:pt idx="10">
                  <c:v>-0.14677777777777801</c:v>
                </c:pt>
                <c:pt idx="11">
                  <c:v>-0.14600000000000016</c:v>
                </c:pt>
                <c:pt idx="12">
                  <c:v>-0.14555555555555597</c:v>
                </c:pt>
                <c:pt idx="13">
                  <c:v>-0.144666666666667</c:v>
                </c:pt>
                <c:pt idx="14">
                  <c:v>-0.14394444444444543</c:v>
                </c:pt>
                <c:pt idx="15">
                  <c:v>-0.143277777777778</c:v>
                </c:pt>
                <c:pt idx="16">
                  <c:v>-0.14222222222222217</c:v>
                </c:pt>
                <c:pt idx="17">
                  <c:v>-0.14133333333333423</c:v>
                </c:pt>
                <c:pt idx="18">
                  <c:v>-0.14055555555555588</c:v>
                </c:pt>
                <c:pt idx="19">
                  <c:v>-0.139777777777778</c:v>
                </c:pt>
                <c:pt idx="20">
                  <c:v>-0.13938888888888901</c:v>
                </c:pt>
                <c:pt idx="21">
                  <c:v>-0.13861111111111116</c:v>
                </c:pt>
                <c:pt idx="22">
                  <c:v>-0.137777777777778</c:v>
                </c:pt>
                <c:pt idx="23">
                  <c:v>-0.137388888888889</c:v>
                </c:pt>
                <c:pt idx="24">
                  <c:v>-0.13683333333333417</c:v>
                </c:pt>
                <c:pt idx="25">
                  <c:v>-0.13644444444444537</c:v>
                </c:pt>
                <c:pt idx="26">
                  <c:v>-0.13572222222222216</c:v>
                </c:pt>
                <c:pt idx="27">
                  <c:v>-0.13483333333333317</c:v>
                </c:pt>
                <c:pt idx="28">
                  <c:v>-0.13444444444444537</c:v>
                </c:pt>
                <c:pt idx="29">
                  <c:v>-0.13372222222222216</c:v>
                </c:pt>
                <c:pt idx="30">
                  <c:v>-0.132888888888889</c:v>
                </c:pt>
                <c:pt idx="31">
                  <c:v>-0.13222222222222216</c:v>
                </c:pt>
                <c:pt idx="32">
                  <c:v>-0.131388888888889</c:v>
                </c:pt>
                <c:pt idx="33">
                  <c:v>-0.13083333333333316</c:v>
                </c:pt>
                <c:pt idx="34">
                  <c:v>-0.13016666666666687</c:v>
                </c:pt>
                <c:pt idx="35">
                  <c:v>-0.12944444444444536</c:v>
                </c:pt>
                <c:pt idx="36">
                  <c:v>-0.12894444444444536</c:v>
                </c:pt>
                <c:pt idx="37">
                  <c:v>-0.12827777777777788</c:v>
                </c:pt>
                <c:pt idx="38">
                  <c:v>-0.12766666666666687</c:v>
                </c:pt>
                <c:pt idx="39">
                  <c:v>-0.127</c:v>
                </c:pt>
                <c:pt idx="40">
                  <c:v>-0.12633333333333316</c:v>
                </c:pt>
                <c:pt idx="41">
                  <c:v>-0.12577777777777788</c:v>
                </c:pt>
                <c:pt idx="42">
                  <c:v>-0.12522222222222201</c:v>
                </c:pt>
                <c:pt idx="43">
                  <c:v>-0.12450000000000008</c:v>
                </c:pt>
                <c:pt idx="44">
                  <c:v>-0.12416666666666713</c:v>
                </c:pt>
                <c:pt idx="45">
                  <c:v>-0.12338888888888902</c:v>
                </c:pt>
                <c:pt idx="46">
                  <c:v>-0.12300000000000008</c:v>
                </c:pt>
                <c:pt idx="47">
                  <c:v>-0.12222222222222322</c:v>
                </c:pt>
                <c:pt idx="48">
                  <c:v>-0.12155555555555608</c:v>
                </c:pt>
                <c:pt idx="49">
                  <c:v>-0.12100000000000002</c:v>
                </c:pt>
                <c:pt idx="50">
                  <c:v>-0.12027777777777802</c:v>
                </c:pt>
                <c:pt idx="51">
                  <c:v>-0.11944444444444402</c:v>
                </c:pt>
                <c:pt idx="52">
                  <c:v>-0.11900000000000002</c:v>
                </c:pt>
                <c:pt idx="53">
                  <c:v>-0.11822222222222317</c:v>
                </c:pt>
                <c:pt idx="54">
                  <c:v>-0.117833333333333</c:v>
                </c:pt>
                <c:pt idx="55">
                  <c:v>-0.11727777777777802</c:v>
                </c:pt>
                <c:pt idx="56">
                  <c:v>-0.11650000000000002</c:v>
                </c:pt>
                <c:pt idx="57">
                  <c:v>-0.11611111111111108</c:v>
                </c:pt>
                <c:pt idx="58">
                  <c:v>-0.11561111111111108</c:v>
                </c:pt>
                <c:pt idx="59">
                  <c:v>-0.11511111111111108</c:v>
                </c:pt>
                <c:pt idx="60">
                  <c:v>-0.11472222222222317</c:v>
                </c:pt>
                <c:pt idx="61">
                  <c:v>-0.113944444444444</c:v>
                </c:pt>
                <c:pt idx="62">
                  <c:v>-0.113388888888889</c:v>
                </c:pt>
                <c:pt idx="63">
                  <c:v>-0.112888888888889</c:v>
                </c:pt>
                <c:pt idx="64">
                  <c:v>-0.112277777777778</c:v>
                </c:pt>
                <c:pt idx="65">
                  <c:v>-0.111888888888889</c:v>
                </c:pt>
                <c:pt idx="66">
                  <c:v>-0.11116666666666702</c:v>
                </c:pt>
                <c:pt idx="67">
                  <c:v>-0.1105</c:v>
                </c:pt>
                <c:pt idx="68">
                  <c:v>-0.110055555555556</c:v>
                </c:pt>
                <c:pt idx="69">
                  <c:v>-0.10950000000000008</c:v>
                </c:pt>
                <c:pt idx="70">
                  <c:v>-0.10911111111111112</c:v>
                </c:pt>
                <c:pt idx="71">
                  <c:v>-0.10855555555555609</c:v>
                </c:pt>
                <c:pt idx="72">
                  <c:v>-0.10772222222222322</c:v>
                </c:pt>
                <c:pt idx="73">
                  <c:v>-0.10727777777777808</c:v>
                </c:pt>
                <c:pt idx="74">
                  <c:v>-0.10666666666666712</c:v>
                </c:pt>
                <c:pt idx="75">
                  <c:v>-0.10594444444444402</c:v>
                </c:pt>
                <c:pt idx="76">
                  <c:v>-0.10550000000000002</c:v>
                </c:pt>
                <c:pt idx="77">
                  <c:v>-0.104833333333333</c:v>
                </c:pt>
                <c:pt idx="78">
                  <c:v>-0.104388888888889</c:v>
                </c:pt>
                <c:pt idx="79">
                  <c:v>-0.10394444444444402</c:v>
                </c:pt>
                <c:pt idx="80">
                  <c:v>-0.103388888888889</c:v>
                </c:pt>
                <c:pt idx="81">
                  <c:v>-0.10300000000000002</c:v>
                </c:pt>
                <c:pt idx="82">
                  <c:v>-0.10255555555555602</c:v>
                </c:pt>
                <c:pt idx="83">
                  <c:v>-0.10211111111111108</c:v>
                </c:pt>
                <c:pt idx="84">
                  <c:v>-0.10161111111111108</c:v>
                </c:pt>
                <c:pt idx="85">
                  <c:v>-0.100833333333333</c:v>
                </c:pt>
                <c:pt idx="86">
                  <c:v>-0.10016666666666708</c:v>
                </c:pt>
                <c:pt idx="87">
                  <c:v>-9.9555555555555994E-2</c:v>
                </c:pt>
                <c:pt idx="88">
                  <c:v>-9.8777777777777825E-2</c:v>
                </c:pt>
                <c:pt idx="89">
                  <c:v>-9.8388888888888928E-2</c:v>
                </c:pt>
                <c:pt idx="90">
                  <c:v>-9.7555555555555951E-2</c:v>
                </c:pt>
                <c:pt idx="91">
                  <c:v>-9.6833333333333327E-2</c:v>
                </c:pt>
                <c:pt idx="92">
                  <c:v>-9.6555555555555991E-2</c:v>
                </c:pt>
                <c:pt idx="93">
                  <c:v>-9.6111111111111119E-2</c:v>
                </c:pt>
                <c:pt idx="94">
                  <c:v>-9.5777777777777712E-2</c:v>
                </c:pt>
                <c:pt idx="95">
                  <c:v>-9.5333333333333325E-2</c:v>
                </c:pt>
                <c:pt idx="96">
                  <c:v>-9.4611111111110993E-2</c:v>
                </c:pt>
                <c:pt idx="97">
                  <c:v>-9.4277777777777821E-2</c:v>
                </c:pt>
                <c:pt idx="98">
                  <c:v>-9.3888888888888897E-2</c:v>
                </c:pt>
                <c:pt idx="99">
                  <c:v>-9.3388888888888896E-2</c:v>
                </c:pt>
                <c:pt idx="100">
                  <c:v>-9.3055555555555974E-2</c:v>
                </c:pt>
                <c:pt idx="101">
                  <c:v>-9.2277777777777681E-2</c:v>
                </c:pt>
                <c:pt idx="102">
                  <c:v>-9.1777777777777694E-2</c:v>
                </c:pt>
                <c:pt idx="103">
                  <c:v>-9.1444444444444523E-2</c:v>
                </c:pt>
                <c:pt idx="104">
                  <c:v>-9.0944444444444508E-2</c:v>
                </c:pt>
                <c:pt idx="105">
                  <c:v>-9.0611111111111114E-2</c:v>
                </c:pt>
                <c:pt idx="106">
                  <c:v>-8.9944444444444716E-2</c:v>
                </c:pt>
                <c:pt idx="107">
                  <c:v>-8.9222222222222577E-2</c:v>
                </c:pt>
                <c:pt idx="108">
                  <c:v>-8.8833333333333528E-2</c:v>
                </c:pt>
                <c:pt idx="109">
                  <c:v>-8.8388888888888947E-2</c:v>
                </c:pt>
                <c:pt idx="110">
                  <c:v>-8.7888888888888905E-2</c:v>
                </c:pt>
                <c:pt idx="111">
                  <c:v>-8.7555555555555747E-2</c:v>
                </c:pt>
                <c:pt idx="112">
                  <c:v>-8.7111111111110806E-2</c:v>
                </c:pt>
                <c:pt idx="113">
                  <c:v>-8.7000000000000022E-2</c:v>
                </c:pt>
                <c:pt idx="114">
                  <c:v>-8.6666666666667155E-2</c:v>
                </c:pt>
                <c:pt idx="115">
                  <c:v>-8.6222222222222242E-2</c:v>
                </c:pt>
                <c:pt idx="116">
                  <c:v>-8.5833333333333345E-2</c:v>
                </c:pt>
                <c:pt idx="117">
                  <c:v>-8.5111111111110999E-2</c:v>
                </c:pt>
                <c:pt idx="118">
                  <c:v>-8.4666666666667195E-2</c:v>
                </c:pt>
                <c:pt idx="119">
                  <c:v>-8.4055555555555952E-2</c:v>
                </c:pt>
                <c:pt idx="120">
                  <c:v>-8.3333333333333343E-2</c:v>
                </c:pt>
                <c:pt idx="121">
                  <c:v>-8.2888888888888901E-2</c:v>
                </c:pt>
                <c:pt idx="122">
                  <c:v>-8.2444444444444515E-2</c:v>
                </c:pt>
                <c:pt idx="123">
                  <c:v>-8.2055555555555729E-2</c:v>
                </c:pt>
                <c:pt idx="124">
                  <c:v>-8.1833333333333327E-2</c:v>
                </c:pt>
                <c:pt idx="125">
                  <c:v>-8.1277777777777699E-2</c:v>
                </c:pt>
                <c:pt idx="126">
                  <c:v>-8.0833333333333507E-2</c:v>
                </c:pt>
                <c:pt idx="127">
                  <c:v>-8.0388888888888899E-2</c:v>
                </c:pt>
                <c:pt idx="128">
                  <c:v>-7.9888888888888912E-2</c:v>
                </c:pt>
                <c:pt idx="129">
                  <c:v>-7.9500000000000112E-2</c:v>
                </c:pt>
                <c:pt idx="130">
                  <c:v>-7.8722222222222513E-2</c:v>
                </c:pt>
                <c:pt idx="131">
                  <c:v>-7.8111111111111131E-2</c:v>
                </c:pt>
                <c:pt idx="132">
                  <c:v>-7.7666666666666731E-2</c:v>
                </c:pt>
                <c:pt idx="133">
                  <c:v>-7.7166666666666883E-2</c:v>
                </c:pt>
                <c:pt idx="134">
                  <c:v>-7.677777777777782E-2</c:v>
                </c:pt>
                <c:pt idx="135">
                  <c:v>-7.6222222222222233E-2</c:v>
                </c:pt>
                <c:pt idx="136">
                  <c:v>-7.5444444444444411E-2</c:v>
                </c:pt>
                <c:pt idx="137">
                  <c:v>-7.5222222222222232E-2</c:v>
                </c:pt>
                <c:pt idx="138">
                  <c:v>-7.4833333333333724E-2</c:v>
                </c:pt>
                <c:pt idx="139">
                  <c:v>-7.4388888888888893E-2</c:v>
                </c:pt>
                <c:pt idx="140">
                  <c:v>-7.40555555555555E-2</c:v>
                </c:pt>
                <c:pt idx="141">
                  <c:v>-7.3444444444444409E-2</c:v>
                </c:pt>
                <c:pt idx="142">
                  <c:v>-7.322222222222223E-2</c:v>
                </c:pt>
                <c:pt idx="143">
                  <c:v>-7.2944444444444409E-2</c:v>
                </c:pt>
                <c:pt idx="144">
                  <c:v>-7.244444444444452E-2</c:v>
                </c:pt>
                <c:pt idx="145">
                  <c:v>-7.2111111111111403E-2</c:v>
                </c:pt>
                <c:pt idx="146">
                  <c:v>-7.1722222222222493E-2</c:v>
                </c:pt>
                <c:pt idx="147">
                  <c:v>-7.1277777777777787E-2</c:v>
                </c:pt>
                <c:pt idx="148">
                  <c:v>-7.1111111111111111E-2</c:v>
                </c:pt>
                <c:pt idx="149">
                  <c:v>-7.0500000000000021E-2</c:v>
                </c:pt>
                <c:pt idx="150">
                  <c:v>-7.02777777777778E-2</c:v>
                </c:pt>
                <c:pt idx="151">
                  <c:v>-6.9944444444444503E-2</c:v>
                </c:pt>
                <c:pt idx="152">
                  <c:v>-6.9444444444444503E-2</c:v>
                </c:pt>
                <c:pt idx="153">
                  <c:v>-6.9055555555555509E-2</c:v>
                </c:pt>
                <c:pt idx="154">
                  <c:v>-6.8444444444444502E-2</c:v>
                </c:pt>
                <c:pt idx="155">
                  <c:v>-6.7833333333333704E-2</c:v>
                </c:pt>
                <c:pt idx="156">
                  <c:v>-6.7500000000000004E-2</c:v>
                </c:pt>
                <c:pt idx="157">
                  <c:v>-6.6833333333333564E-2</c:v>
                </c:pt>
                <c:pt idx="158">
                  <c:v>-6.64444444444445E-2</c:v>
                </c:pt>
                <c:pt idx="159">
                  <c:v>-6.6055555555555465E-2</c:v>
                </c:pt>
                <c:pt idx="160">
                  <c:v>-6.566666666666672E-2</c:v>
                </c:pt>
                <c:pt idx="161">
                  <c:v>-6.5500000000000003E-2</c:v>
                </c:pt>
                <c:pt idx="162">
                  <c:v>-6.5222222222222223E-2</c:v>
                </c:pt>
                <c:pt idx="163">
                  <c:v>-6.4888888888888899E-2</c:v>
                </c:pt>
                <c:pt idx="164">
                  <c:v>-6.4666666666666733E-2</c:v>
                </c:pt>
                <c:pt idx="165">
                  <c:v>-6.4277777777777809E-2</c:v>
                </c:pt>
                <c:pt idx="166">
                  <c:v>-6.3888888888888884E-2</c:v>
                </c:pt>
                <c:pt idx="167">
                  <c:v>-6.3500000000000001E-2</c:v>
                </c:pt>
                <c:pt idx="168">
                  <c:v>-6.2888888888888897E-2</c:v>
                </c:pt>
                <c:pt idx="169">
                  <c:v>-6.2722222222222498E-2</c:v>
                </c:pt>
                <c:pt idx="170">
                  <c:v>-6.2111111111111318E-2</c:v>
                </c:pt>
                <c:pt idx="171">
                  <c:v>-6.166666666666671E-2</c:v>
                </c:pt>
                <c:pt idx="172">
                  <c:v>-6.1166666666666723E-2</c:v>
                </c:pt>
                <c:pt idx="173">
                  <c:v>-6.0833333333333586E-2</c:v>
                </c:pt>
                <c:pt idx="174">
                  <c:v>-6.0388888888888909E-2</c:v>
                </c:pt>
                <c:pt idx="175">
                  <c:v>-6.0166666666666813E-2</c:v>
                </c:pt>
                <c:pt idx="176">
                  <c:v>-5.9555555555555612E-2</c:v>
                </c:pt>
                <c:pt idx="177">
                  <c:v>-5.9500000000000032E-2</c:v>
                </c:pt>
                <c:pt idx="178">
                  <c:v>-5.9111111111111309E-2</c:v>
                </c:pt>
                <c:pt idx="179">
                  <c:v>-5.8777777777777797E-2</c:v>
                </c:pt>
                <c:pt idx="180">
                  <c:v>-5.8444444444444493E-2</c:v>
                </c:pt>
                <c:pt idx="181">
                  <c:v>-5.8000000000000003E-2</c:v>
                </c:pt>
                <c:pt idx="182">
                  <c:v>-5.7666666666666734E-2</c:v>
                </c:pt>
                <c:pt idx="183">
                  <c:v>-5.7277777777777795E-2</c:v>
                </c:pt>
                <c:pt idx="184">
                  <c:v>-5.6555555555555352E-2</c:v>
                </c:pt>
                <c:pt idx="185">
                  <c:v>-5.6111111111111112E-2</c:v>
                </c:pt>
                <c:pt idx="186">
                  <c:v>-5.5666666666666711E-2</c:v>
                </c:pt>
                <c:pt idx="187">
                  <c:v>-5.5294444444444493E-2</c:v>
                </c:pt>
                <c:pt idx="188">
                  <c:v>-5.50277777777778E-2</c:v>
                </c:pt>
                <c:pt idx="189">
                  <c:v>-5.4277777777777807E-2</c:v>
                </c:pt>
                <c:pt idx="190">
                  <c:v>-5.3961111111111112E-2</c:v>
                </c:pt>
                <c:pt idx="191">
                  <c:v>-5.3622222222222224E-2</c:v>
                </c:pt>
                <c:pt idx="192">
                  <c:v>-5.3261111111111113E-2</c:v>
                </c:pt>
                <c:pt idx="193">
                  <c:v>-5.3016666666666733E-2</c:v>
                </c:pt>
                <c:pt idx="194">
                  <c:v>-5.2583333333333544E-2</c:v>
                </c:pt>
                <c:pt idx="195">
                  <c:v>-5.2194444444444675E-2</c:v>
                </c:pt>
                <c:pt idx="196">
                  <c:v>-5.2100000000000014E-2</c:v>
                </c:pt>
                <c:pt idx="197">
                  <c:v>-5.1494444444444523E-2</c:v>
                </c:pt>
                <c:pt idx="198">
                  <c:v>-5.1422222222222334E-2</c:v>
                </c:pt>
                <c:pt idx="199">
                  <c:v>-5.1155555555555357E-2</c:v>
                </c:pt>
                <c:pt idx="200">
                  <c:v>-5.0644444444444402E-2</c:v>
                </c:pt>
                <c:pt idx="201">
                  <c:v>-5.0400000000000014E-2</c:v>
                </c:pt>
                <c:pt idx="202">
                  <c:v>-4.9988888888888909E-2</c:v>
                </c:pt>
                <c:pt idx="203">
                  <c:v>-4.9627777777777805E-2</c:v>
                </c:pt>
                <c:pt idx="204">
                  <c:v>-4.9527777777777809E-2</c:v>
                </c:pt>
                <c:pt idx="205">
                  <c:v>-4.9116666666666871E-2</c:v>
                </c:pt>
                <c:pt idx="206">
                  <c:v>-4.9022222222222467E-2</c:v>
                </c:pt>
                <c:pt idx="207">
                  <c:v>-4.8900000000000013E-2</c:v>
                </c:pt>
                <c:pt idx="208">
                  <c:v>-4.8438888888888906E-2</c:v>
                </c:pt>
                <c:pt idx="209">
                  <c:v>-4.8344444444444502E-2</c:v>
                </c:pt>
                <c:pt idx="210">
                  <c:v>-4.8027777777777787E-2</c:v>
                </c:pt>
                <c:pt idx="211">
                  <c:v>-4.7638888888888918E-2</c:v>
                </c:pt>
                <c:pt idx="212">
                  <c:v>-4.7400000000000032E-2</c:v>
                </c:pt>
                <c:pt idx="213">
                  <c:v>-4.6816666666666722E-2</c:v>
                </c:pt>
                <c:pt idx="214">
                  <c:v>-4.6550000000000008E-2</c:v>
                </c:pt>
                <c:pt idx="215">
                  <c:v>-4.6283333333333412E-2</c:v>
                </c:pt>
                <c:pt idx="216">
                  <c:v>-4.5677777777777775E-2</c:v>
                </c:pt>
                <c:pt idx="217">
                  <c:v>-4.5411111111111124E-2</c:v>
                </c:pt>
                <c:pt idx="218">
                  <c:v>-4.5050000000000014E-2</c:v>
                </c:pt>
                <c:pt idx="219">
                  <c:v>-4.4588888888888907E-2</c:v>
                </c:pt>
                <c:pt idx="220">
                  <c:v>-4.4322222222222492E-2</c:v>
                </c:pt>
                <c:pt idx="221">
                  <c:v>-4.3788888888888912E-2</c:v>
                </c:pt>
                <c:pt idx="222">
                  <c:v>-4.3644444444444409E-2</c:v>
                </c:pt>
                <c:pt idx="223">
                  <c:v>-4.3377777777777807E-2</c:v>
                </c:pt>
                <c:pt idx="224">
                  <c:v>-4.2844444444444504E-2</c:v>
                </c:pt>
                <c:pt idx="225">
                  <c:v>-4.2722222222222467E-2</c:v>
                </c:pt>
                <c:pt idx="226">
                  <c:v>-4.2338888888888919E-2</c:v>
                </c:pt>
                <c:pt idx="227">
                  <c:v>-4.2000000000000023E-2</c:v>
                </c:pt>
                <c:pt idx="228">
                  <c:v>-4.1777777777777796E-2</c:v>
                </c:pt>
                <c:pt idx="229">
                  <c:v>-4.1344444444444496E-2</c:v>
                </c:pt>
                <c:pt idx="230">
                  <c:v>-4.1172222222222214E-2</c:v>
                </c:pt>
                <c:pt idx="231">
                  <c:v>-4.1100000000000005E-2</c:v>
                </c:pt>
                <c:pt idx="232">
                  <c:v>-4.0811111111111124E-2</c:v>
                </c:pt>
                <c:pt idx="233">
                  <c:v>-4.0738888888888922E-2</c:v>
                </c:pt>
                <c:pt idx="234">
                  <c:v>-4.0400000000000012E-2</c:v>
                </c:pt>
                <c:pt idx="235">
                  <c:v>-4.0133333333333562E-2</c:v>
                </c:pt>
                <c:pt idx="236">
                  <c:v>-3.9888888888888911E-2</c:v>
                </c:pt>
                <c:pt idx="237">
                  <c:v>-3.9455555555555605E-2</c:v>
                </c:pt>
                <c:pt idx="238">
                  <c:v>-3.9116666666666716E-2</c:v>
                </c:pt>
                <c:pt idx="239">
                  <c:v>-3.8777777777777966E-2</c:v>
                </c:pt>
                <c:pt idx="240">
                  <c:v>-3.8483333333333335E-2</c:v>
                </c:pt>
                <c:pt idx="241">
                  <c:v>-3.8411111111111215E-2</c:v>
                </c:pt>
                <c:pt idx="242">
                  <c:v>-3.8266666666666706E-2</c:v>
                </c:pt>
                <c:pt idx="243">
                  <c:v>-3.8072222222222216E-2</c:v>
                </c:pt>
                <c:pt idx="244">
                  <c:v>-3.8072222222222216E-2</c:v>
                </c:pt>
                <c:pt idx="245">
                  <c:v>-3.776111111111121E-2</c:v>
                </c:pt>
                <c:pt idx="246">
                  <c:v>-3.7661111111111249E-2</c:v>
                </c:pt>
                <c:pt idx="247">
                  <c:v>-3.7394444444444404E-2</c:v>
                </c:pt>
                <c:pt idx="248">
                  <c:v>-3.708333333333344E-2</c:v>
                </c:pt>
                <c:pt idx="249">
                  <c:v>-3.6816666666666754E-2</c:v>
                </c:pt>
                <c:pt idx="250">
                  <c:v>-3.6477777777777984E-2</c:v>
                </c:pt>
                <c:pt idx="251">
                  <c:v>-3.6088888888888906E-2</c:v>
                </c:pt>
                <c:pt idx="252">
                  <c:v>-3.5988888888888904E-2</c:v>
                </c:pt>
                <c:pt idx="253">
                  <c:v>-3.5383333333333301E-2</c:v>
                </c:pt>
                <c:pt idx="254">
                  <c:v>-3.5166666666666707E-2</c:v>
                </c:pt>
                <c:pt idx="255">
                  <c:v>-3.4777777777777977E-2</c:v>
                </c:pt>
                <c:pt idx="256">
                  <c:v>-3.4294444444444398E-2</c:v>
                </c:pt>
                <c:pt idx="257">
                  <c:v>-3.39555555555556E-2</c:v>
                </c:pt>
                <c:pt idx="258">
                  <c:v>-3.3594444444444399E-2</c:v>
                </c:pt>
                <c:pt idx="259">
                  <c:v>-3.3183333333333301E-2</c:v>
                </c:pt>
                <c:pt idx="260">
                  <c:v>-3.3133333333333306E-2</c:v>
                </c:pt>
                <c:pt idx="261">
                  <c:v>-3.2577777777777976E-2</c:v>
                </c:pt>
                <c:pt idx="262">
                  <c:v>-3.2505555555555635E-2</c:v>
                </c:pt>
                <c:pt idx="263">
                  <c:v>-3.2433333333333439E-2</c:v>
                </c:pt>
                <c:pt idx="264">
                  <c:v>-3.2066666666666702E-2</c:v>
                </c:pt>
                <c:pt idx="265">
                  <c:v>-3.1994444444444402E-2</c:v>
                </c:pt>
                <c:pt idx="266">
                  <c:v>-3.165555555555561E-2</c:v>
                </c:pt>
                <c:pt idx="267">
                  <c:v>-3.1266666666666706E-2</c:v>
                </c:pt>
                <c:pt idx="268">
                  <c:v>-3.11222222222222E-2</c:v>
                </c:pt>
                <c:pt idx="269">
                  <c:v>-3.0761111111111128E-2</c:v>
                </c:pt>
                <c:pt idx="270">
                  <c:v>-3.0422222222222201E-2</c:v>
                </c:pt>
                <c:pt idx="271">
                  <c:v>-3.0322222222222202E-2</c:v>
                </c:pt>
                <c:pt idx="272">
                  <c:v>-2.9983333333333306E-2</c:v>
                </c:pt>
                <c:pt idx="273">
                  <c:v>-2.9983333333333306E-2</c:v>
                </c:pt>
                <c:pt idx="274">
                  <c:v>-2.9861111111111227E-2</c:v>
                </c:pt>
                <c:pt idx="275">
                  <c:v>-2.9816666666666727E-2</c:v>
                </c:pt>
                <c:pt idx="276">
                  <c:v>-2.9744444444444403E-2</c:v>
                </c:pt>
                <c:pt idx="277">
                  <c:v>-2.9450000000000011E-2</c:v>
                </c:pt>
                <c:pt idx="278">
                  <c:v>-2.9377777777777961E-2</c:v>
                </c:pt>
                <c:pt idx="279">
                  <c:v>-2.90888888888889E-2</c:v>
                </c:pt>
                <c:pt idx="280">
                  <c:v>-2.8800000000000006E-2</c:v>
                </c:pt>
                <c:pt idx="281">
                  <c:v>-2.8577777777777955E-2</c:v>
                </c:pt>
                <c:pt idx="282">
                  <c:v>-2.8238888888888897E-2</c:v>
                </c:pt>
                <c:pt idx="283">
                  <c:v>-2.7877777777777987E-2</c:v>
                </c:pt>
                <c:pt idx="284">
                  <c:v>-2.7805555555555639E-2</c:v>
                </c:pt>
                <c:pt idx="285">
                  <c:v>-2.7488888888888906E-2</c:v>
                </c:pt>
                <c:pt idx="286">
                  <c:v>-2.7394444444444409E-2</c:v>
                </c:pt>
                <c:pt idx="287">
                  <c:v>-2.7250000000000035E-2</c:v>
                </c:pt>
                <c:pt idx="288">
                  <c:v>-2.7077777777777982E-2</c:v>
                </c:pt>
                <c:pt idx="289">
                  <c:v>-2.7055555555555642E-2</c:v>
                </c:pt>
                <c:pt idx="290">
                  <c:v>-2.6833333333333431E-2</c:v>
                </c:pt>
                <c:pt idx="291">
                  <c:v>-2.6594444444444407E-2</c:v>
                </c:pt>
                <c:pt idx="292">
                  <c:v>-2.6494444444444411E-2</c:v>
                </c:pt>
                <c:pt idx="293">
                  <c:v>-2.6155555555555609E-2</c:v>
                </c:pt>
                <c:pt idx="294">
                  <c:v>-2.5866666666666711E-2</c:v>
                </c:pt>
                <c:pt idx="295">
                  <c:v>-2.5600000000000012E-2</c:v>
                </c:pt>
                <c:pt idx="296">
                  <c:v>-2.51888888888889E-2</c:v>
                </c:pt>
                <c:pt idx="297">
                  <c:v>-2.5044444444444404E-2</c:v>
                </c:pt>
                <c:pt idx="298">
                  <c:v>-2.4900000000000005E-2</c:v>
                </c:pt>
                <c:pt idx="299">
                  <c:v>-2.4605555555555634E-2</c:v>
                </c:pt>
                <c:pt idx="300">
                  <c:v>-2.4583333333333311E-2</c:v>
                </c:pt>
                <c:pt idx="301">
                  <c:v>-2.4244444444444398E-2</c:v>
                </c:pt>
                <c:pt idx="302">
                  <c:v>-2.4172222222222206E-2</c:v>
                </c:pt>
                <c:pt idx="303">
                  <c:v>-2.3977777777777955E-2</c:v>
                </c:pt>
                <c:pt idx="304">
                  <c:v>-2.3588888888888871E-2</c:v>
                </c:pt>
                <c:pt idx="305">
                  <c:v>-2.3444444444444403E-2</c:v>
                </c:pt>
                <c:pt idx="306">
                  <c:v>-2.3083333333333306E-2</c:v>
                </c:pt>
                <c:pt idx="307">
                  <c:v>-2.2744444444444404E-2</c:v>
                </c:pt>
                <c:pt idx="308">
                  <c:v>-2.267222222222235E-2</c:v>
                </c:pt>
                <c:pt idx="309">
                  <c:v>-2.2333333333333406E-2</c:v>
                </c:pt>
                <c:pt idx="310">
                  <c:v>-2.2183333333333406E-2</c:v>
                </c:pt>
                <c:pt idx="311">
                  <c:v>-2.2183333333333406E-2</c:v>
                </c:pt>
                <c:pt idx="312">
                  <c:v>-2.1916666666666706E-2</c:v>
                </c:pt>
                <c:pt idx="313">
                  <c:v>-2.1944444444444405E-2</c:v>
                </c:pt>
                <c:pt idx="314">
                  <c:v>-2.1894444444444404E-2</c:v>
                </c:pt>
                <c:pt idx="315">
                  <c:v>-2.1844444444444527E-2</c:v>
                </c:pt>
                <c:pt idx="316">
                  <c:v>-2.1872222222222348E-2</c:v>
                </c:pt>
                <c:pt idx="317">
                  <c:v>-2.1750000000000005E-2</c:v>
                </c:pt>
                <c:pt idx="318">
                  <c:v>-2.1677777777777973E-2</c:v>
                </c:pt>
                <c:pt idx="319">
                  <c:v>-2.1655555555555612E-2</c:v>
                </c:pt>
                <c:pt idx="320">
                  <c:v>-2.1411111111111235E-2</c:v>
                </c:pt>
                <c:pt idx="321">
                  <c:v>-2.1388888888888888E-2</c:v>
                </c:pt>
                <c:pt idx="322">
                  <c:v>-2.1050000000000006E-2</c:v>
                </c:pt>
                <c:pt idx="323">
                  <c:v>-2.0661111111111206E-2</c:v>
                </c:pt>
                <c:pt idx="324">
                  <c:v>-2.056111111111121E-2</c:v>
                </c:pt>
                <c:pt idx="325">
                  <c:v>-2.02222222222222E-2</c:v>
                </c:pt>
                <c:pt idx="326">
                  <c:v>-1.9861111111111232E-2</c:v>
                </c:pt>
                <c:pt idx="327">
                  <c:v>-1.9716666666666705E-2</c:v>
                </c:pt>
                <c:pt idx="328">
                  <c:v>-1.9377777777777824E-2</c:v>
                </c:pt>
                <c:pt idx="329">
                  <c:v>-1.9350000000000023E-2</c:v>
                </c:pt>
                <c:pt idx="330">
                  <c:v>-1.9350000000000023E-2</c:v>
                </c:pt>
                <c:pt idx="331">
                  <c:v>-1.9155555555555627E-2</c:v>
                </c:pt>
                <c:pt idx="332">
                  <c:v>-1.918333333333342E-2</c:v>
                </c:pt>
                <c:pt idx="333">
                  <c:v>-1.9011111111111124E-2</c:v>
                </c:pt>
                <c:pt idx="334">
                  <c:v>-1.9011111111111124E-2</c:v>
                </c:pt>
                <c:pt idx="335">
                  <c:v>-1.8916666666666703E-2</c:v>
                </c:pt>
                <c:pt idx="336">
                  <c:v>-1.8550000000000007E-2</c:v>
                </c:pt>
                <c:pt idx="337">
                  <c:v>-1.852777777777782E-2</c:v>
                </c:pt>
                <c:pt idx="338">
                  <c:v>-1.8211111111111105E-2</c:v>
                </c:pt>
                <c:pt idx="339">
                  <c:v>-1.7950000000000011E-2</c:v>
                </c:pt>
                <c:pt idx="340">
                  <c:v>-1.7872222222222203E-2</c:v>
                </c:pt>
                <c:pt idx="341">
                  <c:v>-1.7488888888888901E-2</c:v>
                </c:pt>
                <c:pt idx="342">
                  <c:v>-1.7222222222222201E-2</c:v>
                </c:pt>
                <c:pt idx="343">
                  <c:v>-1.7222222222222201E-2</c:v>
                </c:pt>
                <c:pt idx="344">
                  <c:v>-1.6855555555555627E-2</c:v>
                </c:pt>
                <c:pt idx="345">
                  <c:v>-1.681111111111112E-2</c:v>
                </c:pt>
                <c:pt idx="346">
                  <c:v>-1.6616666666666703E-2</c:v>
                </c:pt>
                <c:pt idx="347">
                  <c:v>-1.6494444444444405E-2</c:v>
                </c:pt>
                <c:pt idx="348">
                  <c:v>-1.6494444444444405E-2</c:v>
                </c:pt>
                <c:pt idx="349">
                  <c:v>-1.6444444444444404E-2</c:v>
                </c:pt>
                <c:pt idx="350">
                  <c:v>-1.6422222222222203E-2</c:v>
                </c:pt>
                <c:pt idx="351">
                  <c:v>-1.6422222222222203E-2</c:v>
                </c:pt>
                <c:pt idx="352">
                  <c:v>-1.6372222222222205E-2</c:v>
                </c:pt>
                <c:pt idx="353">
                  <c:v>-1.6394444444444406E-2</c:v>
                </c:pt>
                <c:pt idx="354">
                  <c:v>-1.6300000000000023E-2</c:v>
                </c:pt>
                <c:pt idx="355">
                  <c:v>-1.6205555555555626E-2</c:v>
                </c:pt>
                <c:pt idx="356">
                  <c:v>-1.6155555555555621E-2</c:v>
                </c:pt>
                <c:pt idx="357">
                  <c:v>-1.5866666666666703E-2</c:v>
                </c:pt>
                <c:pt idx="358">
                  <c:v>-1.5672222222222202E-2</c:v>
                </c:pt>
                <c:pt idx="359">
                  <c:v>-1.5527777777777814E-2</c:v>
                </c:pt>
                <c:pt idx="360">
                  <c:v>-1.5261111111111118E-2</c:v>
                </c:pt>
                <c:pt idx="361">
                  <c:v>-1.5305555555555616E-2</c:v>
                </c:pt>
                <c:pt idx="362">
                  <c:v>-1.5038888888888905E-2</c:v>
                </c:pt>
                <c:pt idx="363">
                  <c:v>-1.4677777777777802E-2</c:v>
                </c:pt>
                <c:pt idx="364">
                  <c:v>-1.4700000000000003E-2</c:v>
                </c:pt>
                <c:pt idx="365">
                  <c:v>-1.4461111111111103E-2</c:v>
                </c:pt>
                <c:pt idx="366">
                  <c:v>-1.44111111111111E-2</c:v>
                </c:pt>
                <c:pt idx="367">
                  <c:v>-1.4361111111111107E-2</c:v>
                </c:pt>
                <c:pt idx="368">
                  <c:v>-1.3977777777777813E-2</c:v>
                </c:pt>
                <c:pt idx="369">
                  <c:v>-1.3950000000000013E-2</c:v>
                </c:pt>
                <c:pt idx="370">
                  <c:v>-1.3927777777777813E-2</c:v>
                </c:pt>
                <c:pt idx="371">
                  <c:v>-1.3683333333333415E-2</c:v>
                </c:pt>
                <c:pt idx="372">
                  <c:v>-1.3783333333333418E-2</c:v>
                </c:pt>
                <c:pt idx="373">
                  <c:v>-1.3394444444444402E-2</c:v>
                </c:pt>
                <c:pt idx="374">
                  <c:v>-1.3294444444444402E-2</c:v>
                </c:pt>
                <c:pt idx="375">
                  <c:v>-1.3272222222222204E-2</c:v>
                </c:pt>
                <c:pt idx="376">
                  <c:v>-1.2838888888888903E-2</c:v>
                </c:pt>
                <c:pt idx="377">
                  <c:v>-1.2933333333333302E-2</c:v>
                </c:pt>
                <c:pt idx="378">
                  <c:v>-1.2688888888888913E-2</c:v>
                </c:pt>
                <c:pt idx="379">
                  <c:v>-1.2305555555555613E-2</c:v>
                </c:pt>
                <c:pt idx="380">
                  <c:v>-1.2377777777777802E-2</c:v>
                </c:pt>
                <c:pt idx="381">
                  <c:v>-1.21111111111111E-2</c:v>
                </c:pt>
                <c:pt idx="382">
                  <c:v>-1.1794444444444403E-2</c:v>
                </c:pt>
                <c:pt idx="383">
                  <c:v>-1.1866666666666716E-2</c:v>
                </c:pt>
                <c:pt idx="384">
                  <c:v>-1.1455555555555613E-2</c:v>
                </c:pt>
                <c:pt idx="385">
                  <c:v>-1.1477777777777805E-2</c:v>
                </c:pt>
                <c:pt idx="386">
                  <c:v>-1.1383333333333414E-2</c:v>
                </c:pt>
                <c:pt idx="387">
                  <c:v>-1.1138888888888903E-2</c:v>
                </c:pt>
                <c:pt idx="388">
                  <c:v>-1.1138888888888903E-2</c:v>
                </c:pt>
                <c:pt idx="389">
                  <c:v>-1.1094444444444402E-2</c:v>
                </c:pt>
                <c:pt idx="390">
                  <c:v>-1.1022222222222209E-2</c:v>
                </c:pt>
                <c:pt idx="391">
                  <c:v>-1.1066666666666707E-2</c:v>
                </c:pt>
                <c:pt idx="392">
                  <c:v>-1.0994444444444399E-2</c:v>
                </c:pt>
                <c:pt idx="393">
                  <c:v>-1.0994444444444399E-2</c:v>
                </c:pt>
                <c:pt idx="394">
                  <c:v>-1.0922222222222201E-2</c:v>
                </c:pt>
                <c:pt idx="395">
                  <c:v>-1.0850000000000005E-2</c:v>
                </c:pt>
                <c:pt idx="396">
                  <c:v>-1.0950000000000001E-2</c:v>
                </c:pt>
                <c:pt idx="397">
                  <c:v>-1.0705555555555621E-2</c:v>
                </c:pt>
                <c:pt idx="398">
                  <c:v>-1.0561111111111113E-2</c:v>
                </c:pt>
                <c:pt idx="399">
                  <c:v>-1.0438888888888907E-2</c:v>
                </c:pt>
                <c:pt idx="400">
                  <c:v>-1.0172222222222199E-2</c:v>
                </c:pt>
                <c:pt idx="401">
                  <c:v>-1.0172222222222199E-2</c:v>
                </c:pt>
                <c:pt idx="402">
                  <c:v>-9.8111111111111107E-3</c:v>
                </c:pt>
                <c:pt idx="403">
                  <c:v>-9.5444444444444526E-3</c:v>
                </c:pt>
                <c:pt idx="404">
                  <c:v>-9.6888888888888927E-3</c:v>
                </c:pt>
                <c:pt idx="405">
                  <c:v>-9.4222222222222624E-3</c:v>
                </c:pt>
                <c:pt idx="406">
                  <c:v>-9.4000000000000195E-3</c:v>
                </c:pt>
                <c:pt idx="407">
                  <c:v>-9.3722222222222696E-3</c:v>
                </c:pt>
                <c:pt idx="408">
                  <c:v>-9.1055555555555889E-3</c:v>
                </c:pt>
                <c:pt idx="409">
                  <c:v>-9.2277777777777688E-3</c:v>
                </c:pt>
                <c:pt idx="410">
                  <c:v>-9.1055555555555889E-3</c:v>
                </c:pt>
                <c:pt idx="411">
                  <c:v>-8.8388888888889048E-3</c:v>
                </c:pt>
                <c:pt idx="412">
                  <c:v>-8.8666666666667275E-3</c:v>
                </c:pt>
                <c:pt idx="413">
                  <c:v>-8.6444444444444546E-3</c:v>
                </c:pt>
                <c:pt idx="414">
                  <c:v>-8.6000000000000226E-3</c:v>
                </c:pt>
                <c:pt idx="415">
                  <c:v>-8.6000000000000226E-3</c:v>
                </c:pt>
                <c:pt idx="416">
                  <c:v>-8.477777777777782E-3</c:v>
                </c:pt>
                <c:pt idx="417">
                  <c:v>-8.4555555555556137E-3</c:v>
                </c:pt>
                <c:pt idx="418">
                  <c:v>-8.4555555555556137E-3</c:v>
                </c:pt>
                <c:pt idx="419">
                  <c:v>-8.4055555555555949E-3</c:v>
                </c:pt>
                <c:pt idx="420">
                  <c:v>-8.4055555555555949E-3</c:v>
                </c:pt>
                <c:pt idx="421">
                  <c:v>-8.3333333333333506E-3</c:v>
                </c:pt>
                <c:pt idx="422">
                  <c:v>-8.3333333333333506E-3</c:v>
                </c:pt>
                <c:pt idx="423">
                  <c:v>-8.3333333333333506E-3</c:v>
                </c:pt>
                <c:pt idx="424">
                  <c:v>-8.3333333333333506E-3</c:v>
                </c:pt>
                <c:pt idx="425">
                  <c:v>-8.3333333333333506E-3</c:v>
                </c:pt>
                <c:pt idx="426">
                  <c:v>-8.2833333333333526E-3</c:v>
                </c:pt>
                <c:pt idx="427">
                  <c:v>-8.2611111111111114E-3</c:v>
                </c:pt>
                <c:pt idx="428">
                  <c:v>-8.3333333333333506E-3</c:v>
                </c:pt>
                <c:pt idx="429">
                  <c:v>-8.2333333333333321E-3</c:v>
                </c:pt>
                <c:pt idx="430">
                  <c:v>-8.1888888888888966E-3</c:v>
                </c:pt>
                <c:pt idx="431">
                  <c:v>-8.1611111111110999E-3</c:v>
                </c:pt>
                <c:pt idx="432">
                  <c:v>-8.1388888888888917E-3</c:v>
                </c:pt>
                <c:pt idx="433">
                  <c:v>-8.1388888888888917E-3</c:v>
                </c:pt>
                <c:pt idx="434">
                  <c:v>-8.1111111111111089E-3</c:v>
                </c:pt>
                <c:pt idx="435">
                  <c:v>-8.0388888888888923E-3</c:v>
                </c:pt>
                <c:pt idx="436">
                  <c:v>-8.0888888888889232E-3</c:v>
                </c:pt>
                <c:pt idx="437">
                  <c:v>-7.89444444444444E-3</c:v>
                </c:pt>
                <c:pt idx="438">
                  <c:v>-7.89444444444444E-3</c:v>
                </c:pt>
                <c:pt idx="439">
                  <c:v>-7.8222222222222304E-3</c:v>
                </c:pt>
                <c:pt idx="440">
                  <c:v>-7.5833333333333655E-3</c:v>
                </c:pt>
                <c:pt idx="441">
                  <c:v>-7.6055555555555486E-3</c:v>
                </c:pt>
                <c:pt idx="442">
                  <c:v>-7.3166666666666874E-3</c:v>
                </c:pt>
                <c:pt idx="443">
                  <c:v>-7.0722222222222488E-3</c:v>
                </c:pt>
                <c:pt idx="444">
                  <c:v>-7.2166666666666846E-3</c:v>
                </c:pt>
                <c:pt idx="445">
                  <c:v>-6.9055555555555511E-3</c:v>
                </c:pt>
                <c:pt idx="446">
                  <c:v>-6.9055555555555511E-3</c:v>
                </c:pt>
                <c:pt idx="447">
                  <c:v>-6.8555555555555505E-3</c:v>
                </c:pt>
                <c:pt idx="448">
                  <c:v>-6.5388888888889014E-3</c:v>
                </c:pt>
                <c:pt idx="449">
                  <c:v>-6.7833333333333756E-3</c:v>
                </c:pt>
                <c:pt idx="450">
                  <c:v>-6.6833333333333605E-3</c:v>
                </c:pt>
                <c:pt idx="451">
                  <c:v>-6.4888888888889034E-3</c:v>
                </c:pt>
                <c:pt idx="452">
                  <c:v>-6.4666666666666865E-3</c:v>
                </c:pt>
                <c:pt idx="453">
                  <c:v>-6.150000000000001E-3</c:v>
                </c:pt>
                <c:pt idx="454">
                  <c:v>-6.2000000000000163E-3</c:v>
                </c:pt>
                <c:pt idx="455">
                  <c:v>-6.2500000000000134E-3</c:v>
                </c:pt>
                <c:pt idx="456">
                  <c:v>-5.9555555555555507E-3</c:v>
                </c:pt>
                <c:pt idx="457">
                  <c:v>-6.1277777777777685E-3</c:v>
                </c:pt>
                <c:pt idx="458">
                  <c:v>-6.0555555555555475E-3</c:v>
                </c:pt>
                <c:pt idx="459">
                  <c:v>-5.9833333333333657E-3</c:v>
                </c:pt>
                <c:pt idx="460">
                  <c:v>-6.0555555555555475E-3</c:v>
                </c:pt>
                <c:pt idx="461">
                  <c:v>-5.9333333333333781E-3</c:v>
                </c:pt>
                <c:pt idx="462">
                  <c:v>-5.8833333333333593E-3</c:v>
                </c:pt>
                <c:pt idx="463">
                  <c:v>-5.9111111111111413E-3</c:v>
                </c:pt>
                <c:pt idx="464">
                  <c:v>-5.7166666666666876E-3</c:v>
                </c:pt>
                <c:pt idx="465">
                  <c:v>-5.6666666666666714E-3</c:v>
                </c:pt>
                <c:pt idx="466">
                  <c:v>-5.7166666666666876E-3</c:v>
                </c:pt>
                <c:pt idx="467">
                  <c:v>-5.7166666666666876E-3</c:v>
                </c:pt>
                <c:pt idx="468">
                  <c:v>-5.6944444444444508E-3</c:v>
                </c:pt>
                <c:pt idx="469">
                  <c:v>-5.5222222222222365E-3</c:v>
                </c:pt>
                <c:pt idx="470">
                  <c:v>-5.4977777777777802E-3</c:v>
                </c:pt>
                <c:pt idx="471">
                  <c:v>-5.4738888888889014E-3</c:v>
                </c:pt>
                <c:pt idx="472">
                  <c:v>-5.4977777777777802E-3</c:v>
                </c:pt>
                <c:pt idx="473">
                  <c:v>-5.5222222222222365E-3</c:v>
                </c:pt>
                <c:pt idx="474">
                  <c:v>-5.4494444444444729E-3</c:v>
                </c:pt>
                <c:pt idx="475">
                  <c:v>-5.4738888888889014E-3</c:v>
                </c:pt>
                <c:pt idx="476">
                  <c:v>-5.5944444444444514E-3</c:v>
                </c:pt>
                <c:pt idx="477">
                  <c:v>-5.5944444444444514E-3</c:v>
                </c:pt>
                <c:pt idx="478">
                  <c:v>-5.6666666666666714E-3</c:v>
                </c:pt>
                <c:pt idx="479">
                  <c:v>-5.6944444444444508E-3</c:v>
                </c:pt>
                <c:pt idx="480">
                  <c:v>-5.6944444444444508E-3</c:v>
                </c:pt>
                <c:pt idx="481">
                  <c:v>-5.7388888888888923E-3</c:v>
                </c:pt>
                <c:pt idx="482">
                  <c:v>-5.6666666666666714E-3</c:v>
                </c:pt>
                <c:pt idx="483">
                  <c:v>-5.6166666666666734E-3</c:v>
                </c:pt>
                <c:pt idx="484">
                  <c:v>-5.5944444444444514E-3</c:v>
                </c:pt>
                <c:pt idx="485">
                  <c:v>-5.4494444444444729E-3</c:v>
                </c:pt>
                <c:pt idx="486">
                  <c:v>-5.4255555555555463E-3</c:v>
                </c:pt>
                <c:pt idx="487">
                  <c:v>-5.304444444444451E-3</c:v>
                </c:pt>
                <c:pt idx="488">
                  <c:v>-5.1588888888888908E-3</c:v>
                </c:pt>
                <c:pt idx="489">
                  <c:v>-5.1833333333333592E-3</c:v>
                </c:pt>
                <c:pt idx="490">
                  <c:v>-5.2316666666666865E-3</c:v>
                </c:pt>
                <c:pt idx="491">
                  <c:v>-5.1833333333333592E-3</c:v>
                </c:pt>
                <c:pt idx="492">
                  <c:v>-5.1833333333333592E-3</c:v>
                </c:pt>
                <c:pt idx="493">
                  <c:v>-5.0622222222222353E-3</c:v>
                </c:pt>
                <c:pt idx="494">
                  <c:v>-5.134444444444451E-3</c:v>
                </c:pt>
                <c:pt idx="495">
                  <c:v>-5.2555555555555454E-3</c:v>
                </c:pt>
                <c:pt idx="496">
                  <c:v>-5.1833333333333592E-3</c:v>
                </c:pt>
                <c:pt idx="497">
                  <c:v>-5.1833333333333592E-3</c:v>
                </c:pt>
                <c:pt idx="498">
                  <c:v>-5.1833333333333592E-3</c:v>
                </c:pt>
                <c:pt idx="499">
                  <c:v>-5.2316666666666865E-3</c:v>
                </c:pt>
                <c:pt idx="500">
                  <c:v>-5.2800000000000034E-3</c:v>
                </c:pt>
                <c:pt idx="501">
                  <c:v>-5.1105555555555375E-3</c:v>
                </c:pt>
                <c:pt idx="502">
                  <c:v>-5.0377777777777799E-3</c:v>
                </c:pt>
                <c:pt idx="503">
                  <c:v>-5.1105555555555375E-3</c:v>
                </c:pt>
                <c:pt idx="504">
                  <c:v>-4.9166666666666864E-3</c:v>
                </c:pt>
                <c:pt idx="505">
                  <c:v>-4.9650000000000024E-3</c:v>
                </c:pt>
                <c:pt idx="506">
                  <c:v>-4.7227777777777806E-3</c:v>
                </c:pt>
                <c:pt idx="507">
                  <c:v>-4.6988888888888905E-3</c:v>
                </c:pt>
                <c:pt idx="508">
                  <c:v>-4.7955555555555486E-3</c:v>
                </c:pt>
                <c:pt idx="509">
                  <c:v>-4.5777777777777804E-3</c:v>
                </c:pt>
                <c:pt idx="510">
                  <c:v>-4.6016666666666714E-3</c:v>
                </c:pt>
                <c:pt idx="511">
                  <c:v>-4.6505555555555441E-3</c:v>
                </c:pt>
                <c:pt idx="512">
                  <c:v>-4.3838888888888912E-3</c:v>
                </c:pt>
                <c:pt idx="513">
                  <c:v>-4.6505555555555441E-3</c:v>
                </c:pt>
                <c:pt idx="514">
                  <c:v>-4.4566666666666834E-3</c:v>
                </c:pt>
                <c:pt idx="515">
                  <c:v>-4.3111111111111275E-3</c:v>
                </c:pt>
                <c:pt idx="516">
                  <c:v>-4.5294444444444523E-3</c:v>
                </c:pt>
                <c:pt idx="517">
                  <c:v>-4.2383333333333596E-3</c:v>
                </c:pt>
                <c:pt idx="518">
                  <c:v>-4.2872222222222443E-3</c:v>
                </c:pt>
                <c:pt idx="519">
                  <c:v>-4.2872222222222443E-3</c:v>
                </c:pt>
                <c:pt idx="520">
                  <c:v>-3.8994444444444406E-3</c:v>
                </c:pt>
                <c:pt idx="521">
                  <c:v>-4.068888888888891E-3</c:v>
                </c:pt>
                <c:pt idx="522">
                  <c:v>-3.9238888888888952E-3</c:v>
                </c:pt>
                <c:pt idx="523">
                  <c:v>-3.7538888888888912E-3</c:v>
                </c:pt>
                <c:pt idx="524">
                  <c:v>-3.9477777777777992E-3</c:v>
                </c:pt>
                <c:pt idx="525">
                  <c:v>-3.7300000000000154E-3</c:v>
                </c:pt>
                <c:pt idx="526">
                  <c:v>-3.8511111111111246E-3</c:v>
                </c:pt>
                <c:pt idx="527">
                  <c:v>-3.9722222222222216E-3</c:v>
                </c:pt>
                <c:pt idx="528">
                  <c:v>-3.8027777777777843E-3</c:v>
                </c:pt>
                <c:pt idx="529">
                  <c:v>-3.9238888888888952E-3</c:v>
                </c:pt>
                <c:pt idx="530">
                  <c:v>-3.8511111111111246E-3</c:v>
                </c:pt>
                <c:pt idx="531">
                  <c:v>-3.6333333333333434E-3</c:v>
                </c:pt>
                <c:pt idx="532">
                  <c:v>-3.7300000000000154E-3</c:v>
                </c:pt>
                <c:pt idx="533">
                  <c:v>-3.5361111111111222E-3</c:v>
                </c:pt>
                <c:pt idx="534">
                  <c:v>-3.4633333333333452E-3</c:v>
                </c:pt>
                <c:pt idx="535">
                  <c:v>-3.3422222222222226E-3</c:v>
                </c:pt>
                <c:pt idx="536">
                  <c:v>-3.2211111111111238E-3</c:v>
                </c:pt>
                <c:pt idx="537">
                  <c:v>-3.3183333333333311E-3</c:v>
                </c:pt>
                <c:pt idx="538">
                  <c:v>-3.2938888888888931E-3</c:v>
                </c:pt>
                <c:pt idx="539">
                  <c:v>-3.1972222222222358E-3</c:v>
                </c:pt>
                <c:pt idx="540">
                  <c:v>-3.1972222222222358E-3</c:v>
                </c:pt>
                <c:pt idx="541">
                  <c:v>-3.2211111111111238E-3</c:v>
                </c:pt>
                <c:pt idx="542">
                  <c:v>-3.3422222222222226E-3</c:v>
                </c:pt>
                <c:pt idx="543">
                  <c:v>-3.3666666666666736E-3</c:v>
                </c:pt>
                <c:pt idx="544">
                  <c:v>-3.1972222222222358E-3</c:v>
                </c:pt>
                <c:pt idx="545">
                  <c:v>-3.245555555555564E-3</c:v>
                </c:pt>
                <c:pt idx="546">
                  <c:v>-3.1727777777777965E-3</c:v>
                </c:pt>
                <c:pt idx="547">
                  <c:v>-3.1244444444444523E-3</c:v>
                </c:pt>
                <c:pt idx="548">
                  <c:v>-3.1244444444444523E-3</c:v>
                </c:pt>
                <c:pt idx="549">
                  <c:v>-3.0516666666666734E-3</c:v>
                </c:pt>
                <c:pt idx="550">
                  <c:v>-3.0761111111111223E-3</c:v>
                </c:pt>
                <c:pt idx="551">
                  <c:v>-3.0516666666666734E-3</c:v>
                </c:pt>
                <c:pt idx="552">
                  <c:v>-2.9305555555555612E-3</c:v>
                </c:pt>
                <c:pt idx="553">
                  <c:v>-2.9550000000000006E-3</c:v>
                </c:pt>
                <c:pt idx="554">
                  <c:v>-3.0277777777777985E-3</c:v>
                </c:pt>
                <c:pt idx="555">
                  <c:v>-2.9788888888888912E-3</c:v>
                </c:pt>
                <c:pt idx="556">
                  <c:v>-2.9305555555555612E-3</c:v>
                </c:pt>
                <c:pt idx="557">
                  <c:v>-2.8577777777777963E-3</c:v>
                </c:pt>
                <c:pt idx="558">
                  <c:v>-2.8822222222222331E-3</c:v>
                </c:pt>
                <c:pt idx="559">
                  <c:v>-2.9066666666666711E-3</c:v>
                </c:pt>
                <c:pt idx="560">
                  <c:v>-2.833888888888891E-3</c:v>
                </c:pt>
                <c:pt idx="561">
                  <c:v>-2.7611111111111248E-3</c:v>
                </c:pt>
                <c:pt idx="562">
                  <c:v>-2.7611111111111248E-3</c:v>
                </c:pt>
                <c:pt idx="563">
                  <c:v>-2.8094444444444404E-3</c:v>
                </c:pt>
                <c:pt idx="564">
                  <c:v>-2.8822222222222331E-3</c:v>
                </c:pt>
                <c:pt idx="565">
                  <c:v>-2.8577777777777963E-3</c:v>
                </c:pt>
                <c:pt idx="566">
                  <c:v>-2.8577777777777963E-3</c:v>
                </c:pt>
                <c:pt idx="567">
                  <c:v>-2.9066666666666711E-3</c:v>
                </c:pt>
                <c:pt idx="568">
                  <c:v>-2.9550000000000006E-3</c:v>
                </c:pt>
                <c:pt idx="569">
                  <c:v>-2.9788888888888912E-3</c:v>
                </c:pt>
                <c:pt idx="570">
                  <c:v>-2.9550000000000006E-3</c:v>
                </c:pt>
                <c:pt idx="571">
                  <c:v>-2.8822222222222331E-3</c:v>
                </c:pt>
                <c:pt idx="572">
                  <c:v>-2.9305555555555612E-3</c:v>
                </c:pt>
                <c:pt idx="573">
                  <c:v>-2.833888888888891E-3</c:v>
                </c:pt>
                <c:pt idx="574">
                  <c:v>-2.8577777777777963E-3</c:v>
                </c:pt>
                <c:pt idx="575">
                  <c:v>-2.833888888888891E-3</c:v>
                </c:pt>
                <c:pt idx="576">
                  <c:v>-2.6644444444444532E-3</c:v>
                </c:pt>
                <c:pt idx="577">
                  <c:v>-2.640000000000003E-3</c:v>
                </c:pt>
                <c:pt idx="578">
                  <c:v>-2.591666666666674E-3</c:v>
                </c:pt>
                <c:pt idx="579">
                  <c:v>-2.5433333333333432E-3</c:v>
                </c:pt>
                <c:pt idx="580">
                  <c:v>-2.6883333333333446E-3</c:v>
                </c:pt>
                <c:pt idx="581">
                  <c:v>-2.4944444444444406E-3</c:v>
                </c:pt>
                <c:pt idx="582">
                  <c:v>-2.4222222222222206E-3</c:v>
                </c:pt>
                <c:pt idx="583">
                  <c:v>-2.4944444444444406E-3</c:v>
                </c:pt>
                <c:pt idx="584">
                  <c:v>-2.3250000000000002E-3</c:v>
                </c:pt>
                <c:pt idx="585">
                  <c:v>-2.4222222222222206E-3</c:v>
                </c:pt>
                <c:pt idx="586">
                  <c:v>-2.34944444444444E-3</c:v>
                </c:pt>
                <c:pt idx="587">
                  <c:v>-2.2527777777777828E-3</c:v>
                </c:pt>
                <c:pt idx="588">
                  <c:v>-2.4222222222222206E-3</c:v>
                </c:pt>
                <c:pt idx="589">
                  <c:v>-2.2038888888888932E-3</c:v>
                </c:pt>
                <c:pt idx="590">
                  <c:v>-2.2038888888888932E-3</c:v>
                </c:pt>
                <c:pt idx="591">
                  <c:v>-2.3011111111111223E-3</c:v>
                </c:pt>
                <c:pt idx="592">
                  <c:v>-2.0827777777777954E-3</c:v>
                </c:pt>
                <c:pt idx="593">
                  <c:v>-2.1555555555555612E-3</c:v>
                </c:pt>
                <c:pt idx="594">
                  <c:v>-1.9616666666666732E-3</c:v>
                </c:pt>
                <c:pt idx="595">
                  <c:v>-1.8894444444444505E-3</c:v>
                </c:pt>
                <c:pt idx="596">
                  <c:v>-2.1800000000000027E-3</c:v>
                </c:pt>
                <c:pt idx="597">
                  <c:v>-1.9861111111111234E-3</c:v>
                </c:pt>
                <c:pt idx="598">
                  <c:v>-2.0588888888888909E-3</c:v>
                </c:pt>
                <c:pt idx="599">
                  <c:v>-2.2038888888888932E-3</c:v>
                </c:pt>
                <c:pt idx="600">
                  <c:v>-1.8894444444444505E-3</c:v>
                </c:pt>
                <c:pt idx="601">
                  <c:v>-2.1072222222222343E-3</c:v>
                </c:pt>
                <c:pt idx="602">
                  <c:v>-1.9133333333333422E-3</c:v>
                </c:pt>
                <c:pt idx="603">
                  <c:v>-1.7438888888888914E-3</c:v>
                </c:pt>
                <c:pt idx="604">
                  <c:v>-2.0105555555555606E-3</c:v>
                </c:pt>
                <c:pt idx="605">
                  <c:v>-1.7438888888888914E-3</c:v>
                </c:pt>
                <c:pt idx="606">
                  <c:v>-1.7438888888888914E-3</c:v>
                </c:pt>
                <c:pt idx="607">
                  <c:v>-1.8650000000000023E-3</c:v>
                </c:pt>
                <c:pt idx="608">
                  <c:v>-1.6472222222222214E-3</c:v>
                </c:pt>
                <c:pt idx="609">
                  <c:v>-1.9133333333333422E-3</c:v>
                </c:pt>
                <c:pt idx="610">
                  <c:v>-1.8405555555555629E-3</c:v>
                </c:pt>
                <c:pt idx="611">
                  <c:v>-1.622777777777782E-3</c:v>
                </c:pt>
                <c:pt idx="612">
                  <c:v>-1.9133333333333422E-3</c:v>
                </c:pt>
                <c:pt idx="613">
                  <c:v>-1.5744444444444412E-3</c:v>
                </c:pt>
                <c:pt idx="614">
                  <c:v>-1.768333333333342E-3</c:v>
                </c:pt>
                <c:pt idx="615">
                  <c:v>-1.8650000000000023E-3</c:v>
                </c:pt>
                <c:pt idx="616">
                  <c:v>-1.5261111111111224E-3</c:v>
                </c:pt>
                <c:pt idx="617">
                  <c:v>-1.768333333333342E-3</c:v>
                </c:pt>
                <c:pt idx="618">
                  <c:v>-1.6711111111111124E-3</c:v>
                </c:pt>
                <c:pt idx="619">
                  <c:v>-1.4533333333333317E-3</c:v>
                </c:pt>
                <c:pt idx="620">
                  <c:v>-1.6711111111111124E-3</c:v>
                </c:pt>
                <c:pt idx="621">
                  <c:v>-1.3322222222222203E-3</c:v>
                </c:pt>
                <c:pt idx="622">
                  <c:v>-1.3561111111111224E-3</c:v>
                </c:pt>
                <c:pt idx="623">
                  <c:v>-1.4050000000000004E-3</c:v>
                </c:pt>
                <c:pt idx="624">
                  <c:v>-1.0416666666666703E-3</c:v>
                </c:pt>
                <c:pt idx="625">
                  <c:v>-1.3322222222222203E-3</c:v>
                </c:pt>
                <c:pt idx="626">
                  <c:v>-1.1866666666666716E-3</c:v>
                </c:pt>
                <c:pt idx="627">
                  <c:v>-1.0416666666666703E-3</c:v>
                </c:pt>
                <c:pt idx="628">
                  <c:v>-1.3561111111111224E-3</c:v>
                </c:pt>
                <c:pt idx="629">
                  <c:v>-1.1383333333333425E-3</c:v>
                </c:pt>
                <c:pt idx="630">
                  <c:v>-1.3077777777777803E-3</c:v>
                </c:pt>
                <c:pt idx="631">
                  <c:v>-1.3561111111111224E-3</c:v>
                </c:pt>
                <c:pt idx="632">
                  <c:v>-1.0655555555555611E-3</c:v>
                </c:pt>
                <c:pt idx="633">
                  <c:v>-1.2838888888888911E-3</c:v>
                </c:pt>
                <c:pt idx="634">
                  <c:v>-1.2111111111111103E-3</c:v>
                </c:pt>
                <c:pt idx="635">
                  <c:v>-9.9277777777777732E-4</c:v>
                </c:pt>
                <c:pt idx="636">
                  <c:v>-1.1866666666666716E-3</c:v>
                </c:pt>
                <c:pt idx="637">
                  <c:v>-9.2055555555555814E-4</c:v>
                </c:pt>
                <c:pt idx="638">
                  <c:v>-1.0655555555555611E-3</c:v>
                </c:pt>
                <c:pt idx="639">
                  <c:v>-1.0172222222222199E-3</c:v>
                </c:pt>
                <c:pt idx="640">
                  <c:v>-7.9944444444444702E-4</c:v>
                </c:pt>
                <c:pt idx="641">
                  <c:v>-9.6888888888889272E-4</c:v>
                </c:pt>
                <c:pt idx="642">
                  <c:v>-8.961111111111112E-4</c:v>
                </c:pt>
                <c:pt idx="643">
                  <c:v>-8.2333333333333325E-4</c:v>
                </c:pt>
                <c:pt idx="644">
                  <c:v>-9.4444444444444805E-4</c:v>
                </c:pt>
                <c:pt idx="645">
                  <c:v>-7.9944444444444702E-4</c:v>
                </c:pt>
                <c:pt idx="646">
                  <c:v>-8.4777777777777846E-4</c:v>
                </c:pt>
                <c:pt idx="647">
                  <c:v>-8.961111111111112E-4</c:v>
                </c:pt>
                <c:pt idx="648">
                  <c:v>-6.7833333333333775E-4</c:v>
                </c:pt>
                <c:pt idx="649">
                  <c:v>-7.2666666666666864E-4</c:v>
                </c:pt>
                <c:pt idx="650">
                  <c:v>-6.0555555555555482E-4</c:v>
                </c:pt>
                <c:pt idx="651">
                  <c:v>-5.3283333333333524E-4</c:v>
                </c:pt>
                <c:pt idx="652">
                  <c:v>-5.3283333333333524E-4</c:v>
                </c:pt>
                <c:pt idx="653">
                  <c:v>-4.6022222222222357E-4</c:v>
                </c:pt>
                <c:pt idx="654">
                  <c:v>-4.8444444444444522E-4</c:v>
                </c:pt>
                <c:pt idx="655">
                  <c:v>-6.0555555555555482E-4</c:v>
                </c:pt>
                <c:pt idx="656">
                  <c:v>-5.3283333333333524E-4</c:v>
                </c:pt>
                <c:pt idx="657">
                  <c:v>-6.538888888888907E-4</c:v>
                </c:pt>
                <c:pt idx="658">
                  <c:v>-6.3000000000000133E-4</c:v>
                </c:pt>
                <c:pt idx="659">
                  <c:v>-5.8111111111111286E-4</c:v>
                </c:pt>
                <c:pt idx="660">
                  <c:v>-6.3000000000000133E-4</c:v>
                </c:pt>
                <c:pt idx="661">
                  <c:v>-5.3283333333333524E-4</c:v>
                </c:pt>
                <c:pt idx="662">
                  <c:v>-6.0555555555555482E-4</c:v>
                </c:pt>
                <c:pt idx="663">
                  <c:v>-6.7833333333333775E-4</c:v>
                </c:pt>
                <c:pt idx="664">
                  <c:v>-5.572222222222249E-4</c:v>
                </c:pt>
                <c:pt idx="665">
                  <c:v>-5.8111111111111286E-4</c:v>
                </c:pt>
                <c:pt idx="666">
                  <c:v>-5.8111111111111286E-4</c:v>
                </c:pt>
                <c:pt idx="667">
                  <c:v>-6.0555555555555482E-4</c:v>
                </c:pt>
                <c:pt idx="668">
                  <c:v>-6.0555555555555482E-4</c:v>
                </c:pt>
                <c:pt idx="669">
                  <c:v>-4.8444444444444522E-4</c:v>
                </c:pt>
                <c:pt idx="670">
                  <c:v>-4.1177777777777778E-4</c:v>
                </c:pt>
                <c:pt idx="671">
                  <c:v>-4.3600000000000014E-4</c:v>
                </c:pt>
                <c:pt idx="672">
                  <c:v>-4.3600000000000014E-4</c:v>
                </c:pt>
                <c:pt idx="673">
                  <c:v>-5.0866666666666844E-4</c:v>
                </c:pt>
                <c:pt idx="674">
                  <c:v>-4.8444444444444522E-4</c:v>
                </c:pt>
                <c:pt idx="675">
                  <c:v>-5.0866666666666844E-4</c:v>
                </c:pt>
                <c:pt idx="676">
                  <c:v>-5.0866666666666844E-4</c:v>
                </c:pt>
                <c:pt idx="677">
                  <c:v>-4.8444444444444522E-4</c:v>
                </c:pt>
                <c:pt idx="678">
                  <c:v>-4.6022222222222357E-4</c:v>
                </c:pt>
                <c:pt idx="679">
                  <c:v>-4.6022222222222357E-4</c:v>
                </c:pt>
                <c:pt idx="680">
                  <c:v>-3.6333333333333432E-4</c:v>
                </c:pt>
                <c:pt idx="681">
                  <c:v>-3.875555555555564E-4</c:v>
                </c:pt>
                <c:pt idx="682">
                  <c:v>-4.1177777777777778E-4</c:v>
                </c:pt>
                <c:pt idx="683">
                  <c:v>-3.875555555555564E-4</c:v>
                </c:pt>
                <c:pt idx="684">
                  <c:v>-4.1177777777777778E-4</c:v>
                </c:pt>
                <c:pt idx="685">
                  <c:v>-4.1177777777777778E-4</c:v>
                </c:pt>
                <c:pt idx="686">
                  <c:v>-4.3600000000000014E-4</c:v>
                </c:pt>
                <c:pt idx="687">
                  <c:v>-4.8444444444444522E-4</c:v>
                </c:pt>
                <c:pt idx="688">
                  <c:v>-4.3600000000000014E-4</c:v>
                </c:pt>
                <c:pt idx="689">
                  <c:v>-4.6022222222222357E-4</c:v>
                </c:pt>
                <c:pt idx="690">
                  <c:v>-4.6022222222222357E-4</c:v>
                </c:pt>
                <c:pt idx="691">
                  <c:v>-4.3600000000000014E-4</c:v>
                </c:pt>
                <c:pt idx="692">
                  <c:v>-4.8444444444444522E-4</c:v>
                </c:pt>
                <c:pt idx="693">
                  <c:v>-4.3600000000000014E-4</c:v>
                </c:pt>
                <c:pt idx="694">
                  <c:v>-4.3600000000000014E-4</c:v>
                </c:pt>
                <c:pt idx="695">
                  <c:v>-4.3600000000000014E-4</c:v>
                </c:pt>
                <c:pt idx="696">
                  <c:v>-3.391111111111124E-4</c:v>
                </c:pt>
                <c:pt idx="697">
                  <c:v>-4.3600000000000014E-4</c:v>
                </c:pt>
                <c:pt idx="698">
                  <c:v>-4.3600000000000014E-4</c:v>
                </c:pt>
                <c:pt idx="699">
                  <c:v>-4.3600000000000014E-4</c:v>
                </c:pt>
                <c:pt idx="700">
                  <c:v>-4.3600000000000014E-4</c:v>
                </c:pt>
                <c:pt idx="701">
                  <c:v>-3.875555555555564E-4</c:v>
                </c:pt>
                <c:pt idx="702">
                  <c:v>-3.875555555555564E-4</c:v>
                </c:pt>
                <c:pt idx="703">
                  <c:v>-4.6022222222222357E-4</c:v>
                </c:pt>
                <c:pt idx="704">
                  <c:v>-3.391111111111124E-4</c:v>
                </c:pt>
                <c:pt idx="705">
                  <c:v>-3.875555555555564E-4</c:v>
                </c:pt>
                <c:pt idx="706">
                  <c:v>-3.1488888888888951E-4</c:v>
                </c:pt>
                <c:pt idx="707">
                  <c:v>-3.391111111111124E-4</c:v>
                </c:pt>
                <c:pt idx="708">
                  <c:v>-3.391111111111124E-4</c:v>
                </c:pt>
                <c:pt idx="709">
                  <c:v>-3.391111111111124E-4</c:v>
                </c:pt>
                <c:pt idx="710">
                  <c:v>-3.875555555555564E-4</c:v>
                </c:pt>
                <c:pt idx="711">
                  <c:v>-4.3600000000000014E-4</c:v>
                </c:pt>
                <c:pt idx="712">
                  <c:v>-3.6333333333333432E-4</c:v>
                </c:pt>
                <c:pt idx="713">
                  <c:v>-3.875555555555564E-4</c:v>
                </c:pt>
                <c:pt idx="714">
                  <c:v>-3.6333333333333432E-4</c:v>
                </c:pt>
                <c:pt idx="715">
                  <c:v>-3.6333333333333432E-4</c:v>
                </c:pt>
                <c:pt idx="716">
                  <c:v>-3.391111111111124E-4</c:v>
                </c:pt>
                <c:pt idx="717">
                  <c:v>-2.1800000000000145E-4</c:v>
                </c:pt>
                <c:pt idx="718">
                  <c:v>-1.9377777777777826E-4</c:v>
                </c:pt>
                <c:pt idx="719">
                  <c:v>-2.4222222222222337E-4</c:v>
                </c:pt>
                <c:pt idx="720">
                  <c:v>-2.1800000000000145E-4</c:v>
                </c:pt>
                <c:pt idx="721">
                  <c:v>-2.6644444444444545E-4</c:v>
                </c:pt>
                <c:pt idx="722">
                  <c:v>-2.6644444444444545E-4</c:v>
                </c:pt>
                <c:pt idx="723">
                  <c:v>-2.6644444444444545E-4</c:v>
                </c:pt>
                <c:pt idx="724">
                  <c:v>-3.1488888888888951E-4</c:v>
                </c:pt>
                <c:pt idx="725">
                  <c:v>-2.6644444444444545E-4</c:v>
                </c:pt>
                <c:pt idx="726">
                  <c:v>-2.6644444444444545E-4</c:v>
                </c:pt>
                <c:pt idx="727">
                  <c:v>-2.9066666666666699E-4</c:v>
                </c:pt>
                <c:pt idx="728">
                  <c:v>-2.6644444444444545E-4</c:v>
                </c:pt>
                <c:pt idx="729">
                  <c:v>-2.6644444444444545E-4</c:v>
                </c:pt>
                <c:pt idx="730">
                  <c:v>-2.4222222222222337E-4</c:v>
                </c:pt>
                <c:pt idx="731">
                  <c:v>-2.1800000000000145E-4</c:v>
                </c:pt>
                <c:pt idx="732">
                  <c:v>-2.1800000000000145E-4</c:v>
                </c:pt>
                <c:pt idx="733">
                  <c:v>-1.9377777777777826E-4</c:v>
                </c:pt>
                <c:pt idx="734">
                  <c:v>-2.4222222222222337E-4</c:v>
                </c:pt>
                <c:pt idx="735">
                  <c:v>-1.9377777777777826E-4</c:v>
                </c:pt>
                <c:pt idx="736">
                  <c:v>-2.1800000000000145E-4</c:v>
                </c:pt>
                <c:pt idx="737">
                  <c:v>-2.6644444444444545E-4</c:v>
                </c:pt>
                <c:pt idx="738">
                  <c:v>-2.4222222222222337E-4</c:v>
                </c:pt>
                <c:pt idx="739">
                  <c:v>-2.6644444444444545E-4</c:v>
                </c:pt>
                <c:pt idx="740">
                  <c:v>-2.9066666666666699E-4</c:v>
                </c:pt>
                <c:pt idx="741">
                  <c:v>-2.4222222222222337E-4</c:v>
                </c:pt>
                <c:pt idx="742">
                  <c:v>-2.4222222222222337E-4</c:v>
                </c:pt>
                <c:pt idx="743">
                  <c:v>-2.4222222222222337E-4</c:v>
                </c:pt>
                <c:pt idx="744">
                  <c:v>-2.1800000000000145E-4</c:v>
                </c:pt>
                <c:pt idx="745">
                  <c:v>-2.4222222222222337E-4</c:v>
                </c:pt>
                <c:pt idx="746">
                  <c:v>-2.1800000000000145E-4</c:v>
                </c:pt>
                <c:pt idx="747">
                  <c:v>-2.1800000000000145E-4</c:v>
                </c:pt>
                <c:pt idx="748">
                  <c:v>-2.4222222222222337E-4</c:v>
                </c:pt>
                <c:pt idx="749">
                  <c:v>-2.4222222222222337E-4</c:v>
                </c:pt>
                <c:pt idx="750">
                  <c:v>-2.6644444444444545E-4</c:v>
                </c:pt>
                <c:pt idx="751">
                  <c:v>-2.4222222222222337E-4</c:v>
                </c:pt>
                <c:pt idx="752">
                  <c:v>-2.4222222222222337E-4</c:v>
                </c:pt>
                <c:pt idx="753">
                  <c:v>-2.6644444444444545E-4</c:v>
                </c:pt>
                <c:pt idx="754">
                  <c:v>-2.1800000000000145E-4</c:v>
                </c:pt>
                <c:pt idx="755">
                  <c:v>-1.9377777777777826E-4</c:v>
                </c:pt>
                <c:pt idx="756">
                  <c:v>-2.1800000000000145E-4</c:v>
                </c:pt>
                <c:pt idx="757">
                  <c:v>-1.6955555555555631E-4</c:v>
                </c:pt>
                <c:pt idx="758">
                  <c:v>-2.1800000000000145E-4</c:v>
                </c:pt>
                <c:pt idx="759">
                  <c:v>-2.4222222222222337E-4</c:v>
                </c:pt>
                <c:pt idx="760">
                  <c:v>-2.1800000000000145E-4</c:v>
                </c:pt>
                <c:pt idx="761">
                  <c:v>-2.6644444444444545E-4</c:v>
                </c:pt>
                <c:pt idx="762">
                  <c:v>-2.9066666666666699E-4</c:v>
                </c:pt>
                <c:pt idx="763">
                  <c:v>-2.4222222222222337E-4</c:v>
                </c:pt>
                <c:pt idx="764">
                  <c:v>-2.1800000000000145E-4</c:v>
                </c:pt>
                <c:pt idx="765">
                  <c:v>-1.9377777777777826E-4</c:v>
                </c:pt>
                <c:pt idx="766">
                  <c:v>-1.6955555555555631E-4</c:v>
                </c:pt>
                <c:pt idx="767">
                  <c:v>-1.9377777777777826E-4</c:v>
                </c:pt>
                <c:pt idx="768">
                  <c:v>-1.4533333333333309E-4</c:v>
                </c:pt>
                <c:pt idx="769">
                  <c:v>-1.2111111111111103E-4</c:v>
                </c:pt>
                <c:pt idx="770">
                  <c:v>-1.2111111111111103E-4</c:v>
                </c:pt>
                <c:pt idx="771">
                  <c:v>-1.4533333333333309E-4</c:v>
                </c:pt>
                <c:pt idx="772">
                  <c:v>-1.6955555555555631E-4</c:v>
                </c:pt>
                <c:pt idx="773">
                  <c:v>-1.6955555555555631E-4</c:v>
                </c:pt>
                <c:pt idx="774">
                  <c:v>-1.9377777777777826E-4</c:v>
                </c:pt>
                <c:pt idx="775">
                  <c:v>-2.1800000000000145E-4</c:v>
                </c:pt>
                <c:pt idx="776">
                  <c:v>-1.9377777777777826E-4</c:v>
                </c:pt>
                <c:pt idx="777">
                  <c:v>-3.1488888888888951E-4</c:v>
                </c:pt>
                <c:pt idx="778">
                  <c:v>-3.1488888888888951E-4</c:v>
                </c:pt>
                <c:pt idx="779">
                  <c:v>-2.9066666666666699E-4</c:v>
                </c:pt>
                <c:pt idx="780">
                  <c:v>-3.1488888888888951E-4</c:v>
                </c:pt>
                <c:pt idx="781">
                  <c:v>-3.1488888888888951E-4</c:v>
                </c:pt>
                <c:pt idx="782">
                  <c:v>-2.9066666666666699E-4</c:v>
                </c:pt>
                <c:pt idx="783">
                  <c:v>-2.9066666666666699E-4</c:v>
                </c:pt>
                <c:pt idx="784">
                  <c:v>-1.9377777777777826E-4</c:v>
                </c:pt>
                <c:pt idx="785">
                  <c:v>-1.6955555555555631E-4</c:v>
                </c:pt>
                <c:pt idx="786">
                  <c:v>-1.2111111111111103E-4</c:v>
                </c:pt>
                <c:pt idx="787">
                  <c:v>-1.2111111111111103E-4</c:v>
                </c:pt>
                <c:pt idx="788">
                  <c:v>-1.2111111111111103E-4</c:v>
                </c:pt>
                <c:pt idx="789">
                  <c:v>-1.2111111111111103E-4</c:v>
                </c:pt>
                <c:pt idx="790">
                  <c:v>-9.6888888888889372E-5</c:v>
                </c:pt>
                <c:pt idx="791">
                  <c:v>-1.2111111111111103E-4</c:v>
                </c:pt>
                <c:pt idx="792">
                  <c:v>-1.4533333333333309E-4</c:v>
                </c:pt>
                <c:pt idx="793">
                  <c:v>-2.1800000000000145E-4</c:v>
                </c:pt>
                <c:pt idx="794">
                  <c:v>-1.9377777777777826E-4</c:v>
                </c:pt>
                <c:pt idx="795">
                  <c:v>-1.4533333333333309E-4</c:v>
                </c:pt>
                <c:pt idx="796">
                  <c:v>-1.6955555555555631E-4</c:v>
                </c:pt>
                <c:pt idx="797">
                  <c:v>-1.4533333333333309E-4</c:v>
                </c:pt>
                <c:pt idx="798">
                  <c:v>-9.6888888888889372E-5</c:v>
                </c:pt>
                <c:pt idx="799">
                  <c:v>-9.6888888888889372E-5</c:v>
                </c:pt>
                <c:pt idx="800">
                  <c:v>-9.6888888888889372E-5</c:v>
                </c:pt>
                <c:pt idx="801">
                  <c:v>-1.2111111111111103E-4</c:v>
                </c:pt>
                <c:pt idx="802">
                  <c:v>-1.2111111111111103E-4</c:v>
                </c:pt>
                <c:pt idx="803">
                  <c:v>-1.2111111111111103E-4</c:v>
                </c:pt>
                <c:pt idx="804">
                  <c:v>-1.9377777777777826E-4</c:v>
                </c:pt>
                <c:pt idx="805">
                  <c:v>-2.1800000000000145E-4</c:v>
                </c:pt>
                <c:pt idx="806">
                  <c:v>-2.4222222222222337E-4</c:v>
                </c:pt>
                <c:pt idx="807">
                  <c:v>-2.1800000000000145E-4</c:v>
                </c:pt>
                <c:pt idx="808">
                  <c:v>-1.6955555555555631E-4</c:v>
                </c:pt>
                <c:pt idx="809">
                  <c:v>-2.1800000000000145E-4</c:v>
                </c:pt>
                <c:pt idx="810">
                  <c:v>-1.6955555555555631E-4</c:v>
                </c:pt>
                <c:pt idx="811">
                  <c:v>-1.4533333333333309E-4</c:v>
                </c:pt>
                <c:pt idx="812">
                  <c:v>-1.2111111111111103E-4</c:v>
                </c:pt>
                <c:pt idx="813">
                  <c:v>-9.6888888888889372E-5</c:v>
                </c:pt>
                <c:pt idx="814">
                  <c:v>-7.2666666666666992E-5</c:v>
                </c:pt>
                <c:pt idx="815">
                  <c:v>-7.2666666666666992E-5</c:v>
                </c:pt>
                <c:pt idx="816">
                  <c:v>-4.8455555555555602E-5</c:v>
                </c:pt>
                <c:pt idx="817">
                  <c:v>-9.6888888888889372E-5</c:v>
                </c:pt>
                <c:pt idx="818">
                  <c:v>-7.2666666666666992E-5</c:v>
                </c:pt>
                <c:pt idx="819">
                  <c:v>-7.2666666666666992E-5</c:v>
                </c:pt>
                <c:pt idx="820">
                  <c:v>-4.8455555555555602E-5</c:v>
                </c:pt>
                <c:pt idx="821">
                  <c:v>-7.2666666666666992E-5</c:v>
                </c:pt>
                <c:pt idx="822">
                  <c:v>-4.8455555555555602E-5</c:v>
                </c:pt>
                <c:pt idx="823">
                  <c:v>-2.4233333333333432E-5</c:v>
                </c:pt>
                <c:pt idx="824">
                  <c:v>4.84277777777778E-5</c:v>
                </c:pt>
                <c:pt idx="825">
                  <c:v>4.84277777777778E-5</c:v>
                </c:pt>
                <c:pt idx="826">
                  <c:v>2.4205555555555643E-5</c:v>
                </c:pt>
                <c:pt idx="827">
                  <c:v>-1.357222222222233E-8</c:v>
                </c:pt>
                <c:pt idx="828">
                  <c:v>2.4205555555555643E-5</c:v>
                </c:pt>
                <c:pt idx="829">
                  <c:v>2.4205555555555643E-5</c:v>
                </c:pt>
                <c:pt idx="830">
                  <c:v>7.2666666666666992E-5</c:v>
                </c:pt>
                <c:pt idx="831">
                  <c:v>4.84277777777778E-5</c:v>
                </c:pt>
                <c:pt idx="832">
                  <c:v>7.2666666666666992E-5</c:v>
                </c:pt>
                <c:pt idx="833">
                  <c:v>9.6888888888889372E-5</c:v>
                </c:pt>
                <c:pt idx="834">
                  <c:v>1.2111111111111103E-4</c:v>
                </c:pt>
                <c:pt idx="835">
                  <c:v>1.4533333333333309E-4</c:v>
                </c:pt>
                <c:pt idx="836">
                  <c:v>1.4533333333333309E-4</c:v>
                </c:pt>
                <c:pt idx="837">
                  <c:v>9.6888888888889372E-5</c:v>
                </c:pt>
                <c:pt idx="838">
                  <c:v>7.2666666666666992E-5</c:v>
                </c:pt>
                <c:pt idx="839">
                  <c:v>4.84277777777778E-5</c:v>
                </c:pt>
                <c:pt idx="840">
                  <c:v>4.84277777777778E-5</c:v>
                </c:pt>
                <c:pt idx="841">
                  <c:v>2.4205555555555643E-5</c:v>
                </c:pt>
                <c:pt idx="842">
                  <c:v>-1.3577777777777837E-8</c:v>
                </c:pt>
                <c:pt idx="843">
                  <c:v>2.4205555555555643E-5</c:v>
                </c:pt>
                <c:pt idx="844">
                  <c:v>4.84277777777778E-5</c:v>
                </c:pt>
                <c:pt idx="845">
                  <c:v>4.84277777777778E-5</c:v>
                </c:pt>
                <c:pt idx="846">
                  <c:v>7.2666666666666992E-5</c:v>
                </c:pt>
                <c:pt idx="847">
                  <c:v>2.4205555555555643E-5</c:v>
                </c:pt>
                <c:pt idx="848">
                  <c:v>2.4205555555555643E-5</c:v>
                </c:pt>
                <c:pt idx="849">
                  <c:v>-1.3577777777777837E-8</c:v>
                </c:pt>
                <c:pt idx="850">
                  <c:v>-4.8455555555555602E-5</c:v>
                </c:pt>
                <c:pt idx="851">
                  <c:v>-7.2666666666666992E-5</c:v>
                </c:pt>
                <c:pt idx="852">
                  <c:v>-9.6888888888889372E-5</c:v>
                </c:pt>
                <c:pt idx="853">
                  <c:v>-7.2666666666666992E-5</c:v>
                </c:pt>
                <c:pt idx="854">
                  <c:v>-1.3577777777777837E-8</c:v>
                </c:pt>
                <c:pt idx="855">
                  <c:v>-2.4233333333333432E-5</c:v>
                </c:pt>
                <c:pt idx="856">
                  <c:v>4.84277777777778E-5</c:v>
                </c:pt>
                <c:pt idx="857">
                  <c:v>4.84277777777778E-5</c:v>
                </c:pt>
                <c:pt idx="858">
                  <c:v>2.4205555555555643E-5</c:v>
                </c:pt>
                <c:pt idx="859">
                  <c:v>7.2666666666666992E-5</c:v>
                </c:pt>
                <c:pt idx="860">
                  <c:v>-1.3577777777777837E-8</c:v>
                </c:pt>
                <c:pt idx="861">
                  <c:v>2.4205555555555643E-5</c:v>
                </c:pt>
                <c:pt idx="862">
                  <c:v>9.6888888888889372E-5</c:v>
                </c:pt>
                <c:pt idx="863">
                  <c:v>1.2111111111111103E-4</c:v>
                </c:pt>
                <c:pt idx="864">
                  <c:v>1.9372222222222325E-4</c:v>
                </c:pt>
                <c:pt idx="865">
                  <c:v>2.1794444444444411E-4</c:v>
                </c:pt>
                <c:pt idx="866">
                  <c:v>1.6955555555555631E-4</c:v>
                </c:pt>
                <c:pt idx="867">
                  <c:v>1.9372222222222325E-4</c:v>
                </c:pt>
                <c:pt idx="868">
                  <c:v>1.6955555555555631E-4</c:v>
                </c:pt>
                <c:pt idx="869">
                  <c:v>1.4533333333333309E-4</c:v>
                </c:pt>
                <c:pt idx="870">
                  <c:v>7.2666666666666992E-5</c:v>
                </c:pt>
                <c:pt idx="871">
                  <c:v>-2.4233333333333432E-5</c:v>
                </c:pt>
                <c:pt idx="872">
                  <c:v>-1.357222222222233E-8</c:v>
                </c:pt>
                <c:pt idx="873">
                  <c:v>4.84277777777778E-5</c:v>
                </c:pt>
                <c:pt idx="874">
                  <c:v>1.4533333333333309E-4</c:v>
                </c:pt>
                <c:pt idx="875">
                  <c:v>1.4533333333333309E-4</c:v>
                </c:pt>
                <c:pt idx="876">
                  <c:v>1.4533333333333309E-4</c:v>
                </c:pt>
                <c:pt idx="877">
                  <c:v>3.6327777777777986E-4</c:v>
                </c:pt>
                <c:pt idx="878">
                  <c:v>4.6016666666666846E-4</c:v>
                </c:pt>
                <c:pt idx="879">
                  <c:v>4.6016666666666846E-4</c:v>
                </c:pt>
                <c:pt idx="880">
                  <c:v>6.294444444444469E-4</c:v>
                </c:pt>
                <c:pt idx="881">
                  <c:v>5.572222222222249E-4</c:v>
                </c:pt>
                <c:pt idx="882">
                  <c:v>6.0555555555555482E-4</c:v>
                </c:pt>
                <c:pt idx="883">
                  <c:v>5.8111111111111286E-4</c:v>
                </c:pt>
                <c:pt idx="884">
                  <c:v>3.3905555555555636E-4</c:v>
                </c:pt>
                <c:pt idx="885">
                  <c:v>4.6016666666666846E-4</c:v>
                </c:pt>
                <c:pt idx="886">
                  <c:v>4.8438888888888924E-4</c:v>
                </c:pt>
                <c:pt idx="887">
                  <c:v>3.148333333333345E-4</c:v>
                </c:pt>
                <c:pt idx="888">
                  <c:v>4.1172222222222342E-4</c:v>
                </c:pt>
                <c:pt idx="889">
                  <c:v>3.148333333333345E-4</c:v>
                </c:pt>
                <c:pt idx="890">
                  <c:v>4.8438888888888924E-4</c:v>
                </c:pt>
                <c:pt idx="891">
                  <c:v>5.0861111111111408E-4</c:v>
                </c:pt>
                <c:pt idx="892">
                  <c:v>3.3905555555555636E-4</c:v>
                </c:pt>
                <c:pt idx="893">
                  <c:v>5.8111111111111286E-4</c:v>
                </c:pt>
                <c:pt idx="894">
                  <c:v>5.3283333333333524E-4</c:v>
                </c:pt>
                <c:pt idx="895">
                  <c:v>4.1172222222222342E-4</c:v>
                </c:pt>
                <c:pt idx="896">
                  <c:v>5.3283333333333524E-4</c:v>
                </c:pt>
                <c:pt idx="897">
                  <c:v>3.6327777777777986E-4</c:v>
                </c:pt>
                <c:pt idx="898">
                  <c:v>5.572222222222249E-4</c:v>
                </c:pt>
                <c:pt idx="899">
                  <c:v>6.294444444444469E-4</c:v>
                </c:pt>
                <c:pt idx="900">
                  <c:v>3.6327777777777986E-4</c:v>
                </c:pt>
                <c:pt idx="901">
                  <c:v>6.7833333333333775E-4</c:v>
                </c:pt>
                <c:pt idx="902">
                  <c:v>6.538888888888907E-4</c:v>
                </c:pt>
                <c:pt idx="903">
                  <c:v>6.294444444444469E-4</c:v>
                </c:pt>
                <c:pt idx="904">
                  <c:v>1.0172222222222199E-3</c:v>
                </c:pt>
                <c:pt idx="905">
                  <c:v>8.7166666666667065E-4</c:v>
                </c:pt>
                <c:pt idx="906">
                  <c:v>1.0900000000000013E-3</c:v>
                </c:pt>
                <c:pt idx="907">
                  <c:v>1.1627777777777823E-3</c:v>
                </c:pt>
                <c:pt idx="908">
                  <c:v>8.961111111111112E-4</c:v>
                </c:pt>
                <c:pt idx="909">
                  <c:v>1.3077777777777803E-3</c:v>
                </c:pt>
                <c:pt idx="910">
                  <c:v>1.2350000000000004E-3</c:v>
                </c:pt>
                <c:pt idx="911">
                  <c:v>1.0416666666666703E-3</c:v>
                </c:pt>
                <c:pt idx="912">
                  <c:v>1.3322222222222203E-3</c:v>
                </c:pt>
                <c:pt idx="913">
                  <c:v>1.0172222222222199E-3</c:v>
                </c:pt>
                <c:pt idx="914">
                  <c:v>1.113888888888891E-3</c:v>
                </c:pt>
                <c:pt idx="915">
                  <c:v>1.2594444444444402E-3</c:v>
                </c:pt>
                <c:pt idx="916">
                  <c:v>8.961111111111112E-4</c:v>
                </c:pt>
                <c:pt idx="917">
                  <c:v>1.2350000000000004E-3</c:v>
                </c:pt>
                <c:pt idx="918">
                  <c:v>1.0900000000000013E-3</c:v>
                </c:pt>
                <c:pt idx="919">
                  <c:v>1.0172222222222199E-3</c:v>
                </c:pt>
                <c:pt idx="920">
                  <c:v>1.3561111111111224E-3</c:v>
                </c:pt>
                <c:pt idx="921">
                  <c:v>1.2838888888888911E-3</c:v>
                </c:pt>
                <c:pt idx="922">
                  <c:v>1.4533333333333317E-3</c:v>
                </c:pt>
                <c:pt idx="923">
                  <c:v>1.6955555555555623E-3</c:v>
                </c:pt>
                <c:pt idx="924">
                  <c:v>1.5261111111111224E-3</c:v>
                </c:pt>
                <c:pt idx="925">
                  <c:v>1.8650000000000023E-3</c:v>
                </c:pt>
                <c:pt idx="926">
                  <c:v>1.622777777777782E-3</c:v>
                </c:pt>
                <c:pt idx="927">
                  <c:v>1.622777777777782E-3</c:v>
                </c:pt>
                <c:pt idx="928">
                  <c:v>1.9377777777777828E-3</c:v>
                </c:pt>
                <c:pt idx="929">
                  <c:v>1.5983333333333418E-3</c:v>
                </c:pt>
                <c:pt idx="930">
                  <c:v>1.622777777777782E-3</c:v>
                </c:pt>
                <c:pt idx="931">
                  <c:v>1.6955555555555623E-3</c:v>
                </c:pt>
                <c:pt idx="932">
                  <c:v>1.4050000000000004E-3</c:v>
                </c:pt>
                <c:pt idx="933">
                  <c:v>1.768333333333342E-3</c:v>
                </c:pt>
                <c:pt idx="934">
                  <c:v>1.5500000000000023E-3</c:v>
                </c:pt>
                <c:pt idx="935">
                  <c:v>1.3322222222222203E-3</c:v>
                </c:pt>
                <c:pt idx="936">
                  <c:v>1.768333333333342E-3</c:v>
                </c:pt>
                <c:pt idx="937">
                  <c:v>1.5744444444444412E-3</c:v>
                </c:pt>
                <c:pt idx="938">
                  <c:v>1.6955555555555623E-3</c:v>
                </c:pt>
                <c:pt idx="939">
                  <c:v>1.8894444444444505E-3</c:v>
                </c:pt>
                <c:pt idx="940">
                  <c:v>1.768333333333342E-3</c:v>
                </c:pt>
                <c:pt idx="941">
                  <c:v>1.9861111111111234E-3</c:v>
                </c:pt>
                <c:pt idx="942">
                  <c:v>1.8166666666666717E-3</c:v>
                </c:pt>
                <c:pt idx="943">
                  <c:v>1.7194444444444399E-3</c:v>
                </c:pt>
                <c:pt idx="944">
                  <c:v>1.9861111111111234E-3</c:v>
                </c:pt>
                <c:pt idx="945">
                  <c:v>1.6955555555555623E-3</c:v>
                </c:pt>
                <c:pt idx="946">
                  <c:v>1.8166666666666717E-3</c:v>
                </c:pt>
                <c:pt idx="947">
                  <c:v>1.9133333333333422E-3</c:v>
                </c:pt>
                <c:pt idx="948">
                  <c:v>1.8405555555555629E-3</c:v>
                </c:pt>
                <c:pt idx="949">
                  <c:v>2.228333333333343E-3</c:v>
                </c:pt>
                <c:pt idx="950">
                  <c:v>2.0588888888888909E-3</c:v>
                </c:pt>
                <c:pt idx="951">
                  <c:v>1.9861111111111234E-3</c:v>
                </c:pt>
                <c:pt idx="952">
                  <c:v>2.2522222222222331E-3</c:v>
                </c:pt>
                <c:pt idx="953">
                  <c:v>2.0827777777777954E-3</c:v>
                </c:pt>
                <c:pt idx="954">
                  <c:v>2.1311111111111222E-3</c:v>
                </c:pt>
                <c:pt idx="955">
                  <c:v>2.2522222222222331E-3</c:v>
                </c:pt>
                <c:pt idx="956">
                  <c:v>2.1072222222222343E-3</c:v>
                </c:pt>
                <c:pt idx="957">
                  <c:v>2.3250000000000002E-3</c:v>
                </c:pt>
                <c:pt idx="958">
                  <c:v>2.3977777777777973E-3</c:v>
                </c:pt>
                <c:pt idx="959">
                  <c:v>2.3977777777777973E-3</c:v>
                </c:pt>
                <c:pt idx="960">
                  <c:v>2.6155555555555606E-3</c:v>
                </c:pt>
                <c:pt idx="961">
                  <c:v>2.3250000000000002E-3</c:v>
                </c:pt>
                <c:pt idx="962">
                  <c:v>2.3250000000000002E-3</c:v>
                </c:pt>
                <c:pt idx="963">
                  <c:v>2.3977777777777973E-3</c:v>
                </c:pt>
                <c:pt idx="964">
                  <c:v>2.34944444444444E-3</c:v>
                </c:pt>
                <c:pt idx="965">
                  <c:v>2.4705555555555631E-3</c:v>
                </c:pt>
                <c:pt idx="966">
                  <c:v>2.4944444444444406E-3</c:v>
                </c:pt>
                <c:pt idx="967">
                  <c:v>2.3977777777777973E-3</c:v>
                </c:pt>
                <c:pt idx="968">
                  <c:v>2.7611111111111248E-3</c:v>
                </c:pt>
                <c:pt idx="969">
                  <c:v>2.6883333333333446E-3</c:v>
                </c:pt>
                <c:pt idx="970">
                  <c:v>2.6883333333333446E-3</c:v>
                </c:pt>
                <c:pt idx="971">
                  <c:v>2.7366666666666711E-3</c:v>
                </c:pt>
                <c:pt idx="972">
                  <c:v>2.5672222222222364E-3</c:v>
                </c:pt>
                <c:pt idx="973">
                  <c:v>2.6883333333333446E-3</c:v>
                </c:pt>
                <c:pt idx="974">
                  <c:v>2.6883333333333446E-3</c:v>
                </c:pt>
                <c:pt idx="975">
                  <c:v>2.591666666666674E-3</c:v>
                </c:pt>
                <c:pt idx="976">
                  <c:v>2.6883333333333446E-3</c:v>
                </c:pt>
                <c:pt idx="977">
                  <c:v>2.6883333333333446E-3</c:v>
                </c:pt>
                <c:pt idx="978">
                  <c:v>2.7366666666666711E-3</c:v>
                </c:pt>
                <c:pt idx="979">
                  <c:v>2.7855555555555632E-3</c:v>
                </c:pt>
                <c:pt idx="980">
                  <c:v>2.7127777777777948E-3</c:v>
                </c:pt>
                <c:pt idx="981">
                  <c:v>2.9066666666666711E-3</c:v>
                </c:pt>
                <c:pt idx="982">
                  <c:v>2.9305555555555612E-3</c:v>
                </c:pt>
                <c:pt idx="983">
                  <c:v>2.9305555555555612E-3</c:v>
                </c:pt>
                <c:pt idx="984">
                  <c:v>3.1000000000000138E-3</c:v>
                </c:pt>
                <c:pt idx="985">
                  <c:v>2.9788888888888912E-3</c:v>
                </c:pt>
                <c:pt idx="986">
                  <c:v>3.1000000000000138E-3</c:v>
                </c:pt>
                <c:pt idx="987">
                  <c:v>3.0761111111111223E-3</c:v>
                </c:pt>
                <c:pt idx="988">
                  <c:v>2.9788888888888912E-3</c:v>
                </c:pt>
                <c:pt idx="989">
                  <c:v>3.1488888888888912E-3</c:v>
                </c:pt>
                <c:pt idx="990">
                  <c:v>3.1000000000000138E-3</c:v>
                </c:pt>
                <c:pt idx="991">
                  <c:v>3.0516666666666734E-3</c:v>
                </c:pt>
                <c:pt idx="992">
                  <c:v>3.3666666666666736E-3</c:v>
                </c:pt>
                <c:pt idx="993">
                  <c:v>3.2700000000000146E-3</c:v>
                </c:pt>
                <c:pt idx="994">
                  <c:v>3.4877777777777988E-3</c:v>
                </c:pt>
                <c:pt idx="995">
                  <c:v>3.4633333333333452E-3</c:v>
                </c:pt>
                <c:pt idx="996">
                  <c:v>3.3183333333333311E-3</c:v>
                </c:pt>
                <c:pt idx="997">
                  <c:v>3.3183333333333311E-3</c:v>
                </c:pt>
                <c:pt idx="998">
                  <c:v>3.2211111111111238E-3</c:v>
                </c:pt>
                <c:pt idx="999">
                  <c:v>3.1000000000000138E-3</c:v>
                </c:pt>
                <c:pt idx="1000">
                  <c:v>3.3183333333333311E-3</c:v>
                </c:pt>
                <c:pt idx="1001">
                  <c:v>3.0516666666666734E-3</c:v>
                </c:pt>
                <c:pt idx="1002">
                  <c:v>3.3183333333333311E-3</c:v>
                </c:pt>
                <c:pt idx="1003">
                  <c:v>3.3905555555555611E-3</c:v>
                </c:pt>
                <c:pt idx="1004">
                  <c:v>3.4394444444444403E-3</c:v>
                </c:pt>
                <c:pt idx="1005">
                  <c:v>3.7783333333333436E-3</c:v>
                </c:pt>
                <c:pt idx="1006">
                  <c:v>3.7055555555555648E-3</c:v>
                </c:pt>
                <c:pt idx="1007">
                  <c:v>3.6088888888888937E-3</c:v>
                </c:pt>
                <c:pt idx="1008">
                  <c:v>3.9238888888888952E-3</c:v>
                </c:pt>
                <c:pt idx="1009">
                  <c:v>3.6816666666666755E-3</c:v>
                </c:pt>
                <c:pt idx="1010">
                  <c:v>3.9477777777777992E-3</c:v>
                </c:pt>
                <c:pt idx="1011">
                  <c:v>4.1172222222222304E-3</c:v>
                </c:pt>
                <c:pt idx="1012">
                  <c:v>3.8511111111111246E-3</c:v>
                </c:pt>
                <c:pt idx="1013">
                  <c:v>4.0450000000000113E-3</c:v>
                </c:pt>
                <c:pt idx="1014">
                  <c:v>3.9722222222222216E-3</c:v>
                </c:pt>
                <c:pt idx="1015">
                  <c:v>3.875000000000003E-3</c:v>
                </c:pt>
                <c:pt idx="1016">
                  <c:v>4.190000000000001E-3</c:v>
                </c:pt>
                <c:pt idx="1017">
                  <c:v>3.8027777777777843E-3</c:v>
                </c:pt>
                <c:pt idx="1018">
                  <c:v>4.0205555555555463E-3</c:v>
                </c:pt>
                <c:pt idx="1019">
                  <c:v>4.2383333333333596E-3</c:v>
                </c:pt>
                <c:pt idx="1020">
                  <c:v>4.1172222222222304E-3</c:v>
                </c:pt>
                <c:pt idx="1021">
                  <c:v>4.3594444444444514E-3</c:v>
                </c:pt>
                <c:pt idx="1022">
                  <c:v>4.4083333333333604E-3</c:v>
                </c:pt>
                <c:pt idx="1023">
                  <c:v>4.3355555555555465E-3</c:v>
                </c:pt>
                <c:pt idx="1024">
                  <c:v>4.6744444444444524E-3</c:v>
                </c:pt>
                <c:pt idx="1025">
                  <c:v>4.4322222222222488E-3</c:v>
                </c:pt>
                <c:pt idx="1026">
                  <c:v>4.480555555555551E-3</c:v>
                </c:pt>
                <c:pt idx="1027">
                  <c:v>4.6988888888888905E-3</c:v>
                </c:pt>
                <c:pt idx="1028">
                  <c:v>4.6744444444444524E-3</c:v>
                </c:pt>
                <c:pt idx="1029">
                  <c:v>4.7472222222222447E-3</c:v>
                </c:pt>
                <c:pt idx="1030">
                  <c:v>4.6744444444444524E-3</c:v>
                </c:pt>
                <c:pt idx="1031">
                  <c:v>4.6744444444444524E-3</c:v>
                </c:pt>
                <c:pt idx="1032">
                  <c:v>4.8922222222222353E-3</c:v>
                </c:pt>
                <c:pt idx="1033">
                  <c:v>4.7711111111111409E-3</c:v>
                </c:pt>
                <c:pt idx="1034">
                  <c:v>4.8200000000000014E-3</c:v>
                </c:pt>
                <c:pt idx="1035">
                  <c:v>4.9166666666666864E-3</c:v>
                </c:pt>
                <c:pt idx="1036">
                  <c:v>4.8683333333333434E-3</c:v>
                </c:pt>
                <c:pt idx="1037">
                  <c:v>4.9894444444444717E-3</c:v>
                </c:pt>
                <c:pt idx="1038">
                  <c:v>4.9894444444444717E-3</c:v>
                </c:pt>
                <c:pt idx="1039">
                  <c:v>4.9166666666666864E-3</c:v>
                </c:pt>
                <c:pt idx="1040">
                  <c:v>5.0377777777777799E-3</c:v>
                </c:pt>
                <c:pt idx="1041">
                  <c:v>4.9894444444444717E-3</c:v>
                </c:pt>
                <c:pt idx="1042">
                  <c:v>5.0133333333333575E-3</c:v>
                </c:pt>
                <c:pt idx="1043">
                  <c:v>5.0861111111111393E-3</c:v>
                </c:pt>
                <c:pt idx="1044">
                  <c:v>5.0377777777777799E-3</c:v>
                </c:pt>
                <c:pt idx="1045">
                  <c:v>5.0377777777777799E-3</c:v>
                </c:pt>
                <c:pt idx="1046">
                  <c:v>4.9894444444444717E-3</c:v>
                </c:pt>
                <c:pt idx="1047">
                  <c:v>4.9894444444444717E-3</c:v>
                </c:pt>
                <c:pt idx="1048">
                  <c:v>5.0133333333333575E-3</c:v>
                </c:pt>
                <c:pt idx="1049">
                  <c:v>4.8922222222222353E-3</c:v>
                </c:pt>
                <c:pt idx="1050">
                  <c:v>4.9894444444444717E-3</c:v>
                </c:pt>
                <c:pt idx="1051">
                  <c:v>5.0377777777777799E-3</c:v>
                </c:pt>
                <c:pt idx="1052">
                  <c:v>5.0133333333333575E-3</c:v>
                </c:pt>
                <c:pt idx="1053">
                  <c:v>5.0861111111111393E-3</c:v>
                </c:pt>
                <c:pt idx="1054">
                  <c:v>4.9650000000000024E-3</c:v>
                </c:pt>
                <c:pt idx="1055">
                  <c:v>4.9411111111111418E-3</c:v>
                </c:pt>
                <c:pt idx="1056">
                  <c:v>5.0622222222222353E-3</c:v>
                </c:pt>
                <c:pt idx="1057">
                  <c:v>5.0377777777777799E-3</c:v>
                </c:pt>
                <c:pt idx="1058">
                  <c:v>5.0377777777777799E-3</c:v>
                </c:pt>
                <c:pt idx="1059">
                  <c:v>5.1105555555555375E-3</c:v>
                </c:pt>
                <c:pt idx="1060">
                  <c:v>5.134444444444451E-3</c:v>
                </c:pt>
                <c:pt idx="1061">
                  <c:v>5.2555555555555454E-3</c:v>
                </c:pt>
                <c:pt idx="1062">
                  <c:v>5.2800000000000034E-3</c:v>
                </c:pt>
                <c:pt idx="1063">
                  <c:v>5.2555555555555454E-3</c:v>
                </c:pt>
                <c:pt idx="1064">
                  <c:v>5.2316666666666865E-3</c:v>
                </c:pt>
                <c:pt idx="1065">
                  <c:v>5.2072222222222355E-3</c:v>
                </c:pt>
                <c:pt idx="1066">
                  <c:v>5.1588888888888908E-3</c:v>
                </c:pt>
                <c:pt idx="1067">
                  <c:v>5.1833333333333592E-3</c:v>
                </c:pt>
                <c:pt idx="1068">
                  <c:v>5.2800000000000034E-3</c:v>
                </c:pt>
                <c:pt idx="1069">
                  <c:v>5.2800000000000034E-3</c:v>
                </c:pt>
                <c:pt idx="1070">
                  <c:v>5.2800000000000034E-3</c:v>
                </c:pt>
                <c:pt idx="1071">
                  <c:v>5.2555555555555454E-3</c:v>
                </c:pt>
                <c:pt idx="1072">
                  <c:v>5.3527777777777775E-3</c:v>
                </c:pt>
                <c:pt idx="1073">
                  <c:v>5.3766666666666876E-3</c:v>
                </c:pt>
                <c:pt idx="1074">
                  <c:v>5.4255555555555463E-3</c:v>
                </c:pt>
                <c:pt idx="1075">
                  <c:v>5.4011111111111438E-3</c:v>
                </c:pt>
                <c:pt idx="1076">
                  <c:v>5.4011111111111438E-3</c:v>
                </c:pt>
                <c:pt idx="1077">
                  <c:v>5.4255555555555463E-3</c:v>
                </c:pt>
                <c:pt idx="1078">
                  <c:v>5.4255555555555463E-3</c:v>
                </c:pt>
                <c:pt idx="1079">
                  <c:v>5.2800000000000034E-3</c:v>
                </c:pt>
                <c:pt idx="1080">
                  <c:v>5.304444444444451E-3</c:v>
                </c:pt>
                <c:pt idx="1081">
                  <c:v>5.1833333333333592E-3</c:v>
                </c:pt>
                <c:pt idx="1082">
                  <c:v>5.134444444444451E-3</c:v>
                </c:pt>
                <c:pt idx="1083">
                  <c:v>5.1588888888888908E-3</c:v>
                </c:pt>
                <c:pt idx="1084">
                  <c:v>5.0861111111111393E-3</c:v>
                </c:pt>
                <c:pt idx="1085">
                  <c:v>5.1588888888888908E-3</c:v>
                </c:pt>
                <c:pt idx="1086">
                  <c:v>5.2800000000000034E-3</c:v>
                </c:pt>
                <c:pt idx="1087">
                  <c:v>5.2316666666666865E-3</c:v>
                </c:pt>
                <c:pt idx="1088">
                  <c:v>5.3283333333333524E-3</c:v>
                </c:pt>
                <c:pt idx="1089">
                  <c:v>5.3527777777777775E-3</c:v>
                </c:pt>
                <c:pt idx="1090">
                  <c:v>5.4494444444444729E-3</c:v>
                </c:pt>
                <c:pt idx="1091">
                  <c:v>5.5222222222222365E-3</c:v>
                </c:pt>
                <c:pt idx="1092">
                  <c:v>5.4977777777777802E-3</c:v>
                </c:pt>
                <c:pt idx="1093">
                  <c:v>5.6444444444444511E-3</c:v>
                </c:pt>
                <c:pt idx="1094">
                  <c:v>5.7666666666666734E-3</c:v>
                </c:pt>
                <c:pt idx="1095">
                  <c:v>5.7166666666666876E-3</c:v>
                </c:pt>
                <c:pt idx="1096">
                  <c:v>5.7166666666666876E-3</c:v>
                </c:pt>
                <c:pt idx="1097">
                  <c:v>5.6166666666666734E-3</c:v>
                </c:pt>
                <c:pt idx="1098">
                  <c:v>5.7166666666666876E-3</c:v>
                </c:pt>
                <c:pt idx="1099">
                  <c:v>5.7388888888888923E-3</c:v>
                </c:pt>
                <c:pt idx="1100">
                  <c:v>5.5466666666666893E-3</c:v>
                </c:pt>
                <c:pt idx="1101">
                  <c:v>5.6444444444444511E-3</c:v>
                </c:pt>
                <c:pt idx="1102">
                  <c:v>5.6944444444444508E-3</c:v>
                </c:pt>
                <c:pt idx="1103">
                  <c:v>5.7666666666666734E-3</c:v>
                </c:pt>
                <c:pt idx="1104">
                  <c:v>5.9333333333333781E-3</c:v>
                </c:pt>
                <c:pt idx="1105">
                  <c:v>5.7888888888888912E-3</c:v>
                </c:pt>
                <c:pt idx="1106">
                  <c:v>5.8111111111111124E-3</c:v>
                </c:pt>
                <c:pt idx="1107">
                  <c:v>5.9111111111111413E-3</c:v>
                </c:pt>
                <c:pt idx="1108">
                  <c:v>5.7388888888888923E-3</c:v>
                </c:pt>
                <c:pt idx="1109">
                  <c:v>5.9111111111111413E-3</c:v>
                </c:pt>
                <c:pt idx="1110">
                  <c:v>5.7888888888888912E-3</c:v>
                </c:pt>
                <c:pt idx="1111">
                  <c:v>5.6444444444444511E-3</c:v>
                </c:pt>
                <c:pt idx="1112">
                  <c:v>5.9555555555555507E-3</c:v>
                </c:pt>
                <c:pt idx="1113">
                  <c:v>5.9111111111111413E-3</c:v>
                </c:pt>
                <c:pt idx="1114">
                  <c:v>6.07777777777778E-3</c:v>
                </c:pt>
                <c:pt idx="1115">
                  <c:v>6.2500000000000134E-3</c:v>
                </c:pt>
                <c:pt idx="1116">
                  <c:v>6.1277777777777685E-3</c:v>
                </c:pt>
                <c:pt idx="1117">
                  <c:v>6.3944444444444509E-3</c:v>
                </c:pt>
                <c:pt idx="1118">
                  <c:v>6.3722222222222487E-3</c:v>
                </c:pt>
                <c:pt idx="1119">
                  <c:v>6.2000000000000163E-3</c:v>
                </c:pt>
                <c:pt idx="1120">
                  <c:v>6.4666666666666865E-3</c:v>
                </c:pt>
                <c:pt idx="1121">
                  <c:v>6.2000000000000163E-3</c:v>
                </c:pt>
                <c:pt idx="1122">
                  <c:v>6.2722222222222485E-3</c:v>
                </c:pt>
                <c:pt idx="1123">
                  <c:v>6.3444444444444512E-3</c:v>
                </c:pt>
                <c:pt idx="1124">
                  <c:v>6.1777777777777803E-3</c:v>
                </c:pt>
                <c:pt idx="1125">
                  <c:v>6.5166666666666862E-3</c:v>
                </c:pt>
                <c:pt idx="1126">
                  <c:v>6.4444444444444696E-3</c:v>
                </c:pt>
                <c:pt idx="1127">
                  <c:v>6.4444444444444696E-3</c:v>
                </c:pt>
                <c:pt idx="1128">
                  <c:v>6.8055555555555465E-3</c:v>
                </c:pt>
                <c:pt idx="1129">
                  <c:v>6.6388888888888904E-3</c:v>
                </c:pt>
                <c:pt idx="1130">
                  <c:v>6.8555555555555505E-3</c:v>
                </c:pt>
                <c:pt idx="1131">
                  <c:v>7.0944444444444553E-3</c:v>
                </c:pt>
                <c:pt idx="1132">
                  <c:v>6.8555555555555505E-3</c:v>
                </c:pt>
                <c:pt idx="1133">
                  <c:v>7.1444444444444524E-3</c:v>
                </c:pt>
                <c:pt idx="1134">
                  <c:v>6.9777777777777824E-3</c:v>
                </c:pt>
                <c:pt idx="1135">
                  <c:v>6.9777777777777824E-3</c:v>
                </c:pt>
                <c:pt idx="1136">
                  <c:v>7.2666666666666834E-3</c:v>
                </c:pt>
                <c:pt idx="1137">
                  <c:v>6.9500000000000161E-3</c:v>
                </c:pt>
                <c:pt idx="1138">
                  <c:v>7.0222222222222387E-3</c:v>
                </c:pt>
                <c:pt idx="1139">
                  <c:v>7.2888888888888934E-3</c:v>
                </c:pt>
                <c:pt idx="1140">
                  <c:v>7.2444444444444553E-3</c:v>
                </c:pt>
                <c:pt idx="1141">
                  <c:v>7.4833333333333783E-3</c:v>
                </c:pt>
                <c:pt idx="1142">
                  <c:v>7.3611111111111134E-3</c:v>
                </c:pt>
                <c:pt idx="1143">
                  <c:v>7.3166666666666874E-3</c:v>
                </c:pt>
                <c:pt idx="1144">
                  <c:v>7.6555555555555465E-3</c:v>
                </c:pt>
                <c:pt idx="1145">
                  <c:v>7.5555555555555601E-3</c:v>
                </c:pt>
                <c:pt idx="1146">
                  <c:v>7.5333333333333762E-3</c:v>
                </c:pt>
                <c:pt idx="1147">
                  <c:v>7.6055555555555486E-3</c:v>
                </c:pt>
                <c:pt idx="1148">
                  <c:v>7.6055555555555486E-3</c:v>
                </c:pt>
                <c:pt idx="1149">
                  <c:v>7.7722222222222593E-3</c:v>
                </c:pt>
                <c:pt idx="1150">
                  <c:v>7.89444444444444E-3</c:v>
                </c:pt>
                <c:pt idx="1151">
                  <c:v>7.8222222222222304E-3</c:v>
                </c:pt>
                <c:pt idx="1152">
                  <c:v>7.8722222222222509E-3</c:v>
                </c:pt>
                <c:pt idx="1153">
                  <c:v>7.8000000000000161E-3</c:v>
                </c:pt>
                <c:pt idx="1154">
                  <c:v>7.8222222222222304E-3</c:v>
                </c:pt>
                <c:pt idx="1155">
                  <c:v>7.8500000000000011E-3</c:v>
                </c:pt>
                <c:pt idx="1156">
                  <c:v>7.8222222222222304E-3</c:v>
                </c:pt>
                <c:pt idx="1157">
                  <c:v>7.8222222222222304E-3</c:v>
                </c:pt>
                <c:pt idx="1158">
                  <c:v>7.8222222222222304E-3</c:v>
                </c:pt>
                <c:pt idx="1159">
                  <c:v>7.8500000000000011E-3</c:v>
                </c:pt>
                <c:pt idx="1160">
                  <c:v>7.9444444444444692E-3</c:v>
                </c:pt>
                <c:pt idx="1161">
                  <c:v>7.89444444444444E-3</c:v>
                </c:pt>
                <c:pt idx="1162">
                  <c:v>7.89444444444444E-3</c:v>
                </c:pt>
                <c:pt idx="1163">
                  <c:v>7.9444444444444692E-3</c:v>
                </c:pt>
                <c:pt idx="1164">
                  <c:v>7.8722222222222509E-3</c:v>
                </c:pt>
                <c:pt idx="1165">
                  <c:v>8.0888888888889232E-3</c:v>
                </c:pt>
                <c:pt idx="1166">
                  <c:v>8.1388888888888917E-3</c:v>
                </c:pt>
                <c:pt idx="1167">
                  <c:v>8.1111111111111089E-3</c:v>
                </c:pt>
                <c:pt idx="1168">
                  <c:v>8.3555555555556178E-3</c:v>
                </c:pt>
                <c:pt idx="1169">
                  <c:v>8.3555555555556178E-3</c:v>
                </c:pt>
                <c:pt idx="1170">
                  <c:v>8.5000000000000023E-3</c:v>
                </c:pt>
                <c:pt idx="1171">
                  <c:v>8.5000000000000023E-3</c:v>
                </c:pt>
                <c:pt idx="1172">
                  <c:v>8.3555555555556178E-3</c:v>
                </c:pt>
                <c:pt idx="1173">
                  <c:v>8.6222222222222533E-3</c:v>
                </c:pt>
                <c:pt idx="1174">
                  <c:v>8.6722222222222582E-3</c:v>
                </c:pt>
                <c:pt idx="1175">
                  <c:v>8.5277777777777713E-3</c:v>
                </c:pt>
                <c:pt idx="1176">
                  <c:v>8.7444444444444522E-3</c:v>
                </c:pt>
                <c:pt idx="1177">
                  <c:v>8.6444444444444546E-3</c:v>
                </c:pt>
                <c:pt idx="1178">
                  <c:v>8.911111111111111E-3</c:v>
                </c:pt>
                <c:pt idx="1179">
                  <c:v>8.938888888888925E-3</c:v>
                </c:pt>
                <c:pt idx="1180">
                  <c:v>8.7166666666666746E-3</c:v>
                </c:pt>
                <c:pt idx="1181">
                  <c:v>9.0611111111111101E-3</c:v>
                </c:pt>
                <c:pt idx="1182">
                  <c:v>9.1333333333333301E-3</c:v>
                </c:pt>
                <c:pt idx="1183">
                  <c:v>9.2277777777777688E-3</c:v>
                </c:pt>
                <c:pt idx="1184">
                  <c:v>9.4722222222222759E-3</c:v>
                </c:pt>
                <c:pt idx="1185">
                  <c:v>9.2777777777777737E-3</c:v>
                </c:pt>
                <c:pt idx="1186">
                  <c:v>9.4222222222222624E-3</c:v>
                </c:pt>
                <c:pt idx="1187">
                  <c:v>9.6611111111111099E-3</c:v>
                </c:pt>
                <c:pt idx="1188">
                  <c:v>9.2777777777777737E-3</c:v>
                </c:pt>
                <c:pt idx="1189">
                  <c:v>9.5444444444444526E-3</c:v>
                </c:pt>
                <c:pt idx="1190">
                  <c:v>9.3000000000000305E-3</c:v>
                </c:pt>
                <c:pt idx="1191">
                  <c:v>9.2777777777777737E-3</c:v>
                </c:pt>
                <c:pt idx="1192">
                  <c:v>9.5166666666667149E-3</c:v>
                </c:pt>
                <c:pt idx="1193">
                  <c:v>9.4222222222222624E-3</c:v>
                </c:pt>
                <c:pt idx="1194">
                  <c:v>9.4944444444444789E-3</c:v>
                </c:pt>
                <c:pt idx="1195">
                  <c:v>9.8833333333333568E-3</c:v>
                </c:pt>
                <c:pt idx="1196">
                  <c:v>9.761111111111111E-3</c:v>
                </c:pt>
                <c:pt idx="1197">
                  <c:v>1.0122222222222201E-2</c:v>
                </c:pt>
                <c:pt idx="1198">
                  <c:v>1.0122222222222201E-2</c:v>
                </c:pt>
                <c:pt idx="1199">
                  <c:v>1.0194444444444398E-2</c:v>
                </c:pt>
                <c:pt idx="1200">
                  <c:v>1.046111111111111E-2</c:v>
                </c:pt>
                <c:pt idx="1201">
                  <c:v>1.0344444444444399E-2</c:v>
                </c:pt>
                <c:pt idx="1202">
                  <c:v>1.0388888888888913E-2</c:v>
                </c:pt>
                <c:pt idx="1203">
                  <c:v>1.0511111111111101E-2</c:v>
                </c:pt>
                <c:pt idx="1204">
                  <c:v>1.0416666666666703E-2</c:v>
                </c:pt>
                <c:pt idx="1205">
                  <c:v>1.0561111111111113E-2</c:v>
                </c:pt>
                <c:pt idx="1206">
                  <c:v>1.0511111111111101E-2</c:v>
                </c:pt>
                <c:pt idx="1207">
                  <c:v>1.0438888888888907E-2</c:v>
                </c:pt>
                <c:pt idx="1208">
                  <c:v>1.0511111111111101E-2</c:v>
                </c:pt>
                <c:pt idx="1209">
                  <c:v>1.0344444444444399E-2</c:v>
                </c:pt>
                <c:pt idx="1210">
                  <c:v>1.0344444444444399E-2</c:v>
                </c:pt>
                <c:pt idx="1211">
                  <c:v>1.0344444444444399E-2</c:v>
                </c:pt>
                <c:pt idx="1212">
                  <c:v>1.0244444444444402E-2</c:v>
                </c:pt>
                <c:pt idx="1213">
                  <c:v>1.0266666666666703E-2</c:v>
                </c:pt>
                <c:pt idx="1214">
                  <c:v>1.0344444444444399E-2</c:v>
                </c:pt>
                <c:pt idx="1215">
                  <c:v>1.0388888888888913E-2</c:v>
                </c:pt>
                <c:pt idx="1216">
                  <c:v>1.0533333333333303E-2</c:v>
                </c:pt>
                <c:pt idx="1217">
                  <c:v>1.0511111111111101E-2</c:v>
                </c:pt>
                <c:pt idx="1218">
                  <c:v>1.0561111111111113E-2</c:v>
                </c:pt>
                <c:pt idx="1219">
                  <c:v>1.0633333333333302E-2</c:v>
                </c:pt>
                <c:pt idx="1220">
                  <c:v>1.0583333333333307E-2</c:v>
                </c:pt>
                <c:pt idx="1221">
                  <c:v>1.0655555555555607E-2</c:v>
                </c:pt>
                <c:pt idx="1222">
                  <c:v>1.0705555555555621E-2</c:v>
                </c:pt>
                <c:pt idx="1223">
                  <c:v>1.0705555555555621E-2</c:v>
                </c:pt>
                <c:pt idx="1224">
                  <c:v>1.0755555555555603E-2</c:v>
                </c:pt>
                <c:pt idx="1225">
                  <c:v>1.0755555555555603E-2</c:v>
                </c:pt>
                <c:pt idx="1226">
                  <c:v>1.0727777777777801E-2</c:v>
                </c:pt>
                <c:pt idx="1227">
                  <c:v>1.0827777777777811E-2</c:v>
                </c:pt>
                <c:pt idx="1228">
                  <c:v>1.0777777777777803E-2</c:v>
                </c:pt>
                <c:pt idx="1229">
                  <c:v>1.0755555555555603E-2</c:v>
                </c:pt>
                <c:pt idx="1230">
                  <c:v>1.0683333333333303E-2</c:v>
                </c:pt>
                <c:pt idx="1231">
                  <c:v>1.0655555555555607E-2</c:v>
                </c:pt>
                <c:pt idx="1232">
                  <c:v>1.0705555555555621E-2</c:v>
                </c:pt>
                <c:pt idx="1233">
                  <c:v>1.0727777777777801E-2</c:v>
                </c:pt>
                <c:pt idx="1234">
                  <c:v>1.0800000000000013E-2</c:v>
                </c:pt>
                <c:pt idx="1235">
                  <c:v>1.0872222222222202E-2</c:v>
                </c:pt>
                <c:pt idx="1236">
                  <c:v>1.0922222222222201E-2</c:v>
                </c:pt>
                <c:pt idx="1237">
                  <c:v>1.1261111111111116E-2</c:v>
                </c:pt>
                <c:pt idx="1238">
                  <c:v>1.1238888888888915E-2</c:v>
                </c:pt>
                <c:pt idx="1239">
                  <c:v>1.1216666666666705E-2</c:v>
                </c:pt>
                <c:pt idx="1240">
                  <c:v>1.1361111111111117E-2</c:v>
                </c:pt>
                <c:pt idx="1241">
                  <c:v>1.1238888888888915E-2</c:v>
                </c:pt>
                <c:pt idx="1242">
                  <c:v>1.1455555555555613E-2</c:v>
                </c:pt>
                <c:pt idx="1243">
                  <c:v>1.1455555555555613E-2</c:v>
                </c:pt>
                <c:pt idx="1244">
                  <c:v>1.1288888888888921E-2</c:v>
                </c:pt>
                <c:pt idx="1245">
                  <c:v>1.1700000000000021E-2</c:v>
                </c:pt>
                <c:pt idx="1246">
                  <c:v>1.1700000000000021E-2</c:v>
                </c:pt>
                <c:pt idx="1247">
                  <c:v>1.1722222222222203E-2</c:v>
                </c:pt>
                <c:pt idx="1248">
                  <c:v>1.1966666666666717E-2</c:v>
                </c:pt>
                <c:pt idx="1249">
                  <c:v>1.1722222222222203E-2</c:v>
                </c:pt>
                <c:pt idx="1250">
                  <c:v>1.1988888888888924E-2</c:v>
                </c:pt>
                <c:pt idx="1251">
                  <c:v>1.2161111111111103E-2</c:v>
                </c:pt>
                <c:pt idx="1252">
                  <c:v>1.1866666666666716E-2</c:v>
                </c:pt>
                <c:pt idx="1253">
                  <c:v>1.2233333333333303E-2</c:v>
                </c:pt>
                <c:pt idx="1254">
                  <c:v>1.2133333333333302E-2</c:v>
                </c:pt>
                <c:pt idx="1255">
                  <c:v>1.2277777777777802E-2</c:v>
                </c:pt>
                <c:pt idx="1256">
                  <c:v>1.2572222222222202E-2</c:v>
                </c:pt>
                <c:pt idx="1257">
                  <c:v>1.2277777777777802E-2</c:v>
                </c:pt>
                <c:pt idx="1258">
                  <c:v>1.2350000000000002E-2</c:v>
                </c:pt>
                <c:pt idx="1259">
                  <c:v>1.2544444444444402E-2</c:v>
                </c:pt>
                <c:pt idx="1260">
                  <c:v>1.2572222222222202E-2</c:v>
                </c:pt>
                <c:pt idx="1261">
                  <c:v>1.2811111111111101E-2</c:v>
                </c:pt>
                <c:pt idx="1262">
                  <c:v>1.2738888888888905E-2</c:v>
                </c:pt>
                <c:pt idx="1263">
                  <c:v>1.2738888888888905E-2</c:v>
                </c:pt>
                <c:pt idx="1264">
                  <c:v>1.3027777777777801E-2</c:v>
                </c:pt>
                <c:pt idx="1265">
                  <c:v>1.3027777777777801E-2</c:v>
                </c:pt>
                <c:pt idx="1266">
                  <c:v>1.3177777777777807E-2</c:v>
                </c:pt>
                <c:pt idx="1267">
                  <c:v>1.3150000000000005E-2</c:v>
                </c:pt>
                <c:pt idx="1268">
                  <c:v>1.3127777777777811E-2</c:v>
                </c:pt>
                <c:pt idx="1269">
                  <c:v>1.3294444444444402E-2</c:v>
                </c:pt>
                <c:pt idx="1270">
                  <c:v>1.3322222222222209E-2</c:v>
                </c:pt>
                <c:pt idx="1271">
                  <c:v>1.3372222222222204E-2</c:v>
                </c:pt>
                <c:pt idx="1272">
                  <c:v>1.3394444444444402E-2</c:v>
                </c:pt>
                <c:pt idx="1273">
                  <c:v>1.3322222222222209E-2</c:v>
                </c:pt>
                <c:pt idx="1274">
                  <c:v>1.3322222222222209E-2</c:v>
                </c:pt>
                <c:pt idx="1275">
                  <c:v>1.3344444444444402E-2</c:v>
                </c:pt>
                <c:pt idx="1276">
                  <c:v>1.3272222222222204E-2</c:v>
                </c:pt>
                <c:pt idx="1277">
                  <c:v>1.3294444444444402E-2</c:v>
                </c:pt>
                <c:pt idx="1278">
                  <c:v>1.3272222222222204E-2</c:v>
                </c:pt>
                <c:pt idx="1279">
                  <c:v>1.3272222222222204E-2</c:v>
                </c:pt>
                <c:pt idx="1280">
                  <c:v>1.3322222222222209E-2</c:v>
                </c:pt>
                <c:pt idx="1281">
                  <c:v>1.3294444444444402E-2</c:v>
                </c:pt>
                <c:pt idx="1282">
                  <c:v>1.3394444444444402E-2</c:v>
                </c:pt>
                <c:pt idx="1283">
                  <c:v>1.3394444444444402E-2</c:v>
                </c:pt>
                <c:pt idx="1284">
                  <c:v>1.3344444444444402E-2</c:v>
                </c:pt>
                <c:pt idx="1285">
                  <c:v>1.3416666666666703E-2</c:v>
                </c:pt>
                <c:pt idx="1286">
                  <c:v>1.3466666666666703E-2</c:v>
                </c:pt>
                <c:pt idx="1287">
                  <c:v>1.3394444444444402E-2</c:v>
                </c:pt>
                <c:pt idx="1288">
                  <c:v>1.3466666666666703E-2</c:v>
                </c:pt>
                <c:pt idx="1289">
                  <c:v>1.3444444444444401E-2</c:v>
                </c:pt>
                <c:pt idx="1290">
                  <c:v>1.3444444444444401E-2</c:v>
                </c:pt>
                <c:pt idx="1291">
                  <c:v>1.3488888888888918E-2</c:v>
                </c:pt>
                <c:pt idx="1292">
                  <c:v>1.3444444444444401E-2</c:v>
                </c:pt>
                <c:pt idx="1293">
                  <c:v>1.3488888888888918E-2</c:v>
                </c:pt>
                <c:pt idx="1294">
                  <c:v>1.3561111111111119E-2</c:v>
                </c:pt>
                <c:pt idx="1295">
                  <c:v>1.3488888888888918E-2</c:v>
                </c:pt>
                <c:pt idx="1296">
                  <c:v>1.3516666666666705E-2</c:v>
                </c:pt>
                <c:pt idx="1297">
                  <c:v>1.3561111111111119E-2</c:v>
                </c:pt>
                <c:pt idx="1298">
                  <c:v>1.3683333333333415E-2</c:v>
                </c:pt>
                <c:pt idx="1299">
                  <c:v>1.3783333333333418E-2</c:v>
                </c:pt>
                <c:pt idx="1300">
                  <c:v>1.3711111111111113E-2</c:v>
                </c:pt>
                <c:pt idx="1301">
                  <c:v>1.3877777777777803E-2</c:v>
                </c:pt>
                <c:pt idx="1302">
                  <c:v>1.3900000000000017E-2</c:v>
                </c:pt>
                <c:pt idx="1303">
                  <c:v>1.3877777777777803E-2</c:v>
                </c:pt>
                <c:pt idx="1304">
                  <c:v>1.3950000000000013E-2</c:v>
                </c:pt>
                <c:pt idx="1305">
                  <c:v>1.3855555555555617E-2</c:v>
                </c:pt>
                <c:pt idx="1306">
                  <c:v>1.3900000000000017E-2</c:v>
                </c:pt>
                <c:pt idx="1307">
                  <c:v>1.3927777777777813E-2</c:v>
                </c:pt>
                <c:pt idx="1308">
                  <c:v>1.375555555555562E-2</c:v>
                </c:pt>
                <c:pt idx="1309">
                  <c:v>1.4050000000000002E-2</c:v>
                </c:pt>
                <c:pt idx="1310">
                  <c:v>1.4050000000000002E-2</c:v>
                </c:pt>
                <c:pt idx="1311">
                  <c:v>1.40722222222222E-2</c:v>
                </c:pt>
                <c:pt idx="1312">
                  <c:v>1.4288888888888903E-2</c:v>
                </c:pt>
                <c:pt idx="1313">
                  <c:v>1.4122222222222199E-2</c:v>
                </c:pt>
                <c:pt idx="1314">
                  <c:v>1.4361111111111107E-2</c:v>
                </c:pt>
                <c:pt idx="1315">
                  <c:v>1.4483333333333301E-2</c:v>
                </c:pt>
                <c:pt idx="1316">
                  <c:v>1.4238888888888903E-2</c:v>
                </c:pt>
                <c:pt idx="1317">
                  <c:v>1.46277777777778E-2</c:v>
                </c:pt>
                <c:pt idx="1318">
                  <c:v>1.4533333333333303E-2</c:v>
                </c:pt>
                <c:pt idx="1319">
                  <c:v>1.4461111111111103E-2</c:v>
                </c:pt>
                <c:pt idx="1320">
                  <c:v>1.4822222222222202E-2</c:v>
                </c:pt>
                <c:pt idx="1321">
                  <c:v>1.46277777777778E-2</c:v>
                </c:pt>
                <c:pt idx="1322">
                  <c:v>1.4800000000000013E-2</c:v>
                </c:pt>
                <c:pt idx="1323">
                  <c:v>1.5111111111111101E-2</c:v>
                </c:pt>
                <c:pt idx="1324">
                  <c:v>1.4894444444444398E-2</c:v>
                </c:pt>
                <c:pt idx="1325">
                  <c:v>1.5233333333333305E-2</c:v>
                </c:pt>
                <c:pt idx="1326">
                  <c:v>1.5305555555555616E-2</c:v>
                </c:pt>
                <c:pt idx="1327">
                  <c:v>1.5355555555555603E-2</c:v>
                </c:pt>
                <c:pt idx="1328">
                  <c:v>1.5644444444444402E-2</c:v>
                </c:pt>
                <c:pt idx="1329">
                  <c:v>1.5527777777777814E-2</c:v>
                </c:pt>
                <c:pt idx="1330">
                  <c:v>1.5527777777777814E-2</c:v>
                </c:pt>
                <c:pt idx="1331">
                  <c:v>1.5694444444444403E-2</c:v>
                </c:pt>
                <c:pt idx="1332">
                  <c:v>1.5672222222222202E-2</c:v>
                </c:pt>
                <c:pt idx="1333">
                  <c:v>1.5816666666666701E-2</c:v>
                </c:pt>
                <c:pt idx="1334">
                  <c:v>1.5694444444444403E-2</c:v>
                </c:pt>
                <c:pt idx="1335">
                  <c:v>1.5766666666666703E-2</c:v>
                </c:pt>
                <c:pt idx="1336">
                  <c:v>1.6011111111111122E-2</c:v>
                </c:pt>
                <c:pt idx="1337">
                  <c:v>1.5888888888888914E-2</c:v>
                </c:pt>
                <c:pt idx="1338">
                  <c:v>1.5888888888888914E-2</c:v>
                </c:pt>
                <c:pt idx="1339">
                  <c:v>1.5888888888888914E-2</c:v>
                </c:pt>
                <c:pt idx="1340">
                  <c:v>1.5888888888888914E-2</c:v>
                </c:pt>
                <c:pt idx="1341">
                  <c:v>1.6033333333333302E-2</c:v>
                </c:pt>
                <c:pt idx="1342">
                  <c:v>1.5911111111111105E-2</c:v>
                </c:pt>
                <c:pt idx="1343">
                  <c:v>1.5866666666666703E-2</c:v>
                </c:pt>
                <c:pt idx="1344">
                  <c:v>1.6033333333333302E-2</c:v>
                </c:pt>
                <c:pt idx="1345">
                  <c:v>1.610555555555563E-2</c:v>
                </c:pt>
                <c:pt idx="1346">
                  <c:v>1.6133333333333305E-2</c:v>
                </c:pt>
                <c:pt idx="1347">
                  <c:v>1.6155555555555621E-2</c:v>
                </c:pt>
                <c:pt idx="1348">
                  <c:v>1.610555555555563E-2</c:v>
                </c:pt>
                <c:pt idx="1349">
                  <c:v>1.622777777777782E-2</c:v>
                </c:pt>
                <c:pt idx="1350">
                  <c:v>1.622777777777782E-2</c:v>
                </c:pt>
                <c:pt idx="1351">
                  <c:v>1.6177777777777805E-2</c:v>
                </c:pt>
                <c:pt idx="1352">
                  <c:v>1.6133333333333305E-2</c:v>
                </c:pt>
                <c:pt idx="1353">
                  <c:v>1.6155555555555621E-2</c:v>
                </c:pt>
                <c:pt idx="1354">
                  <c:v>1.6133333333333305E-2</c:v>
                </c:pt>
                <c:pt idx="1355">
                  <c:v>1.6133333333333305E-2</c:v>
                </c:pt>
                <c:pt idx="1356">
                  <c:v>1.6133333333333305E-2</c:v>
                </c:pt>
                <c:pt idx="1357">
                  <c:v>1.6155555555555621E-2</c:v>
                </c:pt>
                <c:pt idx="1358">
                  <c:v>1.6177777777777805E-2</c:v>
                </c:pt>
                <c:pt idx="1359">
                  <c:v>1.6177777777777805E-2</c:v>
                </c:pt>
                <c:pt idx="1360">
                  <c:v>1.622777777777782E-2</c:v>
                </c:pt>
                <c:pt idx="1361">
                  <c:v>1.6277777777777811E-2</c:v>
                </c:pt>
                <c:pt idx="1362">
                  <c:v>1.6300000000000023E-2</c:v>
                </c:pt>
                <c:pt idx="1363">
                  <c:v>1.6300000000000023E-2</c:v>
                </c:pt>
                <c:pt idx="1364">
                  <c:v>1.6322222222222203E-2</c:v>
                </c:pt>
                <c:pt idx="1365">
                  <c:v>1.6322222222222203E-2</c:v>
                </c:pt>
                <c:pt idx="1366">
                  <c:v>1.6394444444444406E-2</c:v>
                </c:pt>
                <c:pt idx="1367">
                  <c:v>1.6422222222222203E-2</c:v>
                </c:pt>
                <c:pt idx="1368">
                  <c:v>1.6394444444444406E-2</c:v>
                </c:pt>
                <c:pt idx="1369">
                  <c:v>1.6394444444444406E-2</c:v>
                </c:pt>
                <c:pt idx="1370">
                  <c:v>1.6494444444444405E-2</c:v>
                </c:pt>
                <c:pt idx="1371">
                  <c:v>1.6516666666666707E-2</c:v>
                </c:pt>
                <c:pt idx="1372">
                  <c:v>1.6566666666666705E-2</c:v>
                </c:pt>
                <c:pt idx="1373">
                  <c:v>1.6588888888888917E-2</c:v>
                </c:pt>
                <c:pt idx="1374">
                  <c:v>1.6661111111111127E-2</c:v>
                </c:pt>
                <c:pt idx="1375">
                  <c:v>1.6688888888888916E-2</c:v>
                </c:pt>
                <c:pt idx="1376">
                  <c:v>1.6905555555555632E-2</c:v>
                </c:pt>
                <c:pt idx="1377">
                  <c:v>1.6855555555555627E-2</c:v>
                </c:pt>
                <c:pt idx="1378">
                  <c:v>1.6927777777777826E-2</c:v>
                </c:pt>
                <c:pt idx="1379">
                  <c:v>1.7077777777777806E-2</c:v>
                </c:pt>
                <c:pt idx="1380">
                  <c:v>1.7027777777777805E-2</c:v>
                </c:pt>
                <c:pt idx="1381">
                  <c:v>1.7194444444444405E-2</c:v>
                </c:pt>
                <c:pt idx="1382">
                  <c:v>1.7244444444444403E-2</c:v>
                </c:pt>
                <c:pt idx="1383">
                  <c:v>1.7172222222222203E-2</c:v>
                </c:pt>
                <c:pt idx="1384">
                  <c:v>1.7416666666666705E-2</c:v>
                </c:pt>
                <c:pt idx="1385">
                  <c:v>1.7266666666666704E-2</c:v>
                </c:pt>
                <c:pt idx="1386">
                  <c:v>1.7416666666666705E-2</c:v>
                </c:pt>
                <c:pt idx="1387">
                  <c:v>1.7655555555555629E-2</c:v>
                </c:pt>
                <c:pt idx="1388">
                  <c:v>1.7344444444444405E-2</c:v>
                </c:pt>
                <c:pt idx="1389">
                  <c:v>1.7605555555555628E-2</c:v>
                </c:pt>
                <c:pt idx="1390">
                  <c:v>1.7633333333333303E-2</c:v>
                </c:pt>
                <c:pt idx="1391">
                  <c:v>1.7583333333333305E-2</c:v>
                </c:pt>
                <c:pt idx="1392">
                  <c:v>1.7994444444444407E-2</c:v>
                </c:pt>
                <c:pt idx="1393">
                  <c:v>1.7705555555555627E-2</c:v>
                </c:pt>
                <c:pt idx="1394">
                  <c:v>1.7777777777777809E-2</c:v>
                </c:pt>
                <c:pt idx="1395">
                  <c:v>1.8094444444444403E-2</c:v>
                </c:pt>
                <c:pt idx="1396">
                  <c:v>1.80222222222222E-2</c:v>
                </c:pt>
                <c:pt idx="1397">
                  <c:v>1.8261111111111221E-2</c:v>
                </c:pt>
                <c:pt idx="1398">
                  <c:v>1.8288888888888914E-2</c:v>
                </c:pt>
                <c:pt idx="1399">
                  <c:v>1.8211111111111105E-2</c:v>
                </c:pt>
                <c:pt idx="1400">
                  <c:v>1.8505555555555629E-2</c:v>
                </c:pt>
                <c:pt idx="1401">
                  <c:v>1.8311111111111122E-2</c:v>
                </c:pt>
                <c:pt idx="1402">
                  <c:v>1.8383333333333321E-2</c:v>
                </c:pt>
                <c:pt idx="1403">
                  <c:v>1.8433333333333305E-2</c:v>
                </c:pt>
                <c:pt idx="1404">
                  <c:v>1.8311111111111122E-2</c:v>
                </c:pt>
                <c:pt idx="1405">
                  <c:v>1.8333333333333302E-2</c:v>
                </c:pt>
                <c:pt idx="1406">
                  <c:v>1.8333333333333302E-2</c:v>
                </c:pt>
                <c:pt idx="1407">
                  <c:v>1.8383333333333321E-2</c:v>
                </c:pt>
                <c:pt idx="1408">
                  <c:v>1.8600000000000019E-2</c:v>
                </c:pt>
                <c:pt idx="1409">
                  <c:v>1.8505555555555629E-2</c:v>
                </c:pt>
                <c:pt idx="1410">
                  <c:v>1.8477777777777805E-2</c:v>
                </c:pt>
                <c:pt idx="1411">
                  <c:v>1.8550000000000007E-2</c:v>
                </c:pt>
                <c:pt idx="1412">
                  <c:v>1.8600000000000019E-2</c:v>
                </c:pt>
                <c:pt idx="1413">
                  <c:v>1.8672222222222201E-2</c:v>
                </c:pt>
                <c:pt idx="1414">
                  <c:v>1.8600000000000019E-2</c:v>
                </c:pt>
                <c:pt idx="1415">
                  <c:v>1.8627777777777819E-2</c:v>
                </c:pt>
                <c:pt idx="1416">
                  <c:v>1.87444444444444E-2</c:v>
                </c:pt>
                <c:pt idx="1417">
                  <c:v>1.8794444444444402E-2</c:v>
                </c:pt>
                <c:pt idx="1418">
                  <c:v>1.88444444444444E-2</c:v>
                </c:pt>
                <c:pt idx="1419">
                  <c:v>1.8866666666666719E-2</c:v>
                </c:pt>
                <c:pt idx="1420">
                  <c:v>1.88166666666667E-2</c:v>
                </c:pt>
                <c:pt idx="1421">
                  <c:v>1.8988888888888916E-2</c:v>
                </c:pt>
                <c:pt idx="1422">
                  <c:v>1.8916666666666703E-2</c:v>
                </c:pt>
                <c:pt idx="1423">
                  <c:v>1.8938888888888915E-2</c:v>
                </c:pt>
                <c:pt idx="1424">
                  <c:v>1.9061111111111126E-2</c:v>
                </c:pt>
                <c:pt idx="1425">
                  <c:v>1.9038888888888914E-2</c:v>
                </c:pt>
                <c:pt idx="1426">
                  <c:v>1.9233333333333307E-2</c:v>
                </c:pt>
                <c:pt idx="1427">
                  <c:v>1.9255555555555626E-2</c:v>
                </c:pt>
                <c:pt idx="1428">
                  <c:v>1.9205555555555632E-2</c:v>
                </c:pt>
                <c:pt idx="1429">
                  <c:v>1.9572222222222203E-2</c:v>
                </c:pt>
                <c:pt idx="1430">
                  <c:v>1.9500000000000024E-2</c:v>
                </c:pt>
                <c:pt idx="1431">
                  <c:v>1.9572222222222203E-2</c:v>
                </c:pt>
                <c:pt idx="1432">
                  <c:v>1.9883333333333423E-2</c:v>
                </c:pt>
                <c:pt idx="1433">
                  <c:v>1.9688888888888926E-2</c:v>
                </c:pt>
                <c:pt idx="1434">
                  <c:v>2.0027777777777943E-2</c:v>
                </c:pt>
                <c:pt idx="1435">
                  <c:v>2.0200000000000006E-2</c:v>
                </c:pt>
                <c:pt idx="1436">
                  <c:v>1.9955555555555636E-2</c:v>
                </c:pt>
                <c:pt idx="1437">
                  <c:v>2.0294444444444403E-2</c:v>
                </c:pt>
                <c:pt idx="1438">
                  <c:v>2.0294444444444403E-2</c:v>
                </c:pt>
                <c:pt idx="1439">
                  <c:v>2.0250000000000004E-2</c:v>
                </c:pt>
                <c:pt idx="1440">
                  <c:v>2.056111111111121E-2</c:v>
                </c:pt>
                <c:pt idx="1441">
                  <c:v>2.0344444444444398E-2</c:v>
                </c:pt>
                <c:pt idx="1442">
                  <c:v>2.04888888888889E-2</c:v>
                </c:pt>
                <c:pt idx="1443">
                  <c:v>2.0827777777777948E-2</c:v>
                </c:pt>
                <c:pt idx="1444">
                  <c:v>2.0711111111111211E-2</c:v>
                </c:pt>
                <c:pt idx="1445">
                  <c:v>2.0855555555555631E-2</c:v>
                </c:pt>
                <c:pt idx="1446">
                  <c:v>2.0855555555555631E-2</c:v>
                </c:pt>
                <c:pt idx="1447">
                  <c:v>2.0900000000000005E-2</c:v>
                </c:pt>
                <c:pt idx="1448">
                  <c:v>2.1166666666666705E-2</c:v>
                </c:pt>
                <c:pt idx="1449">
                  <c:v>2.1144444444444403E-2</c:v>
                </c:pt>
                <c:pt idx="1450">
                  <c:v>2.1122222222222199E-2</c:v>
                </c:pt>
                <c:pt idx="1451">
                  <c:v>2.1216666666666727E-2</c:v>
                </c:pt>
                <c:pt idx="1452">
                  <c:v>2.1266666666666711E-2</c:v>
                </c:pt>
                <c:pt idx="1453">
                  <c:v>2.1411111111111235E-2</c:v>
                </c:pt>
                <c:pt idx="1454">
                  <c:v>2.1388888888888888E-2</c:v>
                </c:pt>
                <c:pt idx="1455">
                  <c:v>2.1433333333333412E-2</c:v>
                </c:pt>
                <c:pt idx="1456">
                  <c:v>2.1461111111111212E-2</c:v>
                </c:pt>
                <c:pt idx="1457">
                  <c:v>2.1461111111111212E-2</c:v>
                </c:pt>
                <c:pt idx="1458">
                  <c:v>2.1505555555555611E-2</c:v>
                </c:pt>
                <c:pt idx="1459">
                  <c:v>2.1461111111111212E-2</c:v>
                </c:pt>
                <c:pt idx="1460">
                  <c:v>2.1388888888888888E-2</c:v>
                </c:pt>
                <c:pt idx="1461">
                  <c:v>2.1388888888888888E-2</c:v>
                </c:pt>
                <c:pt idx="1462">
                  <c:v>2.1311111111111211E-2</c:v>
                </c:pt>
                <c:pt idx="1463">
                  <c:v>2.13388888888889E-2</c:v>
                </c:pt>
                <c:pt idx="1464">
                  <c:v>2.13388888888889E-2</c:v>
                </c:pt>
                <c:pt idx="1465">
                  <c:v>2.1266666666666711E-2</c:v>
                </c:pt>
                <c:pt idx="1466">
                  <c:v>2.1361111111111112E-2</c:v>
                </c:pt>
                <c:pt idx="1467">
                  <c:v>2.1411111111111235E-2</c:v>
                </c:pt>
                <c:pt idx="1468">
                  <c:v>2.1483333333333406E-2</c:v>
                </c:pt>
                <c:pt idx="1469">
                  <c:v>2.1505555555555611E-2</c:v>
                </c:pt>
                <c:pt idx="1470">
                  <c:v>2.1483333333333406E-2</c:v>
                </c:pt>
                <c:pt idx="1471">
                  <c:v>2.1461111111111212E-2</c:v>
                </c:pt>
                <c:pt idx="1472">
                  <c:v>2.1483333333333406E-2</c:v>
                </c:pt>
                <c:pt idx="1473">
                  <c:v>2.1433333333333412E-2</c:v>
                </c:pt>
                <c:pt idx="1474">
                  <c:v>2.1433333333333412E-2</c:v>
                </c:pt>
                <c:pt idx="1475">
                  <c:v>2.1361111111111112E-2</c:v>
                </c:pt>
                <c:pt idx="1476">
                  <c:v>2.1361111111111112E-2</c:v>
                </c:pt>
                <c:pt idx="1477">
                  <c:v>2.1433333333333412E-2</c:v>
                </c:pt>
                <c:pt idx="1478">
                  <c:v>2.1483333333333406E-2</c:v>
                </c:pt>
                <c:pt idx="1479">
                  <c:v>2.1555555555555609E-2</c:v>
                </c:pt>
                <c:pt idx="1480">
                  <c:v>2.1655555555555612E-2</c:v>
                </c:pt>
                <c:pt idx="1481">
                  <c:v>2.1655555555555612E-2</c:v>
                </c:pt>
                <c:pt idx="1482">
                  <c:v>2.1727777777777832E-2</c:v>
                </c:pt>
                <c:pt idx="1483">
                  <c:v>2.1750000000000005E-2</c:v>
                </c:pt>
                <c:pt idx="1484">
                  <c:v>2.1727777777777832E-2</c:v>
                </c:pt>
                <c:pt idx="1485">
                  <c:v>2.1700000000000011E-2</c:v>
                </c:pt>
                <c:pt idx="1486">
                  <c:v>2.1750000000000005E-2</c:v>
                </c:pt>
                <c:pt idx="1487">
                  <c:v>2.1677777777777973E-2</c:v>
                </c:pt>
                <c:pt idx="1488">
                  <c:v>2.1700000000000011E-2</c:v>
                </c:pt>
                <c:pt idx="1489">
                  <c:v>2.1677777777777973E-2</c:v>
                </c:pt>
                <c:pt idx="1490">
                  <c:v>2.1677777777777973E-2</c:v>
                </c:pt>
                <c:pt idx="1491">
                  <c:v>2.1677777777777973E-2</c:v>
                </c:pt>
                <c:pt idx="1492">
                  <c:v>2.1677777777777973E-2</c:v>
                </c:pt>
                <c:pt idx="1493">
                  <c:v>2.1677777777777973E-2</c:v>
                </c:pt>
                <c:pt idx="1494">
                  <c:v>2.1700000000000011E-2</c:v>
                </c:pt>
                <c:pt idx="1495">
                  <c:v>2.1750000000000005E-2</c:v>
                </c:pt>
                <c:pt idx="1496">
                  <c:v>2.1800000000000028E-2</c:v>
                </c:pt>
                <c:pt idx="1497">
                  <c:v>2.1772222222222339E-2</c:v>
                </c:pt>
                <c:pt idx="1498">
                  <c:v>2.1822222222222212E-2</c:v>
                </c:pt>
                <c:pt idx="1499">
                  <c:v>2.1894444444444404E-2</c:v>
                </c:pt>
                <c:pt idx="1500">
                  <c:v>2.1916666666666706E-2</c:v>
                </c:pt>
                <c:pt idx="1501">
                  <c:v>2.2211111111111237E-2</c:v>
                </c:pt>
                <c:pt idx="1502">
                  <c:v>2.2233333333333431E-2</c:v>
                </c:pt>
                <c:pt idx="1503">
                  <c:v>2.2261111111111235E-2</c:v>
                </c:pt>
                <c:pt idx="1504">
                  <c:v>2.2477777777777982E-2</c:v>
                </c:pt>
                <c:pt idx="1505">
                  <c:v>2.2427777777777963E-2</c:v>
                </c:pt>
                <c:pt idx="1506">
                  <c:v>2.2622222222222332E-2</c:v>
                </c:pt>
                <c:pt idx="1507">
                  <c:v>2.2694444444444406E-2</c:v>
                </c:pt>
                <c:pt idx="1508">
                  <c:v>2.2522222222222211E-2</c:v>
                </c:pt>
                <c:pt idx="1509">
                  <c:v>2.2816666666666732E-2</c:v>
                </c:pt>
                <c:pt idx="1510">
                  <c:v>2.2766666666666706E-2</c:v>
                </c:pt>
                <c:pt idx="1511">
                  <c:v>2.27888888888889E-2</c:v>
                </c:pt>
                <c:pt idx="1512">
                  <c:v>2.3155555555555509E-2</c:v>
                </c:pt>
                <c:pt idx="1513">
                  <c:v>2.2938888888888901E-2</c:v>
                </c:pt>
                <c:pt idx="1514">
                  <c:v>2.3177777777777839E-2</c:v>
                </c:pt>
                <c:pt idx="1515">
                  <c:v>2.3444444444444403E-2</c:v>
                </c:pt>
                <c:pt idx="1516">
                  <c:v>2.3227777777777823E-2</c:v>
                </c:pt>
                <c:pt idx="1517">
                  <c:v>2.3566666666666704E-2</c:v>
                </c:pt>
                <c:pt idx="1518">
                  <c:v>2.3472222222222332E-2</c:v>
                </c:pt>
                <c:pt idx="1519">
                  <c:v>2.3350000000000003E-2</c:v>
                </c:pt>
                <c:pt idx="1520">
                  <c:v>2.3733333333333301E-2</c:v>
                </c:pt>
                <c:pt idx="1521">
                  <c:v>2.3394444444444388E-2</c:v>
                </c:pt>
                <c:pt idx="1522">
                  <c:v>2.3372222222222211E-2</c:v>
                </c:pt>
                <c:pt idx="1523">
                  <c:v>2.3616666666666702E-2</c:v>
                </c:pt>
                <c:pt idx="1524">
                  <c:v>2.3444444444444403E-2</c:v>
                </c:pt>
                <c:pt idx="1525">
                  <c:v>2.3688888888888888E-2</c:v>
                </c:pt>
                <c:pt idx="1526">
                  <c:v>2.3733333333333301E-2</c:v>
                </c:pt>
                <c:pt idx="1527">
                  <c:v>2.3711111111111106E-2</c:v>
                </c:pt>
                <c:pt idx="1528">
                  <c:v>2.4072222222222339E-2</c:v>
                </c:pt>
                <c:pt idx="1529">
                  <c:v>2.4100000000000003E-2</c:v>
                </c:pt>
                <c:pt idx="1530">
                  <c:v>2.4100000000000003E-2</c:v>
                </c:pt>
                <c:pt idx="1531">
                  <c:v>2.4266666666666711E-2</c:v>
                </c:pt>
                <c:pt idx="1532">
                  <c:v>2.4266666666666711E-2</c:v>
                </c:pt>
                <c:pt idx="1533">
                  <c:v>2.438888888888888E-2</c:v>
                </c:pt>
                <c:pt idx="1534">
                  <c:v>2.4366666666666707E-2</c:v>
                </c:pt>
                <c:pt idx="1535">
                  <c:v>2.4316666666666705E-2</c:v>
                </c:pt>
                <c:pt idx="1536">
                  <c:v>2.4316666666666705E-2</c:v>
                </c:pt>
                <c:pt idx="1537">
                  <c:v>2.4338888888888879E-2</c:v>
                </c:pt>
                <c:pt idx="1538">
                  <c:v>2.4366666666666707E-2</c:v>
                </c:pt>
                <c:pt idx="1539">
                  <c:v>2.4338888888888879E-2</c:v>
                </c:pt>
                <c:pt idx="1540">
                  <c:v>2.4294444444444403E-2</c:v>
                </c:pt>
                <c:pt idx="1541">
                  <c:v>2.438888888888888E-2</c:v>
                </c:pt>
                <c:pt idx="1542">
                  <c:v>2.438888888888888E-2</c:v>
                </c:pt>
                <c:pt idx="1543">
                  <c:v>2.438888888888888E-2</c:v>
                </c:pt>
                <c:pt idx="1544">
                  <c:v>2.438888888888888E-2</c:v>
                </c:pt>
                <c:pt idx="1545">
                  <c:v>2.4316666666666705E-2</c:v>
                </c:pt>
                <c:pt idx="1546">
                  <c:v>2.4438888888888899E-2</c:v>
                </c:pt>
                <c:pt idx="1547">
                  <c:v>2.4533333333333306E-2</c:v>
                </c:pt>
                <c:pt idx="1548">
                  <c:v>2.4511111111111112E-2</c:v>
                </c:pt>
                <c:pt idx="1549">
                  <c:v>2.4800000000000006E-2</c:v>
                </c:pt>
                <c:pt idx="1550">
                  <c:v>2.4777777777777951E-2</c:v>
                </c:pt>
                <c:pt idx="1551">
                  <c:v>2.4777777777777951E-2</c:v>
                </c:pt>
                <c:pt idx="1552">
                  <c:v>2.5044444444444404E-2</c:v>
                </c:pt>
                <c:pt idx="1553">
                  <c:v>2.4972222222222212E-2</c:v>
                </c:pt>
                <c:pt idx="1554">
                  <c:v>2.5166666666666705E-2</c:v>
                </c:pt>
                <c:pt idx="1555">
                  <c:v>2.5238888888888898E-2</c:v>
                </c:pt>
                <c:pt idx="1556">
                  <c:v>2.5022222222222206E-2</c:v>
                </c:pt>
                <c:pt idx="1557">
                  <c:v>2.5383333333333306E-2</c:v>
                </c:pt>
                <c:pt idx="1558">
                  <c:v>2.5383333333333306E-2</c:v>
                </c:pt>
                <c:pt idx="1559">
                  <c:v>2.5383333333333306E-2</c:v>
                </c:pt>
                <c:pt idx="1560">
                  <c:v>2.5700000000000004E-2</c:v>
                </c:pt>
                <c:pt idx="1561">
                  <c:v>2.5477777777777971E-2</c:v>
                </c:pt>
                <c:pt idx="1562">
                  <c:v>2.5627777777777951E-2</c:v>
                </c:pt>
                <c:pt idx="1563">
                  <c:v>2.5816666666666727E-2</c:v>
                </c:pt>
                <c:pt idx="1564">
                  <c:v>2.555000000000001E-2</c:v>
                </c:pt>
                <c:pt idx="1565">
                  <c:v>2.5794444444444398E-2</c:v>
                </c:pt>
                <c:pt idx="1566">
                  <c:v>2.5772222222222332E-2</c:v>
                </c:pt>
                <c:pt idx="1567">
                  <c:v>2.5772222222222332E-2</c:v>
                </c:pt>
                <c:pt idx="1568">
                  <c:v>2.5988888888888888E-2</c:v>
                </c:pt>
                <c:pt idx="1569">
                  <c:v>2.5866666666666711E-2</c:v>
                </c:pt>
                <c:pt idx="1570">
                  <c:v>2.5988888888888888E-2</c:v>
                </c:pt>
                <c:pt idx="1571">
                  <c:v>2.6233333333333428E-2</c:v>
                </c:pt>
                <c:pt idx="1572">
                  <c:v>2.6305555555555634E-2</c:v>
                </c:pt>
                <c:pt idx="1573">
                  <c:v>2.6450000000000012E-2</c:v>
                </c:pt>
                <c:pt idx="1574">
                  <c:v>2.6327777777777839E-2</c:v>
                </c:pt>
                <c:pt idx="1575">
                  <c:v>2.6422222222222212E-2</c:v>
                </c:pt>
                <c:pt idx="1576">
                  <c:v>2.6616666666666712E-2</c:v>
                </c:pt>
                <c:pt idx="1577">
                  <c:v>2.6472222222222348E-2</c:v>
                </c:pt>
                <c:pt idx="1578">
                  <c:v>2.6544444444444405E-2</c:v>
                </c:pt>
                <c:pt idx="1579">
                  <c:v>2.6522222222222204E-2</c:v>
                </c:pt>
                <c:pt idx="1580">
                  <c:v>2.6572222222222337E-2</c:v>
                </c:pt>
                <c:pt idx="1581">
                  <c:v>2.6738888888888899E-2</c:v>
                </c:pt>
                <c:pt idx="1582">
                  <c:v>2.6644444444444412E-2</c:v>
                </c:pt>
                <c:pt idx="1583">
                  <c:v>2.6594444444444407E-2</c:v>
                </c:pt>
                <c:pt idx="1584">
                  <c:v>2.6738888888888899E-2</c:v>
                </c:pt>
                <c:pt idx="1585">
                  <c:v>2.6688888888888911E-2</c:v>
                </c:pt>
                <c:pt idx="1586">
                  <c:v>2.67888888888889E-2</c:v>
                </c:pt>
                <c:pt idx="1587">
                  <c:v>2.6811111111111237E-2</c:v>
                </c:pt>
                <c:pt idx="1588">
                  <c:v>2.6811111111111237E-2</c:v>
                </c:pt>
                <c:pt idx="1589">
                  <c:v>2.6911111111111212E-2</c:v>
                </c:pt>
                <c:pt idx="1590">
                  <c:v>2.6983333333333335E-2</c:v>
                </c:pt>
                <c:pt idx="1591">
                  <c:v>2.700555555555564E-2</c:v>
                </c:pt>
                <c:pt idx="1592">
                  <c:v>2.700555555555564E-2</c:v>
                </c:pt>
                <c:pt idx="1593">
                  <c:v>2.6933333333333406E-2</c:v>
                </c:pt>
                <c:pt idx="1594">
                  <c:v>2.6883333333333412E-2</c:v>
                </c:pt>
                <c:pt idx="1595">
                  <c:v>2.6911111111111212E-2</c:v>
                </c:pt>
                <c:pt idx="1596">
                  <c:v>2.6911111111111212E-2</c:v>
                </c:pt>
                <c:pt idx="1597">
                  <c:v>2.6883333333333412E-2</c:v>
                </c:pt>
                <c:pt idx="1598">
                  <c:v>2.6861111111111235E-2</c:v>
                </c:pt>
                <c:pt idx="1599">
                  <c:v>2.6955555555555614E-2</c:v>
                </c:pt>
                <c:pt idx="1600">
                  <c:v>2.700555555555564E-2</c:v>
                </c:pt>
                <c:pt idx="1601">
                  <c:v>2.6955555555555614E-2</c:v>
                </c:pt>
                <c:pt idx="1602">
                  <c:v>2.6955555555555614E-2</c:v>
                </c:pt>
                <c:pt idx="1603">
                  <c:v>2.6955555555555614E-2</c:v>
                </c:pt>
                <c:pt idx="1604">
                  <c:v>2.6983333333333335E-2</c:v>
                </c:pt>
                <c:pt idx="1605">
                  <c:v>2.7100000000000006E-2</c:v>
                </c:pt>
                <c:pt idx="1606">
                  <c:v>2.7077777777777982E-2</c:v>
                </c:pt>
                <c:pt idx="1607">
                  <c:v>2.7100000000000006E-2</c:v>
                </c:pt>
                <c:pt idx="1608">
                  <c:v>2.7177777777777971E-2</c:v>
                </c:pt>
                <c:pt idx="1609">
                  <c:v>2.7200000000000012E-2</c:v>
                </c:pt>
                <c:pt idx="1610">
                  <c:v>2.7294444444444406E-2</c:v>
                </c:pt>
                <c:pt idx="1611">
                  <c:v>2.7322222222222206E-2</c:v>
                </c:pt>
                <c:pt idx="1612">
                  <c:v>2.7200000000000012E-2</c:v>
                </c:pt>
                <c:pt idx="1613">
                  <c:v>2.7294444444444406E-2</c:v>
                </c:pt>
                <c:pt idx="1614">
                  <c:v>2.7200000000000012E-2</c:v>
                </c:pt>
                <c:pt idx="1615">
                  <c:v>2.7272222222222343E-2</c:v>
                </c:pt>
                <c:pt idx="1616">
                  <c:v>2.7294444444444406E-2</c:v>
                </c:pt>
                <c:pt idx="1617">
                  <c:v>2.7222222222222228E-2</c:v>
                </c:pt>
                <c:pt idx="1618">
                  <c:v>2.7272222222222343E-2</c:v>
                </c:pt>
                <c:pt idx="1619">
                  <c:v>2.7344444444444411E-2</c:v>
                </c:pt>
                <c:pt idx="1620">
                  <c:v>2.7272222222222343E-2</c:v>
                </c:pt>
                <c:pt idx="1621">
                  <c:v>2.7561111111111234E-2</c:v>
                </c:pt>
                <c:pt idx="1622">
                  <c:v>2.7588888888888902E-2</c:v>
                </c:pt>
                <c:pt idx="1623">
                  <c:v>2.7611111111111246E-2</c:v>
                </c:pt>
                <c:pt idx="1624">
                  <c:v>2.7783333333333406E-2</c:v>
                </c:pt>
                <c:pt idx="1625">
                  <c:v>2.7733333333333412E-2</c:v>
                </c:pt>
                <c:pt idx="1626">
                  <c:v>2.8072222222222228E-2</c:v>
                </c:pt>
                <c:pt idx="1627">
                  <c:v>2.8194444444444397E-2</c:v>
                </c:pt>
                <c:pt idx="1628">
                  <c:v>2.8000000000000004E-2</c:v>
                </c:pt>
                <c:pt idx="1629">
                  <c:v>2.8194444444444397E-2</c:v>
                </c:pt>
                <c:pt idx="1630">
                  <c:v>2.8144444444444403E-2</c:v>
                </c:pt>
                <c:pt idx="1631">
                  <c:v>2.8194444444444397E-2</c:v>
                </c:pt>
                <c:pt idx="1632">
                  <c:v>2.8533333333333306E-2</c:v>
                </c:pt>
                <c:pt idx="1633">
                  <c:v>2.8238888888888897E-2</c:v>
                </c:pt>
                <c:pt idx="1634">
                  <c:v>2.8361111111111111E-2</c:v>
                </c:pt>
                <c:pt idx="1635">
                  <c:v>2.8627777777777832E-2</c:v>
                </c:pt>
                <c:pt idx="1636">
                  <c:v>2.8433333333333328E-2</c:v>
                </c:pt>
                <c:pt idx="1637">
                  <c:v>2.8800000000000006E-2</c:v>
                </c:pt>
                <c:pt idx="1638">
                  <c:v>2.8727777777777828E-2</c:v>
                </c:pt>
                <c:pt idx="1639">
                  <c:v>2.8772222222222206E-2</c:v>
                </c:pt>
                <c:pt idx="1640">
                  <c:v>2.9111111111111112E-2</c:v>
                </c:pt>
                <c:pt idx="1641">
                  <c:v>2.9016666666666711E-2</c:v>
                </c:pt>
                <c:pt idx="1642">
                  <c:v>2.9066666666666706E-2</c:v>
                </c:pt>
                <c:pt idx="1643">
                  <c:v>2.9283333333333328E-2</c:v>
                </c:pt>
                <c:pt idx="1644">
                  <c:v>2.9111111111111112E-2</c:v>
                </c:pt>
                <c:pt idx="1645">
                  <c:v>2.9355555555555614E-2</c:v>
                </c:pt>
                <c:pt idx="1646">
                  <c:v>2.9255555555555611E-2</c:v>
                </c:pt>
                <c:pt idx="1647">
                  <c:v>2.9211111111111212E-2</c:v>
                </c:pt>
                <c:pt idx="1648">
                  <c:v>2.9355555555555614E-2</c:v>
                </c:pt>
                <c:pt idx="1649">
                  <c:v>2.9355555555555614E-2</c:v>
                </c:pt>
                <c:pt idx="1650">
                  <c:v>2.9427777777777955E-2</c:v>
                </c:pt>
                <c:pt idx="1651">
                  <c:v>2.9550000000000007E-2</c:v>
                </c:pt>
                <c:pt idx="1652">
                  <c:v>2.9477777777777971E-2</c:v>
                </c:pt>
                <c:pt idx="1653">
                  <c:v>2.9644444444444404E-2</c:v>
                </c:pt>
                <c:pt idx="1654">
                  <c:v>2.9572222222222212E-2</c:v>
                </c:pt>
                <c:pt idx="1655">
                  <c:v>2.9594444444444399E-2</c:v>
                </c:pt>
                <c:pt idx="1656">
                  <c:v>2.9622222222222206E-2</c:v>
                </c:pt>
                <c:pt idx="1657">
                  <c:v>2.9572222222222212E-2</c:v>
                </c:pt>
                <c:pt idx="1658">
                  <c:v>2.9672222222222339E-2</c:v>
                </c:pt>
                <c:pt idx="1659">
                  <c:v>2.9744444444444403E-2</c:v>
                </c:pt>
                <c:pt idx="1660">
                  <c:v>2.9672222222222339E-2</c:v>
                </c:pt>
                <c:pt idx="1661">
                  <c:v>2.99388888888889E-2</c:v>
                </c:pt>
                <c:pt idx="1662">
                  <c:v>2.9961111111111112E-2</c:v>
                </c:pt>
                <c:pt idx="1663">
                  <c:v>3.0105555555555611E-2</c:v>
                </c:pt>
                <c:pt idx="1664">
                  <c:v>3.0422222222222201E-2</c:v>
                </c:pt>
                <c:pt idx="1665">
                  <c:v>3.0322222222222202E-2</c:v>
                </c:pt>
                <c:pt idx="1666">
                  <c:v>3.0544444444444398E-2</c:v>
                </c:pt>
                <c:pt idx="1667">
                  <c:v>3.0616666666666712E-2</c:v>
                </c:pt>
                <c:pt idx="1668">
                  <c:v>3.0372222222222228E-2</c:v>
                </c:pt>
                <c:pt idx="1669">
                  <c:v>3.0733333333333324E-2</c:v>
                </c:pt>
                <c:pt idx="1670">
                  <c:v>3.0494444444444404E-2</c:v>
                </c:pt>
                <c:pt idx="1671">
                  <c:v>3.0350000000000005E-2</c:v>
                </c:pt>
                <c:pt idx="1672">
                  <c:v>3.0733333333333324E-2</c:v>
                </c:pt>
                <c:pt idx="1673">
                  <c:v>3.0566666666666704E-2</c:v>
                </c:pt>
                <c:pt idx="1674">
                  <c:v>3.0711111111111206E-2</c:v>
                </c:pt>
                <c:pt idx="1675">
                  <c:v>3.1050000000000012E-2</c:v>
                </c:pt>
                <c:pt idx="1676">
                  <c:v>3.0783333333333402E-2</c:v>
                </c:pt>
                <c:pt idx="1677">
                  <c:v>3.1244444444444401E-2</c:v>
                </c:pt>
                <c:pt idx="1678">
                  <c:v>3.1266666666666706E-2</c:v>
                </c:pt>
                <c:pt idx="1679">
                  <c:v>3.117222222222233E-2</c:v>
                </c:pt>
                <c:pt idx="1680">
                  <c:v>3.1461111111111245E-2</c:v>
                </c:pt>
                <c:pt idx="1681">
                  <c:v>3.1294444444444409E-2</c:v>
                </c:pt>
                <c:pt idx="1682">
                  <c:v>3.1244444444444401E-2</c:v>
                </c:pt>
                <c:pt idx="1683">
                  <c:v>3.1461111111111245E-2</c:v>
                </c:pt>
                <c:pt idx="1684">
                  <c:v>3.1438888888888912E-2</c:v>
                </c:pt>
                <c:pt idx="1685">
                  <c:v>3.1633333333333416E-2</c:v>
                </c:pt>
                <c:pt idx="1686">
                  <c:v>3.165555555555561E-2</c:v>
                </c:pt>
                <c:pt idx="1687">
                  <c:v>3.1583333333333401E-2</c:v>
                </c:pt>
                <c:pt idx="1688">
                  <c:v>3.1922222222222206E-2</c:v>
                </c:pt>
                <c:pt idx="1689">
                  <c:v>3.1900000000000005E-2</c:v>
                </c:pt>
                <c:pt idx="1690">
                  <c:v>3.19444444444444E-2</c:v>
                </c:pt>
                <c:pt idx="1691">
                  <c:v>3.1972222222222242E-2</c:v>
                </c:pt>
                <c:pt idx="1692">
                  <c:v>3.1922222222222206E-2</c:v>
                </c:pt>
                <c:pt idx="1693">
                  <c:v>3.1994444444444402E-2</c:v>
                </c:pt>
                <c:pt idx="1694">
                  <c:v>3.2016666666666742E-2</c:v>
                </c:pt>
                <c:pt idx="1695">
                  <c:v>3.19444444444444E-2</c:v>
                </c:pt>
                <c:pt idx="1696">
                  <c:v>3.211666666666671E-2</c:v>
                </c:pt>
                <c:pt idx="1697">
                  <c:v>3.2044444444444396E-2</c:v>
                </c:pt>
                <c:pt idx="1698">
                  <c:v>3.2044444444444396E-2</c:v>
                </c:pt>
                <c:pt idx="1699">
                  <c:v>3.2138888888888911E-2</c:v>
                </c:pt>
                <c:pt idx="1700">
                  <c:v>3.2094444444444405E-2</c:v>
                </c:pt>
                <c:pt idx="1701">
                  <c:v>3.211666666666671E-2</c:v>
                </c:pt>
                <c:pt idx="1702">
                  <c:v>3.211666666666671E-2</c:v>
                </c:pt>
                <c:pt idx="1703">
                  <c:v>3.2138888888888911E-2</c:v>
                </c:pt>
                <c:pt idx="1704">
                  <c:v>3.2238888888888942E-2</c:v>
                </c:pt>
                <c:pt idx="1705">
                  <c:v>3.226111111111124E-2</c:v>
                </c:pt>
                <c:pt idx="1706">
                  <c:v>3.2333333333333415E-2</c:v>
                </c:pt>
                <c:pt idx="1707">
                  <c:v>3.2455555555555612E-2</c:v>
                </c:pt>
                <c:pt idx="1708">
                  <c:v>3.2505555555555635E-2</c:v>
                </c:pt>
                <c:pt idx="1709">
                  <c:v>3.2672222222222359E-2</c:v>
                </c:pt>
                <c:pt idx="1710">
                  <c:v>3.2622222222222344E-2</c:v>
                </c:pt>
                <c:pt idx="1711">
                  <c:v>3.2622222222222344E-2</c:v>
                </c:pt>
                <c:pt idx="1712">
                  <c:v>3.2744444444444396E-2</c:v>
                </c:pt>
                <c:pt idx="1713">
                  <c:v>3.2722222222222201E-2</c:v>
                </c:pt>
                <c:pt idx="1714">
                  <c:v>3.2772222222222348E-2</c:v>
                </c:pt>
                <c:pt idx="1715">
                  <c:v>3.2794444444444404E-2</c:v>
                </c:pt>
                <c:pt idx="1716">
                  <c:v>3.2744444444444396E-2</c:v>
                </c:pt>
                <c:pt idx="1717">
                  <c:v>3.3111111111111112E-2</c:v>
                </c:pt>
                <c:pt idx="1718">
                  <c:v>3.3038888888888909E-2</c:v>
                </c:pt>
                <c:pt idx="1719">
                  <c:v>3.2961111111111212E-2</c:v>
                </c:pt>
                <c:pt idx="1720">
                  <c:v>3.3111111111111112E-2</c:v>
                </c:pt>
                <c:pt idx="1721">
                  <c:v>3.3011111111111116E-2</c:v>
                </c:pt>
                <c:pt idx="1722">
                  <c:v>3.3277777777777968E-2</c:v>
                </c:pt>
                <c:pt idx="1723">
                  <c:v>3.332777777777781E-2</c:v>
                </c:pt>
                <c:pt idx="1724">
                  <c:v>3.3083333333333402E-2</c:v>
                </c:pt>
                <c:pt idx="1725">
                  <c:v>3.34222222222222E-2</c:v>
                </c:pt>
                <c:pt idx="1726">
                  <c:v>3.34222222222222E-2</c:v>
                </c:pt>
                <c:pt idx="1727">
                  <c:v>3.34222222222222E-2</c:v>
                </c:pt>
                <c:pt idx="1728">
                  <c:v>3.3716666666666707E-2</c:v>
                </c:pt>
                <c:pt idx="1729">
                  <c:v>3.3399999999999999E-2</c:v>
                </c:pt>
                <c:pt idx="1730">
                  <c:v>3.3544444444444398E-2</c:v>
                </c:pt>
                <c:pt idx="1731">
                  <c:v>3.3666666666666706E-2</c:v>
                </c:pt>
                <c:pt idx="1732">
                  <c:v>3.3377777777777957E-2</c:v>
                </c:pt>
                <c:pt idx="1733">
                  <c:v>3.36444444444444E-2</c:v>
                </c:pt>
                <c:pt idx="1734">
                  <c:v>3.3544444444444398E-2</c:v>
                </c:pt>
                <c:pt idx="1735">
                  <c:v>3.3544444444444398E-2</c:v>
                </c:pt>
                <c:pt idx="1736">
                  <c:v>3.3883333333333335E-2</c:v>
                </c:pt>
                <c:pt idx="1737">
                  <c:v>3.3716666666666707E-2</c:v>
                </c:pt>
                <c:pt idx="1738">
                  <c:v>3.386111111111121E-2</c:v>
                </c:pt>
                <c:pt idx="1739">
                  <c:v>3.4222222222222209E-2</c:v>
                </c:pt>
                <c:pt idx="1740">
                  <c:v>3.4172222222222215E-2</c:v>
                </c:pt>
                <c:pt idx="1741">
                  <c:v>3.4394444444444401E-2</c:v>
                </c:pt>
                <c:pt idx="1742">
                  <c:v>3.4438888888888915E-2</c:v>
                </c:pt>
                <c:pt idx="1743">
                  <c:v>3.4438888888888915E-2</c:v>
                </c:pt>
                <c:pt idx="1744">
                  <c:v>3.4661111111111212E-2</c:v>
                </c:pt>
                <c:pt idx="1745">
                  <c:v>3.4633333333333412E-2</c:v>
                </c:pt>
                <c:pt idx="1746">
                  <c:v>3.4661111111111212E-2</c:v>
                </c:pt>
                <c:pt idx="1747">
                  <c:v>3.4777777777777977E-2</c:v>
                </c:pt>
                <c:pt idx="1748">
                  <c:v>3.480555555555561E-2</c:v>
                </c:pt>
                <c:pt idx="1749">
                  <c:v>3.487777777777798E-2</c:v>
                </c:pt>
                <c:pt idx="1750">
                  <c:v>3.49E-2</c:v>
                </c:pt>
                <c:pt idx="1751">
                  <c:v>3.500000000000001E-2</c:v>
                </c:pt>
                <c:pt idx="1752">
                  <c:v>3.5072222222222352E-2</c:v>
                </c:pt>
                <c:pt idx="1753">
                  <c:v>3.50944444444444E-2</c:v>
                </c:pt>
                <c:pt idx="1754">
                  <c:v>3.5072222222222352E-2</c:v>
                </c:pt>
                <c:pt idx="1755">
                  <c:v>3.5116666666666713E-2</c:v>
                </c:pt>
                <c:pt idx="1756">
                  <c:v>3.50944444444444E-2</c:v>
                </c:pt>
                <c:pt idx="1757">
                  <c:v>3.5144444444444402E-2</c:v>
                </c:pt>
                <c:pt idx="1758">
                  <c:v>3.5072222222222352E-2</c:v>
                </c:pt>
                <c:pt idx="1759">
                  <c:v>3.5072222222222352E-2</c:v>
                </c:pt>
                <c:pt idx="1760">
                  <c:v>3.5044444444444399E-2</c:v>
                </c:pt>
                <c:pt idx="1761">
                  <c:v>3.5044444444444399E-2</c:v>
                </c:pt>
                <c:pt idx="1762">
                  <c:v>3.5072222222222352E-2</c:v>
                </c:pt>
                <c:pt idx="1763">
                  <c:v>3.5022222222222205E-2</c:v>
                </c:pt>
                <c:pt idx="1764">
                  <c:v>3.5022222222222205E-2</c:v>
                </c:pt>
                <c:pt idx="1765">
                  <c:v>3.5044444444444399E-2</c:v>
                </c:pt>
                <c:pt idx="1766">
                  <c:v>3.5072222222222352E-2</c:v>
                </c:pt>
                <c:pt idx="1767">
                  <c:v>3.50944444444444E-2</c:v>
                </c:pt>
                <c:pt idx="1768">
                  <c:v>3.5166666666666707E-2</c:v>
                </c:pt>
                <c:pt idx="1769">
                  <c:v>3.5122222222222207E-2</c:v>
                </c:pt>
                <c:pt idx="1770">
                  <c:v>3.5216666666666716E-2</c:v>
                </c:pt>
                <c:pt idx="1771">
                  <c:v>3.5216666666666716E-2</c:v>
                </c:pt>
                <c:pt idx="1772">
                  <c:v>3.523888888888891E-2</c:v>
                </c:pt>
                <c:pt idx="1773">
                  <c:v>3.5216666666666716E-2</c:v>
                </c:pt>
                <c:pt idx="1774">
                  <c:v>3.5144444444444402E-2</c:v>
                </c:pt>
                <c:pt idx="1775">
                  <c:v>3.5122222222222207E-2</c:v>
                </c:pt>
                <c:pt idx="1776">
                  <c:v>3.5166666666666707E-2</c:v>
                </c:pt>
                <c:pt idx="1777">
                  <c:v>3.5122222222222207E-2</c:v>
                </c:pt>
                <c:pt idx="1778">
                  <c:v>3.5144444444444402E-2</c:v>
                </c:pt>
                <c:pt idx="1779">
                  <c:v>3.5166666666666707E-2</c:v>
                </c:pt>
                <c:pt idx="1780">
                  <c:v>3.5166666666666707E-2</c:v>
                </c:pt>
                <c:pt idx="1781">
                  <c:v>3.5194444444444403E-2</c:v>
                </c:pt>
                <c:pt idx="1782">
                  <c:v>3.5166666666666707E-2</c:v>
                </c:pt>
                <c:pt idx="1783">
                  <c:v>3.5144444444444402E-2</c:v>
                </c:pt>
                <c:pt idx="1784">
                  <c:v>3.5144444444444402E-2</c:v>
                </c:pt>
                <c:pt idx="1785">
                  <c:v>3.5122222222222207E-2</c:v>
                </c:pt>
                <c:pt idx="1786">
                  <c:v>3.5122222222222207E-2</c:v>
                </c:pt>
                <c:pt idx="1787">
                  <c:v>3.5166666666666707E-2</c:v>
                </c:pt>
                <c:pt idx="1788">
                  <c:v>3.5216666666666716E-2</c:v>
                </c:pt>
                <c:pt idx="1789">
                  <c:v>3.5288888888888904E-2</c:v>
                </c:pt>
                <c:pt idx="1790">
                  <c:v>3.526666666666671E-2</c:v>
                </c:pt>
                <c:pt idx="1791">
                  <c:v>3.5288888888888904E-2</c:v>
                </c:pt>
                <c:pt idx="1792">
                  <c:v>3.5361111111111142E-2</c:v>
                </c:pt>
                <c:pt idx="1793">
                  <c:v>3.5311111111111251E-2</c:v>
                </c:pt>
                <c:pt idx="1794">
                  <c:v>3.5288888888888904E-2</c:v>
                </c:pt>
                <c:pt idx="1795">
                  <c:v>3.526666666666671E-2</c:v>
                </c:pt>
                <c:pt idx="1796">
                  <c:v>3.5194444444444403E-2</c:v>
                </c:pt>
                <c:pt idx="1797">
                  <c:v>3.526666666666671E-2</c:v>
                </c:pt>
                <c:pt idx="1798">
                  <c:v>3.5288888888888904E-2</c:v>
                </c:pt>
                <c:pt idx="1799">
                  <c:v>3.523888888888891E-2</c:v>
                </c:pt>
                <c:pt idx="1800">
                  <c:v>3.5411111111111247E-2</c:v>
                </c:pt>
                <c:pt idx="1801">
                  <c:v>3.5311111111111251E-2</c:v>
                </c:pt>
                <c:pt idx="1802">
                  <c:v>3.5383333333333301E-2</c:v>
                </c:pt>
                <c:pt idx="1803">
                  <c:v>3.5433333333333442E-2</c:v>
                </c:pt>
                <c:pt idx="1804">
                  <c:v>3.5411111111111247E-2</c:v>
                </c:pt>
                <c:pt idx="1805">
                  <c:v>3.5650000000000015E-2</c:v>
                </c:pt>
                <c:pt idx="1806">
                  <c:v>3.5627777777777966E-2</c:v>
                </c:pt>
                <c:pt idx="1807">
                  <c:v>3.5627777777777966E-2</c:v>
                </c:pt>
                <c:pt idx="1808">
                  <c:v>3.5944444444444404E-2</c:v>
                </c:pt>
                <c:pt idx="1809">
                  <c:v>3.5872222222222347E-2</c:v>
                </c:pt>
                <c:pt idx="1810">
                  <c:v>3.6038888888888912E-2</c:v>
                </c:pt>
                <c:pt idx="1811">
                  <c:v>3.6038888888888912E-2</c:v>
                </c:pt>
                <c:pt idx="1812">
                  <c:v>3.5772222222222337E-2</c:v>
                </c:pt>
                <c:pt idx="1813">
                  <c:v>3.6066666666666705E-2</c:v>
                </c:pt>
                <c:pt idx="1814">
                  <c:v>3.5966666666666702E-2</c:v>
                </c:pt>
                <c:pt idx="1815">
                  <c:v>3.5872222222222347E-2</c:v>
                </c:pt>
                <c:pt idx="1816">
                  <c:v>3.6183333333333415E-2</c:v>
                </c:pt>
                <c:pt idx="1817">
                  <c:v>3.6016666666666711E-2</c:v>
                </c:pt>
                <c:pt idx="1818">
                  <c:v>3.6305555555555612E-2</c:v>
                </c:pt>
                <c:pt idx="1819">
                  <c:v>3.6522222222222206E-2</c:v>
                </c:pt>
                <c:pt idx="1820">
                  <c:v>3.6327777777777959E-2</c:v>
                </c:pt>
                <c:pt idx="1821">
                  <c:v>3.664444444444441E-2</c:v>
                </c:pt>
                <c:pt idx="1822">
                  <c:v>3.6594444444444402E-2</c:v>
                </c:pt>
                <c:pt idx="1823">
                  <c:v>3.6572222222222339E-2</c:v>
                </c:pt>
                <c:pt idx="1824">
                  <c:v>3.6911111111111249E-2</c:v>
                </c:pt>
                <c:pt idx="1825">
                  <c:v>3.671666666666671E-2</c:v>
                </c:pt>
                <c:pt idx="1826">
                  <c:v>3.6911111111111249E-2</c:v>
                </c:pt>
                <c:pt idx="1827">
                  <c:v>3.7277777777777986E-2</c:v>
                </c:pt>
                <c:pt idx="1828">
                  <c:v>3.7155555555555615E-2</c:v>
                </c:pt>
                <c:pt idx="1829">
                  <c:v>3.7394444444444404E-2</c:v>
                </c:pt>
                <c:pt idx="1830">
                  <c:v>3.7466666666666738E-2</c:v>
                </c:pt>
                <c:pt idx="1831">
                  <c:v>3.7394444444444404E-2</c:v>
                </c:pt>
                <c:pt idx="1832">
                  <c:v>3.7661111111111249E-2</c:v>
                </c:pt>
                <c:pt idx="1833">
                  <c:v>3.7444444444444495E-2</c:v>
                </c:pt>
                <c:pt idx="1834">
                  <c:v>3.7322222222222215E-2</c:v>
                </c:pt>
                <c:pt idx="1835">
                  <c:v>3.7466666666666738E-2</c:v>
                </c:pt>
                <c:pt idx="1836">
                  <c:v>3.7422222222222336E-2</c:v>
                </c:pt>
                <c:pt idx="1837">
                  <c:v>3.7422222222222336E-2</c:v>
                </c:pt>
                <c:pt idx="1838">
                  <c:v>3.7444444444444495E-2</c:v>
                </c:pt>
                <c:pt idx="1839">
                  <c:v>3.7466666666666738E-2</c:v>
                </c:pt>
                <c:pt idx="1840">
                  <c:v>3.7638888888888916E-2</c:v>
                </c:pt>
                <c:pt idx="1841">
                  <c:v>3.7516666666666712E-2</c:v>
                </c:pt>
                <c:pt idx="1842">
                  <c:v>3.7516666666666712E-2</c:v>
                </c:pt>
                <c:pt idx="1843">
                  <c:v>3.7588888888888915E-2</c:v>
                </c:pt>
                <c:pt idx="1844">
                  <c:v>3.7588888888888915E-2</c:v>
                </c:pt>
                <c:pt idx="1845">
                  <c:v>3.7661111111111249E-2</c:v>
                </c:pt>
                <c:pt idx="1846">
                  <c:v>3.7661111111111249E-2</c:v>
                </c:pt>
                <c:pt idx="1847">
                  <c:v>3.7661111111111249E-2</c:v>
                </c:pt>
                <c:pt idx="1848">
                  <c:v>3.7833333333333455E-2</c:v>
                </c:pt>
                <c:pt idx="1849">
                  <c:v>3.7805555555555648E-2</c:v>
                </c:pt>
                <c:pt idx="1850">
                  <c:v>3.7855555555555642E-2</c:v>
                </c:pt>
                <c:pt idx="1851">
                  <c:v>3.7927777777777977E-2</c:v>
                </c:pt>
                <c:pt idx="1852">
                  <c:v>3.7905555555555602E-2</c:v>
                </c:pt>
                <c:pt idx="1853">
                  <c:v>3.7905555555555602E-2</c:v>
                </c:pt>
                <c:pt idx="1854">
                  <c:v>3.7905555555555602E-2</c:v>
                </c:pt>
                <c:pt idx="1855">
                  <c:v>3.7927777777777977E-2</c:v>
                </c:pt>
                <c:pt idx="1856">
                  <c:v>3.7977777777777985E-2</c:v>
                </c:pt>
                <c:pt idx="1857">
                  <c:v>3.7877777777778003E-2</c:v>
                </c:pt>
                <c:pt idx="1858">
                  <c:v>3.7877777777778003E-2</c:v>
                </c:pt>
                <c:pt idx="1859">
                  <c:v>3.7905555555555602E-2</c:v>
                </c:pt>
                <c:pt idx="1860">
                  <c:v>3.7783333333333412E-2</c:v>
                </c:pt>
                <c:pt idx="1861">
                  <c:v>3.7805555555555648E-2</c:v>
                </c:pt>
                <c:pt idx="1862">
                  <c:v>3.776111111111121E-2</c:v>
                </c:pt>
                <c:pt idx="1863">
                  <c:v>3.7783333333333412E-2</c:v>
                </c:pt>
                <c:pt idx="1864">
                  <c:v>3.7833333333333455E-2</c:v>
                </c:pt>
                <c:pt idx="1865">
                  <c:v>3.776111111111121E-2</c:v>
                </c:pt>
                <c:pt idx="1866">
                  <c:v>3.776111111111121E-2</c:v>
                </c:pt>
                <c:pt idx="1867">
                  <c:v>3.7877777777778003E-2</c:v>
                </c:pt>
                <c:pt idx="1868">
                  <c:v>3.7855555555555642E-2</c:v>
                </c:pt>
                <c:pt idx="1869">
                  <c:v>3.7927777777777977E-2</c:v>
                </c:pt>
                <c:pt idx="1870">
                  <c:v>3.7833333333333455E-2</c:v>
                </c:pt>
                <c:pt idx="1871">
                  <c:v>3.7855555555555642E-2</c:v>
                </c:pt>
                <c:pt idx="1872">
                  <c:v>3.7905555555555602E-2</c:v>
                </c:pt>
                <c:pt idx="1873">
                  <c:v>3.7877777777778003E-2</c:v>
                </c:pt>
                <c:pt idx="1874">
                  <c:v>3.7855555555555642E-2</c:v>
                </c:pt>
                <c:pt idx="1875">
                  <c:v>3.7905555555555602E-2</c:v>
                </c:pt>
                <c:pt idx="1876">
                  <c:v>3.7927777777777977E-2</c:v>
                </c:pt>
                <c:pt idx="1877">
                  <c:v>3.8144444444444404E-2</c:v>
                </c:pt>
                <c:pt idx="1878">
                  <c:v>3.812222222222221E-2</c:v>
                </c:pt>
                <c:pt idx="1879">
                  <c:v>3.812222222222221E-2</c:v>
                </c:pt>
                <c:pt idx="1880">
                  <c:v>3.82444444444444E-2</c:v>
                </c:pt>
                <c:pt idx="1881">
                  <c:v>3.8266666666666706E-2</c:v>
                </c:pt>
                <c:pt idx="1882">
                  <c:v>3.8316666666666714E-2</c:v>
                </c:pt>
                <c:pt idx="1883">
                  <c:v>3.8294444444444402E-2</c:v>
                </c:pt>
                <c:pt idx="1884">
                  <c:v>3.8100000000000009E-2</c:v>
                </c:pt>
                <c:pt idx="1885">
                  <c:v>3.8294444444444402E-2</c:v>
                </c:pt>
                <c:pt idx="1886">
                  <c:v>3.8294444444444402E-2</c:v>
                </c:pt>
                <c:pt idx="1887">
                  <c:v>3.82444444444444E-2</c:v>
                </c:pt>
                <c:pt idx="1888">
                  <c:v>3.8411111111111215E-2</c:v>
                </c:pt>
                <c:pt idx="1889">
                  <c:v>3.8338888888888915E-2</c:v>
                </c:pt>
                <c:pt idx="1890">
                  <c:v>3.8561111111111115E-2</c:v>
                </c:pt>
                <c:pt idx="1891">
                  <c:v>3.865555555555561E-2</c:v>
                </c:pt>
                <c:pt idx="1892">
                  <c:v>3.8511111111111142E-2</c:v>
                </c:pt>
                <c:pt idx="1893">
                  <c:v>3.8705555555555604E-2</c:v>
                </c:pt>
                <c:pt idx="1894">
                  <c:v>3.8677777777777984E-2</c:v>
                </c:pt>
                <c:pt idx="1895">
                  <c:v>3.858333333333331E-2</c:v>
                </c:pt>
                <c:pt idx="1896">
                  <c:v>3.8922222222222205E-2</c:v>
                </c:pt>
                <c:pt idx="1897">
                  <c:v>3.8633333333333415E-2</c:v>
                </c:pt>
                <c:pt idx="1898">
                  <c:v>3.8872222222222343E-2</c:v>
                </c:pt>
                <c:pt idx="1899">
                  <c:v>3.9066666666666715E-2</c:v>
                </c:pt>
                <c:pt idx="1900">
                  <c:v>3.885000000000001E-2</c:v>
                </c:pt>
                <c:pt idx="1901">
                  <c:v>3.9138888888888917E-2</c:v>
                </c:pt>
                <c:pt idx="1902">
                  <c:v>3.9138888888888917E-2</c:v>
                </c:pt>
                <c:pt idx="1903">
                  <c:v>3.89444444444444E-2</c:v>
                </c:pt>
                <c:pt idx="1904">
                  <c:v>3.9333333333333415E-2</c:v>
                </c:pt>
                <c:pt idx="1905">
                  <c:v>3.9088888888888909E-2</c:v>
                </c:pt>
                <c:pt idx="1906">
                  <c:v>3.9261111111111212E-2</c:v>
                </c:pt>
                <c:pt idx="1907">
                  <c:v>3.9577777777777975E-2</c:v>
                </c:pt>
                <c:pt idx="1908">
                  <c:v>3.9383333333333409E-2</c:v>
                </c:pt>
                <c:pt idx="1909">
                  <c:v>3.9577777777777975E-2</c:v>
                </c:pt>
                <c:pt idx="1910">
                  <c:v>3.9622222222222211E-2</c:v>
                </c:pt>
                <c:pt idx="1911">
                  <c:v>3.9622222222222211E-2</c:v>
                </c:pt>
                <c:pt idx="1912">
                  <c:v>3.9916666666666711E-2</c:v>
                </c:pt>
                <c:pt idx="1913">
                  <c:v>3.9577777777777975E-2</c:v>
                </c:pt>
                <c:pt idx="1914">
                  <c:v>3.9650000000000012E-2</c:v>
                </c:pt>
                <c:pt idx="1915">
                  <c:v>3.986666666666671E-2</c:v>
                </c:pt>
                <c:pt idx="1916">
                  <c:v>3.9794444444444403E-2</c:v>
                </c:pt>
                <c:pt idx="1917">
                  <c:v>3.9938888888888913E-2</c:v>
                </c:pt>
                <c:pt idx="1918">
                  <c:v>3.9816666666666715E-2</c:v>
                </c:pt>
                <c:pt idx="1919">
                  <c:v>3.9816666666666715E-2</c:v>
                </c:pt>
                <c:pt idx="1920">
                  <c:v>4.0083333333333561E-2</c:v>
                </c:pt>
                <c:pt idx="1921">
                  <c:v>3.9888888888888911E-2</c:v>
                </c:pt>
                <c:pt idx="1922">
                  <c:v>3.9916666666666711E-2</c:v>
                </c:pt>
                <c:pt idx="1923">
                  <c:v>4.0038888888888916E-2</c:v>
                </c:pt>
                <c:pt idx="1924">
                  <c:v>4.0011111111111296E-2</c:v>
                </c:pt>
                <c:pt idx="1925">
                  <c:v>4.0155555555555368E-2</c:v>
                </c:pt>
                <c:pt idx="1926">
                  <c:v>4.0111111111111132E-2</c:v>
                </c:pt>
                <c:pt idx="1927">
                  <c:v>4.0111111111111132E-2</c:v>
                </c:pt>
                <c:pt idx="1928">
                  <c:v>4.0300000000000023E-2</c:v>
                </c:pt>
                <c:pt idx="1929">
                  <c:v>4.0255555555555357E-2</c:v>
                </c:pt>
                <c:pt idx="1930">
                  <c:v>4.0350000000000032E-2</c:v>
                </c:pt>
                <c:pt idx="1931">
                  <c:v>4.0377777777777797E-2</c:v>
                </c:pt>
                <c:pt idx="1932">
                  <c:v>4.0350000000000032E-2</c:v>
                </c:pt>
                <c:pt idx="1933">
                  <c:v>4.0472222222222333E-2</c:v>
                </c:pt>
                <c:pt idx="1934">
                  <c:v>4.0472222222222333E-2</c:v>
                </c:pt>
                <c:pt idx="1935">
                  <c:v>4.0450000000000014E-2</c:v>
                </c:pt>
                <c:pt idx="1936">
                  <c:v>4.0522222222222334E-2</c:v>
                </c:pt>
                <c:pt idx="1937">
                  <c:v>4.0422222222222345E-2</c:v>
                </c:pt>
                <c:pt idx="1938">
                  <c:v>4.0450000000000014E-2</c:v>
                </c:pt>
                <c:pt idx="1939">
                  <c:v>4.0494444444444534E-2</c:v>
                </c:pt>
                <c:pt idx="1940">
                  <c:v>4.0377777777777797E-2</c:v>
                </c:pt>
                <c:pt idx="1941">
                  <c:v>4.0377777777777797E-2</c:v>
                </c:pt>
                <c:pt idx="1942">
                  <c:v>4.0350000000000032E-2</c:v>
                </c:pt>
                <c:pt idx="1943">
                  <c:v>4.032777777777781E-2</c:v>
                </c:pt>
                <c:pt idx="1944">
                  <c:v>4.0400000000000012E-2</c:v>
                </c:pt>
                <c:pt idx="1945">
                  <c:v>4.0400000000000012E-2</c:v>
                </c:pt>
                <c:pt idx="1946">
                  <c:v>4.0400000000000012E-2</c:v>
                </c:pt>
                <c:pt idx="1947">
                  <c:v>4.0522222222222334E-2</c:v>
                </c:pt>
                <c:pt idx="1948">
                  <c:v>4.0594444444444523E-2</c:v>
                </c:pt>
                <c:pt idx="1949">
                  <c:v>4.0738888888888922E-2</c:v>
                </c:pt>
                <c:pt idx="1950">
                  <c:v>4.0761111111111296E-2</c:v>
                </c:pt>
                <c:pt idx="1951">
                  <c:v>4.0761111111111296E-2</c:v>
                </c:pt>
                <c:pt idx="1952">
                  <c:v>4.0833333333333575E-2</c:v>
                </c:pt>
                <c:pt idx="1953">
                  <c:v>4.0761111111111296E-2</c:v>
                </c:pt>
                <c:pt idx="1954">
                  <c:v>4.0738888888888922E-2</c:v>
                </c:pt>
                <c:pt idx="1955">
                  <c:v>4.0688888888888906E-2</c:v>
                </c:pt>
                <c:pt idx="1956">
                  <c:v>4.0566666666666723E-2</c:v>
                </c:pt>
                <c:pt idx="1957">
                  <c:v>4.0761111111111296E-2</c:v>
                </c:pt>
                <c:pt idx="1958">
                  <c:v>4.0788888888888909E-2</c:v>
                </c:pt>
                <c:pt idx="1959">
                  <c:v>4.0788888888888909E-2</c:v>
                </c:pt>
                <c:pt idx="1960">
                  <c:v>4.0933333333333558E-2</c:v>
                </c:pt>
                <c:pt idx="1961">
                  <c:v>4.0883333333333563E-2</c:v>
                </c:pt>
                <c:pt idx="1962">
                  <c:v>4.1077777777777776E-2</c:v>
                </c:pt>
                <c:pt idx="1963">
                  <c:v>4.1100000000000005E-2</c:v>
                </c:pt>
                <c:pt idx="1964">
                  <c:v>4.0933333333333558E-2</c:v>
                </c:pt>
                <c:pt idx="1965">
                  <c:v>4.1149999999999874E-2</c:v>
                </c:pt>
                <c:pt idx="1966">
                  <c:v>4.1100000000000005E-2</c:v>
                </c:pt>
                <c:pt idx="1967">
                  <c:v>4.1127777777777673E-2</c:v>
                </c:pt>
                <c:pt idx="1968">
                  <c:v>4.1344444444444496E-2</c:v>
                </c:pt>
                <c:pt idx="1969">
                  <c:v>4.1149999999999874E-2</c:v>
                </c:pt>
                <c:pt idx="1970">
                  <c:v>4.1394444444444504E-2</c:v>
                </c:pt>
                <c:pt idx="1971">
                  <c:v>4.1511111111111124E-2</c:v>
                </c:pt>
                <c:pt idx="1972">
                  <c:v>4.127222222222221E-2</c:v>
                </c:pt>
                <c:pt idx="1973">
                  <c:v>4.161111111111112E-2</c:v>
                </c:pt>
                <c:pt idx="1974">
                  <c:v>4.1538888888888896E-2</c:v>
                </c:pt>
                <c:pt idx="1975">
                  <c:v>4.1633333333333432E-2</c:v>
                </c:pt>
                <c:pt idx="1976">
                  <c:v>4.1950000000000008E-2</c:v>
                </c:pt>
                <c:pt idx="1977">
                  <c:v>4.1705555555555475E-2</c:v>
                </c:pt>
                <c:pt idx="1978">
                  <c:v>4.1827777777777776E-2</c:v>
                </c:pt>
                <c:pt idx="1979">
                  <c:v>4.2116666666666733E-2</c:v>
                </c:pt>
                <c:pt idx="1980">
                  <c:v>4.1805555555555374E-2</c:v>
                </c:pt>
                <c:pt idx="1981">
                  <c:v>4.2094444444444691E-2</c:v>
                </c:pt>
                <c:pt idx="1982">
                  <c:v>4.1950000000000008E-2</c:v>
                </c:pt>
                <c:pt idx="1983">
                  <c:v>4.2044444444444502E-2</c:v>
                </c:pt>
                <c:pt idx="1984">
                  <c:v>4.2361111111111398E-2</c:v>
                </c:pt>
                <c:pt idx="1985">
                  <c:v>4.2194444444444514E-2</c:v>
                </c:pt>
                <c:pt idx="1986">
                  <c:v>4.2266666666666723E-2</c:v>
                </c:pt>
                <c:pt idx="1987">
                  <c:v>4.2505555555555463E-2</c:v>
                </c:pt>
                <c:pt idx="1988">
                  <c:v>4.2361111111111398E-2</c:v>
                </c:pt>
                <c:pt idx="1989">
                  <c:v>4.2605555555555459E-2</c:v>
                </c:pt>
                <c:pt idx="1990">
                  <c:v>4.2505555555555463E-2</c:v>
                </c:pt>
                <c:pt idx="1991">
                  <c:v>4.2555555555555465E-2</c:v>
                </c:pt>
                <c:pt idx="1992">
                  <c:v>4.2800000000000032E-2</c:v>
                </c:pt>
                <c:pt idx="1993">
                  <c:v>4.2627777777777785E-2</c:v>
                </c:pt>
                <c:pt idx="1994">
                  <c:v>4.2650000000000007E-2</c:v>
                </c:pt>
                <c:pt idx="1995">
                  <c:v>4.2844444444444504E-2</c:v>
                </c:pt>
                <c:pt idx="1996">
                  <c:v>4.2772222222222468E-2</c:v>
                </c:pt>
                <c:pt idx="1997">
                  <c:v>4.2822222222222366E-2</c:v>
                </c:pt>
                <c:pt idx="1998">
                  <c:v>4.2822222222222366E-2</c:v>
                </c:pt>
                <c:pt idx="1999">
                  <c:v>4.2822222222222366E-2</c:v>
                </c:pt>
                <c:pt idx="2000">
                  <c:v>4.2966666666666813E-2</c:v>
                </c:pt>
                <c:pt idx="2001">
                  <c:v>4.298888888888891E-2</c:v>
                </c:pt>
                <c:pt idx="2002">
                  <c:v>4.3016666666666724E-2</c:v>
                </c:pt>
                <c:pt idx="2003">
                  <c:v>4.3088888888888906E-2</c:v>
                </c:pt>
                <c:pt idx="2004">
                  <c:v>4.3161111111111122E-2</c:v>
                </c:pt>
                <c:pt idx="2005">
                  <c:v>4.3183333333333455E-2</c:v>
                </c:pt>
                <c:pt idx="2006">
                  <c:v>4.3183333333333455E-2</c:v>
                </c:pt>
                <c:pt idx="2007">
                  <c:v>4.3183333333333455E-2</c:v>
                </c:pt>
                <c:pt idx="2008">
                  <c:v>4.3233333333333464E-2</c:v>
                </c:pt>
                <c:pt idx="2009">
                  <c:v>4.3111111111111121E-2</c:v>
                </c:pt>
                <c:pt idx="2010">
                  <c:v>4.3161111111111122E-2</c:v>
                </c:pt>
                <c:pt idx="2011">
                  <c:v>4.3111111111111121E-2</c:v>
                </c:pt>
                <c:pt idx="2012">
                  <c:v>4.3061111111111113E-2</c:v>
                </c:pt>
                <c:pt idx="2013">
                  <c:v>4.3111111111111121E-2</c:v>
                </c:pt>
                <c:pt idx="2014">
                  <c:v>4.3138888888888907E-2</c:v>
                </c:pt>
                <c:pt idx="2015">
                  <c:v>4.3088888888888906E-2</c:v>
                </c:pt>
                <c:pt idx="2016">
                  <c:v>4.3161111111111122E-2</c:v>
                </c:pt>
                <c:pt idx="2017">
                  <c:v>4.3088888888888906E-2</c:v>
                </c:pt>
                <c:pt idx="2018">
                  <c:v>4.3111111111111121E-2</c:v>
                </c:pt>
                <c:pt idx="2019">
                  <c:v>4.3233333333333464E-2</c:v>
                </c:pt>
                <c:pt idx="2020">
                  <c:v>4.3161111111111122E-2</c:v>
                </c:pt>
                <c:pt idx="2021">
                  <c:v>4.3233333333333464E-2</c:v>
                </c:pt>
                <c:pt idx="2022">
                  <c:v>4.3255555555555353E-2</c:v>
                </c:pt>
                <c:pt idx="2023">
                  <c:v>4.3283333333333424E-2</c:v>
                </c:pt>
                <c:pt idx="2024">
                  <c:v>4.3377777777777807E-2</c:v>
                </c:pt>
                <c:pt idx="2025">
                  <c:v>4.3377777777777807E-2</c:v>
                </c:pt>
                <c:pt idx="2026">
                  <c:v>4.3355555555555474E-2</c:v>
                </c:pt>
                <c:pt idx="2027">
                  <c:v>4.3405555555555385E-2</c:v>
                </c:pt>
                <c:pt idx="2028">
                  <c:v>4.3327777777777805E-2</c:v>
                </c:pt>
                <c:pt idx="2029">
                  <c:v>4.3450000000000009E-2</c:v>
                </c:pt>
                <c:pt idx="2030">
                  <c:v>4.3477777777777796E-2</c:v>
                </c:pt>
                <c:pt idx="2031">
                  <c:v>4.3405555555555385E-2</c:v>
                </c:pt>
                <c:pt idx="2032">
                  <c:v>4.3522222222222233E-2</c:v>
                </c:pt>
                <c:pt idx="2033">
                  <c:v>4.3450000000000009E-2</c:v>
                </c:pt>
                <c:pt idx="2034">
                  <c:v>4.3500000000000011E-2</c:v>
                </c:pt>
                <c:pt idx="2035">
                  <c:v>4.3522222222222233E-2</c:v>
                </c:pt>
                <c:pt idx="2036">
                  <c:v>4.3450000000000009E-2</c:v>
                </c:pt>
                <c:pt idx="2037">
                  <c:v>4.3622222222222222E-2</c:v>
                </c:pt>
                <c:pt idx="2038">
                  <c:v>4.3594444444444512E-2</c:v>
                </c:pt>
                <c:pt idx="2039">
                  <c:v>4.3450000000000009E-2</c:v>
                </c:pt>
                <c:pt idx="2040">
                  <c:v>4.3694444444444522E-2</c:v>
                </c:pt>
                <c:pt idx="2041">
                  <c:v>4.3644444444444409E-2</c:v>
                </c:pt>
                <c:pt idx="2042">
                  <c:v>4.3861111111111122E-2</c:v>
                </c:pt>
                <c:pt idx="2043">
                  <c:v>4.4033333333333584E-2</c:v>
                </c:pt>
                <c:pt idx="2044">
                  <c:v>4.3838888888888906E-2</c:v>
                </c:pt>
                <c:pt idx="2045">
                  <c:v>4.4127777777777807E-2</c:v>
                </c:pt>
                <c:pt idx="2046">
                  <c:v>4.4155555555555476E-2</c:v>
                </c:pt>
                <c:pt idx="2047">
                  <c:v>4.4055555555555487E-2</c:v>
                </c:pt>
                <c:pt idx="2048">
                  <c:v>4.4300000000000124E-2</c:v>
                </c:pt>
                <c:pt idx="2049">
                  <c:v>4.4083333333333578E-2</c:v>
                </c:pt>
                <c:pt idx="2050">
                  <c:v>4.4127777777777807E-2</c:v>
                </c:pt>
                <c:pt idx="2051">
                  <c:v>4.4155555555555476E-2</c:v>
                </c:pt>
                <c:pt idx="2052">
                  <c:v>4.3888888888888915E-2</c:v>
                </c:pt>
                <c:pt idx="2053">
                  <c:v>4.420000000000001E-2</c:v>
                </c:pt>
                <c:pt idx="2054">
                  <c:v>4.4177777777777816E-2</c:v>
                </c:pt>
                <c:pt idx="2055">
                  <c:v>4.4105555555555495E-2</c:v>
                </c:pt>
                <c:pt idx="2056">
                  <c:v>4.4372222222222486E-2</c:v>
                </c:pt>
                <c:pt idx="2057">
                  <c:v>4.420000000000001E-2</c:v>
                </c:pt>
                <c:pt idx="2058">
                  <c:v>4.4444444444444502E-2</c:v>
                </c:pt>
                <c:pt idx="2059">
                  <c:v>4.4711111111111417E-2</c:v>
                </c:pt>
                <c:pt idx="2060">
                  <c:v>4.4494444444444697E-2</c:v>
                </c:pt>
                <c:pt idx="2061">
                  <c:v>4.4711111111111417E-2</c:v>
                </c:pt>
                <c:pt idx="2062">
                  <c:v>4.4761111111111404E-2</c:v>
                </c:pt>
                <c:pt idx="2063">
                  <c:v>4.4761111111111404E-2</c:v>
                </c:pt>
                <c:pt idx="2064">
                  <c:v>4.5072222222222333E-2</c:v>
                </c:pt>
                <c:pt idx="2065">
                  <c:v>4.4877777777777815E-2</c:v>
                </c:pt>
                <c:pt idx="2066">
                  <c:v>4.4955555555555485E-2</c:v>
                </c:pt>
                <c:pt idx="2067">
                  <c:v>4.5122222222222334E-2</c:v>
                </c:pt>
                <c:pt idx="2068">
                  <c:v>4.5027777777777805E-2</c:v>
                </c:pt>
                <c:pt idx="2069">
                  <c:v>4.5172222222222322E-2</c:v>
                </c:pt>
                <c:pt idx="2070">
                  <c:v>4.5122222222222334E-2</c:v>
                </c:pt>
                <c:pt idx="2071">
                  <c:v>4.5122222222222334E-2</c:v>
                </c:pt>
                <c:pt idx="2072">
                  <c:v>4.5411111111111124E-2</c:v>
                </c:pt>
                <c:pt idx="2073">
                  <c:v>4.5366666666666833E-2</c:v>
                </c:pt>
                <c:pt idx="2074">
                  <c:v>4.5438888888888911E-2</c:v>
                </c:pt>
                <c:pt idx="2075">
                  <c:v>4.5583333333333524E-2</c:v>
                </c:pt>
                <c:pt idx="2076">
                  <c:v>4.5605555555555365E-2</c:v>
                </c:pt>
                <c:pt idx="2077">
                  <c:v>4.5727777777777805E-2</c:v>
                </c:pt>
                <c:pt idx="2078">
                  <c:v>4.563333333333347E-2</c:v>
                </c:pt>
                <c:pt idx="2079">
                  <c:v>4.5561111111111122E-2</c:v>
                </c:pt>
                <c:pt idx="2080">
                  <c:v>4.5605555555555365E-2</c:v>
                </c:pt>
                <c:pt idx="2081">
                  <c:v>4.5561111111111122E-2</c:v>
                </c:pt>
                <c:pt idx="2082">
                  <c:v>4.5533333333333557E-2</c:v>
                </c:pt>
                <c:pt idx="2083">
                  <c:v>4.5483333333333549E-2</c:v>
                </c:pt>
                <c:pt idx="2084">
                  <c:v>4.5438888888888911E-2</c:v>
                </c:pt>
                <c:pt idx="2085">
                  <c:v>4.5511111111111113E-2</c:v>
                </c:pt>
                <c:pt idx="2086">
                  <c:v>4.5511111111111113E-2</c:v>
                </c:pt>
                <c:pt idx="2087">
                  <c:v>4.5511111111111113E-2</c:v>
                </c:pt>
                <c:pt idx="2088">
                  <c:v>4.5605555555555365E-2</c:v>
                </c:pt>
                <c:pt idx="2089">
                  <c:v>4.5561111111111122E-2</c:v>
                </c:pt>
                <c:pt idx="2090">
                  <c:v>4.5655555555555359E-2</c:v>
                </c:pt>
                <c:pt idx="2091">
                  <c:v>4.5677777777777775E-2</c:v>
                </c:pt>
                <c:pt idx="2092">
                  <c:v>4.5727777777777805E-2</c:v>
                </c:pt>
                <c:pt idx="2093">
                  <c:v>4.5822222222222424E-2</c:v>
                </c:pt>
                <c:pt idx="2094">
                  <c:v>4.5822222222222424E-2</c:v>
                </c:pt>
                <c:pt idx="2095">
                  <c:v>4.5777777777777806E-2</c:v>
                </c:pt>
                <c:pt idx="2096">
                  <c:v>4.5922222222222343E-2</c:v>
                </c:pt>
                <c:pt idx="2097">
                  <c:v>4.5800000000000014E-2</c:v>
                </c:pt>
                <c:pt idx="2098">
                  <c:v>4.5900000000000003E-2</c:v>
                </c:pt>
                <c:pt idx="2099">
                  <c:v>4.5822222222222424E-2</c:v>
                </c:pt>
                <c:pt idx="2100">
                  <c:v>4.5800000000000014E-2</c:v>
                </c:pt>
                <c:pt idx="2101">
                  <c:v>4.5850000000000023E-2</c:v>
                </c:pt>
                <c:pt idx="2102">
                  <c:v>4.5872222222222363E-2</c:v>
                </c:pt>
                <c:pt idx="2103">
                  <c:v>4.5800000000000014E-2</c:v>
                </c:pt>
                <c:pt idx="2104">
                  <c:v>4.5922222222222343E-2</c:v>
                </c:pt>
                <c:pt idx="2105">
                  <c:v>4.5900000000000003E-2</c:v>
                </c:pt>
                <c:pt idx="2106">
                  <c:v>4.5972222222222234E-2</c:v>
                </c:pt>
                <c:pt idx="2107">
                  <c:v>4.6044444444444402E-2</c:v>
                </c:pt>
                <c:pt idx="2108">
                  <c:v>4.6016666666666713E-2</c:v>
                </c:pt>
                <c:pt idx="2109">
                  <c:v>4.6138888888888896E-2</c:v>
                </c:pt>
                <c:pt idx="2110">
                  <c:v>4.6116666666666722E-2</c:v>
                </c:pt>
                <c:pt idx="2111">
                  <c:v>4.6066666666666714E-2</c:v>
                </c:pt>
                <c:pt idx="2112">
                  <c:v>4.6044444444444402E-2</c:v>
                </c:pt>
                <c:pt idx="2113">
                  <c:v>4.5994444444444504E-2</c:v>
                </c:pt>
                <c:pt idx="2114">
                  <c:v>4.5994444444444504E-2</c:v>
                </c:pt>
                <c:pt idx="2115">
                  <c:v>4.6044444444444402E-2</c:v>
                </c:pt>
                <c:pt idx="2116">
                  <c:v>4.5972222222222234E-2</c:v>
                </c:pt>
                <c:pt idx="2117">
                  <c:v>4.6044444444444402E-2</c:v>
                </c:pt>
                <c:pt idx="2118">
                  <c:v>4.6044444444444402E-2</c:v>
                </c:pt>
                <c:pt idx="2119">
                  <c:v>4.6088888888888895E-2</c:v>
                </c:pt>
                <c:pt idx="2120">
                  <c:v>4.6211111111111113E-2</c:v>
                </c:pt>
                <c:pt idx="2121">
                  <c:v>4.6138888888888896E-2</c:v>
                </c:pt>
                <c:pt idx="2122">
                  <c:v>4.6138888888888896E-2</c:v>
                </c:pt>
                <c:pt idx="2123">
                  <c:v>4.6161111111111111E-2</c:v>
                </c:pt>
                <c:pt idx="2124">
                  <c:v>4.6116666666666722E-2</c:v>
                </c:pt>
                <c:pt idx="2125">
                  <c:v>4.6161111111111111E-2</c:v>
                </c:pt>
                <c:pt idx="2126">
                  <c:v>4.6116666666666722E-2</c:v>
                </c:pt>
                <c:pt idx="2127">
                  <c:v>4.6016666666666713E-2</c:v>
                </c:pt>
                <c:pt idx="2128">
                  <c:v>4.6088888888888895E-2</c:v>
                </c:pt>
                <c:pt idx="2129">
                  <c:v>4.6088888888888895E-2</c:v>
                </c:pt>
                <c:pt idx="2130">
                  <c:v>4.6088888888888895E-2</c:v>
                </c:pt>
                <c:pt idx="2131">
                  <c:v>4.6116666666666722E-2</c:v>
                </c:pt>
                <c:pt idx="2132">
                  <c:v>4.6088888888888895E-2</c:v>
                </c:pt>
                <c:pt idx="2133">
                  <c:v>4.6188888888888877E-2</c:v>
                </c:pt>
                <c:pt idx="2134">
                  <c:v>4.6211111111111113E-2</c:v>
                </c:pt>
                <c:pt idx="2135">
                  <c:v>4.6238888888888885E-2</c:v>
                </c:pt>
                <c:pt idx="2136">
                  <c:v>4.640555555555536E-2</c:v>
                </c:pt>
                <c:pt idx="2137">
                  <c:v>4.6355555555555365E-2</c:v>
                </c:pt>
                <c:pt idx="2138">
                  <c:v>4.6383333333333561E-2</c:v>
                </c:pt>
                <c:pt idx="2139">
                  <c:v>4.6427777777777776E-2</c:v>
                </c:pt>
                <c:pt idx="2140">
                  <c:v>4.6383333333333561E-2</c:v>
                </c:pt>
                <c:pt idx="2141">
                  <c:v>4.6622222222222232E-2</c:v>
                </c:pt>
                <c:pt idx="2142">
                  <c:v>4.6600000000000009E-2</c:v>
                </c:pt>
                <c:pt idx="2143">
                  <c:v>4.6427777777777776E-2</c:v>
                </c:pt>
                <c:pt idx="2144">
                  <c:v>4.6649999999999865E-2</c:v>
                </c:pt>
                <c:pt idx="2145">
                  <c:v>4.6622222222222232E-2</c:v>
                </c:pt>
                <c:pt idx="2146">
                  <c:v>4.6766666666666734E-2</c:v>
                </c:pt>
                <c:pt idx="2147">
                  <c:v>4.6794444444444534E-2</c:v>
                </c:pt>
                <c:pt idx="2148">
                  <c:v>4.6622222222222232E-2</c:v>
                </c:pt>
                <c:pt idx="2149">
                  <c:v>4.6844444444444404E-2</c:v>
                </c:pt>
                <c:pt idx="2150">
                  <c:v>4.6816666666666722E-2</c:v>
                </c:pt>
                <c:pt idx="2151">
                  <c:v>4.6694444444444504E-2</c:v>
                </c:pt>
                <c:pt idx="2152">
                  <c:v>4.7011111111111309E-2</c:v>
                </c:pt>
                <c:pt idx="2153">
                  <c:v>4.6816666666666722E-2</c:v>
                </c:pt>
                <c:pt idx="2154">
                  <c:v>4.7083333333333581E-2</c:v>
                </c:pt>
                <c:pt idx="2155">
                  <c:v>4.7133333333333575E-2</c:v>
                </c:pt>
                <c:pt idx="2156">
                  <c:v>4.6988888888888906E-2</c:v>
                </c:pt>
                <c:pt idx="2157">
                  <c:v>4.7350000000000024E-2</c:v>
                </c:pt>
                <c:pt idx="2158">
                  <c:v>4.7400000000000032E-2</c:v>
                </c:pt>
                <c:pt idx="2159">
                  <c:v>4.7350000000000024E-2</c:v>
                </c:pt>
                <c:pt idx="2160">
                  <c:v>4.7638888888888918E-2</c:v>
                </c:pt>
                <c:pt idx="2161">
                  <c:v>4.7372222222222468E-2</c:v>
                </c:pt>
                <c:pt idx="2162">
                  <c:v>4.7594444444444543E-2</c:v>
                </c:pt>
                <c:pt idx="2163">
                  <c:v>4.7688888888888906E-2</c:v>
                </c:pt>
                <c:pt idx="2164">
                  <c:v>4.7422222222222352E-2</c:v>
                </c:pt>
                <c:pt idx="2165">
                  <c:v>4.7688888888888906E-2</c:v>
                </c:pt>
                <c:pt idx="2166">
                  <c:v>4.7688888888888906E-2</c:v>
                </c:pt>
                <c:pt idx="2167">
                  <c:v>4.7638888888888918E-2</c:v>
                </c:pt>
                <c:pt idx="2168">
                  <c:v>4.7933333333333578E-2</c:v>
                </c:pt>
                <c:pt idx="2169">
                  <c:v>4.7738888888888914E-2</c:v>
                </c:pt>
                <c:pt idx="2170">
                  <c:v>4.7883333333333583E-2</c:v>
                </c:pt>
                <c:pt idx="2171">
                  <c:v>4.8077777777777796E-2</c:v>
                </c:pt>
                <c:pt idx="2172">
                  <c:v>4.8077777777777796E-2</c:v>
                </c:pt>
                <c:pt idx="2173">
                  <c:v>4.8244444444444395E-2</c:v>
                </c:pt>
                <c:pt idx="2174">
                  <c:v>4.8244444444444395E-2</c:v>
                </c:pt>
                <c:pt idx="2175">
                  <c:v>4.8322222222222364E-2</c:v>
                </c:pt>
                <c:pt idx="2176">
                  <c:v>4.856111111111111E-2</c:v>
                </c:pt>
                <c:pt idx="2177">
                  <c:v>4.8438888888888906E-2</c:v>
                </c:pt>
                <c:pt idx="2178">
                  <c:v>4.8511111111111123E-2</c:v>
                </c:pt>
                <c:pt idx="2179">
                  <c:v>4.8416666666666733E-2</c:v>
                </c:pt>
                <c:pt idx="2180">
                  <c:v>4.8344444444444502E-2</c:v>
                </c:pt>
                <c:pt idx="2181">
                  <c:v>4.8488888888888908E-2</c:v>
                </c:pt>
                <c:pt idx="2182">
                  <c:v>4.8394444444444684E-2</c:v>
                </c:pt>
                <c:pt idx="2183">
                  <c:v>4.8366666666666724E-2</c:v>
                </c:pt>
                <c:pt idx="2184">
                  <c:v>4.8488888888888908E-2</c:v>
                </c:pt>
                <c:pt idx="2185">
                  <c:v>4.8466666666666713E-2</c:v>
                </c:pt>
                <c:pt idx="2186">
                  <c:v>4.8511111111111123E-2</c:v>
                </c:pt>
                <c:pt idx="2187">
                  <c:v>4.8538888888888916E-2</c:v>
                </c:pt>
                <c:pt idx="2188">
                  <c:v>4.8488888888888908E-2</c:v>
                </c:pt>
                <c:pt idx="2189">
                  <c:v>4.8538888888888916E-2</c:v>
                </c:pt>
                <c:pt idx="2190">
                  <c:v>4.8538888888888916E-2</c:v>
                </c:pt>
                <c:pt idx="2191">
                  <c:v>4.8538888888888916E-2</c:v>
                </c:pt>
                <c:pt idx="2192">
                  <c:v>4.8611111111111119E-2</c:v>
                </c:pt>
                <c:pt idx="2193">
                  <c:v>4.8611111111111119E-2</c:v>
                </c:pt>
                <c:pt idx="2194">
                  <c:v>4.8611111111111119E-2</c:v>
                </c:pt>
                <c:pt idx="2195">
                  <c:v>4.8633333333333424E-2</c:v>
                </c:pt>
                <c:pt idx="2196">
                  <c:v>4.8611111111111119E-2</c:v>
                </c:pt>
                <c:pt idx="2197">
                  <c:v>4.8661111111111113E-2</c:v>
                </c:pt>
                <c:pt idx="2198">
                  <c:v>4.8683333333333433E-2</c:v>
                </c:pt>
                <c:pt idx="2199">
                  <c:v>4.8661111111111113E-2</c:v>
                </c:pt>
                <c:pt idx="2200">
                  <c:v>4.8733333333333566E-2</c:v>
                </c:pt>
                <c:pt idx="2201">
                  <c:v>4.8755555555555476E-2</c:v>
                </c:pt>
                <c:pt idx="2202">
                  <c:v>4.8755555555555476E-2</c:v>
                </c:pt>
                <c:pt idx="2203">
                  <c:v>4.8850000000000011E-2</c:v>
                </c:pt>
                <c:pt idx="2204">
                  <c:v>4.8805555555555463E-2</c:v>
                </c:pt>
                <c:pt idx="2205">
                  <c:v>4.8827777777777796E-2</c:v>
                </c:pt>
                <c:pt idx="2206">
                  <c:v>4.8805555555555463E-2</c:v>
                </c:pt>
                <c:pt idx="2207">
                  <c:v>4.8733333333333566E-2</c:v>
                </c:pt>
                <c:pt idx="2208">
                  <c:v>4.8733333333333566E-2</c:v>
                </c:pt>
                <c:pt idx="2209">
                  <c:v>4.8705555555555495E-2</c:v>
                </c:pt>
                <c:pt idx="2210">
                  <c:v>4.8661111111111113E-2</c:v>
                </c:pt>
                <c:pt idx="2211">
                  <c:v>4.8683333333333433E-2</c:v>
                </c:pt>
                <c:pt idx="2212">
                  <c:v>4.8683333333333433E-2</c:v>
                </c:pt>
                <c:pt idx="2213">
                  <c:v>4.8755555555555476E-2</c:v>
                </c:pt>
                <c:pt idx="2214">
                  <c:v>4.8755555555555476E-2</c:v>
                </c:pt>
                <c:pt idx="2215">
                  <c:v>4.8777777777777809E-2</c:v>
                </c:pt>
                <c:pt idx="2216">
                  <c:v>4.8805555555555463E-2</c:v>
                </c:pt>
                <c:pt idx="2217">
                  <c:v>4.8777777777777809E-2</c:v>
                </c:pt>
                <c:pt idx="2218">
                  <c:v>4.8850000000000011E-2</c:v>
                </c:pt>
                <c:pt idx="2219">
                  <c:v>4.8927777777777785E-2</c:v>
                </c:pt>
                <c:pt idx="2220">
                  <c:v>4.8972222222222313E-2</c:v>
                </c:pt>
                <c:pt idx="2221">
                  <c:v>4.9000000000000113E-2</c:v>
                </c:pt>
                <c:pt idx="2222">
                  <c:v>4.8972222222222313E-2</c:v>
                </c:pt>
                <c:pt idx="2223">
                  <c:v>4.8927777777777785E-2</c:v>
                </c:pt>
                <c:pt idx="2224">
                  <c:v>4.8927777777777785E-2</c:v>
                </c:pt>
                <c:pt idx="2225">
                  <c:v>4.8850000000000011E-2</c:v>
                </c:pt>
                <c:pt idx="2226">
                  <c:v>4.8805555555555463E-2</c:v>
                </c:pt>
                <c:pt idx="2227">
                  <c:v>4.8805555555555463E-2</c:v>
                </c:pt>
                <c:pt idx="2228">
                  <c:v>4.8805555555555463E-2</c:v>
                </c:pt>
                <c:pt idx="2229">
                  <c:v>4.9000000000000113E-2</c:v>
                </c:pt>
                <c:pt idx="2230">
                  <c:v>4.9072222222222461E-2</c:v>
                </c:pt>
                <c:pt idx="2231">
                  <c:v>4.9188888888888907E-2</c:v>
                </c:pt>
                <c:pt idx="2232">
                  <c:v>4.9238888888888915E-2</c:v>
                </c:pt>
                <c:pt idx="2233">
                  <c:v>4.9216666666666832E-2</c:v>
                </c:pt>
                <c:pt idx="2234">
                  <c:v>4.928888888888891E-2</c:v>
                </c:pt>
                <c:pt idx="2235">
                  <c:v>4.9338888888888932E-2</c:v>
                </c:pt>
                <c:pt idx="2236">
                  <c:v>4.9166666666666824E-2</c:v>
                </c:pt>
                <c:pt idx="2237">
                  <c:v>4.9411111111111308E-2</c:v>
                </c:pt>
                <c:pt idx="2238">
                  <c:v>4.928888888888891E-2</c:v>
                </c:pt>
                <c:pt idx="2239">
                  <c:v>4.9238888888888915E-2</c:v>
                </c:pt>
                <c:pt idx="2240">
                  <c:v>4.9338888888888932E-2</c:v>
                </c:pt>
                <c:pt idx="2241">
                  <c:v>4.9116666666666871E-2</c:v>
                </c:pt>
                <c:pt idx="2242">
                  <c:v>4.9361111111111411E-2</c:v>
                </c:pt>
                <c:pt idx="2243">
                  <c:v>4.9433333333333586E-2</c:v>
                </c:pt>
                <c:pt idx="2244">
                  <c:v>4.9266666666666813E-2</c:v>
                </c:pt>
                <c:pt idx="2245">
                  <c:v>4.9605555555555465E-2</c:v>
                </c:pt>
                <c:pt idx="2246">
                  <c:v>4.9677777777777807E-2</c:v>
                </c:pt>
                <c:pt idx="2247">
                  <c:v>4.9722222222222487E-2</c:v>
                </c:pt>
                <c:pt idx="2248">
                  <c:v>5.0161111111111122E-2</c:v>
                </c:pt>
                <c:pt idx="2249">
                  <c:v>4.9916666666666866E-2</c:v>
                </c:pt>
                <c:pt idx="2250">
                  <c:v>5.0111111111111113E-2</c:v>
                </c:pt>
                <c:pt idx="2251">
                  <c:v>5.0327777777777805E-2</c:v>
                </c:pt>
                <c:pt idx="2252">
                  <c:v>5.0211111111111123E-2</c:v>
                </c:pt>
                <c:pt idx="2253">
                  <c:v>5.0500000000000003E-2</c:v>
                </c:pt>
                <c:pt idx="2254">
                  <c:v>5.0477777777777795E-2</c:v>
                </c:pt>
                <c:pt idx="2255">
                  <c:v>5.0355555555555487E-2</c:v>
                </c:pt>
                <c:pt idx="2256">
                  <c:v>5.0694444444444514E-2</c:v>
                </c:pt>
                <c:pt idx="2257">
                  <c:v>5.0477777777777795E-2</c:v>
                </c:pt>
                <c:pt idx="2258">
                  <c:v>5.0477777777777795E-2</c:v>
                </c:pt>
                <c:pt idx="2259">
                  <c:v>5.0550000000000012E-2</c:v>
                </c:pt>
                <c:pt idx="2260">
                  <c:v>5.0355555555555487E-2</c:v>
                </c:pt>
                <c:pt idx="2261">
                  <c:v>5.0594444444444504E-2</c:v>
                </c:pt>
                <c:pt idx="2262">
                  <c:v>5.0594444444444504E-2</c:v>
                </c:pt>
                <c:pt idx="2263">
                  <c:v>5.0522222222222343E-2</c:v>
                </c:pt>
                <c:pt idx="2264">
                  <c:v>5.081666666666685E-2</c:v>
                </c:pt>
                <c:pt idx="2265">
                  <c:v>5.0766666666666849E-2</c:v>
                </c:pt>
                <c:pt idx="2266">
                  <c:v>5.0983333333333554E-2</c:v>
                </c:pt>
                <c:pt idx="2267">
                  <c:v>5.1155555555555357E-2</c:v>
                </c:pt>
                <c:pt idx="2268">
                  <c:v>5.1105555555555363E-2</c:v>
                </c:pt>
                <c:pt idx="2269">
                  <c:v>5.1199999999999996E-2</c:v>
                </c:pt>
                <c:pt idx="2270">
                  <c:v>5.1227777777777685E-2</c:v>
                </c:pt>
                <c:pt idx="2271">
                  <c:v>5.1199999999999996E-2</c:v>
                </c:pt>
                <c:pt idx="2272">
                  <c:v>5.1394444444444534E-2</c:v>
                </c:pt>
                <c:pt idx="2273">
                  <c:v>5.1177777777777766E-2</c:v>
                </c:pt>
                <c:pt idx="2274">
                  <c:v>5.1227777777777685E-2</c:v>
                </c:pt>
                <c:pt idx="2275">
                  <c:v>5.1272222222222212E-2</c:v>
                </c:pt>
                <c:pt idx="2276">
                  <c:v>5.1249999999999865E-2</c:v>
                </c:pt>
                <c:pt idx="2277">
                  <c:v>5.1422222222222334E-2</c:v>
                </c:pt>
                <c:pt idx="2278">
                  <c:v>5.1422222222222334E-2</c:v>
                </c:pt>
                <c:pt idx="2279">
                  <c:v>5.1394444444444534E-2</c:v>
                </c:pt>
                <c:pt idx="2280">
                  <c:v>5.1538888888888905E-2</c:v>
                </c:pt>
                <c:pt idx="2281">
                  <c:v>5.1494444444444523E-2</c:v>
                </c:pt>
                <c:pt idx="2282">
                  <c:v>5.1466666666666723E-2</c:v>
                </c:pt>
                <c:pt idx="2283">
                  <c:v>5.1516666666666724E-2</c:v>
                </c:pt>
                <c:pt idx="2284">
                  <c:v>5.1394444444444534E-2</c:v>
                </c:pt>
                <c:pt idx="2285">
                  <c:v>5.1761111111111133E-2</c:v>
                </c:pt>
                <c:pt idx="2286">
                  <c:v>5.1733333333333575E-2</c:v>
                </c:pt>
                <c:pt idx="2287">
                  <c:v>5.1805555555555459E-2</c:v>
                </c:pt>
                <c:pt idx="2288">
                  <c:v>5.2122222222222424E-2</c:v>
                </c:pt>
                <c:pt idx="2289">
                  <c:v>5.2144444444444403E-2</c:v>
                </c:pt>
                <c:pt idx="2290">
                  <c:v>5.2461111111111298E-2</c:v>
                </c:pt>
                <c:pt idx="2291">
                  <c:v>5.2677777777777796E-2</c:v>
                </c:pt>
                <c:pt idx="2292">
                  <c:v>5.2483333333333555E-2</c:v>
                </c:pt>
                <c:pt idx="2293">
                  <c:v>5.2800000000000034E-2</c:v>
                </c:pt>
                <c:pt idx="2294">
                  <c:v>5.2727777777777804E-2</c:v>
                </c:pt>
                <c:pt idx="2295">
                  <c:v>5.2705555555555603E-2</c:v>
                </c:pt>
                <c:pt idx="2296">
                  <c:v>5.3066666666666713E-2</c:v>
                </c:pt>
                <c:pt idx="2297">
                  <c:v>5.2822222222222458E-2</c:v>
                </c:pt>
                <c:pt idx="2298">
                  <c:v>5.2972222222222344E-2</c:v>
                </c:pt>
                <c:pt idx="2299">
                  <c:v>5.3138888888888916E-2</c:v>
                </c:pt>
                <c:pt idx="2300">
                  <c:v>5.299444444444467E-2</c:v>
                </c:pt>
                <c:pt idx="2301">
                  <c:v>5.3333333333333566E-2</c:v>
                </c:pt>
                <c:pt idx="2302">
                  <c:v>5.3283333333333432E-2</c:v>
                </c:pt>
                <c:pt idx="2303">
                  <c:v>5.3211111111111112E-2</c:v>
                </c:pt>
                <c:pt idx="2304">
                  <c:v>5.3500000000000013E-2</c:v>
                </c:pt>
                <c:pt idx="2305">
                  <c:v>5.3355555555555476E-2</c:v>
                </c:pt>
                <c:pt idx="2306">
                  <c:v>5.3427777777777796E-2</c:v>
                </c:pt>
                <c:pt idx="2307">
                  <c:v>5.365000000000001E-2</c:v>
                </c:pt>
                <c:pt idx="2308">
                  <c:v>5.3622222222222224E-2</c:v>
                </c:pt>
                <c:pt idx="2309">
                  <c:v>5.3722222222222345E-2</c:v>
                </c:pt>
                <c:pt idx="2310">
                  <c:v>5.38444444444445E-2</c:v>
                </c:pt>
                <c:pt idx="2311">
                  <c:v>5.38444444444445E-2</c:v>
                </c:pt>
                <c:pt idx="2312">
                  <c:v>5.4011111111111308E-2</c:v>
                </c:pt>
                <c:pt idx="2313">
                  <c:v>5.3938888888888897E-2</c:v>
                </c:pt>
                <c:pt idx="2314">
                  <c:v>5.3938888888888897E-2</c:v>
                </c:pt>
                <c:pt idx="2315">
                  <c:v>5.3938888888888897E-2</c:v>
                </c:pt>
                <c:pt idx="2316">
                  <c:v>5.3988888888888906E-2</c:v>
                </c:pt>
                <c:pt idx="2317">
                  <c:v>5.3961111111111112E-2</c:v>
                </c:pt>
                <c:pt idx="2318">
                  <c:v>5.388888888888891E-2</c:v>
                </c:pt>
                <c:pt idx="2319">
                  <c:v>5.388888888888891E-2</c:v>
                </c:pt>
                <c:pt idx="2320">
                  <c:v>5.3961111111111112E-2</c:v>
                </c:pt>
                <c:pt idx="2321">
                  <c:v>5.386666666666675E-2</c:v>
                </c:pt>
                <c:pt idx="2322">
                  <c:v>5.388888888888891E-2</c:v>
                </c:pt>
                <c:pt idx="2323">
                  <c:v>5.3938888888888897E-2</c:v>
                </c:pt>
                <c:pt idx="2324">
                  <c:v>5.3938888888888897E-2</c:v>
                </c:pt>
                <c:pt idx="2325">
                  <c:v>5.4033333333333586E-2</c:v>
                </c:pt>
                <c:pt idx="2326">
                  <c:v>5.3988888888888906E-2</c:v>
                </c:pt>
                <c:pt idx="2327">
                  <c:v>5.4033333333333586E-2</c:v>
                </c:pt>
                <c:pt idx="2328">
                  <c:v>5.4133333333333596E-2</c:v>
                </c:pt>
                <c:pt idx="2329">
                  <c:v>5.4155555555555485E-2</c:v>
                </c:pt>
                <c:pt idx="2330">
                  <c:v>5.4205555555555465E-2</c:v>
                </c:pt>
                <c:pt idx="2331">
                  <c:v>5.4277777777777807E-2</c:v>
                </c:pt>
                <c:pt idx="2332">
                  <c:v>5.4255555555555376E-2</c:v>
                </c:pt>
                <c:pt idx="2333">
                  <c:v>5.4400000000000143E-2</c:v>
                </c:pt>
                <c:pt idx="2334">
                  <c:v>5.4350000000000134E-2</c:v>
                </c:pt>
                <c:pt idx="2335">
                  <c:v>5.4372222222222488E-2</c:v>
                </c:pt>
                <c:pt idx="2336">
                  <c:v>5.4494444444444692E-2</c:v>
                </c:pt>
                <c:pt idx="2337">
                  <c:v>5.4450000000000033E-2</c:v>
                </c:pt>
                <c:pt idx="2338">
                  <c:v>5.4494444444444692E-2</c:v>
                </c:pt>
                <c:pt idx="2339">
                  <c:v>5.4566666666666833E-2</c:v>
                </c:pt>
                <c:pt idx="2340">
                  <c:v>5.4494444444444692E-2</c:v>
                </c:pt>
                <c:pt idx="2341">
                  <c:v>5.4811111111111407E-2</c:v>
                </c:pt>
                <c:pt idx="2342">
                  <c:v>5.4811111111111407E-2</c:v>
                </c:pt>
                <c:pt idx="2343">
                  <c:v>5.4833333333333609E-2</c:v>
                </c:pt>
                <c:pt idx="2344">
                  <c:v>5.50277777777778E-2</c:v>
                </c:pt>
                <c:pt idx="2345">
                  <c:v>5.4955555555555487E-2</c:v>
                </c:pt>
                <c:pt idx="2346">
                  <c:v>5.5199999999999999E-2</c:v>
                </c:pt>
                <c:pt idx="2347">
                  <c:v>5.5511111111111296E-2</c:v>
                </c:pt>
                <c:pt idx="2348">
                  <c:v>5.5199999999999999E-2</c:v>
                </c:pt>
                <c:pt idx="2349">
                  <c:v>5.5538888888888908E-2</c:v>
                </c:pt>
                <c:pt idx="2350">
                  <c:v>5.5466666666666734E-2</c:v>
                </c:pt>
                <c:pt idx="2351">
                  <c:v>5.5538888888888908E-2</c:v>
                </c:pt>
                <c:pt idx="2352">
                  <c:v>5.5888888888888912E-2</c:v>
                </c:pt>
                <c:pt idx="2353">
                  <c:v>5.5666666666666711E-2</c:v>
                </c:pt>
                <c:pt idx="2354">
                  <c:v>5.5666666666666711E-2</c:v>
                </c:pt>
                <c:pt idx="2355">
                  <c:v>5.6000000000000001E-2</c:v>
                </c:pt>
                <c:pt idx="2356">
                  <c:v>5.5888888888888912E-2</c:v>
                </c:pt>
                <c:pt idx="2357">
                  <c:v>5.6166666666666712E-2</c:v>
                </c:pt>
                <c:pt idx="2358">
                  <c:v>5.6166666666666712E-2</c:v>
                </c:pt>
                <c:pt idx="2359">
                  <c:v>5.6111111111111112E-2</c:v>
                </c:pt>
                <c:pt idx="2360">
                  <c:v>5.6388888888888905E-2</c:v>
                </c:pt>
                <c:pt idx="2361">
                  <c:v>5.6333333333333575E-2</c:v>
                </c:pt>
                <c:pt idx="2362">
                  <c:v>5.6388888888888905E-2</c:v>
                </c:pt>
                <c:pt idx="2363">
                  <c:v>5.6444444444444394E-2</c:v>
                </c:pt>
                <c:pt idx="2364">
                  <c:v>5.6444444444444394E-2</c:v>
                </c:pt>
                <c:pt idx="2365">
                  <c:v>5.6500000000000002E-2</c:v>
                </c:pt>
                <c:pt idx="2366">
                  <c:v>5.6555555555555352E-2</c:v>
                </c:pt>
                <c:pt idx="2367">
                  <c:v>5.6500000000000002E-2</c:v>
                </c:pt>
                <c:pt idx="2368">
                  <c:v>5.6611111111111112E-2</c:v>
                </c:pt>
                <c:pt idx="2369">
                  <c:v>5.6611111111111112E-2</c:v>
                </c:pt>
                <c:pt idx="2370">
                  <c:v>5.6722222222222424E-2</c:v>
                </c:pt>
                <c:pt idx="2371">
                  <c:v>5.6722222222222424E-2</c:v>
                </c:pt>
                <c:pt idx="2372">
                  <c:v>5.6722222222222424E-2</c:v>
                </c:pt>
                <c:pt idx="2373">
                  <c:v>5.6777777777777795E-2</c:v>
                </c:pt>
                <c:pt idx="2374">
                  <c:v>5.6833333333333534E-2</c:v>
                </c:pt>
                <c:pt idx="2375">
                  <c:v>5.6777777777777795E-2</c:v>
                </c:pt>
                <c:pt idx="2376">
                  <c:v>5.6888888888888905E-2</c:v>
                </c:pt>
                <c:pt idx="2377">
                  <c:v>5.6833333333333534E-2</c:v>
                </c:pt>
                <c:pt idx="2378">
                  <c:v>5.6833333333333534E-2</c:v>
                </c:pt>
                <c:pt idx="2379">
                  <c:v>5.6888888888888905E-2</c:v>
                </c:pt>
                <c:pt idx="2380">
                  <c:v>5.6888888888888905E-2</c:v>
                </c:pt>
                <c:pt idx="2381">
                  <c:v>5.6888888888888905E-2</c:v>
                </c:pt>
                <c:pt idx="2382">
                  <c:v>5.6944444444444402E-2</c:v>
                </c:pt>
                <c:pt idx="2383">
                  <c:v>5.6833333333333534E-2</c:v>
                </c:pt>
                <c:pt idx="2384">
                  <c:v>5.6888888888888905E-2</c:v>
                </c:pt>
                <c:pt idx="2385">
                  <c:v>5.6944444444444402E-2</c:v>
                </c:pt>
                <c:pt idx="2386">
                  <c:v>5.6944444444444402E-2</c:v>
                </c:pt>
                <c:pt idx="2387">
                  <c:v>5.7055555555555477E-2</c:v>
                </c:pt>
                <c:pt idx="2388">
                  <c:v>5.7111111111111133E-2</c:v>
                </c:pt>
                <c:pt idx="2389">
                  <c:v>5.7166666666666734E-2</c:v>
                </c:pt>
                <c:pt idx="2390">
                  <c:v>5.7166666666666734E-2</c:v>
                </c:pt>
                <c:pt idx="2391">
                  <c:v>5.7111111111111133E-2</c:v>
                </c:pt>
                <c:pt idx="2392">
                  <c:v>5.7333333333333597E-2</c:v>
                </c:pt>
                <c:pt idx="2393">
                  <c:v>5.7277777777777795E-2</c:v>
                </c:pt>
                <c:pt idx="2394">
                  <c:v>5.7388888888888913E-2</c:v>
                </c:pt>
                <c:pt idx="2395">
                  <c:v>5.7388888888888913E-2</c:v>
                </c:pt>
                <c:pt idx="2396">
                  <c:v>5.7333333333333597E-2</c:v>
                </c:pt>
                <c:pt idx="2397">
                  <c:v>5.7666666666666734E-2</c:v>
                </c:pt>
                <c:pt idx="2398">
                  <c:v>5.7777777777777803E-2</c:v>
                </c:pt>
                <c:pt idx="2399">
                  <c:v>5.7722222222222466E-2</c:v>
                </c:pt>
                <c:pt idx="2400">
                  <c:v>5.8055555555555367E-2</c:v>
                </c:pt>
                <c:pt idx="2401">
                  <c:v>5.7888888888888913E-2</c:v>
                </c:pt>
                <c:pt idx="2402">
                  <c:v>5.8166666666666714E-2</c:v>
                </c:pt>
                <c:pt idx="2403">
                  <c:v>5.8444444444444493E-2</c:v>
                </c:pt>
                <c:pt idx="2404">
                  <c:v>5.8333333333333584E-2</c:v>
                </c:pt>
                <c:pt idx="2405">
                  <c:v>5.8611111111111114E-2</c:v>
                </c:pt>
                <c:pt idx="2406">
                  <c:v>5.8777777777777797E-2</c:v>
                </c:pt>
                <c:pt idx="2407">
                  <c:v>5.8777777777777797E-2</c:v>
                </c:pt>
                <c:pt idx="2408">
                  <c:v>5.916666666666686E-2</c:v>
                </c:pt>
                <c:pt idx="2409">
                  <c:v>5.9111111111111309E-2</c:v>
                </c:pt>
                <c:pt idx="2410">
                  <c:v>5.9055555555555486E-2</c:v>
                </c:pt>
                <c:pt idx="2411">
                  <c:v>5.916666666666686E-2</c:v>
                </c:pt>
                <c:pt idx="2412">
                  <c:v>5.9111111111111309E-2</c:v>
                </c:pt>
                <c:pt idx="2413">
                  <c:v>5.916666666666686E-2</c:v>
                </c:pt>
                <c:pt idx="2414">
                  <c:v>5.9222222222222433E-2</c:v>
                </c:pt>
                <c:pt idx="2415">
                  <c:v>5.916666666666686E-2</c:v>
                </c:pt>
                <c:pt idx="2416">
                  <c:v>5.9333333333333606E-2</c:v>
                </c:pt>
                <c:pt idx="2417">
                  <c:v>5.9277777777777797E-2</c:v>
                </c:pt>
                <c:pt idx="2418">
                  <c:v>5.9388888888888922E-2</c:v>
                </c:pt>
                <c:pt idx="2419">
                  <c:v>5.9444444444444494E-2</c:v>
                </c:pt>
                <c:pt idx="2420">
                  <c:v>5.9444444444444494E-2</c:v>
                </c:pt>
                <c:pt idx="2421">
                  <c:v>5.9500000000000032E-2</c:v>
                </c:pt>
                <c:pt idx="2422">
                  <c:v>5.9500000000000032E-2</c:v>
                </c:pt>
                <c:pt idx="2423">
                  <c:v>5.9500000000000032E-2</c:v>
                </c:pt>
                <c:pt idx="2424">
                  <c:v>5.9555555555555612E-2</c:v>
                </c:pt>
                <c:pt idx="2425">
                  <c:v>5.9555555555555612E-2</c:v>
                </c:pt>
                <c:pt idx="2426">
                  <c:v>5.9611111111111309E-2</c:v>
                </c:pt>
                <c:pt idx="2427">
                  <c:v>5.9666666666666833E-2</c:v>
                </c:pt>
                <c:pt idx="2428">
                  <c:v>5.9666666666666833E-2</c:v>
                </c:pt>
                <c:pt idx="2429">
                  <c:v>5.9722222222222496E-2</c:v>
                </c:pt>
                <c:pt idx="2430">
                  <c:v>5.9777777777777812E-2</c:v>
                </c:pt>
                <c:pt idx="2431">
                  <c:v>5.9777777777777812E-2</c:v>
                </c:pt>
                <c:pt idx="2432">
                  <c:v>5.9777777777777812E-2</c:v>
                </c:pt>
                <c:pt idx="2433">
                  <c:v>5.9777777777777812E-2</c:v>
                </c:pt>
                <c:pt idx="2434">
                  <c:v>5.9777777777777812E-2</c:v>
                </c:pt>
                <c:pt idx="2435">
                  <c:v>5.9888888888888922E-2</c:v>
                </c:pt>
                <c:pt idx="2436">
                  <c:v>5.9777777777777812E-2</c:v>
                </c:pt>
                <c:pt idx="2437">
                  <c:v>5.9888888888888922E-2</c:v>
                </c:pt>
                <c:pt idx="2438">
                  <c:v>5.9944444444444502E-2</c:v>
                </c:pt>
                <c:pt idx="2439">
                  <c:v>6.0000000000000032E-2</c:v>
                </c:pt>
                <c:pt idx="2440">
                  <c:v>6.0166666666666813E-2</c:v>
                </c:pt>
                <c:pt idx="2441">
                  <c:v>6.0111111111111296E-2</c:v>
                </c:pt>
                <c:pt idx="2442">
                  <c:v>6.0222222222222323E-2</c:v>
                </c:pt>
                <c:pt idx="2443">
                  <c:v>6.0444444444444502E-2</c:v>
                </c:pt>
                <c:pt idx="2444">
                  <c:v>6.0388888888888909E-2</c:v>
                </c:pt>
                <c:pt idx="2445">
                  <c:v>6.0666666666666723E-2</c:v>
                </c:pt>
                <c:pt idx="2446">
                  <c:v>6.0722222222222476E-2</c:v>
                </c:pt>
                <c:pt idx="2447">
                  <c:v>6.0722222222222476E-2</c:v>
                </c:pt>
                <c:pt idx="2448">
                  <c:v>6.1000000000000013E-2</c:v>
                </c:pt>
                <c:pt idx="2449">
                  <c:v>6.1000000000000013E-2</c:v>
                </c:pt>
                <c:pt idx="2450">
                  <c:v>6.1111111111111123E-2</c:v>
                </c:pt>
                <c:pt idx="2451">
                  <c:v>6.1333333333333566E-2</c:v>
                </c:pt>
                <c:pt idx="2452">
                  <c:v>6.1277777777777667E-2</c:v>
                </c:pt>
                <c:pt idx="2453">
                  <c:v>6.1500000000000013E-2</c:v>
                </c:pt>
                <c:pt idx="2454">
                  <c:v>6.1611111111111123E-2</c:v>
                </c:pt>
                <c:pt idx="2455">
                  <c:v>6.166666666666671E-2</c:v>
                </c:pt>
                <c:pt idx="2456">
                  <c:v>6.188888888888891E-2</c:v>
                </c:pt>
                <c:pt idx="2457">
                  <c:v>6.1722222222222345E-2</c:v>
                </c:pt>
                <c:pt idx="2458">
                  <c:v>6.1833333333333566E-2</c:v>
                </c:pt>
                <c:pt idx="2459">
                  <c:v>6.1944444444444496E-2</c:v>
                </c:pt>
                <c:pt idx="2460">
                  <c:v>6.2000000000000034E-2</c:v>
                </c:pt>
                <c:pt idx="2461">
                  <c:v>6.2055555555555496E-2</c:v>
                </c:pt>
                <c:pt idx="2462">
                  <c:v>6.2111111111111318E-2</c:v>
                </c:pt>
                <c:pt idx="2463">
                  <c:v>6.2000000000000034E-2</c:v>
                </c:pt>
                <c:pt idx="2464">
                  <c:v>6.2222222222222345E-2</c:v>
                </c:pt>
                <c:pt idx="2465">
                  <c:v>6.2277777777777786E-2</c:v>
                </c:pt>
                <c:pt idx="2466">
                  <c:v>6.2388888888888924E-2</c:v>
                </c:pt>
                <c:pt idx="2467">
                  <c:v>6.2333333333333608E-2</c:v>
                </c:pt>
                <c:pt idx="2468">
                  <c:v>6.2333333333333608E-2</c:v>
                </c:pt>
                <c:pt idx="2469">
                  <c:v>6.2666666666666704E-2</c:v>
                </c:pt>
                <c:pt idx="2470">
                  <c:v>6.2777777777777807E-2</c:v>
                </c:pt>
                <c:pt idx="2471">
                  <c:v>6.2777777777777807E-2</c:v>
                </c:pt>
                <c:pt idx="2472">
                  <c:v>6.3E-2</c:v>
                </c:pt>
                <c:pt idx="2473">
                  <c:v>6.2888888888888897E-2</c:v>
                </c:pt>
                <c:pt idx="2474">
                  <c:v>6.3166666666666704E-2</c:v>
                </c:pt>
                <c:pt idx="2475">
                  <c:v>6.3388888888888884E-2</c:v>
                </c:pt>
                <c:pt idx="2476">
                  <c:v>6.3166666666666704E-2</c:v>
                </c:pt>
                <c:pt idx="2477">
                  <c:v>6.3500000000000001E-2</c:v>
                </c:pt>
                <c:pt idx="2478">
                  <c:v>6.3444444444444401E-2</c:v>
                </c:pt>
                <c:pt idx="2479">
                  <c:v>6.3500000000000001E-2</c:v>
                </c:pt>
                <c:pt idx="2480">
                  <c:v>6.3777777777777808E-2</c:v>
                </c:pt>
                <c:pt idx="2481">
                  <c:v>6.3611111111111104E-2</c:v>
                </c:pt>
                <c:pt idx="2482">
                  <c:v>6.3722222222222499E-2</c:v>
                </c:pt>
                <c:pt idx="2483">
                  <c:v>6.4055555555555505E-2</c:v>
                </c:pt>
                <c:pt idx="2484">
                  <c:v>6.3944444444444498E-2</c:v>
                </c:pt>
                <c:pt idx="2485">
                  <c:v>6.4277777777777809E-2</c:v>
                </c:pt>
                <c:pt idx="2486">
                  <c:v>6.4388888888888884E-2</c:v>
                </c:pt>
                <c:pt idx="2487">
                  <c:v>6.450000000000003E-2</c:v>
                </c:pt>
                <c:pt idx="2488">
                  <c:v>6.4833333333333701E-2</c:v>
                </c:pt>
                <c:pt idx="2489">
                  <c:v>6.4777777777777809E-2</c:v>
                </c:pt>
                <c:pt idx="2490">
                  <c:v>6.4666666666666733E-2</c:v>
                </c:pt>
                <c:pt idx="2491">
                  <c:v>6.4777777777777809E-2</c:v>
                </c:pt>
                <c:pt idx="2492">
                  <c:v>6.4777777777777809E-2</c:v>
                </c:pt>
                <c:pt idx="2493">
                  <c:v>6.4722222222222514E-2</c:v>
                </c:pt>
                <c:pt idx="2494">
                  <c:v>6.4611111111111133E-2</c:v>
                </c:pt>
                <c:pt idx="2495">
                  <c:v>6.4611111111111133E-2</c:v>
                </c:pt>
                <c:pt idx="2496">
                  <c:v>6.4666666666666733E-2</c:v>
                </c:pt>
                <c:pt idx="2497">
                  <c:v>6.4777777777777809E-2</c:v>
                </c:pt>
                <c:pt idx="2498">
                  <c:v>6.4777777777777809E-2</c:v>
                </c:pt>
                <c:pt idx="2499">
                  <c:v>6.4777777777777809E-2</c:v>
                </c:pt>
                <c:pt idx="2500">
                  <c:v>6.4777777777777809E-2</c:v>
                </c:pt>
                <c:pt idx="2501">
                  <c:v>6.4833333333333701E-2</c:v>
                </c:pt>
                <c:pt idx="2502">
                  <c:v>6.4888888888888899E-2</c:v>
                </c:pt>
                <c:pt idx="2503">
                  <c:v>6.4888888888888899E-2</c:v>
                </c:pt>
                <c:pt idx="2504">
                  <c:v>6.4833333333333701E-2</c:v>
                </c:pt>
                <c:pt idx="2505">
                  <c:v>6.4888888888888899E-2</c:v>
                </c:pt>
                <c:pt idx="2506">
                  <c:v>6.4888888888888899E-2</c:v>
                </c:pt>
                <c:pt idx="2507">
                  <c:v>6.5000000000000002E-2</c:v>
                </c:pt>
                <c:pt idx="2508">
                  <c:v>6.5055555555555505E-2</c:v>
                </c:pt>
                <c:pt idx="2509">
                  <c:v>6.5055555555555505E-2</c:v>
                </c:pt>
                <c:pt idx="2510">
                  <c:v>6.5055555555555505E-2</c:v>
                </c:pt>
                <c:pt idx="2511">
                  <c:v>6.5055555555555505E-2</c:v>
                </c:pt>
                <c:pt idx="2512">
                  <c:v>6.5111111111111133E-2</c:v>
                </c:pt>
                <c:pt idx="2513">
                  <c:v>6.516666666666672E-2</c:v>
                </c:pt>
                <c:pt idx="2514">
                  <c:v>6.5222222222222223E-2</c:v>
                </c:pt>
                <c:pt idx="2515">
                  <c:v>6.516666666666672E-2</c:v>
                </c:pt>
                <c:pt idx="2516">
                  <c:v>6.5222222222222223E-2</c:v>
                </c:pt>
                <c:pt idx="2517">
                  <c:v>6.5500000000000003E-2</c:v>
                </c:pt>
                <c:pt idx="2518">
                  <c:v>6.5500000000000003E-2</c:v>
                </c:pt>
                <c:pt idx="2519">
                  <c:v>6.5444444444444402E-2</c:v>
                </c:pt>
                <c:pt idx="2520">
                  <c:v>6.561111111111112E-2</c:v>
                </c:pt>
                <c:pt idx="2521">
                  <c:v>6.5555555555555478E-2</c:v>
                </c:pt>
                <c:pt idx="2522">
                  <c:v>6.5833333333333563E-2</c:v>
                </c:pt>
                <c:pt idx="2523">
                  <c:v>6.6000000000000003E-2</c:v>
                </c:pt>
                <c:pt idx="2524">
                  <c:v>6.5722222222222515E-2</c:v>
                </c:pt>
                <c:pt idx="2525">
                  <c:v>6.6055555555555465E-2</c:v>
                </c:pt>
                <c:pt idx="2526">
                  <c:v>6.6055555555555465E-2</c:v>
                </c:pt>
                <c:pt idx="2527">
                  <c:v>6.6222222222222224E-2</c:v>
                </c:pt>
                <c:pt idx="2528">
                  <c:v>6.6555555555555465E-2</c:v>
                </c:pt>
                <c:pt idx="2529">
                  <c:v>6.6388888888888886E-2</c:v>
                </c:pt>
                <c:pt idx="2530">
                  <c:v>6.6555555555555465E-2</c:v>
                </c:pt>
                <c:pt idx="2531">
                  <c:v>6.6944444444444501E-2</c:v>
                </c:pt>
                <c:pt idx="2532">
                  <c:v>6.6777777777777811E-2</c:v>
                </c:pt>
                <c:pt idx="2533">
                  <c:v>6.7111111111111385E-2</c:v>
                </c:pt>
                <c:pt idx="2534">
                  <c:v>6.7111111111111385E-2</c:v>
                </c:pt>
                <c:pt idx="2535">
                  <c:v>6.7166666666666722E-2</c:v>
                </c:pt>
                <c:pt idx="2536">
                  <c:v>6.7444444444444501E-2</c:v>
                </c:pt>
                <c:pt idx="2537">
                  <c:v>6.7444444444444501E-2</c:v>
                </c:pt>
                <c:pt idx="2538">
                  <c:v>6.7333333333333703E-2</c:v>
                </c:pt>
                <c:pt idx="2539">
                  <c:v>6.7500000000000004E-2</c:v>
                </c:pt>
                <c:pt idx="2540">
                  <c:v>6.7388888888888901E-2</c:v>
                </c:pt>
                <c:pt idx="2541">
                  <c:v>6.7500000000000004E-2</c:v>
                </c:pt>
                <c:pt idx="2542">
                  <c:v>6.7388888888888901E-2</c:v>
                </c:pt>
                <c:pt idx="2543">
                  <c:v>6.7444444444444501E-2</c:v>
                </c:pt>
                <c:pt idx="2544">
                  <c:v>6.7555555555555508E-2</c:v>
                </c:pt>
                <c:pt idx="2545">
                  <c:v>6.7555555555555508E-2</c:v>
                </c:pt>
                <c:pt idx="2546">
                  <c:v>6.7666666666666722E-2</c:v>
                </c:pt>
                <c:pt idx="2547">
                  <c:v>6.7833333333333704E-2</c:v>
                </c:pt>
                <c:pt idx="2548">
                  <c:v>6.7833333333333704E-2</c:v>
                </c:pt>
                <c:pt idx="2549">
                  <c:v>6.8222222222222295E-2</c:v>
                </c:pt>
                <c:pt idx="2550">
                  <c:v>6.8166666666666723E-2</c:v>
                </c:pt>
                <c:pt idx="2551">
                  <c:v>6.8166666666666723E-2</c:v>
                </c:pt>
                <c:pt idx="2552">
                  <c:v>6.8444444444444502E-2</c:v>
                </c:pt>
                <c:pt idx="2553">
                  <c:v>6.8277777777777798E-2</c:v>
                </c:pt>
                <c:pt idx="2554">
                  <c:v>6.8666666666666709E-2</c:v>
                </c:pt>
                <c:pt idx="2555">
                  <c:v>6.8888888888888888E-2</c:v>
                </c:pt>
                <c:pt idx="2556">
                  <c:v>6.8666666666666709E-2</c:v>
                </c:pt>
                <c:pt idx="2557">
                  <c:v>6.9111111111111317E-2</c:v>
                </c:pt>
                <c:pt idx="2558">
                  <c:v>6.9277777777777799E-2</c:v>
                </c:pt>
                <c:pt idx="2559">
                  <c:v>6.9388888888888903E-2</c:v>
                </c:pt>
                <c:pt idx="2560">
                  <c:v>6.9722222222222519E-2</c:v>
                </c:pt>
                <c:pt idx="2561">
                  <c:v>6.9444444444444503E-2</c:v>
                </c:pt>
                <c:pt idx="2562">
                  <c:v>6.9555555555555509E-2</c:v>
                </c:pt>
                <c:pt idx="2563">
                  <c:v>6.9833333333333719E-2</c:v>
                </c:pt>
                <c:pt idx="2564">
                  <c:v>6.9777777777777814E-2</c:v>
                </c:pt>
                <c:pt idx="2565">
                  <c:v>6.9888888888888903E-2</c:v>
                </c:pt>
                <c:pt idx="2566">
                  <c:v>7.0000000000000021E-2</c:v>
                </c:pt>
                <c:pt idx="2567">
                  <c:v>7.0000000000000021E-2</c:v>
                </c:pt>
                <c:pt idx="2568">
                  <c:v>7.02777777777778E-2</c:v>
                </c:pt>
                <c:pt idx="2569">
                  <c:v>7.02777777777778E-2</c:v>
                </c:pt>
                <c:pt idx="2570">
                  <c:v>7.02777777777778E-2</c:v>
                </c:pt>
                <c:pt idx="2571">
                  <c:v>7.0333333333333567E-2</c:v>
                </c:pt>
                <c:pt idx="2572">
                  <c:v>7.02777777777778E-2</c:v>
                </c:pt>
                <c:pt idx="2573">
                  <c:v>7.0222222222222339E-2</c:v>
                </c:pt>
                <c:pt idx="2574">
                  <c:v>7.02777777777778E-2</c:v>
                </c:pt>
                <c:pt idx="2575">
                  <c:v>7.02777777777778E-2</c:v>
                </c:pt>
                <c:pt idx="2576">
                  <c:v>7.0333333333333567E-2</c:v>
                </c:pt>
                <c:pt idx="2577">
                  <c:v>7.0333333333333567E-2</c:v>
                </c:pt>
                <c:pt idx="2578">
                  <c:v>7.0333333333333567E-2</c:v>
                </c:pt>
                <c:pt idx="2579">
                  <c:v>7.038888888888889E-2</c:v>
                </c:pt>
                <c:pt idx="2580">
                  <c:v>7.0333333333333567E-2</c:v>
                </c:pt>
                <c:pt idx="2581">
                  <c:v>7.0333333333333567E-2</c:v>
                </c:pt>
                <c:pt idx="2582">
                  <c:v>7.038888888888889E-2</c:v>
                </c:pt>
                <c:pt idx="2583">
                  <c:v>7.0333333333333567E-2</c:v>
                </c:pt>
                <c:pt idx="2584">
                  <c:v>7.0333333333333567E-2</c:v>
                </c:pt>
                <c:pt idx="2585">
                  <c:v>7.02777777777778E-2</c:v>
                </c:pt>
                <c:pt idx="2586">
                  <c:v>7.0333333333333567E-2</c:v>
                </c:pt>
                <c:pt idx="2587">
                  <c:v>7.038888888888889E-2</c:v>
                </c:pt>
                <c:pt idx="2588">
                  <c:v>7.038888888888889E-2</c:v>
                </c:pt>
                <c:pt idx="2589">
                  <c:v>7.038888888888889E-2</c:v>
                </c:pt>
                <c:pt idx="2590">
                  <c:v>7.0444444444444504E-2</c:v>
                </c:pt>
                <c:pt idx="2591">
                  <c:v>7.0444444444444504E-2</c:v>
                </c:pt>
                <c:pt idx="2592">
                  <c:v>7.0555555555555496E-2</c:v>
                </c:pt>
                <c:pt idx="2593">
                  <c:v>7.0500000000000021E-2</c:v>
                </c:pt>
                <c:pt idx="2594">
                  <c:v>7.0611111111111111E-2</c:v>
                </c:pt>
                <c:pt idx="2595">
                  <c:v>7.0666666666666711E-2</c:v>
                </c:pt>
                <c:pt idx="2596">
                  <c:v>7.0666666666666711E-2</c:v>
                </c:pt>
                <c:pt idx="2597">
                  <c:v>7.0944444444444407E-2</c:v>
                </c:pt>
                <c:pt idx="2598">
                  <c:v>7.1055555555555386E-2</c:v>
                </c:pt>
                <c:pt idx="2599">
                  <c:v>7.1333333333333568E-2</c:v>
                </c:pt>
                <c:pt idx="2600">
                  <c:v>7.1666666666666712E-2</c:v>
                </c:pt>
                <c:pt idx="2601">
                  <c:v>7.1666666666666712E-2</c:v>
                </c:pt>
                <c:pt idx="2602">
                  <c:v>7.2055555555555498E-2</c:v>
                </c:pt>
                <c:pt idx="2603">
                  <c:v>7.244444444444452E-2</c:v>
                </c:pt>
                <c:pt idx="2604">
                  <c:v>7.2333333333333596E-2</c:v>
                </c:pt>
                <c:pt idx="2605">
                  <c:v>7.2611111111111112E-2</c:v>
                </c:pt>
                <c:pt idx="2606">
                  <c:v>7.2611111111111112E-2</c:v>
                </c:pt>
                <c:pt idx="2607">
                  <c:v>7.2611111111111112E-2</c:v>
                </c:pt>
                <c:pt idx="2608">
                  <c:v>7.2888888888888892E-2</c:v>
                </c:pt>
                <c:pt idx="2609">
                  <c:v>7.2833333333333583E-2</c:v>
                </c:pt>
                <c:pt idx="2610">
                  <c:v>7.2833333333333583E-2</c:v>
                </c:pt>
                <c:pt idx="2611">
                  <c:v>7.3055555555555485E-2</c:v>
                </c:pt>
                <c:pt idx="2612">
                  <c:v>7.3000000000000009E-2</c:v>
                </c:pt>
                <c:pt idx="2613">
                  <c:v>7.3166666666666713E-2</c:v>
                </c:pt>
                <c:pt idx="2614">
                  <c:v>7.3166666666666713E-2</c:v>
                </c:pt>
                <c:pt idx="2615">
                  <c:v>7.322222222222223E-2</c:v>
                </c:pt>
                <c:pt idx="2616">
                  <c:v>7.3333333333333584E-2</c:v>
                </c:pt>
                <c:pt idx="2617">
                  <c:v>7.3277777777777817E-2</c:v>
                </c:pt>
                <c:pt idx="2618">
                  <c:v>7.322222222222223E-2</c:v>
                </c:pt>
                <c:pt idx="2619">
                  <c:v>7.3388888888888892E-2</c:v>
                </c:pt>
                <c:pt idx="2620">
                  <c:v>7.3333333333333584E-2</c:v>
                </c:pt>
                <c:pt idx="2621">
                  <c:v>7.350000000000001E-2</c:v>
                </c:pt>
                <c:pt idx="2622">
                  <c:v>7.350000000000001E-2</c:v>
                </c:pt>
                <c:pt idx="2623">
                  <c:v>7.3555555555555485E-2</c:v>
                </c:pt>
                <c:pt idx="2624">
                  <c:v>7.3777777777777817E-2</c:v>
                </c:pt>
                <c:pt idx="2625">
                  <c:v>7.3777777777777817E-2</c:v>
                </c:pt>
                <c:pt idx="2626">
                  <c:v>7.383333333333357E-2</c:v>
                </c:pt>
                <c:pt idx="2627">
                  <c:v>7.3888888888888893E-2</c:v>
                </c:pt>
                <c:pt idx="2628">
                  <c:v>7.3722222222222508E-2</c:v>
                </c:pt>
                <c:pt idx="2629">
                  <c:v>7.40555555555555E-2</c:v>
                </c:pt>
                <c:pt idx="2630">
                  <c:v>7.394444444444441E-2</c:v>
                </c:pt>
                <c:pt idx="2631">
                  <c:v>7.40555555555555E-2</c:v>
                </c:pt>
                <c:pt idx="2632">
                  <c:v>7.4388888888888893E-2</c:v>
                </c:pt>
                <c:pt idx="2633">
                  <c:v>7.4333333333333737E-2</c:v>
                </c:pt>
                <c:pt idx="2634">
                  <c:v>7.4500000000000122E-2</c:v>
                </c:pt>
                <c:pt idx="2635">
                  <c:v>7.4722222222222537E-2</c:v>
                </c:pt>
                <c:pt idx="2636">
                  <c:v>7.4500000000000122E-2</c:v>
                </c:pt>
                <c:pt idx="2637">
                  <c:v>7.4777777777777818E-2</c:v>
                </c:pt>
                <c:pt idx="2638">
                  <c:v>7.4611111111111114E-2</c:v>
                </c:pt>
                <c:pt idx="2639">
                  <c:v>7.4500000000000122E-2</c:v>
                </c:pt>
                <c:pt idx="2640">
                  <c:v>7.4666666666666714E-2</c:v>
                </c:pt>
                <c:pt idx="2641">
                  <c:v>7.4722222222222537E-2</c:v>
                </c:pt>
                <c:pt idx="2642">
                  <c:v>7.4777777777777818E-2</c:v>
                </c:pt>
                <c:pt idx="2643">
                  <c:v>7.5111111111111295E-2</c:v>
                </c:pt>
                <c:pt idx="2644">
                  <c:v>7.5111111111111295E-2</c:v>
                </c:pt>
                <c:pt idx="2645">
                  <c:v>7.5388888888888894E-2</c:v>
                </c:pt>
                <c:pt idx="2646">
                  <c:v>7.5333333333333585E-2</c:v>
                </c:pt>
                <c:pt idx="2647">
                  <c:v>7.5444444444444411E-2</c:v>
                </c:pt>
                <c:pt idx="2648">
                  <c:v>7.5500000000000012E-2</c:v>
                </c:pt>
                <c:pt idx="2649">
                  <c:v>7.5500000000000012E-2</c:v>
                </c:pt>
                <c:pt idx="2650">
                  <c:v>7.5444444444444411E-2</c:v>
                </c:pt>
                <c:pt idx="2651">
                  <c:v>7.5444444444444411E-2</c:v>
                </c:pt>
                <c:pt idx="2652">
                  <c:v>7.5444444444444411E-2</c:v>
                </c:pt>
                <c:pt idx="2653">
                  <c:v>7.5666666666666729E-2</c:v>
                </c:pt>
                <c:pt idx="2654">
                  <c:v>7.5666666666666729E-2</c:v>
                </c:pt>
                <c:pt idx="2655">
                  <c:v>7.572222222222251E-2</c:v>
                </c:pt>
                <c:pt idx="2656">
                  <c:v>7.5888888888888908E-2</c:v>
                </c:pt>
                <c:pt idx="2657">
                  <c:v>7.5888888888888908E-2</c:v>
                </c:pt>
                <c:pt idx="2658">
                  <c:v>7.605555555555546E-2</c:v>
                </c:pt>
                <c:pt idx="2659">
                  <c:v>7.616666666666673E-2</c:v>
                </c:pt>
                <c:pt idx="2660">
                  <c:v>7.616666666666673E-2</c:v>
                </c:pt>
                <c:pt idx="2661">
                  <c:v>7.6444444444444509E-2</c:v>
                </c:pt>
                <c:pt idx="2662">
                  <c:v>7.6388888888888895E-2</c:v>
                </c:pt>
                <c:pt idx="2663">
                  <c:v>7.6388888888888895E-2</c:v>
                </c:pt>
                <c:pt idx="2664">
                  <c:v>7.677777777777782E-2</c:v>
                </c:pt>
                <c:pt idx="2665">
                  <c:v>7.6666666666666716E-2</c:v>
                </c:pt>
                <c:pt idx="2666">
                  <c:v>7.694444444444451E-2</c:v>
                </c:pt>
                <c:pt idx="2667">
                  <c:v>7.7055555555555516E-2</c:v>
                </c:pt>
                <c:pt idx="2668">
                  <c:v>7.6888888888888896E-2</c:v>
                </c:pt>
                <c:pt idx="2669">
                  <c:v>7.727777777777782E-2</c:v>
                </c:pt>
                <c:pt idx="2670">
                  <c:v>7.744444444444451E-2</c:v>
                </c:pt>
                <c:pt idx="2671">
                  <c:v>7.7500000000000013E-2</c:v>
                </c:pt>
                <c:pt idx="2672">
                  <c:v>7.7833333333333588E-2</c:v>
                </c:pt>
                <c:pt idx="2673">
                  <c:v>7.7722222222222526E-2</c:v>
                </c:pt>
                <c:pt idx="2674">
                  <c:v>7.7944444444444511E-2</c:v>
                </c:pt>
                <c:pt idx="2675">
                  <c:v>7.8222222222222373E-2</c:v>
                </c:pt>
                <c:pt idx="2676">
                  <c:v>7.8111111111111131E-2</c:v>
                </c:pt>
                <c:pt idx="2677">
                  <c:v>7.8166666666666731E-2</c:v>
                </c:pt>
                <c:pt idx="2678">
                  <c:v>7.8111111111111131E-2</c:v>
                </c:pt>
                <c:pt idx="2679">
                  <c:v>7.8055555555555489E-2</c:v>
                </c:pt>
                <c:pt idx="2680">
                  <c:v>7.8166666666666731E-2</c:v>
                </c:pt>
                <c:pt idx="2681">
                  <c:v>7.8166666666666731E-2</c:v>
                </c:pt>
                <c:pt idx="2682">
                  <c:v>7.8166666666666731E-2</c:v>
                </c:pt>
                <c:pt idx="2683">
                  <c:v>7.8333333333333602E-2</c:v>
                </c:pt>
                <c:pt idx="2684">
                  <c:v>7.8333333333333602E-2</c:v>
                </c:pt>
                <c:pt idx="2685">
                  <c:v>7.8444444444444414E-2</c:v>
                </c:pt>
                <c:pt idx="2686">
                  <c:v>7.8444444444444414E-2</c:v>
                </c:pt>
                <c:pt idx="2687">
                  <c:v>7.8500000000000014E-2</c:v>
                </c:pt>
                <c:pt idx="2688">
                  <c:v>7.8500000000000014E-2</c:v>
                </c:pt>
                <c:pt idx="2689">
                  <c:v>7.8500000000000014E-2</c:v>
                </c:pt>
                <c:pt idx="2690">
                  <c:v>7.8500000000000014E-2</c:v>
                </c:pt>
                <c:pt idx="2691">
                  <c:v>7.8500000000000014E-2</c:v>
                </c:pt>
                <c:pt idx="2692">
                  <c:v>7.8500000000000014E-2</c:v>
                </c:pt>
                <c:pt idx="2693">
                  <c:v>7.8611111111111132E-2</c:v>
                </c:pt>
                <c:pt idx="2694">
                  <c:v>7.8555555555555476E-2</c:v>
                </c:pt>
                <c:pt idx="2695">
                  <c:v>7.8611111111111132E-2</c:v>
                </c:pt>
                <c:pt idx="2696">
                  <c:v>7.8666666666666718E-2</c:v>
                </c:pt>
                <c:pt idx="2697">
                  <c:v>7.8722222222222513E-2</c:v>
                </c:pt>
                <c:pt idx="2698">
                  <c:v>7.8888888888888897E-2</c:v>
                </c:pt>
                <c:pt idx="2699">
                  <c:v>7.9055555555555518E-2</c:v>
                </c:pt>
                <c:pt idx="2700">
                  <c:v>7.9055555555555518E-2</c:v>
                </c:pt>
                <c:pt idx="2701">
                  <c:v>7.9444444444444512E-2</c:v>
                </c:pt>
                <c:pt idx="2702">
                  <c:v>7.9444444444444512E-2</c:v>
                </c:pt>
                <c:pt idx="2703">
                  <c:v>7.9611111111111132E-2</c:v>
                </c:pt>
                <c:pt idx="2704">
                  <c:v>7.9888888888888912E-2</c:v>
                </c:pt>
                <c:pt idx="2705">
                  <c:v>7.9777777777777822E-2</c:v>
                </c:pt>
                <c:pt idx="2706">
                  <c:v>8.0055555555555727E-2</c:v>
                </c:pt>
                <c:pt idx="2707">
                  <c:v>8.0277777777777712E-2</c:v>
                </c:pt>
                <c:pt idx="2708">
                  <c:v>8.0277777777777712E-2</c:v>
                </c:pt>
                <c:pt idx="2709">
                  <c:v>8.0555555555555991E-2</c:v>
                </c:pt>
                <c:pt idx="2710">
                  <c:v>8.0555555555555991E-2</c:v>
                </c:pt>
                <c:pt idx="2711">
                  <c:v>8.0555555555555991E-2</c:v>
                </c:pt>
                <c:pt idx="2712">
                  <c:v>8.0888888888888927E-2</c:v>
                </c:pt>
                <c:pt idx="2713">
                  <c:v>8.0777777777777823E-2</c:v>
                </c:pt>
                <c:pt idx="2714">
                  <c:v>8.0888888888888927E-2</c:v>
                </c:pt>
                <c:pt idx="2715">
                  <c:v>8.0944444444444527E-2</c:v>
                </c:pt>
                <c:pt idx="2716">
                  <c:v>8.0888888888888927E-2</c:v>
                </c:pt>
                <c:pt idx="2717">
                  <c:v>8.1111111111110676E-2</c:v>
                </c:pt>
                <c:pt idx="2718">
                  <c:v>8.1111111111110676E-2</c:v>
                </c:pt>
                <c:pt idx="2719">
                  <c:v>8.1222222222222265E-2</c:v>
                </c:pt>
                <c:pt idx="2720">
                  <c:v>8.1277777777777699E-2</c:v>
                </c:pt>
                <c:pt idx="2721">
                  <c:v>8.1222222222222265E-2</c:v>
                </c:pt>
                <c:pt idx="2722">
                  <c:v>8.1277777777777699E-2</c:v>
                </c:pt>
                <c:pt idx="2723">
                  <c:v>8.1333333333333313E-2</c:v>
                </c:pt>
                <c:pt idx="2724">
                  <c:v>8.1277777777777699E-2</c:v>
                </c:pt>
                <c:pt idx="2725">
                  <c:v>8.1277777777777699E-2</c:v>
                </c:pt>
                <c:pt idx="2726">
                  <c:v>8.1222222222222265E-2</c:v>
                </c:pt>
                <c:pt idx="2727">
                  <c:v>8.1333333333333313E-2</c:v>
                </c:pt>
                <c:pt idx="2728">
                  <c:v>8.1388888888888899E-2</c:v>
                </c:pt>
                <c:pt idx="2729">
                  <c:v>8.1333333333333313E-2</c:v>
                </c:pt>
                <c:pt idx="2730">
                  <c:v>8.1333333333333313E-2</c:v>
                </c:pt>
                <c:pt idx="2731">
                  <c:v>8.1333333333333313E-2</c:v>
                </c:pt>
                <c:pt idx="2732">
                  <c:v>8.1388888888888899E-2</c:v>
                </c:pt>
                <c:pt idx="2733">
                  <c:v>8.1444444444444444E-2</c:v>
                </c:pt>
                <c:pt idx="2734">
                  <c:v>8.1333333333333313E-2</c:v>
                </c:pt>
                <c:pt idx="2735">
                  <c:v>8.1333333333333313E-2</c:v>
                </c:pt>
                <c:pt idx="2736">
                  <c:v>8.1277777777777699E-2</c:v>
                </c:pt>
                <c:pt idx="2737">
                  <c:v>8.1333333333333313E-2</c:v>
                </c:pt>
                <c:pt idx="2738">
                  <c:v>8.1500000000000045E-2</c:v>
                </c:pt>
                <c:pt idx="2739">
                  <c:v>8.1500000000000045E-2</c:v>
                </c:pt>
                <c:pt idx="2740">
                  <c:v>8.1444444444444444E-2</c:v>
                </c:pt>
                <c:pt idx="2741">
                  <c:v>8.1666666666667082E-2</c:v>
                </c:pt>
                <c:pt idx="2742">
                  <c:v>8.1666666666667082E-2</c:v>
                </c:pt>
                <c:pt idx="2743">
                  <c:v>8.1833333333333327E-2</c:v>
                </c:pt>
                <c:pt idx="2744">
                  <c:v>8.1944444444444528E-2</c:v>
                </c:pt>
                <c:pt idx="2745">
                  <c:v>8.1833333333333327E-2</c:v>
                </c:pt>
                <c:pt idx="2746">
                  <c:v>8.2000000000000017E-2</c:v>
                </c:pt>
                <c:pt idx="2747">
                  <c:v>8.2055555555555729E-2</c:v>
                </c:pt>
                <c:pt idx="2748">
                  <c:v>8.1944444444444528E-2</c:v>
                </c:pt>
                <c:pt idx="2749">
                  <c:v>8.2277777777777686E-2</c:v>
                </c:pt>
                <c:pt idx="2750">
                  <c:v>8.2222222222222238E-2</c:v>
                </c:pt>
                <c:pt idx="2751">
                  <c:v>8.2277777777777686E-2</c:v>
                </c:pt>
                <c:pt idx="2752">
                  <c:v>8.2555555555555798E-2</c:v>
                </c:pt>
                <c:pt idx="2753">
                  <c:v>8.2277777777777686E-2</c:v>
                </c:pt>
                <c:pt idx="2754">
                  <c:v>8.2611111111110982E-2</c:v>
                </c:pt>
                <c:pt idx="2755">
                  <c:v>8.2833333333333328E-2</c:v>
                </c:pt>
                <c:pt idx="2756">
                  <c:v>8.2833333333333328E-2</c:v>
                </c:pt>
                <c:pt idx="2757">
                  <c:v>8.311111111111108E-2</c:v>
                </c:pt>
                <c:pt idx="2758">
                  <c:v>8.3222222222222503E-2</c:v>
                </c:pt>
                <c:pt idx="2759">
                  <c:v>8.3333333333333343E-2</c:v>
                </c:pt>
                <c:pt idx="2760">
                  <c:v>8.3666666666667194E-2</c:v>
                </c:pt>
                <c:pt idx="2761">
                  <c:v>8.3666666666667194E-2</c:v>
                </c:pt>
                <c:pt idx="2762">
                  <c:v>8.3722222222222711E-2</c:v>
                </c:pt>
                <c:pt idx="2763">
                  <c:v>8.3777777777777826E-2</c:v>
                </c:pt>
                <c:pt idx="2764">
                  <c:v>8.3777777777777826E-2</c:v>
                </c:pt>
                <c:pt idx="2765">
                  <c:v>8.3833333333333565E-2</c:v>
                </c:pt>
                <c:pt idx="2766">
                  <c:v>8.3722222222222711E-2</c:v>
                </c:pt>
                <c:pt idx="2767">
                  <c:v>8.3777777777777826E-2</c:v>
                </c:pt>
                <c:pt idx="2768">
                  <c:v>8.3833333333333565E-2</c:v>
                </c:pt>
                <c:pt idx="2769">
                  <c:v>8.3833333333333565E-2</c:v>
                </c:pt>
                <c:pt idx="2770">
                  <c:v>8.3888888888889263E-2</c:v>
                </c:pt>
                <c:pt idx="2771">
                  <c:v>8.3944444444444766E-2</c:v>
                </c:pt>
                <c:pt idx="2772">
                  <c:v>8.3944444444444766E-2</c:v>
                </c:pt>
                <c:pt idx="2773">
                  <c:v>8.4111111111111109E-2</c:v>
                </c:pt>
                <c:pt idx="2774">
                  <c:v>8.4111111111111109E-2</c:v>
                </c:pt>
                <c:pt idx="2775">
                  <c:v>8.4111111111111109E-2</c:v>
                </c:pt>
                <c:pt idx="2776">
                  <c:v>8.4166666666667084E-2</c:v>
                </c:pt>
                <c:pt idx="2777">
                  <c:v>8.4166666666667084E-2</c:v>
                </c:pt>
                <c:pt idx="2778">
                  <c:v>8.4388888888888944E-2</c:v>
                </c:pt>
                <c:pt idx="2779">
                  <c:v>8.4388888888888944E-2</c:v>
                </c:pt>
                <c:pt idx="2780">
                  <c:v>8.4333333333333343E-2</c:v>
                </c:pt>
                <c:pt idx="2781">
                  <c:v>8.4666666666667195E-2</c:v>
                </c:pt>
                <c:pt idx="2782">
                  <c:v>8.488888888888925E-2</c:v>
                </c:pt>
                <c:pt idx="2783">
                  <c:v>8.5111111111110999E-2</c:v>
                </c:pt>
                <c:pt idx="2784">
                  <c:v>8.5444444444444448E-2</c:v>
                </c:pt>
                <c:pt idx="2785">
                  <c:v>8.5166666666667057E-2</c:v>
                </c:pt>
                <c:pt idx="2786">
                  <c:v>8.5555555555555995E-2</c:v>
                </c:pt>
                <c:pt idx="2787">
                  <c:v>8.5833333333333345E-2</c:v>
                </c:pt>
                <c:pt idx="2788">
                  <c:v>8.561111111111111E-2</c:v>
                </c:pt>
                <c:pt idx="2789">
                  <c:v>8.5777777777777814E-2</c:v>
                </c:pt>
                <c:pt idx="2790">
                  <c:v>8.5555555555555995E-2</c:v>
                </c:pt>
                <c:pt idx="2791">
                  <c:v>8.5555555555555995E-2</c:v>
                </c:pt>
                <c:pt idx="2792">
                  <c:v>8.5888888888888945E-2</c:v>
                </c:pt>
                <c:pt idx="2793">
                  <c:v>8.5777777777777814E-2</c:v>
                </c:pt>
                <c:pt idx="2794">
                  <c:v>8.5777777777777814E-2</c:v>
                </c:pt>
                <c:pt idx="2795">
                  <c:v>8.6000000000000021E-2</c:v>
                </c:pt>
                <c:pt idx="2796">
                  <c:v>8.5944444444444545E-2</c:v>
                </c:pt>
                <c:pt idx="2797">
                  <c:v>8.6222222222222242E-2</c:v>
                </c:pt>
                <c:pt idx="2798">
                  <c:v>8.6222222222222242E-2</c:v>
                </c:pt>
                <c:pt idx="2799">
                  <c:v>8.6277777777777703E-2</c:v>
                </c:pt>
                <c:pt idx="2800">
                  <c:v>8.6333333333333317E-2</c:v>
                </c:pt>
                <c:pt idx="2801">
                  <c:v>8.6333333333333317E-2</c:v>
                </c:pt>
                <c:pt idx="2802">
                  <c:v>8.6444444444444518E-2</c:v>
                </c:pt>
                <c:pt idx="2803">
                  <c:v>8.6500000000000063E-2</c:v>
                </c:pt>
                <c:pt idx="2804">
                  <c:v>8.6555555555555982E-2</c:v>
                </c:pt>
                <c:pt idx="2805">
                  <c:v>8.6555555555555982E-2</c:v>
                </c:pt>
                <c:pt idx="2806">
                  <c:v>8.6611111111110986E-2</c:v>
                </c:pt>
                <c:pt idx="2807">
                  <c:v>8.6611111111110986E-2</c:v>
                </c:pt>
                <c:pt idx="2808">
                  <c:v>8.6611111111110986E-2</c:v>
                </c:pt>
                <c:pt idx="2809">
                  <c:v>8.6611111111110986E-2</c:v>
                </c:pt>
                <c:pt idx="2810">
                  <c:v>8.6500000000000063E-2</c:v>
                </c:pt>
                <c:pt idx="2811">
                  <c:v>8.6555555555555982E-2</c:v>
                </c:pt>
                <c:pt idx="2812">
                  <c:v>8.6555555555555982E-2</c:v>
                </c:pt>
                <c:pt idx="2813">
                  <c:v>8.6611111111110986E-2</c:v>
                </c:pt>
                <c:pt idx="2814">
                  <c:v>8.6555555555555982E-2</c:v>
                </c:pt>
                <c:pt idx="2815">
                  <c:v>8.6611111111110986E-2</c:v>
                </c:pt>
                <c:pt idx="2816">
                  <c:v>8.6611111111110986E-2</c:v>
                </c:pt>
                <c:pt idx="2817">
                  <c:v>8.6611111111110986E-2</c:v>
                </c:pt>
                <c:pt idx="2818">
                  <c:v>8.6611111111110986E-2</c:v>
                </c:pt>
                <c:pt idx="2819">
                  <c:v>8.6611111111110986E-2</c:v>
                </c:pt>
                <c:pt idx="2820">
                  <c:v>8.6611111111110986E-2</c:v>
                </c:pt>
                <c:pt idx="2821">
                  <c:v>8.6611111111110986E-2</c:v>
                </c:pt>
                <c:pt idx="2822">
                  <c:v>8.6666666666667155E-2</c:v>
                </c:pt>
                <c:pt idx="2823">
                  <c:v>8.6666666666667155E-2</c:v>
                </c:pt>
                <c:pt idx="2824">
                  <c:v>8.6666666666667155E-2</c:v>
                </c:pt>
                <c:pt idx="2825">
                  <c:v>8.6666666666667155E-2</c:v>
                </c:pt>
                <c:pt idx="2826">
                  <c:v>8.6666666666667155E-2</c:v>
                </c:pt>
                <c:pt idx="2827">
                  <c:v>8.6722222222222339E-2</c:v>
                </c:pt>
                <c:pt idx="2828">
                  <c:v>8.6722222222222339E-2</c:v>
                </c:pt>
                <c:pt idx="2829">
                  <c:v>8.6777777777777829E-2</c:v>
                </c:pt>
                <c:pt idx="2830">
                  <c:v>8.6833333333333346E-2</c:v>
                </c:pt>
                <c:pt idx="2831">
                  <c:v>8.6833333333333346E-2</c:v>
                </c:pt>
                <c:pt idx="2832">
                  <c:v>8.7111111111110806E-2</c:v>
                </c:pt>
                <c:pt idx="2833">
                  <c:v>8.7166666666666726E-2</c:v>
                </c:pt>
                <c:pt idx="2834">
                  <c:v>8.7277777777777579E-2</c:v>
                </c:pt>
                <c:pt idx="2835">
                  <c:v>8.7555555555555747E-2</c:v>
                </c:pt>
                <c:pt idx="2836">
                  <c:v>8.7555555555555747E-2</c:v>
                </c:pt>
                <c:pt idx="2837">
                  <c:v>8.7833333333333347E-2</c:v>
                </c:pt>
                <c:pt idx="2838">
                  <c:v>8.8111111111111112E-2</c:v>
                </c:pt>
                <c:pt idx="2839">
                  <c:v>8.7888888888888905E-2</c:v>
                </c:pt>
                <c:pt idx="2840">
                  <c:v>8.8166666666667184E-2</c:v>
                </c:pt>
                <c:pt idx="2841">
                  <c:v>8.8277777777777844E-2</c:v>
                </c:pt>
                <c:pt idx="2842">
                  <c:v>8.8277777777777844E-2</c:v>
                </c:pt>
                <c:pt idx="2843">
                  <c:v>8.8611111111111113E-2</c:v>
                </c:pt>
                <c:pt idx="2844">
                  <c:v>8.8388888888888947E-2</c:v>
                </c:pt>
                <c:pt idx="2845">
                  <c:v>8.8500000000000342E-2</c:v>
                </c:pt>
                <c:pt idx="2846">
                  <c:v>8.8722222222222785E-2</c:v>
                </c:pt>
                <c:pt idx="2847">
                  <c:v>8.8666666666667227E-2</c:v>
                </c:pt>
                <c:pt idx="2848">
                  <c:v>8.8888888888889281E-2</c:v>
                </c:pt>
                <c:pt idx="2849">
                  <c:v>8.8777777777777844E-2</c:v>
                </c:pt>
                <c:pt idx="2850">
                  <c:v>8.8722222222222785E-2</c:v>
                </c:pt>
                <c:pt idx="2851">
                  <c:v>8.8888888888889281E-2</c:v>
                </c:pt>
                <c:pt idx="2852">
                  <c:v>8.8722222222222785E-2</c:v>
                </c:pt>
                <c:pt idx="2853">
                  <c:v>8.8722222222222785E-2</c:v>
                </c:pt>
                <c:pt idx="2854">
                  <c:v>8.8833333333333528E-2</c:v>
                </c:pt>
                <c:pt idx="2855">
                  <c:v>8.8666666666667227E-2</c:v>
                </c:pt>
                <c:pt idx="2856">
                  <c:v>8.9000000000000204E-2</c:v>
                </c:pt>
                <c:pt idx="2857">
                  <c:v>8.9055555555555971E-2</c:v>
                </c:pt>
                <c:pt idx="2858">
                  <c:v>8.9000000000000204E-2</c:v>
                </c:pt>
                <c:pt idx="2859">
                  <c:v>8.9333333333333348E-2</c:v>
                </c:pt>
                <c:pt idx="2860">
                  <c:v>8.9277777777777692E-2</c:v>
                </c:pt>
                <c:pt idx="2861">
                  <c:v>8.9444444444444521E-2</c:v>
                </c:pt>
                <c:pt idx="2862">
                  <c:v>8.9555555555556013E-2</c:v>
                </c:pt>
                <c:pt idx="2863">
                  <c:v>8.9444444444444521E-2</c:v>
                </c:pt>
                <c:pt idx="2864">
                  <c:v>8.9833333333333348E-2</c:v>
                </c:pt>
                <c:pt idx="2865">
                  <c:v>8.9944444444444716E-2</c:v>
                </c:pt>
                <c:pt idx="2866">
                  <c:v>9.0166666666667061E-2</c:v>
                </c:pt>
                <c:pt idx="2867">
                  <c:v>9.0500000000000191E-2</c:v>
                </c:pt>
                <c:pt idx="2868">
                  <c:v>9.0388888888888894E-2</c:v>
                </c:pt>
                <c:pt idx="2869">
                  <c:v>9.0611111111111114E-2</c:v>
                </c:pt>
                <c:pt idx="2870">
                  <c:v>9.0888888888888894E-2</c:v>
                </c:pt>
                <c:pt idx="2871">
                  <c:v>9.0611111111111114E-2</c:v>
                </c:pt>
                <c:pt idx="2872">
                  <c:v>9.0944444444444508E-2</c:v>
                </c:pt>
                <c:pt idx="2873">
                  <c:v>9.0833333333333516E-2</c:v>
                </c:pt>
                <c:pt idx="2874">
                  <c:v>9.0888888888888894E-2</c:v>
                </c:pt>
                <c:pt idx="2875">
                  <c:v>9.1166666666667048E-2</c:v>
                </c:pt>
                <c:pt idx="2876">
                  <c:v>9.0944444444444508E-2</c:v>
                </c:pt>
                <c:pt idx="2877">
                  <c:v>9.1000000000000025E-2</c:v>
                </c:pt>
                <c:pt idx="2878">
                  <c:v>9.127777777777768E-2</c:v>
                </c:pt>
                <c:pt idx="2879">
                  <c:v>9.111111111111081E-2</c:v>
                </c:pt>
                <c:pt idx="2880">
                  <c:v>9.127777777777768E-2</c:v>
                </c:pt>
                <c:pt idx="2881">
                  <c:v>9.1166666666667048E-2</c:v>
                </c:pt>
                <c:pt idx="2882">
                  <c:v>9.127777777777768E-2</c:v>
                </c:pt>
                <c:pt idx="2883">
                  <c:v>9.1611111111110879E-2</c:v>
                </c:pt>
                <c:pt idx="2884">
                  <c:v>9.1666666666667077E-2</c:v>
                </c:pt>
                <c:pt idx="2885">
                  <c:v>9.1666666666667077E-2</c:v>
                </c:pt>
                <c:pt idx="2886">
                  <c:v>9.1888888888888895E-2</c:v>
                </c:pt>
                <c:pt idx="2887">
                  <c:v>9.1833333333333447E-2</c:v>
                </c:pt>
                <c:pt idx="2888">
                  <c:v>9.1888888888888895E-2</c:v>
                </c:pt>
                <c:pt idx="2889">
                  <c:v>9.1888888888888895E-2</c:v>
                </c:pt>
                <c:pt idx="2890">
                  <c:v>9.1833333333333447E-2</c:v>
                </c:pt>
                <c:pt idx="2891">
                  <c:v>9.1888888888888895E-2</c:v>
                </c:pt>
                <c:pt idx="2892">
                  <c:v>9.1777777777777694E-2</c:v>
                </c:pt>
                <c:pt idx="2893">
                  <c:v>9.1722222222222247E-2</c:v>
                </c:pt>
                <c:pt idx="2894">
                  <c:v>9.1833333333333447E-2</c:v>
                </c:pt>
                <c:pt idx="2895">
                  <c:v>9.2000000000000026E-2</c:v>
                </c:pt>
                <c:pt idx="2896">
                  <c:v>9.2055555555555724E-2</c:v>
                </c:pt>
                <c:pt idx="2897">
                  <c:v>9.2000000000000026E-2</c:v>
                </c:pt>
                <c:pt idx="2898">
                  <c:v>9.2000000000000026E-2</c:v>
                </c:pt>
                <c:pt idx="2899">
                  <c:v>9.2166666666666744E-2</c:v>
                </c:pt>
                <c:pt idx="2900">
                  <c:v>9.2222222222222247E-2</c:v>
                </c:pt>
                <c:pt idx="2901">
                  <c:v>9.2222222222222247E-2</c:v>
                </c:pt>
                <c:pt idx="2902">
                  <c:v>9.2222222222222247E-2</c:v>
                </c:pt>
                <c:pt idx="2903">
                  <c:v>9.2222222222222247E-2</c:v>
                </c:pt>
                <c:pt idx="2904">
                  <c:v>9.2277777777777681E-2</c:v>
                </c:pt>
                <c:pt idx="2905">
                  <c:v>9.2277777777777681E-2</c:v>
                </c:pt>
                <c:pt idx="2906">
                  <c:v>9.2277777777777681E-2</c:v>
                </c:pt>
                <c:pt idx="2907">
                  <c:v>9.2333333333333323E-2</c:v>
                </c:pt>
                <c:pt idx="2908">
                  <c:v>9.2277777777777681E-2</c:v>
                </c:pt>
                <c:pt idx="2909">
                  <c:v>9.2277777777777681E-2</c:v>
                </c:pt>
                <c:pt idx="2910">
                  <c:v>9.2277777777777681E-2</c:v>
                </c:pt>
                <c:pt idx="2911">
                  <c:v>9.2277777777777681E-2</c:v>
                </c:pt>
                <c:pt idx="2912">
                  <c:v>9.2444444444444426E-2</c:v>
                </c:pt>
                <c:pt idx="2913">
                  <c:v>9.2388888888888882E-2</c:v>
                </c:pt>
                <c:pt idx="2914">
                  <c:v>9.2333333333333323E-2</c:v>
                </c:pt>
                <c:pt idx="2915">
                  <c:v>9.2388888888888882E-2</c:v>
                </c:pt>
                <c:pt idx="2916">
                  <c:v>9.2333333333333323E-2</c:v>
                </c:pt>
                <c:pt idx="2917">
                  <c:v>9.2388888888888882E-2</c:v>
                </c:pt>
                <c:pt idx="2918">
                  <c:v>9.2500000000000027E-2</c:v>
                </c:pt>
                <c:pt idx="2919">
                  <c:v>9.2333333333333323E-2</c:v>
                </c:pt>
                <c:pt idx="2920">
                  <c:v>9.2444444444444426E-2</c:v>
                </c:pt>
                <c:pt idx="2921">
                  <c:v>9.2500000000000027E-2</c:v>
                </c:pt>
                <c:pt idx="2922">
                  <c:v>9.2500000000000027E-2</c:v>
                </c:pt>
                <c:pt idx="2923">
                  <c:v>9.2666666666667064E-2</c:v>
                </c:pt>
                <c:pt idx="2924">
                  <c:v>9.2500000000000027E-2</c:v>
                </c:pt>
                <c:pt idx="2925">
                  <c:v>9.2666666666667064E-2</c:v>
                </c:pt>
                <c:pt idx="2926">
                  <c:v>9.2666666666667064E-2</c:v>
                </c:pt>
                <c:pt idx="2927">
                  <c:v>9.2666666666667064E-2</c:v>
                </c:pt>
                <c:pt idx="2928">
                  <c:v>9.2833333333333323E-2</c:v>
                </c:pt>
                <c:pt idx="2929">
                  <c:v>9.2722222222222248E-2</c:v>
                </c:pt>
                <c:pt idx="2930">
                  <c:v>9.2722222222222248E-2</c:v>
                </c:pt>
                <c:pt idx="2931">
                  <c:v>9.3000000000000208E-2</c:v>
                </c:pt>
                <c:pt idx="2932">
                  <c:v>9.2833333333333323E-2</c:v>
                </c:pt>
                <c:pt idx="2933">
                  <c:v>9.3111111111111117E-2</c:v>
                </c:pt>
                <c:pt idx="2934">
                  <c:v>9.3111111111111117E-2</c:v>
                </c:pt>
                <c:pt idx="2935">
                  <c:v>9.3000000000000208E-2</c:v>
                </c:pt>
                <c:pt idx="2936">
                  <c:v>9.3388888888888896E-2</c:v>
                </c:pt>
                <c:pt idx="2937">
                  <c:v>9.3388888888888896E-2</c:v>
                </c:pt>
                <c:pt idx="2938">
                  <c:v>9.333333333333349E-2</c:v>
                </c:pt>
                <c:pt idx="2939">
                  <c:v>9.3611111111111117E-2</c:v>
                </c:pt>
                <c:pt idx="2940">
                  <c:v>9.3444444444444691E-2</c:v>
                </c:pt>
                <c:pt idx="2941">
                  <c:v>9.3611111111111117E-2</c:v>
                </c:pt>
                <c:pt idx="2942">
                  <c:v>9.3777777777777863E-2</c:v>
                </c:pt>
                <c:pt idx="2943">
                  <c:v>9.36666666666673E-2</c:v>
                </c:pt>
                <c:pt idx="2944">
                  <c:v>9.3888888888888897E-2</c:v>
                </c:pt>
                <c:pt idx="2945">
                  <c:v>9.3722222222222693E-2</c:v>
                </c:pt>
                <c:pt idx="2946">
                  <c:v>9.36666666666673E-2</c:v>
                </c:pt>
                <c:pt idx="2947">
                  <c:v>9.4000000000000028E-2</c:v>
                </c:pt>
                <c:pt idx="2948">
                  <c:v>9.3833333333333546E-2</c:v>
                </c:pt>
                <c:pt idx="2949">
                  <c:v>9.3944444444444747E-2</c:v>
                </c:pt>
                <c:pt idx="2950">
                  <c:v>9.4055555555555947E-2</c:v>
                </c:pt>
                <c:pt idx="2951">
                  <c:v>9.3944444444444747E-2</c:v>
                </c:pt>
                <c:pt idx="2952">
                  <c:v>9.4222222222222568E-2</c:v>
                </c:pt>
                <c:pt idx="2953">
                  <c:v>9.4055555555555947E-2</c:v>
                </c:pt>
                <c:pt idx="2954">
                  <c:v>9.4000000000000028E-2</c:v>
                </c:pt>
                <c:pt idx="2955">
                  <c:v>9.4166666666667079E-2</c:v>
                </c:pt>
                <c:pt idx="2956">
                  <c:v>9.4000000000000028E-2</c:v>
                </c:pt>
                <c:pt idx="2957">
                  <c:v>9.4000000000000028E-2</c:v>
                </c:pt>
                <c:pt idx="2958">
                  <c:v>9.4111111111110979E-2</c:v>
                </c:pt>
                <c:pt idx="2959">
                  <c:v>9.4000000000000028E-2</c:v>
                </c:pt>
                <c:pt idx="2960">
                  <c:v>9.4277777777777821E-2</c:v>
                </c:pt>
                <c:pt idx="2961">
                  <c:v>9.4333333333333325E-2</c:v>
                </c:pt>
                <c:pt idx="2962">
                  <c:v>9.4277777777777821E-2</c:v>
                </c:pt>
                <c:pt idx="2963">
                  <c:v>9.455555555555599E-2</c:v>
                </c:pt>
                <c:pt idx="2964">
                  <c:v>9.4444444444444525E-2</c:v>
                </c:pt>
                <c:pt idx="2965">
                  <c:v>9.4388888888888897E-2</c:v>
                </c:pt>
                <c:pt idx="2966">
                  <c:v>9.4444444444444525E-2</c:v>
                </c:pt>
                <c:pt idx="2967">
                  <c:v>9.4444444444444525E-2</c:v>
                </c:pt>
                <c:pt idx="2968">
                  <c:v>9.455555555555599E-2</c:v>
                </c:pt>
                <c:pt idx="2969">
                  <c:v>9.4611111111110993E-2</c:v>
                </c:pt>
                <c:pt idx="2970">
                  <c:v>9.455555555555599E-2</c:v>
                </c:pt>
                <c:pt idx="2971">
                  <c:v>9.4833333333333492E-2</c:v>
                </c:pt>
                <c:pt idx="2972">
                  <c:v>9.4777777777777725E-2</c:v>
                </c:pt>
                <c:pt idx="2973">
                  <c:v>9.5000000000000043E-2</c:v>
                </c:pt>
                <c:pt idx="2974">
                  <c:v>9.5000000000000043E-2</c:v>
                </c:pt>
                <c:pt idx="2975">
                  <c:v>9.4944444444444706E-2</c:v>
                </c:pt>
                <c:pt idx="2976">
                  <c:v>9.5277777777777711E-2</c:v>
                </c:pt>
                <c:pt idx="2977">
                  <c:v>9.5277777777777711E-2</c:v>
                </c:pt>
                <c:pt idx="2978">
                  <c:v>9.5277777777777711E-2</c:v>
                </c:pt>
                <c:pt idx="2979">
                  <c:v>9.5666666666667191E-2</c:v>
                </c:pt>
                <c:pt idx="2980">
                  <c:v>9.5611111111111133E-2</c:v>
                </c:pt>
                <c:pt idx="2981">
                  <c:v>9.5888888888888898E-2</c:v>
                </c:pt>
                <c:pt idx="2982">
                  <c:v>9.6222222222222265E-2</c:v>
                </c:pt>
                <c:pt idx="2983">
                  <c:v>9.6111111111111119E-2</c:v>
                </c:pt>
                <c:pt idx="2984">
                  <c:v>9.6333333333333326E-2</c:v>
                </c:pt>
                <c:pt idx="2985">
                  <c:v>9.6444444444444444E-2</c:v>
                </c:pt>
                <c:pt idx="2986">
                  <c:v>9.6333333333333326E-2</c:v>
                </c:pt>
                <c:pt idx="2987">
                  <c:v>9.6666666666667081E-2</c:v>
                </c:pt>
                <c:pt idx="2988">
                  <c:v>9.6333333333333326E-2</c:v>
                </c:pt>
                <c:pt idx="2989">
                  <c:v>9.6444444444444444E-2</c:v>
                </c:pt>
                <c:pt idx="2990">
                  <c:v>9.6555555555555991E-2</c:v>
                </c:pt>
                <c:pt idx="2991">
                  <c:v>9.6555555555555991E-2</c:v>
                </c:pt>
                <c:pt idx="2992">
                  <c:v>9.6777777777777824E-2</c:v>
                </c:pt>
                <c:pt idx="2993">
                  <c:v>9.6777777777777824E-2</c:v>
                </c:pt>
                <c:pt idx="2994">
                  <c:v>9.6777777777777824E-2</c:v>
                </c:pt>
                <c:pt idx="2995">
                  <c:v>9.7166666666666748E-2</c:v>
                </c:pt>
                <c:pt idx="2996">
                  <c:v>9.6888888888888927E-2</c:v>
                </c:pt>
                <c:pt idx="2997">
                  <c:v>9.6888888888888927E-2</c:v>
                </c:pt>
                <c:pt idx="2998">
                  <c:v>9.7055555555555548E-2</c:v>
                </c:pt>
                <c:pt idx="2999">
                  <c:v>9.7000000000000017E-2</c:v>
                </c:pt>
                <c:pt idx="3000">
                  <c:v>9.7222222222222238E-2</c:v>
                </c:pt>
                <c:pt idx="3001">
                  <c:v>9.7166666666666748E-2</c:v>
                </c:pt>
                <c:pt idx="3002">
                  <c:v>9.7111111111110704E-2</c:v>
                </c:pt>
                <c:pt idx="3003">
                  <c:v>9.7277777777777699E-2</c:v>
                </c:pt>
                <c:pt idx="3004">
                  <c:v>9.73888888888889E-2</c:v>
                </c:pt>
                <c:pt idx="3005">
                  <c:v>9.7333333333333313E-2</c:v>
                </c:pt>
                <c:pt idx="3006">
                  <c:v>9.73888888888889E-2</c:v>
                </c:pt>
                <c:pt idx="3007">
                  <c:v>9.7333333333333313E-2</c:v>
                </c:pt>
                <c:pt idx="3008">
                  <c:v>9.73888888888889E-2</c:v>
                </c:pt>
                <c:pt idx="3009">
                  <c:v>9.73888888888889E-2</c:v>
                </c:pt>
                <c:pt idx="3010">
                  <c:v>9.7444444444444514E-2</c:v>
                </c:pt>
                <c:pt idx="3011">
                  <c:v>9.7500000000000045E-2</c:v>
                </c:pt>
                <c:pt idx="3012">
                  <c:v>9.7500000000000045E-2</c:v>
                </c:pt>
                <c:pt idx="3013">
                  <c:v>9.7611111111110982E-2</c:v>
                </c:pt>
                <c:pt idx="3014">
                  <c:v>9.7666666666667082E-2</c:v>
                </c:pt>
                <c:pt idx="3015">
                  <c:v>9.772222222222246E-2</c:v>
                </c:pt>
                <c:pt idx="3016">
                  <c:v>9.7888888888888928E-2</c:v>
                </c:pt>
                <c:pt idx="3017">
                  <c:v>9.7833333333333328E-2</c:v>
                </c:pt>
                <c:pt idx="3018">
                  <c:v>9.7888888888888928E-2</c:v>
                </c:pt>
                <c:pt idx="3019">
                  <c:v>9.8000000000000226E-2</c:v>
                </c:pt>
                <c:pt idx="3020">
                  <c:v>9.7944444444444528E-2</c:v>
                </c:pt>
                <c:pt idx="3021">
                  <c:v>9.8166666666667193E-2</c:v>
                </c:pt>
                <c:pt idx="3022">
                  <c:v>9.8222222222222655E-2</c:v>
                </c:pt>
                <c:pt idx="3023">
                  <c:v>9.811111111111108E-2</c:v>
                </c:pt>
                <c:pt idx="3024">
                  <c:v>9.8444444444444668E-2</c:v>
                </c:pt>
                <c:pt idx="3025">
                  <c:v>9.8500000000000476E-2</c:v>
                </c:pt>
                <c:pt idx="3026">
                  <c:v>9.8611111111111122E-2</c:v>
                </c:pt>
                <c:pt idx="3027">
                  <c:v>9.8888888888889151E-2</c:v>
                </c:pt>
                <c:pt idx="3028">
                  <c:v>9.8777777777777825E-2</c:v>
                </c:pt>
                <c:pt idx="3029">
                  <c:v>9.9000000000000046E-2</c:v>
                </c:pt>
                <c:pt idx="3030">
                  <c:v>9.9333333333333343E-2</c:v>
                </c:pt>
                <c:pt idx="3031">
                  <c:v>9.9222222222222461E-2</c:v>
                </c:pt>
                <c:pt idx="3032">
                  <c:v>9.9555555555555994E-2</c:v>
                </c:pt>
                <c:pt idx="3033">
                  <c:v>9.950000000000031E-2</c:v>
                </c:pt>
                <c:pt idx="3034">
                  <c:v>9.950000000000031E-2</c:v>
                </c:pt>
                <c:pt idx="3035">
                  <c:v>9.9722222222222684E-2</c:v>
                </c:pt>
                <c:pt idx="3036">
                  <c:v>9.9611111111111109E-2</c:v>
                </c:pt>
                <c:pt idx="3037">
                  <c:v>9.9611111111111109E-2</c:v>
                </c:pt>
                <c:pt idx="3038">
                  <c:v>9.9666666666667195E-2</c:v>
                </c:pt>
                <c:pt idx="3039">
                  <c:v>9.9555555555555994E-2</c:v>
                </c:pt>
                <c:pt idx="3040">
                  <c:v>9.9722222222222684E-2</c:v>
                </c:pt>
                <c:pt idx="3041">
                  <c:v>9.9722222222222684E-2</c:v>
                </c:pt>
                <c:pt idx="3042">
                  <c:v>9.9833333333333565E-2</c:v>
                </c:pt>
                <c:pt idx="3043">
                  <c:v>0.10005555555555602</c:v>
                </c:pt>
                <c:pt idx="3044">
                  <c:v>0.1</c:v>
                </c:pt>
                <c:pt idx="3045">
                  <c:v>0.10005555555555602</c:v>
                </c:pt>
                <c:pt idx="3046">
                  <c:v>0.10011111111111108</c:v>
                </c:pt>
                <c:pt idx="3047">
                  <c:v>0.10005555555555602</c:v>
                </c:pt>
                <c:pt idx="3048">
                  <c:v>0.10011111111111108</c:v>
                </c:pt>
                <c:pt idx="3049">
                  <c:v>0.10005555555555602</c:v>
                </c:pt>
                <c:pt idx="3050">
                  <c:v>0.1</c:v>
                </c:pt>
                <c:pt idx="3051">
                  <c:v>0.10016666666666708</c:v>
                </c:pt>
                <c:pt idx="3052">
                  <c:v>0.10011111111111108</c:v>
                </c:pt>
                <c:pt idx="3053">
                  <c:v>0.10011111111111108</c:v>
                </c:pt>
                <c:pt idx="3054">
                  <c:v>0.10011111111111108</c:v>
                </c:pt>
                <c:pt idx="3055">
                  <c:v>0.10005555555555602</c:v>
                </c:pt>
                <c:pt idx="3056">
                  <c:v>0.10011111111111108</c:v>
                </c:pt>
                <c:pt idx="3057">
                  <c:v>0.10016666666666708</c:v>
                </c:pt>
                <c:pt idx="3058">
                  <c:v>0.10005555555555602</c:v>
                </c:pt>
                <c:pt idx="3059">
                  <c:v>0.10005555555555602</c:v>
                </c:pt>
                <c:pt idx="3060">
                  <c:v>0.10005555555555602</c:v>
                </c:pt>
                <c:pt idx="3061">
                  <c:v>0.10022222222222317</c:v>
                </c:pt>
                <c:pt idx="3062">
                  <c:v>0.10022222222222317</c:v>
                </c:pt>
                <c:pt idx="3063">
                  <c:v>0.10022222222222317</c:v>
                </c:pt>
                <c:pt idx="3064">
                  <c:v>0.10022222222222317</c:v>
                </c:pt>
                <c:pt idx="3065">
                  <c:v>0.10022222222222317</c:v>
                </c:pt>
                <c:pt idx="3066">
                  <c:v>0.10027777777777802</c:v>
                </c:pt>
                <c:pt idx="3067">
                  <c:v>0.10027777777777802</c:v>
                </c:pt>
                <c:pt idx="3068">
                  <c:v>0.10022222222222317</c:v>
                </c:pt>
                <c:pt idx="3069">
                  <c:v>0.100333333333333</c:v>
                </c:pt>
                <c:pt idx="3070">
                  <c:v>0.100388888888889</c:v>
                </c:pt>
                <c:pt idx="3071">
                  <c:v>0.100388888888889</c:v>
                </c:pt>
                <c:pt idx="3072">
                  <c:v>0.10050000000000002</c:v>
                </c:pt>
                <c:pt idx="3073">
                  <c:v>0.10055555555555602</c:v>
                </c:pt>
                <c:pt idx="3074">
                  <c:v>0.10061111111111108</c:v>
                </c:pt>
                <c:pt idx="3075">
                  <c:v>0.100833333333333</c:v>
                </c:pt>
                <c:pt idx="3076">
                  <c:v>0.10077777777777802</c:v>
                </c:pt>
                <c:pt idx="3077">
                  <c:v>0.10100000000000002</c:v>
                </c:pt>
                <c:pt idx="3078">
                  <c:v>0.10111111111111108</c:v>
                </c:pt>
                <c:pt idx="3079">
                  <c:v>0.10111111111111108</c:v>
                </c:pt>
                <c:pt idx="3080">
                  <c:v>0.101388888888889</c:v>
                </c:pt>
                <c:pt idx="3081">
                  <c:v>0.101333333333333</c:v>
                </c:pt>
                <c:pt idx="3082">
                  <c:v>0.10122222222222317</c:v>
                </c:pt>
                <c:pt idx="3083">
                  <c:v>0.10155555555555602</c:v>
                </c:pt>
                <c:pt idx="3084">
                  <c:v>0.101388888888889</c:v>
                </c:pt>
                <c:pt idx="3085">
                  <c:v>0.10150000000000002</c:v>
                </c:pt>
                <c:pt idx="3086">
                  <c:v>0.10172222222222317</c:v>
                </c:pt>
                <c:pt idx="3087">
                  <c:v>0.101444444444444</c:v>
                </c:pt>
                <c:pt idx="3088">
                  <c:v>0.10177777777777802</c:v>
                </c:pt>
                <c:pt idx="3089">
                  <c:v>0.101833333333333</c:v>
                </c:pt>
                <c:pt idx="3090">
                  <c:v>0.101833333333333</c:v>
                </c:pt>
                <c:pt idx="3091">
                  <c:v>0.10216666666666709</c:v>
                </c:pt>
                <c:pt idx="3092">
                  <c:v>0.10211111111111108</c:v>
                </c:pt>
                <c:pt idx="3093">
                  <c:v>0.10222222222222317</c:v>
                </c:pt>
                <c:pt idx="3094">
                  <c:v>0.10250000000000002</c:v>
                </c:pt>
                <c:pt idx="3095">
                  <c:v>0.102333333333333</c:v>
                </c:pt>
                <c:pt idx="3096">
                  <c:v>0.10255555555555602</c:v>
                </c:pt>
                <c:pt idx="3097">
                  <c:v>0.10255555555555602</c:v>
                </c:pt>
                <c:pt idx="3098">
                  <c:v>0.10250000000000002</c:v>
                </c:pt>
                <c:pt idx="3099">
                  <c:v>0.10266666666666709</c:v>
                </c:pt>
                <c:pt idx="3100">
                  <c:v>0.10255555555555602</c:v>
                </c:pt>
                <c:pt idx="3101">
                  <c:v>0.10261111111111108</c:v>
                </c:pt>
                <c:pt idx="3102">
                  <c:v>0.10277777777777802</c:v>
                </c:pt>
                <c:pt idx="3103">
                  <c:v>0.10272222222222317</c:v>
                </c:pt>
                <c:pt idx="3104">
                  <c:v>0.10266666666666709</c:v>
                </c:pt>
                <c:pt idx="3105">
                  <c:v>0.10272222222222317</c:v>
                </c:pt>
                <c:pt idx="3106">
                  <c:v>0.10272222222222317</c:v>
                </c:pt>
                <c:pt idx="3107">
                  <c:v>0.102888888888889</c:v>
                </c:pt>
                <c:pt idx="3108">
                  <c:v>0.102888888888889</c:v>
                </c:pt>
                <c:pt idx="3109">
                  <c:v>0.10294444444444402</c:v>
                </c:pt>
                <c:pt idx="3110">
                  <c:v>0.10305555555555602</c:v>
                </c:pt>
                <c:pt idx="3111">
                  <c:v>0.10311111111111108</c:v>
                </c:pt>
                <c:pt idx="3112">
                  <c:v>0.10305555555555602</c:v>
                </c:pt>
                <c:pt idx="3113">
                  <c:v>0.10305555555555602</c:v>
                </c:pt>
                <c:pt idx="3114">
                  <c:v>0.10305555555555602</c:v>
                </c:pt>
                <c:pt idx="3115">
                  <c:v>0.10311111111111108</c:v>
                </c:pt>
                <c:pt idx="3116">
                  <c:v>0.10305555555555602</c:v>
                </c:pt>
                <c:pt idx="3117">
                  <c:v>0.10311111111111108</c:v>
                </c:pt>
                <c:pt idx="3118">
                  <c:v>0.1031666666666671</c:v>
                </c:pt>
                <c:pt idx="3119">
                  <c:v>0.1031666666666671</c:v>
                </c:pt>
                <c:pt idx="3120">
                  <c:v>0.10344444444444402</c:v>
                </c:pt>
                <c:pt idx="3121">
                  <c:v>0.10344444444444402</c:v>
                </c:pt>
                <c:pt idx="3122">
                  <c:v>0.10350000000000002</c:v>
                </c:pt>
                <c:pt idx="3123">
                  <c:v>0.10377777777777802</c:v>
                </c:pt>
                <c:pt idx="3124">
                  <c:v>0.1036666666666671</c:v>
                </c:pt>
                <c:pt idx="3125">
                  <c:v>0.10394444444444402</c:v>
                </c:pt>
                <c:pt idx="3126">
                  <c:v>0.10405555555555608</c:v>
                </c:pt>
                <c:pt idx="3127">
                  <c:v>0.103833333333333</c:v>
                </c:pt>
                <c:pt idx="3128">
                  <c:v>0.1041666666666671</c:v>
                </c:pt>
                <c:pt idx="3129">
                  <c:v>0.10422222222222319</c:v>
                </c:pt>
                <c:pt idx="3130">
                  <c:v>0.1041666666666671</c:v>
                </c:pt>
                <c:pt idx="3131">
                  <c:v>0.104388888888889</c:v>
                </c:pt>
                <c:pt idx="3132">
                  <c:v>0.10422222222222319</c:v>
                </c:pt>
                <c:pt idx="3133">
                  <c:v>0.104388888888889</c:v>
                </c:pt>
                <c:pt idx="3134">
                  <c:v>0.10477777777777808</c:v>
                </c:pt>
                <c:pt idx="3135">
                  <c:v>0.10477777777777808</c:v>
                </c:pt>
                <c:pt idx="3136">
                  <c:v>0.10494444444444402</c:v>
                </c:pt>
                <c:pt idx="3137">
                  <c:v>0.10500000000000002</c:v>
                </c:pt>
                <c:pt idx="3138">
                  <c:v>0.1051666666666671</c:v>
                </c:pt>
                <c:pt idx="3139">
                  <c:v>0.105333333333333</c:v>
                </c:pt>
                <c:pt idx="3140">
                  <c:v>0.10527777777777808</c:v>
                </c:pt>
                <c:pt idx="3141">
                  <c:v>0.105333333333333</c:v>
                </c:pt>
                <c:pt idx="3142">
                  <c:v>0.105333333333333</c:v>
                </c:pt>
                <c:pt idx="3143">
                  <c:v>0.105388888888889</c:v>
                </c:pt>
                <c:pt idx="3144">
                  <c:v>0.10544444444444402</c:v>
                </c:pt>
                <c:pt idx="3145">
                  <c:v>0.10544444444444402</c:v>
                </c:pt>
                <c:pt idx="3146">
                  <c:v>0.10550000000000002</c:v>
                </c:pt>
                <c:pt idx="3147">
                  <c:v>0.10572222222222322</c:v>
                </c:pt>
                <c:pt idx="3148">
                  <c:v>0.10561111111111109</c:v>
                </c:pt>
                <c:pt idx="3149">
                  <c:v>0.10577777777777808</c:v>
                </c:pt>
                <c:pt idx="3150">
                  <c:v>0.10577777777777808</c:v>
                </c:pt>
                <c:pt idx="3151">
                  <c:v>0.105833333333333</c:v>
                </c:pt>
                <c:pt idx="3152">
                  <c:v>0.10611111111111109</c:v>
                </c:pt>
                <c:pt idx="3153">
                  <c:v>0.10605555555555608</c:v>
                </c:pt>
                <c:pt idx="3154">
                  <c:v>0.10600000000000002</c:v>
                </c:pt>
                <c:pt idx="3155">
                  <c:v>0.10627777777777808</c:v>
                </c:pt>
                <c:pt idx="3156">
                  <c:v>0.10611111111111109</c:v>
                </c:pt>
                <c:pt idx="3157">
                  <c:v>0.10650000000000008</c:v>
                </c:pt>
                <c:pt idx="3158">
                  <c:v>0.1066111111111111</c:v>
                </c:pt>
                <c:pt idx="3159">
                  <c:v>0.10650000000000008</c:v>
                </c:pt>
                <c:pt idx="3160">
                  <c:v>0.10688888888888902</c:v>
                </c:pt>
                <c:pt idx="3161">
                  <c:v>0.10688888888888902</c:v>
                </c:pt>
                <c:pt idx="3162">
                  <c:v>0.10694444444444402</c:v>
                </c:pt>
                <c:pt idx="3163">
                  <c:v>0.10738888888888902</c:v>
                </c:pt>
                <c:pt idx="3164">
                  <c:v>0.10705555555555608</c:v>
                </c:pt>
                <c:pt idx="3165">
                  <c:v>0.1071111111111111</c:v>
                </c:pt>
                <c:pt idx="3166">
                  <c:v>0.10727777777777808</c:v>
                </c:pt>
                <c:pt idx="3167">
                  <c:v>0.10722222222222322</c:v>
                </c:pt>
                <c:pt idx="3168">
                  <c:v>0.10755555555555608</c:v>
                </c:pt>
                <c:pt idx="3169">
                  <c:v>0.10744444444444502</c:v>
                </c:pt>
                <c:pt idx="3170">
                  <c:v>0.10744444444444502</c:v>
                </c:pt>
                <c:pt idx="3171">
                  <c:v>0.10777777777777808</c:v>
                </c:pt>
                <c:pt idx="3172">
                  <c:v>0.10794444444444502</c:v>
                </c:pt>
                <c:pt idx="3173">
                  <c:v>0.10800000000000008</c:v>
                </c:pt>
                <c:pt idx="3174">
                  <c:v>0.10805555555555608</c:v>
                </c:pt>
                <c:pt idx="3175">
                  <c:v>0.10800000000000008</c:v>
                </c:pt>
                <c:pt idx="3176">
                  <c:v>0.10816666666666713</c:v>
                </c:pt>
                <c:pt idx="3177">
                  <c:v>0.10816666666666713</c:v>
                </c:pt>
                <c:pt idx="3178">
                  <c:v>0.10816666666666713</c:v>
                </c:pt>
                <c:pt idx="3179">
                  <c:v>0.10816666666666713</c:v>
                </c:pt>
                <c:pt idx="3180">
                  <c:v>0.10816666666666713</c:v>
                </c:pt>
                <c:pt idx="3181">
                  <c:v>0.10816666666666713</c:v>
                </c:pt>
                <c:pt idx="3182">
                  <c:v>0.10822222222222322</c:v>
                </c:pt>
                <c:pt idx="3183">
                  <c:v>0.10816666666666713</c:v>
                </c:pt>
                <c:pt idx="3184">
                  <c:v>0.10822222222222322</c:v>
                </c:pt>
                <c:pt idx="3185">
                  <c:v>0.10827777777777808</c:v>
                </c:pt>
                <c:pt idx="3186">
                  <c:v>0.10827777777777808</c:v>
                </c:pt>
                <c:pt idx="3187">
                  <c:v>0.10827777777777808</c:v>
                </c:pt>
                <c:pt idx="3188">
                  <c:v>0.10827777777777808</c:v>
                </c:pt>
                <c:pt idx="3189">
                  <c:v>0.10827777777777808</c:v>
                </c:pt>
                <c:pt idx="3190">
                  <c:v>0.10838888888888902</c:v>
                </c:pt>
                <c:pt idx="3191">
                  <c:v>0.10838888888888902</c:v>
                </c:pt>
                <c:pt idx="3192">
                  <c:v>0.10838888888888902</c:v>
                </c:pt>
                <c:pt idx="3193">
                  <c:v>0.10838888888888902</c:v>
                </c:pt>
                <c:pt idx="3194">
                  <c:v>0.10844444444444502</c:v>
                </c:pt>
                <c:pt idx="3195">
                  <c:v>0.10855555555555609</c:v>
                </c:pt>
                <c:pt idx="3196">
                  <c:v>0.10850000000000008</c:v>
                </c:pt>
                <c:pt idx="3197">
                  <c:v>0.10872222222222322</c:v>
                </c:pt>
                <c:pt idx="3198">
                  <c:v>0.108833333333333</c:v>
                </c:pt>
                <c:pt idx="3199">
                  <c:v>0.10877777777777808</c:v>
                </c:pt>
                <c:pt idx="3200">
                  <c:v>0.10905555555555609</c:v>
                </c:pt>
                <c:pt idx="3201">
                  <c:v>0.10911111111111112</c:v>
                </c:pt>
                <c:pt idx="3202">
                  <c:v>0.10927777777777808</c:v>
                </c:pt>
                <c:pt idx="3203">
                  <c:v>0.10966666666666713</c:v>
                </c:pt>
                <c:pt idx="3204">
                  <c:v>0.10950000000000008</c:v>
                </c:pt>
                <c:pt idx="3205">
                  <c:v>0.10977777777777808</c:v>
                </c:pt>
                <c:pt idx="3206">
                  <c:v>0.11022222222222217</c:v>
                </c:pt>
                <c:pt idx="3207">
                  <c:v>0.11022222222222217</c:v>
                </c:pt>
                <c:pt idx="3208">
                  <c:v>0.11061111111111102</c:v>
                </c:pt>
                <c:pt idx="3209">
                  <c:v>0.11066666666666702</c:v>
                </c:pt>
                <c:pt idx="3210">
                  <c:v>0.11066666666666702</c:v>
                </c:pt>
                <c:pt idx="3211">
                  <c:v>0.111</c:v>
                </c:pt>
                <c:pt idx="3212">
                  <c:v>0.110944444444444</c:v>
                </c:pt>
                <c:pt idx="3213">
                  <c:v>0.111</c:v>
                </c:pt>
                <c:pt idx="3214">
                  <c:v>0.111055555555556</c:v>
                </c:pt>
                <c:pt idx="3215">
                  <c:v>0.111</c:v>
                </c:pt>
                <c:pt idx="3216">
                  <c:v>0.11133333333333298</c:v>
                </c:pt>
                <c:pt idx="3217">
                  <c:v>0.111277777777778</c:v>
                </c:pt>
                <c:pt idx="3218">
                  <c:v>0.11133333333333298</c:v>
                </c:pt>
                <c:pt idx="3219">
                  <c:v>0.11166666666666702</c:v>
                </c:pt>
                <c:pt idx="3220">
                  <c:v>0.11161111111111102</c:v>
                </c:pt>
                <c:pt idx="3221">
                  <c:v>0.111944444444444</c:v>
                </c:pt>
                <c:pt idx="3222">
                  <c:v>0.11222222222222317</c:v>
                </c:pt>
                <c:pt idx="3223">
                  <c:v>0.11222222222222317</c:v>
                </c:pt>
                <c:pt idx="3224">
                  <c:v>0.11255555555555602</c:v>
                </c:pt>
                <c:pt idx="3225">
                  <c:v>0.11283333333333298</c:v>
                </c:pt>
                <c:pt idx="3226">
                  <c:v>0.112888888888889</c:v>
                </c:pt>
                <c:pt idx="3227">
                  <c:v>0.11333333333333298</c:v>
                </c:pt>
                <c:pt idx="3228">
                  <c:v>0.11322222222222317</c:v>
                </c:pt>
                <c:pt idx="3229">
                  <c:v>0.11322222222222317</c:v>
                </c:pt>
                <c:pt idx="3230">
                  <c:v>0.113388888888889</c:v>
                </c:pt>
                <c:pt idx="3231">
                  <c:v>0.113444444444444</c:v>
                </c:pt>
                <c:pt idx="3232">
                  <c:v>0.1135</c:v>
                </c:pt>
                <c:pt idx="3233">
                  <c:v>0.11355555555555602</c:v>
                </c:pt>
                <c:pt idx="3234">
                  <c:v>0.11355555555555602</c:v>
                </c:pt>
                <c:pt idx="3235">
                  <c:v>0.11372222222222317</c:v>
                </c:pt>
                <c:pt idx="3236">
                  <c:v>0.11383333333333298</c:v>
                </c:pt>
                <c:pt idx="3237">
                  <c:v>0.11377777777777802</c:v>
                </c:pt>
                <c:pt idx="3238">
                  <c:v>0.11383333333333298</c:v>
                </c:pt>
                <c:pt idx="3239">
                  <c:v>0.113888888888889</c:v>
                </c:pt>
                <c:pt idx="3240">
                  <c:v>0.113888888888889</c:v>
                </c:pt>
                <c:pt idx="3241">
                  <c:v>0.113888888888889</c:v>
                </c:pt>
                <c:pt idx="3242">
                  <c:v>0.113888888888889</c:v>
                </c:pt>
                <c:pt idx="3243">
                  <c:v>0.113888888888889</c:v>
                </c:pt>
                <c:pt idx="3244">
                  <c:v>0.114</c:v>
                </c:pt>
                <c:pt idx="3245">
                  <c:v>0.11405555555555602</c:v>
                </c:pt>
                <c:pt idx="3246">
                  <c:v>0.11405555555555602</c:v>
                </c:pt>
                <c:pt idx="3247">
                  <c:v>0.11405555555555602</c:v>
                </c:pt>
                <c:pt idx="3248">
                  <c:v>0.114388888888889</c:v>
                </c:pt>
                <c:pt idx="3249">
                  <c:v>0.1145</c:v>
                </c:pt>
                <c:pt idx="3250">
                  <c:v>0.11472222222222317</c:v>
                </c:pt>
                <c:pt idx="3251">
                  <c:v>0.11505555555555602</c:v>
                </c:pt>
                <c:pt idx="3252">
                  <c:v>0.11511111111111108</c:v>
                </c:pt>
                <c:pt idx="3253">
                  <c:v>0.115388888888889</c:v>
                </c:pt>
                <c:pt idx="3254">
                  <c:v>0.11566666666666708</c:v>
                </c:pt>
                <c:pt idx="3255">
                  <c:v>0.11555555555555602</c:v>
                </c:pt>
                <c:pt idx="3256">
                  <c:v>0.115833333333333</c:v>
                </c:pt>
                <c:pt idx="3257">
                  <c:v>0.115888888888889</c:v>
                </c:pt>
                <c:pt idx="3258">
                  <c:v>0.115944444444444</c:v>
                </c:pt>
                <c:pt idx="3259">
                  <c:v>0.11622222222222317</c:v>
                </c:pt>
                <c:pt idx="3260">
                  <c:v>0.11622222222222317</c:v>
                </c:pt>
                <c:pt idx="3261">
                  <c:v>0.11655555555555602</c:v>
                </c:pt>
                <c:pt idx="3262">
                  <c:v>0.11672222222222317</c:v>
                </c:pt>
                <c:pt idx="3263">
                  <c:v>0.11677777777777802</c:v>
                </c:pt>
                <c:pt idx="3264">
                  <c:v>0.11727777777777802</c:v>
                </c:pt>
                <c:pt idx="3265">
                  <c:v>0.117444444444444</c:v>
                </c:pt>
                <c:pt idx="3266">
                  <c:v>0.11777777777777802</c:v>
                </c:pt>
                <c:pt idx="3267">
                  <c:v>0.11816666666666709</c:v>
                </c:pt>
                <c:pt idx="3268">
                  <c:v>0.11811111111111108</c:v>
                </c:pt>
                <c:pt idx="3269">
                  <c:v>0.11850000000000002</c:v>
                </c:pt>
                <c:pt idx="3270">
                  <c:v>0.11877777777777802</c:v>
                </c:pt>
                <c:pt idx="3271">
                  <c:v>0.118833333333333</c:v>
                </c:pt>
                <c:pt idx="3272">
                  <c:v>0.11900000000000002</c:v>
                </c:pt>
                <c:pt idx="3273">
                  <c:v>0.11905555555555608</c:v>
                </c:pt>
                <c:pt idx="3274">
                  <c:v>0.11911111111111108</c:v>
                </c:pt>
                <c:pt idx="3275">
                  <c:v>0.119333333333333</c:v>
                </c:pt>
                <c:pt idx="3276">
                  <c:v>0.119333333333333</c:v>
                </c:pt>
                <c:pt idx="3277">
                  <c:v>0.11944444444444402</c:v>
                </c:pt>
                <c:pt idx="3278">
                  <c:v>0.11944444444444402</c:v>
                </c:pt>
                <c:pt idx="3279">
                  <c:v>0.11950000000000002</c:v>
                </c:pt>
                <c:pt idx="3280">
                  <c:v>0.119833333333333</c:v>
                </c:pt>
                <c:pt idx="3281">
                  <c:v>0.11977777777777802</c:v>
                </c:pt>
                <c:pt idx="3282">
                  <c:v>0.11994444444444402</c:v>
                </c:pt>
                <c:pt idx="3283">
                  <c:v>0.12027777777777802</c:v>
                </c:pt>
                <c:pt idx="3284">
                  <c:v>0.120333333333333</c:v>
                </c:pt>
                <c:pt idx="3285">
                  <c:v>0.1206666666666671</c:v>
                </c:pt>
                <c:pt idx="3286">
                  <c:v>0.12100000000000002</c:v>
                </c:pt>
                <c:pt idx="3287">
                  <c:v>0.12100000000000002</c:v>
                </c:pt>
                <c:pt idx="3288">
                  <c:v>0.121388888888889</c:v>
                </c:pt>
                <c:pt idx="3289">
                  <c:v>0.12144444444444402</c:v>
                </c:pt>
                <c:pt idx="3290">
                  <c:v>0.12150000000000002</c:v>
                </c:pt>
                <c:pt idx="3291">
                  <c:v>0.12177777777777808</c:v>
                </c:pt>
                <c:pt idx="3292">
                  <c:v>0.121833333333333</c:v>
                </c:pt>
                <c:pt idx="3293">
                  <c:v>0.121888888888889</c:v>
                </c:pt>
                <c:pt idx="3294">
                  <c:v>0.12200000000000008</c:v>
                </c:pt>
                <c:pt idx="3295">
                  <c:v>0.12200000000000008</c:v>
                </c:pt>
                <c:pt idx="3296">
                  <c:v>0.12200000000000008</c:v>
                </c:pt>
                <c:pt idx="3297">
                  <c:v>0.12200000000000008</c:v>
                </c:pt>
                <c:pt idx="3298">
                  <c:v>0.12200000000000008</c:v>
                </c:pt>
                <c:pt idx="3299">
                  <c:v>0.12222222222222322</c:v>
                </c:pt>
                <c:pt idx="3300">
                  <c:v>0.12216666666666712</c:v>
                </c:pt>
                <c:pt idx="3301">
                  <c:v>0.12238888888888902</c:v>
                </c:pt>
                <c:pt idx="3302">
                  <c:v>0.12250000000000008</c:v>
                </c:pt>
                <c:pt idx="3303">
                  <c:v>0.12255555555555608</c:v>
                </c:pt>
                <c:pt idx="3304">
                  <c:v>0.12288888888888902</c:v>
                </c:pt>
                <c:pt idx="3305">
                  <c:v>0.12305555555555608</c:v>
                </c:pt>
                <c:pt idx="3306">
                  <c:v>0.12327777777777808</c:v>
                </c:pt>
                <c:pt idx="3307">
                  <c:v>0.1236111111111111</c:v>
                </c:pt>
                <c:pt idx="3308">
                  <c:v>0.1236111111111111</c:v>
                </c:pt>
                <c:pt idx="3309">
                  <c:v>0.12388888888888902</c:v>
                </c:pt>
                <c:pt idx="3310">
                  <c:v>0.12422222222222322</c:v>
                </c:pt>
                <c:pt idx="3311">
                  <c:v>0.124333333333333</c:v>
                </c:pt>
                <c:pt idx="3312">
                  <c:v>0.12461111111111112</c:v>
                </c:pt>
                <c:pt idx="3313">
                  <c:v>0.12461111111111112</c:v>
                </c:pt>
                <c:pt idx="3314">
                  <c:v>0.12461111111111112</c:v>
                </c:pt>
                <c:pt idx="3315">
                  <c:v>0.12494444444444502</c:v>
                </c:pt>
                <c:pt idx="3316">
                  <c:v>0.125</c:v>
                </c:pt>
                <c:pt idx="3317">
                  <c:v>0.12511111111111101</c:v>
                </c:pt>
                <c:pt idx="3318">
                  <c:v>0.12516666666666687</c:v>
                </c:pt>
                <c:pt idx="3319">
                  <c:v>0.12511111111111101</c:v>
                </c:pt>
                <c:pt idx="3320">
                  <c:v>0.12544444444444533</c:v>
                </c:pt>
                <c:pt idx="3321">
                  <c:v>0.12572222222222201</c:v>
                </c:pt>
                <c:pt idx="3322">
                  <c:v>0.12594444444444533</c:v>
                </c:pt>
                <c:pt idx="3323">
                  <c:v>0.12627777777777788</c:v>
                </c:pt>
                <c:pt idx="3324">
                  <c:v>0.12638888888888897</c:v>
                </c:pt>
                <c:pt idx="3325">
                  <c:v>0.12677777777777788</c:v>
                </c:pt>
                <c:pt idx="3326">
                  <c:v>0.12716666666666687</c:v>
                </c:pt>
                <c:pt idx="3327">
                  <c:v>0.12722222222222201</c:v>
                </c:pt>
                <c:pt idx="3328">
                  <c:v>0.12766666666666687</c:v>
                </c:pt>
                <c:pt idx="3329">
                  <c:v>0.12783333333333316</c:v>
                </c:pt>
                <c:pt idx="3330">
                  <c:v>0.12811111111111101</c:v>
                </c:pt>
                <c:pt idx="3331">
                  <c:v>0.12861111111111101</c:v>
                </c:pt>
                <c:pt idx="3332">
                  <c:v>0.12872222222222204</c:v>
                </c:pt>
                <c:pt idx="3333">
                  <c:v>0.12905555555555487</c:v>
                </c:pt>
                <c:pt idx="3334">
                  <c:v>0.12944444444444536</c:v>
                </c:pt>
                <c:pt idx="3335">
                  <c:v>0.1295</c:v>
                </c:pt>
                <c:pt idx="3336">
                  <c:v>0.12972222222222204</c:v>
                </c:pt>
                <c:pt idx="3337">
                  <c:v>0.12977777777777788</c:v>
                </c:pt>
                <c:pt idx="3338">
                  <c:v>0.12977777777777788</c:v>
                </c:pt>
                <c:pt idx="3339">
                  <c:v>0.13</c:v>
                </c:pt>
                <c:pt idx="3340">
                  <c:v>0.12994444444444536</c:v>
                </c:pt>
                <c:pt idx="3341">
                  <c:v>0.13016666666666687</c:v>
                </c:pt>
                <c:pt idx="3342">
                  <c:v>0.130388888888889</c:v>
                </c:pt>
                <c:pt idx="3343">
                  <c:v>0.1305</c:v>
                </c:pt>
                <c:pt idx="3344">
                  <c:v>0.13094444444444536</c:v>
                </c:pt>
                <c:pt idx="3345">
                  <c:v>0.13122222222222216</c:v>
                </c:pt>
                <c:pt idx="3346">
                  <c:v>0.13155555555555487</c:v>
                </c:pt>
                <c:pt idx="3347">
                  <c:v>0.13194444444444536</c:v>
                </c:pt>
                <c:pt idx="3348">
                  <c:v>0.13216666666666688</c:v>
                </c:pt>
                <c:pt idx="3349">
                  <c:v>0.132388888888889</c:v>
                </c:pt>
                <c:pt idx="3350">
                  <c:v>0.13255555555555487</c:v>
                </c:pt>
                <c:pt idx="3351">
                  <c:v>0.13250000000000001</c:v>
                </c:pt>
                <c:pt idx="3352">
                  <c:v>0.13277777777777797</c:v>
                </c:pt>
                <c:pt idx="3353">
                  <c:v>0.13277777777777797</c:v>
                </c:pt>
                <c:pt idx="3354">
                  <c:v>0.13283333333333316</c:v>
                </c:pt>
                <c:pt idx="3355">
                  <c:v>0.132888888888889</c:v>
                </c:pt>
                <c:pt idx="3356">
                  <c:v>0.13283333333333316</c:v>
                </c:pt>
                <c:pt idx="3357">
                  <c:v>0.13316666666666688</c:v>
                </c:pt>
                <c:pt idx="3358">
                  <c:v>0.13344444444444536</c:v>
                </c:pt>
                <c:pt idx="3359">
                  <c:v>0.133388888888889</c:v>
                </c:pt>
                <c:pt idx="3360">
                  <c:v>0.133777777777778</c:v>
                </c:pt>
                <c:pt idx="3361">
                  <c:v>0.133888888888889</c:v>
                </c:pt>
                <c:pt idx="3362">
                  <c:v>0.134277777777778</c:v>
                </c:pt>
                <c:pt idx="3363">
                  <c:v>0.13466666666666688</c:v>
                </c:pt>
                <c:pt idx="3364">
                  <c:v>0.13472222222222216</c:v>
                </c:pt>
                <c:pt idx="3365">
                  <c:v>0.134888888888889</c:v>
                </c:pt>
                <c:pt idx="3366">
                  <c:v>0.135277777777778</c:v>
                </c:pt>
                <c:pt idx="3367">
                  <c:v>0.135277777777778</c:v>
                </c:pt>
                <c:pt idx="3368">
                  <c:v>0.13555555555555587</c:v>
                </c:pt>
                <c:pt idx="3369">
                  <c:v>0.13561111111111104</c:v>
                </c:pt>
                <c:pt idx="3370">
                  <c:v>0.13572222222222216</c:v>
                </c:pt>
                <c:pt idx="3371">
                  <c:v>0.135888888888889</c:v>
                </c:pt>
                <c:pt idx="3372">
                  <c:v>0.135888888888889</c:v>
                </c:pt>
                <c:pt idx="3373">
                  <c:v>0.136277777777778</c:v>
                </c:pt>
                <c:pt idx="3374">
                  <c:v>0.13650000000000001</c:v>
                </c:pt>
                <c:pt idx="3375">
                  <c:v>0.13672222222222216</c:v>
                </c:pt>
                <c:pt idx="3376">
                  <c:v>0.13716666666666688</c:v>
                </c:pt>
                <c:pt idx="3377">
                  <c:v>0.13744444444444537</c:v>
                </c:pt>
                <c:pt idx="3378">
                  <c:v>0.13766666666666688</c:v>
                </c:pt>
                <c:pt idx="3379">
                  <c:v>0.13800000000000001</c:v>
                </c:pt>
                <c:pt idx="3380">
                  <c:v>0.13805555555555588</c:v>
                </c:pt>
                <c:pt idx="3381">
                  <c:v>0.13844444444444537</c:v>
                </c:pt>
                <c:pt idx="3382">
                  <c:v>0.138777777777778</c:v>
                </c:pt>
                <c:pt idx="3383">
                  <c:v>0.13905555555555588</c:v>
                </c:pt>
                <c:pt idx="3384">
                  <c:v>0.13944444444444537</c:v>
                </c:pt>
                <c:pt idx="3385">
                  <c:v>0.13983333333333417</c:v>
                </c:pt>
                <c:pt idx="3386">
                  <c:v>0.140277777777778</c:v>
                </c:pt>
                <c:pt idx="3387">
                  <c:v>0.140666666666667</c:v>
                </c:pt>
                <c:pt idx="3388">
                  <c:v>0.140777777777778</c:v>
                </c:pt>
                <c:pt idx="3389">
                  <c:v>0.141277777777778</c:v>
                </c:pt>
                <c:pt idx="3390">
                  <c:v>0.1414444444444454</c:v>
                </c:pt>
                <c:pt idx="3391">
                  <c:v>0.14155555555555588</c:v>
                </c:pt>
                <c:pt idx="3392">
                  <c:v>0.14188888888888901</c:v>
                </c:pt>
                <c:pt idx="3393">
                  <c:v>0.14222222222222217</c:v>
                </c:pt>
                <c:pt idx="3394">
                  <c:v>0.14261111111111116</c:v>
                </c:pt>
                <c:pt idx="3395">
                  <c:v>0.14300000000000004</c:v>
                </c:pt>
                <c:pt idx="3396">
                  <c:v>0.14294444444444543</c:v>
                </c:pt>
                <c:pt idx="3397">
                  <c:v>0.143166666666667</c:v>
                </c:pt>
                <c:pt idx="3398">
                  <c:v>0.14355555555555588</c:v>
                </c:pt>
                <c:pt idx="3399">
                  <c:v>0.14355555555555588</c:v>
                </c:pt>
                <c:pt idx="3400">
                  <c:v>0.14383333333333423</c:v>
                </c:pt>
                <c:pt idx="3401">
                  <c:v>0.14388888888888901</c:v>
                </c:pt>
                <c:pt idx="3402">
                  <c:v>0.14411111111111116</c:v>
                </c:pt>
                <c:pt idx="3403">
                  <c:v>0.14455555555555588</c:v>
                </c:pt>
                <c:pt idx="3404">
                  <c:v>0.14483333333333423</c:v>
                </c:pt>
                <c:pt idx="3405">
                  <c:v>0.145166666666667</c:v>
                </c:pt>
                <c:pt idx="3406">
                  <c:v>0.14555555555555597</c:v>
                </c:pt>
                <c:pt idx="3407">
                  <c:v>0.145666666666667</c:v>
                </c:pt>
                <c:pt idx="3408">
                  <c:v>0.146166666666667</c:v>
                </c:pt>
                <c:pt idx="3409">
                  <c:v>0.14633333333333423</c:v>
                </c:pt>
                <c:pt idx="3410">
                  <c:v>0.14644444444444543</c:v>
                </c:pt>
                <c:pt idx="3411">
                  <c:v>0.14688888888888901</c:v>
                </c:pt>
                <c:pt idx="3412">
                  <c:v>0.14700000000000016</c:v>
                </c:pt>
                <c:pt idx="3413">
                  <c:v>0.14738888888888901</c:v>
                </c:pt>
                <c:pt idx="3414">
                  <c:v>0.14777777777777801</c:v>
                </c:pt>
                <c:pt idx="3415">
                  <c:v>0.148055555555556</c:v>
                </c:pt>
                <c:pt idx="3416">
                  <c:v>0.14861111111111117</c:v>
                </c:pt>
                <c:pt idx="3417">
                  <c:v>0.14888888888888901</c:v>
                </c:pt>
                <c:pt idx="3418">
                  <c:v>0.14911111111111117</c:v>
                </c:pt>
                <c:pt idx="3419">
                  <c:v>0.14961111111111117</c:v>
                </c:pt>
                <c:pt idx="3420">
                  <c:v>0.14961111111111117</c:v>
                </c:pt>
                <c:pt idx="3421">
                  <c:v>0.15000000000000016</c:v>
                </c:pt>
                <c:pt idx="3422">
                  <c:v>0.15033333333333426</c:v>
                </c:pt>
                <c:pt idx="3423">
                  <c:v>0.15050000000000016</c:v>
                </c:pt>
                <c:pt idx="3424">
                  <c:v>0.15083333333333426</c:v>
                </c:pt>
                <c:pt idx="3425">
                  <c:v>0.151055555555556</c:v>
                </c:pt>
                <c:pt idx="3426">
                  <c:v>0.15122222222222323</c:v>
                </c:pt>
                <c:pt idx="3427">
                  <c:v>0.15161111111111117</c:v>
                </c:pt>
                <c:pt idx="3428">
                  <c:v>0.151666666666667</c:v>
                </c:pt>
                <c:pt idx="3429">
                  <c:v>0.15172222222222323</c:v>
                </c:pt>
                <c:pt idx="3430">
                  <c:v>0.15177777777777801</c:v>
                </c:pt>
                <c:pt idx="3431">
                  <c:v>0.15188888888888916</c:v>
                </c:pt>
                <c:pt idx="3432">
                  <c:v>0.15227777777777801</c:v>
                </c:pt>
                <c:pt idx="3433">
                  <c:v>0.152555555555556</c:v>
                </c:pt>
                <c:pt idx="3434">
                  <c:v>0.15288888888888916</c:v>
                </c:pt>
                <c:pt idx="3435">
                  <c:v>0.15327777777777801</c:v>
                </c:pt>
                <c:pt idx="3436">
                  <c:v>0.15366666666666701</c:v>
                </c:pt>
                <c:pt idx="3437">
                  <c:v>0.15411111111111123</c:v>
                </c:pt>
                <c:pt idx="3438">
                  <c:v>0.15444444444444547</c:v>
                </c:pt>
                <c:pt idx="3439">
                  <c:v>0.15444444444444547</c:v>
                </c:pt>
                <c:pt idx="3440">
                  <c:v>0.15488888888888916</c:v>
                </c:pt>
                <c:pt idx="3441">
                  <c:v>0.15494444444444547</c:v>
                </c:pt>
                <c:pt idx="3442">
                  <c:v>0.15527777777777801</c:v>
                </c:pt>
                <c:pt idx="3443">
                  <c:v>0.15561111111111123</c:v>
                </c:pt>
                <c:pt idx="3444">
                  <c:v>0.15583333333333427</c:v>
                </c:pt>
                <c:pt idx="3445">
                  <c:v>0.15622222222222326</c:v>
                </c:pt>
                <c:pt idx="3446">
                  <c:v>0.15661111111111123</c:v>
                </c:pt>
                <c:pt idx="3447">
                  <c:v>0.15666666666666701</c:v>
                </c:pt>
                <c:pt idx="3448">
                  <c:v>0.157055555555556</c:v>
                </c:pt>
                <c:pt idx="3449">
                  <c:v>0.15716666666666701</c:v>
                </c:pt>
                <c:pt idx="3450">
                  <c:v>0.15738888888888916</c:v>
                </c:pt>
                <c:pt idx="3451">
                  <c:v>0.15783333333333427</c:v>
                </c:pt>
                <c:pt idx="3452">
                  <c:v>0.15811111111111123</c:v>
                </c:pt>
                <c:pt idx="3453">
                  <c:v>0.158555555555556</c:v>
                </c:pt>
                <c:pt idx="3454">
                  <c:v>0.1589444444444455</c:v>
                </c:pt>
                <c:pt idx="3455">
                  <c:v>0.15933333333333427</c:v>
                </c:pt>
                <c:pt idx="3456">
                  <c:v>0.16</c:v>
                </c:pt>
                <c:pt idx="3457">
                  <c:v>0.16022222222222204</c:v>
                </c:pt>
                <c:pt idx="3458">
                  <c:v>0.16061111111111101</c:v>
                </c:pt>
                <c:pt idx="3459">
                  <c:v>0.16105555555555487</c:v>
                </c:pt>
                <c:pt idx="3460">
                  <c:v>0.16127777777777788</c:v>
                </c:pt>
                <c:pt idx="3461">
                  <c:v>0.161888888888889</c:v>
                </c:pt>
                <c:pt idx="3462">
                  <c:v>0.16227777777777797</c:v>
                </c:pt>
                <c:pt idx="3463">
                  <c:v>0.16250000000000001</c:v>
                </c:pt>
                <c:pt idx="3464">
                  <c:v>0.16322222222222216</c:v>
                </c:pt>
                <c:pt idx="3465">
                  <c:v>0.16366666666666688</c:v>
                </c:pt>
                <c:pt idx="3466">
                  <c:v>0.16405555555555587</c:v>
                </c:pt>
                <c:pt idx="3467">
                  <c:v>0.16450000000000001</c:v>
                </c:pt>
                <c:pt idx="3468">
                  <c:v>0.16466666666666688</c:v>
                </c:pt>
                <c:pt idx="3469">
                  <c:v>0.16500000000000001</c:v>
                </c:pt>
                <c:pt idx="3470">
                  <c:v>0.165388888888889</c:v>
                </c:pt>
                <c:pt idx="3471">
                  <c:v>0.165388888888889</c:v>
                </c:pt>
                <c:pt idx="3472">
                  <c:v>0.165777777777778</c:v>
                </c:pt>
                <c:pt idx="3473">
                  <c:v>0.16605555555555587</c:v>
                </c:pt>
                <c:pt idx="3474">
                  <c:v>0.166388888888889</c:v>
                </c:pt>
                <c:pt idx="3475">
                  <c:v>0.166777777777778</c:v>
                </c:pt>
                <c:pt idx="3476">
                  <c:v>0.16711111111111104</c:v>
                </c:pt>
                <c:pt idx="3477">
                  <c:v>0.167388888888889</c:v>
                </c:pt>
                <c:pt idx="3478">
                  <c:v>0.167777777777778</c:v>
                </c:pt>
                <c:pt idx="3479">
                  <c:v>0.167888888888889</c:v>
                </c:pt>
                <c:pt idx="3480">
                  <c:v>0.16833333333333417</c:v>
                </c:pt>
                <c:pt idx="3481">
                  <c:v>0.16866666666666688</c:v>
                </c:pt>
                <c:pt idx="3482">
                  <c:v>0.16900000000000001</c:v>
                </c:pt>
                <c:pt idx="3483">
                  <c:v>0.16950000000000001</c:v>
                </c:pt>
                <c:pt idx="3484">
                  <c:v>0.16988888888888901</c:v>
                </c:pt>
                <c:pt idx="3485">
                  <c:v>0.17044444444444537</c:v>
                </c:pt>
                <c:pt idx="3486">
                  <c:v>0.1709444444444454</c:v>
                </c:pt>
                <c:pt idx="3487">
                  <c:v>0.17122222222222216</c:v>
                </c:pt>
                <c:pt idx="3488">
                  <c:v>0.17172222222222217</c:v>
                </c:pt>
                <c:pt idx="3489">
                  <c:v>0.172277777777778</c:v>
                </c:pt>
                <c:pt idx="3490">
                  <c:v>0.17261111111111116</c:v>
                </c:pt>
                <c:pt idx="3491">
                  <c:v>0.17322222222222217</c:v>
                </c:pt>
                <c:pt idx="3492">
                  <c:v>0.17338888888888901</c:v>
                </c:pt>
                <c:pt idx="3493">
                  <c:v>0.17388888888888901</c:v>
                </c:pt>
                <c:pt idx="3494">
                  <c:v>0.176166666666667</c:v>
                </c:pt>
                <c:pt idx="3495">
                  <c:v>0.17622222222222217</c:v>
                </c:pt>
                <c:pt idx="3496">
                  <c:v>0.17661111111111116</c:v>
                </c:pt>
                <c:pt idx="3497">
                  <c:v>0.17694444444444543</c:v>
                </c:pt>
                <c:pt idx="3498">
                  <c:v>0.17711111111111116</c:v>
                </c:pt>
                <c:pt idx="3499">
                  <c:v>0.17750000000000016</c:v>
                </c:pt>
                <c:pt idx="3500">
                  <c:v>0.17783333333333423</c:v>
                </c:pt>
                <c:pt idx="3501">
                  <c:v>0.17822222222222317</c:v>
                </c:pt>
                <c:pt idx="3502">
                  <c:v>0.17861111111111116</c:v>
                </c:pt>
                <c:pt idx="3503">
                  <c:v>0.178666666666667</c:v>
                </c:pt>
                <c:pt idx="3504">
                  <c:v>0.17888888888888901</c:v>
                </c:pt>
                <c:pt idx="3505">
                  <c:v>0.17927777777777801</c:v>
                </c:pt>
                <c:pt idx="3506">
                  <c:v>0.17944444444444543</c:v>
                </c:pt>
                <c:pt idx="3507">
                  <c:v>0.17983333333333426</c:v>
                </c:pt>
                <c:pt idx="3508">
                  <c:v>0.18011111111111117</c:v>
                </c:pt>
                <c:pt idx="3509">
                  <c:v>0.180555555555556</c:v>
                </c:pt>
                <c:pt idx="3510">
                  <c:v>0.18127777777777801</c:v>
                </c:pt>
                <c:pt idx="3511">
                  <c:v>0.181666666666667</c:v>
                </c:pt>
                <c:pt idx="3512">
                  <c:v>0.18222222222222323</c:v>
                </c:pt>
                <c:pt idx="3513">
                  <c:v>0.18277777777777801</c:v>
                </c:pt>
                <c:pt idx="3514">
                  <c:v>0.18322222222222323</c:v>
                </c:pt>
                <c:pt idx="3515">
                  <c:v>0.18383333333333426</c:v>
                </c:pt>
                <c:pt idx="3516">
                  <c:v>0.18422222222222226</c:v>
                </c:pt>
                <c:pt idx="3517">
                  <c:v>0.184555555555556</c:v>
                </c:pt>
                <c:pt idx="3518">
                  <c:v>0.185055555555556</c:v>
                </c:pt>
                <c:pt idx="3519">
                  <c:v>0.18533333333333427</c:v>
                </c:pt>
                <c:pt idx="3520">
                  <c:v>0.18583333333333427</c:v>
                </c:pt>
                <c:pt idx="3521">
                  <c:v>0.18622222222222326</c:v>
                </c:pt>
                <c:pt idx="3522">
                  <c:v>0.18638888888888916</c:v>
                </c:pt>
                <c:pt idx="3523">
                  <c:v>0.18688888888888916</c:v>
                </c:pt>
                <c:pt idx="3524">
                  <c:v>0.187055555555556</c:v>
                </c:pt>
                <c:pt idx="3525">
                  <c:v>0.18744444444444547</c:v>
                </c:pt>
                <c:pt idx="3526">
                  <c:v>0.18794444444444547</c:v>
                </c:pt>
                <c:pt idx="3527">
                  <c:v>0.18822222222222326</c:v>
                </c:pt>
                <c:pt idx="3528">
                  <c:v>0.18861111111111123</c:v>
                </c:pt>
                <c:pt idx="3529">
                  <c:v>0.189055555555556</c:v>
                </c:pt>
                <c:pt idx="3530">
                  <c:v>0.18922222222222326</c:v>
                </c:pt>
                <c:pt idx="3531">
                  <c:v>0.18961111111111123</c:v>
                </c:pt>
                <c:pt idx="3532">
                  <c:v>0.18977777777777816</c:v>
                </c:pt>
                <c:pt idx="3533">
                  <c:v>0.1899444444444455</c:v>
                </c:pt>
                <c:pt idx="3534">
                  <c:v>0.19027777777777788</c:v>
                </c:pt>
                <c:pt idx="3535">
                  <c:v>0.19061111111111101</c:v>
                </c:pt>
                <c:pt idx="3536">
                  <c:v>0.19105555555555487</c:v>
                </c:pt>
                <c:pt idx="3537">
                  <c:v>0.1915</c:v>
                </c:pt>
                <c:pt idx="3538">
                  <c:v>0.191888888888889</c:v>
                </c:pt>
                <c:pt idx="3539">
                  <c:v>0.19255555555555487</c:v>
                </c:pt>
                <c:pt idx="3540">
                  <c:v>0.19316666666666688</c:v>
                </c:pt>
                <c:pt idx="3541">
                  <c:v>0.19361111111111101</c:v>
                </c:pt>
                <c:pt idx="3542">
                  <c:v>0.19405555555555487</c:v>
                </c:pt>
                <c:pt idx="3543">
                  <c:v>0.194388888888889</c:v>
                </c:pt>
                <c:pt idx="3544">
                  <c:v>0.19477777777777797</c:v>
                </c:pt>
                <c:pt idx="3545">
                  <c:v>0.19522222222222216</c:v>
                </c:pt>
                <c:pt idx="3546">
                  <c:v>0.19533333333333316</c:v>
                </c:pt>
                <c:pt idx="3547">
                  <c:v>0.19572222222222216</c:v>
                </c:pt>
                <c:pt idx="3548">
                  <c:v>0.19616666666666688</c:v>
                </c:pt>
                <c:pt idx="3549">
                  <c:v>0.19650000000000001</c:v>
                </c:pt>
                <c:pt idx="3550">
                  <c:v>0.196888888888889</c:v>
                </c:pt>
                <c:pt idx="3551">
                  <c:v>0.19722222222222216</c:v>
                </c:pt>
                <c:pt idx="3552">
                  <c:v>0.19772222222222216</c:v>
                </c:pt>
                <c:pt idx="3553">
                  <c:v>0.198388888888889</c:v>
                </c:pt>
                <c:pt idx="3554">
                  <c:v>0.19866666666666688</c:v>
                </c:pt>
                <c:pt idx="3555">
                  <c:v>0.19911111111111104</c:v>
                </c:pt>
                <c:pt idx="3556">
                  <c:v>0.19944444444444537</c:v>
                </c:pt>
                <c:pt idx="3557">
                  <c:v>0.19983333333333417</c:v>
                </c:pt>
                <c:pt idx="3558">
                  <c:v>0.20044444444444537</c:v>
                </c:pt>
                <c:pt idx="3559">
                  <c:v>0.20061111111111116</c:v>
                </c:pt>
                <c:pt idx="3560">
                  <c:v>0.20105555555555588</c:v>
                </c:pt>
                <c:pt idx="3561">
                  <c:v>0.20161111111111116</c:v>
                </c:pt>
                <c:pt idx="3562">
                  <c:v>0.20200000000000001</c:v>
                </c:pt>
                <c:pt idx="3563">
                  <c:v>0.20272222222222216</c:v>
                </c:pt>
                <c:pt idx="3564">
                  <c:v>0.20338888888888901</c:v>
                </c:pt>
                <c:pt idx="3565">
                  <c:v>0.20388888888888901</c:v>
                </c:pt>
                <c:pt idx="3566">
                  <c:v>0.20472222222222217</c:v>
                </c:pt>
                <c:pt idx="3567">
                  <c:v>0.20500000000000004</c:v>
                </c:pt>
                <c:pt idx="3568">
                  <c:v>0.20555555555555588</c:v>
                </c:pt>
                <c:pt idx="3569">
                  <c:v>0.20622222222222217</c:v>
                </c:pt>
                <c:pt idx="3570">
                  <c:v>0.20650000000000004</c:v>
                </c:pt>
                <c:pt idx="3571">
                  <c:v>0.20700000000000016</c:v>
                </c:pt>
                <c:pt idx="3572">
                  <c:v>0.20738888888888901</c:v>
                </c:pt>
                <c:pt idx="3573">
                  <c:v>0.20783333333333423</c:v>
                </c:pt>
                <c:pt idx="3574">
                  <c:v>0.20838888888888901</c:v>
                </c:pt>
                <c:pt idx="3575">
                  <c:v>0.20855555555555597</c:v>
                </c:pt>
                <c:pt idx="3576">
                  <c:v>0.208666666666667</c:v>
                </c:pt>
                <c:pt idx="3577">
                  <c:v>0.20900000000000016</c:v>
                </c:pt>
                <c:pt idx="3578">
                  <c:v>0.20905555555555597</c:v>
                </c:pt>
                <c:pt idx="3579">
                  <c:v>0.20950000000000016</c:v>
                </c:pt>
                <c:pt idx="3580">
                  <c:v>0.20972222222222317</c:v>
                </c:pt>
                <c:pt idx="3581">
                  <c:v>0.210055555555556</c:v>
                </c:pt>
                <c:pt idx="3582">
                  <c:v>0.21044444444444543</c:v>
                </c:pt>
                <c:pt idx="3583">
                  <c:v>0.21083333333333426</c:v>
                </c:pt>
                <c:pt idx="3584">
                  <c:v>0.21122222222222323</c:v>
                </c:pt>
                <c:pt idx="3585">
                  <c:v>0.21188888888888904</c:v>
                </c:pt>
                <c:pt idx="3586">
                  <c:v>0.21222222222222323</c:v>
                </c:pt>
                <c:pt idx="3587">
                  <c:v>0.212666666666667</c:v>
                </c:pt>
                <c:pt idx="3588">
                  <c:v>0.21311111111111117</c:v>
                </c:pt>
                <c:pt idx="3589">
                  <c:v>0.21377777777777801</c:v>
                </c:pt>
                <c:pt idx="3590">
                  <c:v>0.21444444444444546</c:v>
                </c:pt>
                <c:pt idx="3591">
                  <c:v>0.215055555555556</c:v>
                </c:pt>
                <c:pt idx="3592">
                  <c:v>0.21550000000000016</c:v>
                </c:pt>
                <c:pt idx="3593">
                  <c:v>0.216055555555556</c:v>
                </c:pt>
                <c:pt idx="3594">
                  <c:v>0.216555555555556</c:v>
                </c:pt>
                <c:pt idx="3595">
                  <c:v>0.21727777777777801</c:v>
                </c:pt>
                <c:pt idx="3596">
                  <c:v>0.21777777777777801</c:v>
                </c:pt>
                <c:pt idx="3597">
                  <c:v>0.21822222222222326</c:v>
                </c:pt>
                <c:pt idx="3598">
                  <c:v>0.21872222222222326</c:v>
                </c:pt>
                <c:pt idx="3599">
                  <c:v>0.21916666666666701</c:v>
                </c:pt>
                <c:pt idx="3600">
                  <c:v>0.21983333333333427</c:v>
                </c:pt>
                <c:pt idx="3601">
                  <c:v>0.2205</c:v>
                </c:pt>
                <c:pt idx="3602">
                  <c:v>0.220888888888889</c:v>
                </c:pt>
                <c:pt idx="3603">
                  <c:v>0.22133333333333316</c:v>
                </c:pt>
                <c:pt idx="3604">
                  <c:v>0.22166666666666687</c:v>
                </c:pt>
                <c:pt idx="3605">
                  <c:v>0.22211111111111101</c:v>
                </c:pt>
                <c:pt idx="3606">
                  <c:v>0.22277777777777788</c:v>
                </c:pt>
                <c:pt idx="3607">
                  <c:v>0.22311111111111101</c:v>
                </c:pt>
                <c:pt idx="3608">
                  <c:v>0.22377777777777788</c:v>
                </c:pt>
                <c:pt idx="3609">
                  <c:v>0.22455555555555487</c:v>
                </c:pt>
                <c:pt idx="3610">
                  <c:v>0.22527777777777797</c:v>
                </c:pt>
                <c:pt idx="3611">
                  <c:v>0.22616666666666688</c:v>
                </c:pt>
                <c:pt idx="3612">
                  <c:v>0.22683333333333316</c:v>
                </c:pt>
                <c:pt idx="3613">
                  <c:v>0.227277777777778</c:v>
                </c:pt>
                <c:pt idx="3614">
                  <c:v>0.22805555555555487</c:v>
                </c:pt>
                <c:pt idx="3615">
                  <c:v>0.228388888888889</c:v>
                </c:pt>
                <c:pt idx="3616">
                  <c:v>0.228777777777778</c:v>
                </c:pt>
                <c:pt idx="3617">
                  <c:v>0.22922222222222216</c:v>
                </c:pt>
                <c:pt idx="3618">
                  <c:v>0.22961111111111104</c:v>
                </c:pt>
                <c:pt idx="3619">
                  <c:v>0.23033333333333417</c:v>
                </c:pt>
                <c:pt idx="3620">
                  <c:v>0.23105555555555488</c:v>
                </c:pt>
                <c:pt idx="3621">
                  <c:v>0.23150000000000001</c:v>
                </c:pt>
                <c:pt idx="3622">
                  <c:v>0.23200000000000001</c:v>
                </c:pt>
                <c:pt idx="3623">
                  <c:v>0.23233333333333417</c:v>
                </c:pt>
                <c:pt idx="3624">
                  <c:v>0.23261111111111116</c:v>
                </c:pt>
                <c:pt idx="3625">
                  <c:v>0.23294444444444537</c:v>
                </c:pt>
                <c:pt idx="3626">
                  <c:v>0.23294444444444537</c:v>
                </c:pt>
                <c:pt idx="3627">
                  <c:v>0.23311111111111116</c:v>
                </c:pt>
                <c:pt idx="3628">
                  <c:v>0.23311111111111116</c:v>
                </c:pt>
                <c:pt idx="3629">
                  <c:v>0.2334444444444454</c:v>
                </c:pt>
                <c:pt idx="3630">
                  <c:v>0.2339444444444454</c:v>
                </c:pt>
                <c:pt idx="3631">
                  <c:v>0.23433333333333423</c:v>
                </c:pt>
                <c:pt idx="3632">
                  <c:v>0.23483333333333423</c:v>
                </c:pt>
                <c:pt idx="3633">
                  <c:v>0.235166666666667</c:v>
                </c:pt>
                <c:pt idx="3634">
                  <c:v>0.23561111111111116</c:v>
                </c:pt>
                <c:pt idx="3635">
                  <c:v>0.23633333333333423</c:v>
                </c:pt>
                <c:pt idx="3636">
                  <c:v>0.23683333333333423</c:v>
                </c:pt>
                <c:pt idx="3637">
                  <c:v>0.237166666666667</c:v>
                </c:pt>
                <c:pt idx="3638">
                  <c:v>0.23788888888888901</c:v>
                </c:pt>
                <c:pt idx="3639">
                  <c:v>0.23855555555555588</c:v>
                </c:pt>
                <c:pt idx="3640">
                  <c:v>0.23938888888888901</c:v>
                </c:pt>
                <c:pt idx="3641">
                  <c:v>0.23994444444444543</c:v>
                </c:pt>
                <c:pt idx="3642">
                  <c:v>0.24027777777777801</c:v>
                </c:pt>
                <c:pt idx="3643">
                  <c:v>0.24100000000000016</c:v>
                </c:pt>
                <c:pt idx="3644">
                  <c:v>0.241555555555556</c:v>
                </c:pt>
                <c:pt idx="3645">
                  <c:v>0.24200000000000016</c:v>
                </c:pt>
                <c:pt idx="3646">
                  <c:v>0.24244444444444546</c:v>
                </c:pt>
                <c:pt idx="3647">
                  <c:v>0.24283333333333426</c:v>
                </c:pt>
                <c:pt idx="3648">
                  <c:v>0.24344444444444546</c:v>
                </c:pt>
                <c:pt idx="3649">
                  <c:v>0.24427777777777801</c:v>
                </c:pt>
                <c:pt idx="3650">
                  <c:v>0.244666666666667</c:v>
                </c:pt>
                <c:pt idx="3651">
                  <c:v>0.24544444444444546</c:v>
                </c:pt>
                <c:pt idx="3652">
                  <c:v>0.24588888888888916</c:v>
                </c:pt>
                <c:pt idx="3653">
                  <c:v>0.24666666666666701</c:v>
                </c:pt>
                <c:pt idx="3654">
                  <c:v>0.24744444444444547</c:v>
                </c:pt>
                <c:pt idx="3655">
                  <c:v>0.24794444444444547</c:v>
                </c:pt>
                <c:pt idx="3656">
                  <c:v>0.24861111111111123</c:v>
                </c:pt>
                <c:pt idx="3657">
                  <c:v>0.24922222222222326</c:v>
                </c:pt>
                <c:pt idx="3658">
                  <c:v>0.24966666666666701</c:v>
                </c:pt>
                <c:pt idx="3659">
                  <c:v>0.25033333333333274</c:v>
                </c:pt>
                <c:pt idx="3660">
                  <c:v>0.25061111111111073</c:v>
                </c:pt>
                <c:pt idx="3661">
                  <c:v>0.25105555555555575</c:v>
                </c:pt>
                <c:pt idx="3662">
                  <c:v>0.25155555555555575</c:v>
                </c:pt>
                <c:pt idx="3663">
                  <c:v>0.25177777777777832</c:v>
                </c:pt>
                <c:pt idx="3664">
                  <c:v>0.25233333333333274</c:v>
                </c:pt>
                <c:pt idx="3665">
                  <c:v>0.25283333333333274</c:v>
                </c:pt>
                <c:pt idx="3666">
                  <c:v>0.25333333333333274</c:v>
                </c:pt>
                <c:pt idx="3667">
                  <c:v>0.25388888888889066</c:v>
                </c:pt>
                <c:pt idx="3668">
                  <c:v>0.25427777777777832</c:v>
                </c:pt>
                <c:pt idx="3669">
                  <c:v>0.25472222222222202</c:v>
                </c:pt>
                <c:pt idx="3670">
                  <c:v>0.25538888888889066</c:v>
                </c:pt>
                <c:pt idx="3671">
                  <c:v>0.25566666666666732</c:v>
                </c:pt>
                <c:pt idx="3672">
                  <c:v>0.25616666666666732</c:v>
                </c:pt>
                <c:pt idx="3673">
                  <c:v>0.25655555555555593</c:v>
                </c:pt>
                <c:pt idx="3674">
                  <c:v>0.25705555555555593</c:v>
                </c:pt>
                <c:pt idx="3675">
                  <c:v>0.25783333333333275</c:v>
                </c:pt>
                <c:pt idx="3676">
                  <c:v>0.25844444444444431</c:v>
                </c:pt>
                <c:pt idx="3677">
                  <c:v>0.25888888888889067</c:v>
                </c:pt>
                <c:pt idx="3678">
                  <c:v>0.25938888888889067</c:v>
                </c:pt>
                <c:pt idx="3679">
                  <c:v>0.25966666666666732</c:v>
                </c:pt>
                <c:pt idx="3680">
                  <c:v>0.26005555555555593</c:v>
                </c:pt>
                <c:pt idx="3681">
                  <c:v>0.26038888888889067</c:v>
                </c:pt>
                <c:pt idx="3682">
                  <c:v>0.26077777777777833</c:v>
                </c:pt>
                <c:pt idx="3683">
                  <c:v>0.26138888888889072</c:v>
                </c:pt>
                <c:pt idx="3684">
                  <c:v>0.26183333333333275</c:v>
                </c:pt>
                <c:pt idx="3685">
                  <c:v>0.26238888888889073</c:v>
                </c:pt>
                <c:pt idx="3686">
                  <c:v>0.26316666666666733</c:v>
                </c:pt>
                <c:pt idx="3687">
                  <c:v>0.26383333333333275</c:v>
                </c:pt>
                <c:pt idx="3688">
                  <c:v>0.26450000000000001</c:v>
                </c:pt>
                <c:pt idx="3689">
                  <c:v>0.26494444444444432</c:v>
                </c:pt>
                <c:pt idx="3690">
                  <c:v>0.26522222222222208</c:v>
                </c:pt>
                <c:pt idx="3691">
                  <c:v>0.26594444444444432</c:v>
                </c:pt>
                <c:pt idx="3692">
                  <c:v>0.26650000000000001</c:v>
                </c:pt>
                <c:pt idx="3693">
                  <c:v>0.26700000000000002</c:v>
                </c:pt>
                <c:pt idx="3694">
                  <c:v>0.26766666666666733</c:v>
                </c:pt>
                <c:pt idx="3695">
                  <c:v>0.26800000000000002</c:v>
                </c:pt>
                <c:pt idx="3696">
                  <c:v>0.26877777777777839</c:v>
                </c:pt>
                <c:pt idx="3697">
                  <c:v>0.26950000000000002</c:v>
                </c:pt>
                <c:pt idx="3698">
                  <c:v>0.26983333333333293</c:v>
                </c:pt>
                <c:pt idx="3699">
                  <c:v>0.27061111111111075</c:v>
                </c:pt>
                <c:pt idx="3700">
                  <c:v>0.27100000000000002</c:v>
                </c:pt>
                <c:pt idx="3701">
                  <c:v>0.27150000000000002</c:v>
                </c:pt>
                <c:pt idx="3702">
                  <c:v>0.2722777777777784</c:v>
                </c:pt>
                <c:pt idx="3703">
                  <c:v>0.27272222222222231</c:v>
                </c:pt>
                <c:pt idx="3704">
                  <c:v>0.2732777777777784</c:v>
                </c:pt>
                <c:pt idx="3705">
                  <c:v>0.274055555555556</c:v>
                </c:pt>
                <c:pt idx="3706">
                  <c:v>0.274555555555556</c:v>
                </c:pt>
                <c:pt idx="3707">
                  <c:v>0.2752777777777784</c:v>
                </c:pt>
                <c:pt idx="3708">
                  <c:v>0.27566666666666739</c:v>
                </c:pt>
                <c:pt idx="3709">
                  <c:v>0.2762777777777784</c:v>
                </c:pt>
                <c:pt idx="3710">
                  <c:v>0.27700000000000002</c:v>
                </c:pt>
                <c:pt idx="3711">
                  <c:v>0.27761111111111075</c:v>
                </c:pt>
                <c:pt idx="3712">
                  <c:v>0.27800000000000002</c:v>
                </c:pt>
                <c:pt idx="3713">
                  <c:v>0.2783888888888908</c:v>
                </c:pt>
                <c:pt idx="3714">
                  <c:v>0.27883333333333299</c:v>
                </c:pt>
                <c:pt idx="3715">
                  <c:v>0.279555555555556</c:v>
                </c:pt>
                <c:pt idx="3716">
                  <c:v>0.28011111111111076</c:v>
                </c:pt>
                <c:pt idx="3717">
                  <c:v>0.280555555555556</c:v>
                </c:pt>
                <c:pt idx="3718">
                  <c:v>0.28094444444444533</c:v>
                </c:pt>
                <c:pt idx="3719">
                  <c:v>0.28133333333333299</c:v>
                </c:pt>
                <c:pt idx="3720">
                  <c:v>0.28200000000000008</c:v>
                </c:pt>
                <c:pt idx="3721">
                  <c:v>0.2826666666666674</c:v>
                </c:pt>
                <c:pt idx="3722">
                  <c:v>0.283055555555556</c:v>
                </c:pt>
                <c:pt idx="3723">
                  <c:v>0.283555555555556</c:v>
                </c:pt>
                <c:pt idx="3724">
                  <c:v>0.28405555555555601</c:v>
                </c:pt>
                <c:pt idx="3725">
                  <c:v>0.28461111111111093</c:v>
                </c:pt>
                <c:pt idx="3726">
                  <c:v>0.28544444444444533</c:v>
                </c:pt>
                <c:pt idx="3727">
                  <c:v>0.28594444444444533</c:v>
                </c:pt>
                <c:pt idx="3728">
                  <c:v>0.28644444444444533</c:v>
                </c:pt>
                <c:pt idx="3729">
                  <c:v>0.28711111111111093</c:v>
                </c:pt>
                <c:pt idx="3730">
                  <c:v>0.28777777777777847</c:v>
                </c:pt>
                <c:pt idx="3731">
                  <c:v>0.28877777777777847</c:v>
                </c:pt>
                <c:pt idx="3732">
                  <c:v>0.28961111111111099</c:v>
                </c:pt>
                <c:pt idx="3733">
                  <c:v>0.29022222222222233</c:v>
                </c:pt>
                <c:pt idx="3734">
                  <c:v>0.29100000000000031</c:v>
                </c:pt>
                <c:pt idx="3735">
                  <c:v>0.29166666666666746</c:v>
                </c:pt>
                <c:pt idx="3736">
                  <c:v>0.292333333333333</c:v>
                </c:pt>
                <c:pt idx="3737">
                  <c:v>0.29311111111111099</c:v>
                </c:pt>
                <c:pt idx="3738">
                  <c:v>0.29350000000000032</c:v>
                </c:pt>
                <c:pt idx="3739">
                  <c:v>0.29422222222222233</c:v>
                </c:pt>
                <c:pt idx="3740">
                  <c:v>0.29477777777777847</c:v>
                </c:pt>
                <c:pt idx="3741">
                  <c:v>0.29550000000000032</c:v>
                </c:pt>
                <c:pt idx="3742">
                  <c:v>0.296333333333333</c:v>
                </c:pt>
                <c:pt idx="3743">
                  <c:v>0.29688888888889087</c:v>
                </c:pt>
                <c:pt idx="3744">
                  <c:v>0.29727777777777847</c:v>
                </c:pt>
                <c:pt idx="3745">
                  <c:v>0.29772222222222333</c:v>
                </c:pt>
                <c:pt idx="3746">
                  <c:v>0.29788888888889087</c:v>
                </c:pt>
                <c:pt idx="3747">
                  <c:v>0.29861111111111099</c:v>
                </c:pt>
                <c:pt idx="3748">
                  <c:v>0.29905555555555602</c:v>
                </c:pt>
                <c:pt idx="3749">
                  <c:v>0.29938888888889187</c:v>
                </c:pt>
                <c:pt idx="3750">
                  <c:v>0.300111111111111</c:v>
                </c:pt>
                <c:pt idx="3751">
                  <c:v>0.30077777777777848</c:v>
                </c:pt>
                <c:pt idx="3752">
                  <c:v>0.30150000000000032</c:v>
                </c:pt>
                <c:pt idx="3753">
                  <c:v>0.30222222222222334</c:v>
                </c:pt>
                <c:pt idx="3754">
                  <c:v>0.302611111111111</c:v>
                </c:pt>
                <c:pt idx="3755">
                  <c:v>0.30338888888889193</c:v>
                </c:pt>
                <c:pt idx="3756">
                  <c:v>0.304111111111111</c:v>
                </c:pt>
                <c:pt idx="3757">
                  <c:v>0.30466666666666747</c:v>
                </c:pt>
                <c:pt idx="3758">
                  <c:v>0.30544444444444546</c:v>
                </c:pt>
                <c:pt idx="3759">
                  <c:v>0.30583333333333301</c:v>
                </c:pt>
                <c:pt idx="3760">
                  <c:v>0.30650000000000033</c:v>
                </c:pt>
                <c:pt idx="3761">
                  <c:v>0.30727777777777954</c:v>
                </c:pt>
                <c:pt idx="3762">
                  <c:v>0.307611111111111</c:v>
                </c:pt>
                <c:pt idx="3763">
                  <c:v>0.308111111111111</c:v>
                </c:pt>
                <c:pt idx="3764">
                  <c:v>0.30850000000000133</c:v>
                </c:pt>
                <c:pt idx="3765">
                  <c:v>0.3087222222222234</c:v>
                </c:pt>
                <c:pt idx="3766">
                  <c:v>0.30950000000000133</c:v>
                </c:pt>
                <c:pt idx="3767">
                  <c:v>0.30988888888889193</c:v>
                </c:pt>
                <c:pt idx="3768">
                  <c:v>0.31055555555555608</c:v>
                </c:pt>
                <c:pt idx="3769">
                  <c:v>0.31127777777777954</c:v>
                </c:pt>
                <c:pt idx="3770">
                  <c:v>0.31194444444444547</c:v>
                </c:pt>
                <c:pt idx="3771">
                  <c:v>0.31294444444444547</c:v>
                </c:pt>
                <c:pt idx="3772">
                  <c:v>0.31377777777777954</c:v>
                </c:pt>
                <c:pt idx="3773">
                  <c:v>0.31455555555555631</c:v>
                </c:pt>
                <c:pt idx="3774">
                  <c:v>0.31544444444444547</c:v>
                </c:pt>
                <c:pt idx="3775">
                  <c:v>0.31600000000000134</c:v>
                </c:pt>
                <c:pt idx="3776">
                  <c:v>0.31655555555555631</c:v>
                </c:pt>
                <c:pt idx="3777">
                  <c:v>0.31711111111111101</c:v>
                </c:pt>
                <c:pt idx="3778">
                  <c:v>0.31733333333333302</c:v>
                </c:pt>
                <c:pt idx="3779">
                  <c:v>0.31805555555555631</c:v>
                </c:pt>
                <c:pt idx="3780">
                  <c:v>0.31844444444444547</c:v>
                </c:pt>
                <c:pt idx="3781">
                  <c:v>0.31883333333333302</c:v>
                </c:pt>
                <c:pt idx="3782">
                  <c:v>0.31922222222222346</c:v>
                </c:pt>
                <c:pt idx="3783">
                  <c:v>0.31955555555555631</c:v>
                </c:pt>
                <c:pt idx="3784">
                  <c:v>0.32016666666666854</c:v>
                </c:pt>
                <c:pt idx="3785">
                  <c:v>0.32083333333333308</c:v>
                </c:pt>
                <c:pt idx="3786">
                  <c:v>0.321388888888891</c:v>
                </c:pt>
                <c:pt idx="3787">
                  <c:v>0.32211111111111101</c:v>
                </c:pt>
                <c:pt idx="3788">
                  <c:v>0.322888888888892</c:v>
                </c:pt>
                <c:pt idx="3789">
                  <c:v>0.32361111111111102</c:v>
                </c:pt>
                <c:pt idx="3790">
                  <c:v>0.324388888888892</c:v>
                </c:pt>
                <c:pt idx="3791">
                  <c:v>0.32483333333333331</c:v>
                </c:pt>
                <c:pt idx="3792">
                  <c:v>0.3255000000000014</c:v>
                </c:pt>
                <c:pt idx="3793">
                  <c:v>0.32605555555555632</c:v>
                </c:pt>
                <c:pt idx="3794">
                  <c:v>0.3265000000000014</c:v>
                </c:pt>
                <c:pt idx="3795">
                  <c:v>0.32694444444444554</c:v>
                </c:pt>
                <c:pt idx="3796">
                  <c:v>0.32738888888889101</c:v>
                </c:pt>
                <c:pt idx="3797">
                  <c:v>0.32816666666666866</c:v>
                </c:pt>
                <c:pt idx="3798">
                  <c:v>0.32894444444444554</c:v>
                </c:pt>
                <c:pt idx="3799">
                  <c:v>0.32938888888889201</c:v>
                </c:pt>
                <c:pt idx="3800">
                  <c:v>0.32988888888889201</c:v>
                </c:pt>
                <c:pt idx="3801">
                  <c:v>0.33061111111111102</c:v>
                </c:pt>
                <c:pt idx="3802">
                  <c:v>0.33127777777777973</c:v>
                </c:pt>
                <c:pt idx="3803">
                  <c:v>0.33238888888889101</c:v>
                </c:pt>
                <c:pt idx="3804">
                  <c:v>0.33316666666666866</c:v>
                </c:pt>
                <c:pt idx="3805">
                  <c:v>0.33400000000000146</c:v>
                </c:pt>
                <c:pt idx="3806">
                  <c:v>0.33500000000000146</c:v>
                </c:pt>
                <c:pt idx="3807">
                  <c:v>0.33566666666666867</c:v>
                </c:pt>
                <c:pt idx="3808">
                  <c:v>0.33638888888889201</c:v>
                </c:pt>
                <c:pt idx="3809">
                  <c:v>0.33722222222222348</c:v>
                </c:pt>
                <c:pt idx="3810">
                  <c:v>0.33761111111111108</c:v>
                </c:pt>
                <c:pt idx="3811">
                  <c:v>0.33805555555555633</c:v>
                </c:pt>
                <c:pt idx="3812">
                  <c:v>0.33844444444444555</c:v>
                </c:pt>
                <c:pt idx="3813">
                  <c:v>0.33900000000000147</c:v>
                </c:pt>
                <c:pt idx="3814">
                  <c:v>0.33972222222222348</c:v>
                </c:pt>
                <c:pt idx="3815">
                  <c:v>0.34016666666666739</c:v>
                </c:pt>
                <c:pt idx="3816">
                  <c:v>0.340555555555556</c:v>
                </c:pt>
                <c:pt idx="3817">
                  <c:v>0.341055555555556</c:v>
                </c:pt>
                <c:pt idx="3818">
                  <c:v>0.3416666666666674</c:v>
                </c:pt>
                <c:pt idx="3819">
                  <c:v>0.34233333333333299</c:v>
                </c:pt>
                <c:pt idx="3820">
                  <c:v>0.34261111111111076</c:v>
                </c:pt>
                <c:pt idx="3821">
                  <c:v>0.34344444444444533</c:v>
                </c:pt>
                <c:pt idx="3822">
                  <c:v>0.34422222222222232</c:v>
                </c:pt>
                <c:pt idx="3823">
                  <c:v>0.34494444444444533</c:v>
                </c:pt>
                <c:pt idx="3824">
                  <c:v>0.345555555555556</c:v>
                </c:pt>
                <c:pt idx="3825">
                  <c:v>0.34611111111111093</c:v>
                </c:pt>
                <c:pt idx="3826">
                  <c:v>0.34644444444444533</c:v>
                </c:pt>
                <c:pt idx="3827">
                  <c:v>0.34705555555555601</c:v>
                </c:pt>
                <c:pt idx="3828">
                  <c:v>0.34711111111111093</c:v>
                </c:pt>
                <c:pt idx="3829">
                  <c:v>0.34744444444444533</c:v>
                </c:pt>
                <c:pt idx="3830">
                  <c:v>0.34800000000000031</c:v>
                </c:pt>
                <c:pt idx="3831">
                  <c:v>0.348333333333333</c:v>
                </c:pt>
                <c:pt idx="3832">
                  <c:v>0.34905555555555601</c:v>
                </c:pt>
                <c:pt idx="3833">
                  <c:v>0.34977777777777846</c:v>
                </c:pt>
                <c:pt idx="3834">
                  <c:v>0.35038888888889086</c:v>
                </c:pt>
                <c:pt idx="3835">
                  <c:v>0.35116666666666746</c:v>
                </c:pt>
                <c:pt idx="3836">
                  <c:v>0.35161111111111099</c:v>
                </c:pt>
                <c:pt idx="3837">
                  <c:v>0.35200000000000031</c:v>
                </c:pt>
                <c:pt idx="3838">
                  <c:v>0.35288888888889086</c:v>
                </c:pt>
                <c:pt idx="3839">
                  <c:v>0.353333333333333</c:v>
                </c:pt>
                <c:pt idx="3840">
                  <c:v>0.35416666666666746</c:v>
                </c:pt>
                <c:pt idx="3841">
                  <c:v>0.35500000000000032</c:v>
                </c:pt>
                <c:pt idx="3842">
                  <c:v>0.35566666666666746</c:v>
                </c:pt>
                <c:pt idx="3843">
                  <c:v>0.35655555555555601</c:v>
                </c:pt>
                <c:pt idx="3844">
                  <c:v>0.35738888888889087</c:v>
                </c:pt>
                <c:pt idx="3845">
                  <c:v>0.35800000000000032</c:v>
                </c:pt>
                <c:pt idx="3846">
                  <c:v>0.358833333333333</c:v>
                </c:pt>
                <c:pt idx="3847">
                  <c:v>0.35927777777777847</c:v>
                </c:pt>
                <c:pt idx="3848">
                  <c:v>0.35983333333333301</c:v>
                </c:pt>
                <c:pt idx="3849">
                  <c:v>0.36055555555555502</c:v>
                </c:pt>
                <c:pt idx="3850">
                  <c:v>0.36122222222222333</c:v>
                </c:pt>
                <c:pt idx="3851">
                  <c:v>0.3619444444444454</c:v>
                </c:pt>
                <c:pt idx="3852">
                  <c:v>0.36238888888889093</c:v>
                </c:pt>
                <c:pt idx="3853">
                  <c:v>0.3629444444444454</c:v>
                </c:pt>
                <c:pt idx="3854">
                  <c:v>0.36377777777777848</c:v>
                </c:pt>
                <c:pt idx="3855">
                  <c:v>0.36444444444444546</c:v>
                </c:pt>
                <c:pt idx="3856">
                  <c:v>0.36522222222222339</c:v>
                </c:pt>
                <c:pt idx="3857">
                  <c:v>0.36600000000000033</c:v>
                </c:pt>
                <c:pt idx="3858">
                  <c:v>0.36666666666666747</c:v>
                </c:pt>
                <c:pt idx="3859">
                  <c:v>0.36766666666666747</c:v>
                </c:pt>
                <c:pt idx="3860">
                  <c:v>0.36850000000000033</c:v>
                </c:pt>
                <c:pt idx="3861">
                  <c:v>0.3692222222222234</c:v>
                </c:pt>
                <c:pt idx="3862">
                  <c:v>0.37000000000000033</c:v>
                </c:pt>
                <c:pt idx="3863">
                  <c:v>0.37044444444444546</c:v>
                </c:pt>
                <c:pt idx="3864">
                  <c:v>0.3712222222222234</c:v>
                </c:pt>
                <c:pt idx="3865">
                  <c:v>0.37205555555555608</c:v>
                </c:pt>
                <c:pt idx="3866">
                  <c:v>0.372611111111111</c:v>
                </c:pt>
                <c:pt idx="3867">
                  <c:v>0.37316666666666748</c:v>
                </c:pt>
                <c:pt idx="3868">
                  <c:v>0.37355555555555608</c:v>
                </c:pt>
                <c:pt idx="3869">
                  <c:v>0.37405555555555631</c:v>
                </c:pt>
                <c:pt idx="3870">
                  <c:v>0.37477777777777954</c:v>
                </c:pt>
                <c:pt idx="3871">
                  <c:v>0.37500000000000133</c:v>
                </c:pt>
                <c:pt idx="3872">
                  <c:v>0.37577777777777954</c:v>
                </c:pt>
                <c:pt idx="3873">
                  <c:v>0.37661111111111101</c:v>
                </c:pt>
                <c:pt idx="3874">
                  <c:v>0.37733333333333302</c:v>
                </c:pt>
                <c:pt idx="3875">
                  <c:v>0.37816666666666854</c:v>
                </c:pt>
                <c:pt idx="3876">
                  <c:v>0.37877777777777955</c:v>
                </c:pt>
                <c:pt idx="3877">
                  <c:v>0.37961111111111101</c:v>
                </c:pt>
                <c:pt idx="3878">
                  <c:v>0.38050000000000139</c:v>
                </c:pt>
                <c:pt idx="3879">
                  <c:v>0.38055555555555631</c:v>
                </c:pt>
                <c:pt idx="3880">
                  <c:v>0.380888888888891</c:v>
                </c:pt>
                <c:pt idx="3881">
                  <c:v>0.38127777777777966</c:v>
                </c:pt>
                <c:pt idx="3882">
                  <c:v>0.38166666666666854</c:v>
                </c:pt>
                <c:pt idx="3883">
                  <c:v>0.38233333333333308</c:v>
                </c:pt>
                <c:pt idx="3884">
                  <c:v>0.38272222222222346</c:v>
                </c:pt>
                <c:pt idx="3885">
                  <c:v>0.38305555555555632</c:v>
                </c:pt>
                <c:pt idx="3886">
                  <c:v>0.383888888888891</c:v>
                </c:pt>
                <c:pt idx="3887">
                  <c:v>0.384388888888891</c:v>
                </c:pt>
                <c:pt idx="3888">
                  <c:v>0.38511111111111102</c:v>
                </c:pt>
                <c:pt idx="3889">
                  <c:v>0.38583333333333308</c:v>
                </c:pt>
                <c:pt idx="3890">
                  <c:v>0.38633333333333308</c:v>
                </c:pt>
                <c:pt idx="3891">
                  <c:v>0.38705555555555632</c:v>
                </c:pt>
                <c:pt idx="3892">
                  <c:v>0.38783333333333331</c:v>
                </c:pt>
                <c:pt idx="3893">
                  <c:v>0.38855555555555632</c:v>
                </c:pt>
                <c:pt idx="3894">
                  <c:v>0.3895000000000014</c:v>
                </c:pt>
                <c:pt idx="3895">
                  <c:v>0.39016666666666866</c:v>
                </c:pt>
                <c:pt idx="3896">
                  <c:v>0.39094444444444554</c:v>
                </c:pt>
                <c:pt idx="3897">
                  <c:v>0.39166666666666866</c:v>
                </c:pt>
                <c:pt idx="3898">
                  <c:v>0.39216666666666866</c:v>
                </c:pt>
                <c:pt idx="3899">
                  <c:v>0.39283333333333331</c:v>
                </c:pt>
                <c:pt idx="3900">
                  <c:v>0.39322222222222347</c:v>
                </c:pt>
                <c:pt idx="3901">
                  <c:v>0.39366666666666866</c:v>
                </c:pt>
                <c:pt idx="3902">
                  <c:v>0.39422222222222347</c:v>
                </c:pt>
                <c:pt idx="3903">
                  <c:v>0.39450000000000146</c:v>
                </c:pt>
                <c:pt idx="3904">
                  <c:v>0.39500000000000146</c:v>
                </c:pt>
                <c:pt idx="3905">
                  <c:v>0.39550000000000146</c:v>
                </c:pt>
                <c:pt idx="3906">
                  <c:v>0.39600000000000146</c:v>
                </c:pt>
                <c:pt idx="3907">
                  <c:v>0.39677777777777973</c:v>
                </c:pt>
                <c:pt idx="3908">
                  <c:v>0.39722222222222348</c:v>
                </c:pt>
                <c:pt idx="3909">
                  <c:v>0.39788888888889101</c:v>
                </c:pt>
                <c:pt idx="3910">
                  <c:v>0.39872222222222348</c:v>
                </c:pt>
                <c:pt idx="3911">
                  <c:v>0.39944444444444555</c:v>
                </c:pt>
                <c:pt idx="3912">
                  <c:v>0.40022222222222231</c:v>
                </c:pt>
                <c:pt idx="3913">
                  <c:v>0.40088888888889079</c:v>
                </c:pt>
                <c:pt idx="3914">
                  <c:v>0.401555555555556</c:v>
                </c:pt>
                <c:pt idx="3915">
                  <c:v>0.40233333333333299</c:v>
                </c:pt>
                <c:pt idx="3916">
                  <c:v>0.40283333333333299</c:v>
                </c:pt>
                <c:pt idx="3917">
                  <c:v>0.403555555555555</c:v>
                </c:pt>
                <c:pt idx="3918">
                  <c:v>0.40433333333333299</c:v>
                </c:pt>
                <c:pt idx="3919">
                  <c:v>0.4048888888888908</c:v>
                </c:pt>
                <c:pt idx="3920">
                  <c:v>0.40550000000000008</c:v>
                </c:pt>
                <c:pt idx="3921">
                  <c:v>0.40600000000000008</c:v>
                </c:pt>
                <c:pt idx="3922">
                  <c:v>0.40650000000000008</c:v>
                </c:pt>
                <c:pt idx="3923">
                  <c:v>0.40711111111111076</c:v>
                </c:pt>
                <c:pt idx="3924">
                  <c:v>0.407555555555556</c:v>
                </c:pt>
                <c:pt idx="3925">
                  <c:v>0.40794444444444533</c:v>
                </c:pt>
                <c:pt idx="3926">
                  <c:v>0.4086666666666674</c:v>
                </c:pt>
                <c:pt idx="3927">
                  <c:v>0.40911111111111093</c:v>
                </c:pt>
                <c:pt idx="3928">
                  <c:v>0.40983333333333299</c:v>
                </c:pt>
                <c:pt idx="3929">
                  <c:v>0.41055555555555601</c:v>
                </c:pt>
                <c:pt idx="3930">
                  <c:v>0.41105555555555601</c:v>
                </c:pt>
                <c:pt idx="3931">
                  <c:v>0.411833333333333</c:v>
                </c:pt>
                <c:pt idx="3932">
                  <c:v>0.41261111111111093</c:v>
                </c:pt>
                <c:pt idx="3933">
                  <c:v>0.41300000000000031</c:v>
                </c:pt>
                <c:pt idx="3934">
                  <c:v>0.41361111111111099</c:v>
                </c:pt>
                <c:pt idx="3935">
                  <c:v>0.41405555555555501</c:v>
                </c:pt>
                <c:pt idx="3936">
                  <c:v>0.41472222222222233</c:v>
                </c:pt>
                <c:pt idx="3937">
                  <c:v>0.41550000000000031</c:v>
                </c:pt>
                <c:pt idx="3938">
                  <c:v>0.41594444444444539</c:v>
                </c:pt>
                <c:pt idx="3939">
                  <c:v>0.41661111111111099</c:v>
                </c:pt>
                <c:pt idx="3940">
                  <c:v>0.41716666666666746</c:v>
                </c:pt>
                <c:pt idx="3941">
                  <c:v>0.4179444444444454</c:v>
                </c:pt>
                <c:pt idx="3942">
                  <c:v>0.41905555555555601</c:v>
                </c:pt>
                <c:pt idx="3943">
                  <c:v>0.41966666666666746</c:v>
                </c:pt>
                <c:pt idx="3944">
                  <c:v>0.4204444444444454</c:v>
                </c:pt>
                <c:pt idx="3945">
                  <c:v>0.42122222222222333</c:v>
                </c:pt>
                <c:pt idx="3946">
                  <c:v>0.42188888888889087</c:v>
                </c:pt>
                <c:pt idx="3947">
                  <c:v>0.4229444444444454</c:v>
                </c:pt>
                <c:pt idx="3948">
                  <c:v>0.42366666666666747</c:v>
                </c:pt>
                <c:pt idx="3949">
                  <c:v>0.42405555555555502</c:v>
                </c:pt>
                <c:pt idx="3950">
                  <c:v>0.42472222222222333</c:v>
                </c:pt>
                <c:pt idx="3951">
                  <c:v>0.42505555555555502</c:v>
                </c:pt>
                <c:pt idx="3952">
                  <c:v>0.42555555555555502</c:v>
                </c:pt>
                <c:pt idx="3953">
                  <c:v>0.42616666666666747</c:v>
                </c:pt>
                <c:pt idx="3954">
                  <c:v>0.42655555555555502</c:v>
                </c:pt>
                <c:pt idx="3955">
                  <c:v>0.42700000000000032</c:v>
                </c:pt>
                <c:pt idx="3956">
                  <c:v>0.42744444444444546</c:v>
                </c:pt>
                <c:pt idx="3957">
                  <c:v>0.42822222222222339</c:v>
                </c:pt>
                <c:pt idx="3958">
                  <c:v>0.42933333333333301</c:v>
                </c:pt>
                <c:pt idx="3959">
                  <c:v>0.430111111111111</c:v>
                </c:pt>
                <c:pt idx="3960">
                  <c:v>0.43094444444444546</c:v>
                </c:pt>
                <c:pt idx="3961">
                  <c:v>0.43177777777777954</c:v>
                </c:pt>
                <c:pt idx="3962">
                  <c:v>0.43250000000000033</c:v>
                </c:pt>
                <c:pt idx="3963">
                  <c:v>0.43350000000000133</c:v>
                </c:pt>
                <c:pt idx="3964">
                  <c:v>0.43416666666666748</c:v>
                </c:pt>
                <c:pt idx="3965">
                  <c:v>0.43505555555555608</c:v>
                </c:pt>
                <c:pt idx="3966">
                  <c:v>0.43605555555555608</c:v>
                </c:pt>
                <c:pt idx="3967">
                  <c:v>0.43677777777777954</c:v>
                </c:pt>
                <c:pt idx="3968">
                  <c:v>0.43755555555555631</c:v>
                </c:pt>
                <c:pt idx="3969">
                  <c:v>0.43833333333333302</c:v>
                </c:pt>
                <c:pt idx="3970">
                  <c:v>0.43883333333333302</c:v>
                </c:pt>
                <c:pt idx="3971">
                  <c:v>0.43961111111111101</c:v>
                </c:pt>
                <c:pt idx="3972">
                  <c:v>0.44</c:v>
                </c:pt>
                <c:pt idx="3973">
                  <c:v>0.44038888888889066</c:v>
                </c:pt>
                <c:pt idx="3974">
                  <c:v>0.44111111111111079</c:v>
                </c:pt>
                <c:pt idx="3975">
                  <c:v>0.44183333333333275</c:v>
                </c:pt>
                <c:pt idx="3976">
                  <c:v>0.44294444444444431</c:v>
                </c:pt>
                <c:pt idx="3977">
                  <c:v>0.44405555555555593</c:v>
                </c:pt>
                <c:pt idx="3978">
                  <c:v>0.44483333333333275</c:v>
                </c:pt>
                <c:pt idx="3979">
                  <c:v>0.44566666666666732</c:v>
                </c:pt>
                <c:pt idx="3980">
                  <c:v>0.44644444444444531</c:v>
                </c:pt>
                <c:pt idx="3981">
                  <c:v>0.44705555555555593</c:v>
                </c:pt>
                <c:pt idx="3982">
                  <c:v>0.44788888888889067</c:v>
                </c:pt>
                <c:pt idx="3983">
                  <c:v>0.44833333333333275</c:v>
                </c:pt>
                <c:pt idx="3984">
                  <c:v>0.44900000000000001</c:v>
                </c:pt>
                <c:pt idx="3985">
                  <c:v>0.44944444444444531</c:v>
                </c:pt>
                <c:pt idx="3986">
                  <c:v>0.44983333333333275</c:v>
                </c:pt>
                <c:pt idx="3987">
                  <c:v>0.45055555555555599</c:v>
                </c:pt>
                <c:pt idx="3988">
                  <c:v>0.45083333333333275</c:v>
                </c:pt>
                <c:pt idx="3989">
                  <c:v>0.45027777777777833</c:v>
                </c:pt>
                <c:pt idx="3990">
                  <c:v>0.45155555555555599</c:v>
                </c:pt>
                <c:pt idx="3991">
                  <c:v>0.45083333333333275</c:v>
                </c:pt>
                <c:pt idx="3992">
                  <c:v>0.44988888888889073</c:v>
                </c:pt>
                <c:pt idx="3993">
                  <c:v>0.44894444444444531</c:v>
                </c:pt>
                <c:pt idx="3994">
                  <c:v>0.44838888888889067</c:v>
                </c:pt>
                <c:pt idx="3995">
                  <c:v>0.44761111111111079</c:v>
                </c:pt>
                <c:pt idx="3996">
                  <c:v>0.44683333333333275</c:v>
                </c:pt>
                <c:pt idx="3997">
                  <c:v>0.44616666666666732</c:v>
                </c:pt>
                <c:pt idx="3998">
                  <c:v>0.44533333333333275</c:v>
                </c:pt>
                <c:pt idx="3999">
                  <c:v>0.44433333333333275</c:v>
                </c:pt>
                <c:pt idx="4000">
                  <c:v>0.44338888888889066</c:v>
                </c:pt>
                <c:pt idx="4001">
                  <c:v>0.44216666666666732</c:v>
                </c:pt>
                <c:pt idx="4002">
                  <c:v>0.44127777777777832</c:v>
                </c:pt>
                <c:pt idx="4003">
                  <c:v>0.44022222222222201</c:v>
                </c:pt>
                <c:pt idx="4004">
                  <c:v>0.43877777777777954</c:v>
                </c:pt>
                <c:pt idx="4005">
                  <c:v>0.43783333333333302</c:v>
                </c:pt>
                <c:pt idx="4006">
                  <c:v>0.43688888888889194</c:v>
                </c:pt>
                <c:pt idx="4007">
                  <c:v>0.43611111111111101</c:v>
                </c:pt>
                <c:pt idx="4008">
                  <c:v>0.43544444444444547</c:v>
                </c:pt>
                <c:pt idx="4009">
                  <c:v>0.434611111111111</c:v>
                </c:pt>
                <c:pt idx="4010">
                  <c:v>0.434111111111111</c:v>
                </c:pt>
                <c:pt idx="4011">
                  <c:v>0.43400000000000133</c:v>
                </c:pt>
                <c:pt idx="4012">
                  <c:v>0.43350000000000133</c:v>
                </c:pt>
                <c:pt idx="4013">
                  <c:v>0.43305555555555608</c:v>
                </c:pt>
                <c:pt idx="4014">
                  <c:v>0.43233333333333301</c:v>
                </c:pt>
                <c:pt idx="4015">
                  <c:v>0.43155555555555608</c:v>
                </c:pt>
                <c:pt idx="4016">
                  <c:v>0.43088888888889193</c:v>
                </c:pt>
                <c:pt idx="4017">
                  <c:v>0.42972222222222339</c:v>
                </c:pt>
                <c:pt idx="4018">
                  <c:v>0.428611111111111</c:v>
                </c:pt>
                <c:pt idx="4019">
                  <c:v>0.42777777777777948</c:v>
                </c:pt>
                <c:pt idx="4020">
                  <c:v>0.42700000000000032</c:v>
                </c:pt>
                <c:pt idx="4021">
                  <c:v>0.42655555555555502</c:v>
                </c:pt>
                <c:pt idx="4022">
                  <c:v>0.42572222222222333</c:v>
                </c:pt>
                <c:pt idx="4023">
                  <c:v>0.4249444444444454</c:v>
                </c:pt>
                <c:pt idx="4024">
                  <c:v>0.42450000000000032</c:v>
                </c:pt>
                <c:pt idx="4025">
                  <c:v>0.42372222222222333</c:v>
                </c:pt>
                <c:pt idx="4026">
                  <c:v>0.42300000000000032</c:v>
                </c:pt>
                <c:pt idx="4027">
                  <c:v>0.4219444444444454</c:v>
                </c:pt>
                <c:pt idx="4028">
                  <c:v>0.42077777777777947</c:v>
                </c:pt>
                <c:pt idx="4029">
                  <c:v>0.4199444444444454</c:v>
                </c:pt>
                <c:pt idx="4030">
                  <c:v>0.41872222222222233</c:v>
                </c:pt>
                <c:pt idx="4031">
                  <c:v>0.41761111111111099</c:v>
                </c:pt>
                <c:pt idx="4032">
                  <c:v>0.41677777777777847</c:v>
                </c:pt>
                <c:pt idx="4033">
                  <c:v>0.41561111111111099</c:v>
                </c:pt>
                <c:pt idx="4034">
                  <c:v>0.41477777777777847</c:v>
                </c:pt>
                <c:pt idx="4035">
                  <c:v>0.41400000000000031</c:v>
                </c:pt>
                <c:pt idx="4036">
                  <c:v>0.41322222222222232</c:v>
                </c:pt>
                <c:pt idx="4037">
                  <c:v>0.41244444444444534</c:v>
                </c:pt>
                <c:pt idx="4038">
                  <c:v>0.41150000000000031</c:v>
                </c:pt>
                <c:pt idx="4039">
                  <c:v>0.41055555555555601</c:v>
                </c:pt>
                <c:pt idx="4040">
                  <c:v>0.40977777777777846</c:v>
                </c:pt>
                <c:pt idx="4041">
                  <c:v>0.40877777777777846</c:v>
                </c:pt>
                <c:pt idx="4042">
                  <c:v>0.40794444444444533</c:v>
                </c:pt>
                <c:pt idx="4043">
                  <c:v>0.40683333333333299</c:v>
                </c:pt>
                <c:pt idx="4044">
                  <c:v>0.406055555555556</c:v>
                </c:pt>
                <c:pt idx="4045">
                  <c:v>0.40550000000000008</c:v>
                </c:pt>
                <c:pt idx="4046">
                  <c:v>0.40450000000000008</c:v>
                </c:pt>
                <c:pt idx="4047">
                  <c:v>0.403555555555555</c:v>
                </c:pt>
                <c:pt idx="4048">
                  <c:v>0.4027777777777784</c:v>
                </c:pt>
                <c:pt idx="4049">
                  <c:v>0.40166666666666739</c:v>
                </c:pt>
                <c:pt idx="4050">
                  <c:v>0.40088888888889079</c:v>
                </c:pt>
                <c:pt idx="4051">
                  <c:v>0.39972222222222348</c:v>
                </c:pt>
                <c:pt idx="4052">
                  <c:v>0.39866666666666867</c:v>
                </c:pt>
                <c:pt idx="4053">
                  <c:v>0.39788888888889101</c:v>
                </c:pt>
                <c:pt idx="4054">
                  <c:v>0.39694444444444554</c:v>
                </c:pt>
                <c:pt idx="4055">
                  <c:v>0.39594444444444554</c:v>
                </c:pt>
                <c:pt idx="4056">
                  <c:v>0.39494444444444554</c:v>
                </c:pt>
                <c:pt idx="4057">
                  <c:v>0.39383333333333331</c:v>
                </c:pt>
                <c:pt idx="4058">
                  <c:v>0.39311111111111102</c:v>
                </c:pt>
                <c:pt idx="4059">
                  <c:v>0.39233333333333331</c:v>
                </c:pt>
                <c:pt idx="4060">
                  <c:v>0.3915000000000014</c:v>
                </c:pt>
                <c:pt idx="4061">
                  <c:v>0.39105555555555632</c:v>
                </c:pt>
                <c:pt idx="4062">
                  <c:v>0.39038888888889101</c:v>
                </c:pt>
                <c:pt idx="4063">
                  <c:v>0.38994444444444554</c:v>
                </c:pt>
                <c:pt idx="4064">
                  <c:v>0.3895000000000014</c:v>
                </c:pt>
                <c:pt idx="4065">
                  <c:v>0.38883333333333331</c:v>
                </c:pt>
                <c:pt idx="4066">
                  <c:v>0.38822222222222347</c:v>
                </c:pt>
                <c:pt idx="4067">
                  <c:v>0.38755555555555632</c:v>
                </c:pt>
                <c:pt idx="4068">
                  <c:v>0.38672222222222347</c:v>
                </c:pt>
                <c:pt idx="4069">
                  <c:v>0.38616666666666855</c:v>
                </c:pt>
                <c:pt idx="4070">
                  <c:v>0.385388888888892</c:v>
                </c:pt>
                <c:pt idx="4071">
                  <c:v>0.38466666666666754</c:v>
                </c:pt>
                <c:pt idx="4072">
                  <c:v>0.38405555555555632</c:v>
                </c:pt>
                <c:pt idx="4073">
                  <c:v>0.38311111111111101</c:v>
                </c:pt>
                <c:pt idx="4074">
                  <c:v>0.38227777777777966</c:v>
                </c:pt>
                <c:pt idx="4075">
                  <c:v>0.38161111111111101</c:v>
                </c:pt>
                <c:pt idx="4076">
                  <c:v>0.380888888888891</c:v>
                </c:pt>
                <c:pt idx="4077">
                  <c:v>0.38033333333333302</c:v>
                </c:pt>
                <c:pt idx="4078">
                  <c:v>0.37955555555555631</c:v>
                </c:pt>
                <c:pt idx="4079">
                  <c:v>0.37883333333333302</c:v>
                </c:pt>
                <c:pt idx="4080">
                  <c:v>0.37833333333333302</c:v>
                </c:pt>
                <c:pt idx="4081">
                  <c:v>0.37755555555555631</c:v>
                </c:pt>
                <c:pt idx="4082">
                  <c:v>0.37683333333333302</c:v>
                </c:pt>
                <c:pt idx="4083">
                  <c:v>0.37605555555555631</c:v>
                </c:pt>
                <c:pt idx="4084">
                  <c:v>0.37516666666666848</c:v>
                </c:pt>
                <c:pt idx="4085">
                  <c:v>0.37477777777777954</c:v>
                </c:pt>
                <c:pt idx="4086">
                  <c:v>0.37388888888889193</c:v>
                </c:pt>
                <c:pt idx="4087">
                  <c:v>0.3732222222222234</c:v>
                </c:pt>
                <c:pt idx="4088">
                  <c:v>0.37283333333333302</c:v>
                </c:pt>
                <c:pt idx="4089">
                  <c:v>0.37205555555555608</c:v>
                </c:pt>
                <c:pt idx="4090">
                  <c:v>0.37133333333333302</c:v>
                </c:pt>
                <c:pt idx="4091">
                  <c:v>0.3707222222222234</c:v>
                </c:pt>
                <c:pt idx="4092">
                  <c:v>0.37005555555555608</c:v>
                </c:pt>
                <c:pt idx="4093">
                  <c:v>0.3697222222222234</c:v>
                </c:pt>
                <c:pt idx="4094">
                  <c:v>0.36916666666666748</c:v>
                </c:pt>
                <c:pt idx="4095">
                  <c:v>0.36855555555555602</c:v>
                </c:pt>
                <c:pt idx="4096">
                  <c:v>0.368111111111111</c:v>
                </c:pt>
                <c:pt idx="4097">
                  <c:v>0.36766666666666747</c:v>
                </c:pt>
                <c:pt idx="4098">
                  <c:v>0.36722222222222339</c:v>
                </c:pt>
                <c:pt idx="4099">
                  <c:v>0.36655555555555502</c:v>
                </c:pt>
                <c:pt idx="4100">
                  <c:v>0.36577777777777848</c:v>
                </c:pt>
                <c:pt idx="4101">
                  <c:v>0.36522222222222339</c:v>
                </c:pt>
                <c:pt idx="4102">
                  <c:v>0.36466666666666747</c:v>
                </c:pt>
                <c:pt idx="4103">
                  <c:v>0.36422222222222334</c:v>
                </c:pt>
                <c:pt idx="4104">
                  <c:v>0.36355555555555502</c:v>
                </c:pt>
                <c:pt idx="4105">
                  <c:v>0.36277777777777848</c:v>
                </c:pt>
                <c:pt idx="4106">
                  <c:v>0.36216666666666747</c:v>
                </c:pt>
                <c:pt idx="4107">
                  <c:v>0.36155555555555502</c:v>
                </c:pt>
                <c:pt idx="4108">
                  <c:v>0.3609444444444454</c:v>
                </c:pt>
                <c:pt idx="4109">
                  <c:v>0.3604444444444454</c:v>
                </c:pt>
                <c:pt idx="4110">
                  <c:v>0.35972222222222333</c:v>
                </c:pt>
                <c:pt idx="4111">
                  <c:v>0.35927777777777847</c:v>
                </c:pt>
                <c:pt idx="4112">
                  <c:v>0.358833333333333</c:v>
                </c:pt>
                <c:pt idx="4113">
                  <c:v>0.35805555555555502</c:v>
                </c:pt>
                <c:pt idx="4114">
                  <c:v>0.35750000000000032</c:v>
                </c:pt>
                <c:pt idx="4115">
                  <c:v>0.35677777777777847</c:v>
                </c:pt>
                <c:pt idx="4116">
                  <c:v>0.35572222222222233</c:v>
                </c:pt>
                <c:pt idx="4117">
                  <c:v>0.35500000000000032</c:v>
                </c:pt>
                <c:pt idx="4118">
                  <c:v>0.35422222222222233</c:v>
                </c:pt>
                <c:pt idx="4119">
                  <c:v>0.35344444444444539</c:v>
                </c:pt>
                <c:pt idx="4120">
                  <c:v>0.35294444444444539</c:v>
                </c:pt>
                <c:pt idx="4121">
                  <c:v>0.35216666666666746</c:v>
                </c:pt>
                <c:pt idx="4122">
                  <c:v>0.35161111111111099</c:v>
                </c:pt>
                <c:pt idx="4123">
                  <c:v>0.35088888888889086</c:v>
                </c:pt>
                <c:pt idx="4124">
                  <c:v>0.35005555555555601</c:v>
                </c:pt>
                <c:pt idx="4125">
                  <c:v>0.34927777777777846</c:v>
                </c:pt>
                <c:pt idx="4126">
                  <c:v>0.34850000000000031</c:v>
                </c:pt>
                <c:pt idx="4127">
                  <c:v>0.34772222222222232</c:v>
                </c:pt>
                <c:pt idx="4128">
                  <c:v>0.34705555555555601</c:v>
                </c:pt>
                <c:pt idx="4129">
                  <c:v>0.34611111111111093</c:v>
                </c:pt>
                <c:pt idx="4130">
                  <c:v>0.345555555555556</c:v>
                </c:pt>
                <c:pt idx="4131">
                  <c:v>0.34477777777777946</c:v>
                </c:pt>
                <c:pt idx="4132">
                  <c:v>0.34394444444444533</c:v>
                </c:pt>
                <c:pt idx="4133">
                  <c:v>0.34322222222222232</c:v>
                </c:pt>
                <c:pt idx="4134">
                  <c:v>0.34222222222222232</c:v>
                </c:pt>
                <c:pt idx="4135">
                  <c:v>0.34144444444444433</c:v>
                </c:pt>
                <c:pt idx="4136">
                  <c:v>0.3407777777777784</c:v>
                </c:pt>
                <c:pt idx="4137">
                  <c:v>0.34011111111111075</c:v>
                </c:pt>
                <c:pt idx="4138">
                  <c:v>0.33972222222222348</c:v>
                </c:pt>
                <c:pt idx="4139">
                  <c:v>0.33900000000000147</c:v>
                </c:pt>
                <c:pt idx="4140">
                  <c:v>0.33822222222222348</c:v>
                </c:pt>
                <c:pt idx="4141">
                  <c:v>0.33777777777777973</c:v>
                </c:pt>
                <c:pt idx="4142">
                  <c:v>0.33711111111111108</c:v>
                </c:pt>
                <c:pt idx="4143">
                  <c:v>0.33633333333333332</c:v>
                </c:pt>
                <c:pt idx="4144">
                  <c:v>0.33555555555555633</c:v>
                </c:pt>
                <c:pt idx="4145">
                  <c:v>0.33450000000000146</c:v>
                </c:pt>
                <c:pt idx="4146">
                  <c:v>0.33372222222222347</c:v>
                </c:pt>
                <c:pt idx="4147">
                  <c:v>0.33288888888889201</c:v>
                </c:pt>
                <c:pt idx="4148">
                  <c:v>0.33205555555555633</c:v>
                </c:pt>
                <c:pt idx="4149">
                  <c:v>0.33161111111111102</c:v>
                </c:pt>
                <c:pt idx="4150">
                  <c:v>0.33077777777777967</c:v>
                </c:pt>
                <c:pt idx="4151">
                  <c:v>0.33000000000000146</c:v>
                </c:pt>
                <c:pt idx="4152">
                  <c:v>0.32961111111111102</c:v>
                </c:pt>
                <c:pt idx="4153">
                  <c:v>0.32883333333333331</c:v>
                </c:pt>
                <c:pt idx="4154">
                  <c:v>0.32816666666666866</c:v>
                </c:pt>
                <c:pt idx="4155">
                  <c:v>0.32738888888889101</c:v>
                </c:pt>
                <c:pt idx="4156">
                  <c:v>0.32655555555555632</c:v>
                </c:pt>
                <c:pt idx="4157">
                  <c:v>0.32611111111111102</c:v>
                </c:pt>
                <c:pt idx="4158">
                  <c:v>0.32533333333333331</c:v>
                </c:pt>
                <c:pt idx="4159">
                  <c:v>0.32461111111111102</c:v>
                </c:pt>
                <c:pt idx="4160">
                  <c:v>0.32416666666666855</c:v>
                </c:pt>
                <c:pt idx="4161">
                  <c:v>0.323388888888892</c:v>
                </c:pt>
                <c:pt idx="4162">
                  <c:v>0.32272222222222346</c:v>
                </c:pt>
                <c:pt idx="4163">
                  <c:v>0.3220000000000014</c:v>
                </c:pt>
                <c:pt idx="4164">
                  <c:v>0.32133333333333308</c:v>
                </c:pt>
                <c:pt idx="4165">
                  <c:v>0.32094444444444548</c:v>
                </c:pt>
                <c:pt idx="4166">
                  <c:v>0.32022222222222346</c:v>
                </c:pt>
                <c:pt idx="4167">
                  <c:v>0.31972222222222346</c:v>
                </c:pt>
                <c:pt idx="4168">
                  <c:v>0.31927777777777966</c:v>
                </c:pt>
                <c:pt idx="4169">
                  <c:v>0.31883333333333302</c:v>
                </c:pt>
                <c:pt idx="4170">
                  <c:v>0.31833333333333302</c:v>
                </c:pt>
                <c:pt idx="4171">
                  <c:v>0.317888888888892</c:v>
                </c:pt>
                <c:pt idx="4172">
                  <c:v>0.31722222222222346</c:v>
                </c:pt>
                <c:pt idx="4173">
                  <c:v>0.316888888888891</c:v>
                </c:pt>
                <c:pt idx="4174">
                  <c:v>0.31627777777777955</c:v>
                </c:pt>
                <c:pt idx="4175">
                  <c:v>0.31583333333333302</c:v>
                </c:pt>
                <c:pt idx="4176">
                  <c:v>0.31522222222222346</c:v>
                </c:pt>
                <c:pt idx="4177">
                  <c:v>0.31438888888889199</c:v>
                </c:pt>
                <c:pt idx="4178">
                  <c:v>0.31366666666666854</c:v>
                </c:pt>
                <c:pt idx="4179">
                  <c:v>0.31283333333333302</c:v>
                </c:pt>
                <c:pt idx="4180">
                  <c:v>0.31194444444444547</c:v>
                </c:pt>
                <c:pt idx="4181">
                  <c:v>0.31127777777777954</c:v>
                </c:pt>
                <c:pt idx="4182">
                  <c:v>0.31050000000000133</c:v>
                </c:pt>
                <c:pt idx="4183">
                  <c:v>0.30988888888889193</c:v>
                </c:pt>
                <c:pt idx="4184">
                  <c:v>0.30933333333333302</c:v>
                </c:pt>
                <c:pt idx="4185">
                  <c:v>0.30855555555555608</c:v>
                </c:pt>
                <c:pt idx="4186">
                  <c:v>0.30805555555555608</c:v>
                </c:pt>
                <c:pt idx="4187">
                  <c:v>0.30744444444444546</c:v>
                </c:pt>
                <c:pt idx="4188">
                  <c:v>0.306611111111111</c:v>
                </c:pt>
                <c:pt idx="4189">
                  <c:v>0.30594444444444546</c:v>
                </c:pt>
                <c:pt idx="4190">
                  <c:v>0.30500000000000033</c:v>
                </c:pt>
                <c:pt idx="4191">
                  <c:v>0.30427777777777848</c:v>
                </c:pt>
                <c:pt idx="4192">
                  <c:v>0.30344444444444546</c:v>
                </c:pt>
                <c:pt idx="4193">
                  <c:v>0.30227777777777848</c:v>
                </c:pt>
                <c:pt idx="4194">
                  <c:v>0.30144444444444546</c:v>
                </c:pt>
                <c:pt idx="4195">
                  <c:v>0.300611111111111</c:v>
                </c:pt>
                <c:pt idx="4196">
                  <c:v>0.29972222222222333</c:v>
                </c:pt>
                <c:pt idx="4197">
                  <c:v>0.29916666666666747</c:v>
                </c:pt>
                <c:pt idx="4198">
                  <c:v>0.29827777777777847</c:v>
                </c:pt>
                <c:pt idx="4199">
                  <c:v>0.29755555555555502</c:v>
                </c:pt>
                <c:pt idx="4200">
                  <c:v>0.29722222222222333</c:v>
                </c:pt>
                <c:pt idx="4201">
                  <c:v>0.29650000000000032</c:v>
                </c:pt>
                <c:pt idx="4202">
                  <c:v>0.29577777777777847</c:v>
                </c:pt>
                <c:pt idx="4203">
                  <c:v>0.29500000000000032</c:v>
                </c:pt>
                <c:pt idx="4204">
                  <c:v>0.29388888888889086</c:v>
                </c:pt>
                <c:pt idx="4205">
                  <c:v>0.29305555555555601</c:v>
                </c:pt>
                <c:pt idx="4206">
                  <c:v>0.29188888888889086</c:v>
                </c:pt>
                <c:pt idx="4207">
                  <c:v>0.29066666666666746</c:v>
                </c:pt>
                <c:pt idx="4208">
                  <c:v>0.28938888888889086</c:v>
                </c:pt>
                <c:pt idx="4209">
                  <c:v>0.28788888888889086</c:v>
                </c:pt>
                <c:pt idx="4210">
                  <c:v>0.2866666666666674</c:v>
                </c:pt>
                <c:pt idx="4211">
                  <c:v>0.28550000000000031</c:v>
                </c:pt>
                <c:pt idx="4212">
                  <c:v>0.28433333333333299</c:v>
                </c:pt>
                <c:pt idx="4213">
                  <c:v>0.283555555555556</c:v>
                </c:pt>
                <c:pt idx="4214">
                  <c:v>0.28261111111111076</c:v>
                </c:pt>
                <c:pt idx="4215">
                  <c:v>0.28200000000000008</c:v>
                </c:pt>
                <c:pt idx="4216">
                  <c:v>0.2813888888888908</c:v>
                </c:pt>
                <c:pt idx="4217">
                  <c:v>0.28072222222222232</c:v>
                </c:pt>
                <c:pt idx="4218">
                  <c:v>0.28027777777777846</c:v>
                </c:pt>
                <c:pt idx="4219">
                  <c:v>0.27961111111111076</c:v>
                </c:pt>
                <c:pt idx="4220">
                  <c:v>0.2788888888888908</c:v>
                </c:pt>
                <c:pt idx="4221">
                  <c:v>0.2782777777777784</c:v>
                </c:pt>
                <c:pt idx="4222">
                  <c:v>0.27761111111111075</c:v>
                </c:pt>
                <c:pt idx="4223">
                  <c:v>0.27716666666666739</c:v>
                </c:pt>
                <c:pt idx="4224">
                  <c:v>0.2767777777777784</c:v>
                </c:pt>
                <c:pt idx="4225">
                  <c:v>0.276055555555556</c:v>
                </c:pt>
                <c:pt idx="4226">
                  <c:v>0.27566666666666739</c:v>
                </c:pt>
                <c:pt idx="4227">
                  <c:v>0.27522222222222231</c:v>
                </c:pt>
                <c:pt idx="4228">
                  <c:v>0.27483333333333299</c:v>
                </c:pt>
                <c:pt idx="4229">
                  <c:v>0.27444444444444532</c:v>
                </c:pt>
                <c:pt idx="4230">
                  <c:v>0.27422222222222231</c:v>
                </c:pt>
                <c:pt idx="4231">
                  <c:v>0.27388888888889079</c:v>
                </c:pt>
                <c:pt idx="4232">
                  <c:v>0.27366666666666734</c:v>
                </c:pt>
                <c:pt idx="4233">
                  <c:v>0.27316666666666733</c:v>
                </c:pt>
                <c:pt idx="4234">
                  <c:v>0.27288888888889073</c:v>
                </c:pt>
                <c:pt idx="4235">
                  <c:v>0.27244444444444532</c:v>
                </c:pt>
                <c:pt idx="4236">
                  <c:v>0.27194444444444532</c:v>
                </c:pt>
                <c:pt idx="4237">
                  <c:v>0.27133333333333293</c:v>
                </c:pt>
                <c:pt idx="4238">
                  <c:v>0.27050000000000002</c:v>
                </c:pt>
                <c:pt idx="4239">
                  <c:v>0.26994444444444532</c:v>
                </c:pt>
                <c:pt idx="4240">
                  <c:v>0.26944444444444532</c:v>
                </c:pt>
                <c:pt idx="4241">
                  <c:v>0.26855555555555599</c:v>
                </c:pt>
                <c:pt idx="4242">
                  <c:v>0.26783333333333276</c:v>
                </c:pt>
                <c:pt idx="4243">
                  <c:v>0.26722222222222208</c:v>
                </c:pt>
                <c:pt idx="4244">
                  <c:v>0.26661111111111074</c:v>
                </c:pt>
                <c:pt idx="4245">
                  <c:v>0.26627777777777834</c:v>
                </c:pt>
                <c:pt idx="4246">
                  <c:v>0.26550000000000001</c:v>
                </c:pt>
                <c:pt idx="4247">
                  <c:v>0.26494444444444432</c:v>
                </c:pt>
                <c:pt idx="4248">
                  <c:v>0.26472222222222208</c:v>
                </c:pt>
                <c:pt idx="4249">
                  <c:v>0.26427777777777833</c:v>
                </c:pt>
                <c:pt idx="4250">
                  <c:v>0.26388888888889073</c:v>
                </c:pt>
                <c:pt idx="4251">
                  <c:v>0.26327777777777833</c:v>
                </c:pt>
                <c:pt idx="4252">
                  <c:v>0.26261111111111074</c:v>
                </c:pt>
                <c:pt idx="4253">
                  <c:v>0.26227777777777833</c:v>
                </c:pt>
                <c:pt idx="4254">
                  <c:v>0.26183333333333275</c:v>
                </c:pt>
                <c:pt idx="4255">
                  <c:v>0.26127777777777833</c:v>
                </c:pt>
                <c:pt idx="4256">
                  <c:v>0.26088888888889067</c:v>
                </c:pt>
                <c:pt idx="4257">
                  <c:v>0.26033333333333275</c:v>
                </c:pt>
                <c:pt idx="4258">
                  <c:v>0.26022222222222202</c:v>
                </c:pt>
                <c:pt idx="4259">
                  <c:v>0.25977777777777833</c:v>
                </c:pt>
                <c:pt idx="4260">
                  <c:v>0.25916666666666732</c:v>
                </c:pt>
                <c:pt idx="4261">
                  <c:v>0.25866666666666732</c:v>
                </c:pt>
                <c:pt idx="4262">
                  <c:v>0.25788888888889067</c:v>
                </c:pt>
                <c:pt idx="4263">
                  <c:v>0.25722222222222202</c:v>
                </c:pt>
                <c:pt idx="4264">
                  <c:v>0.25661111111111079</c:v>
                </c:pt>
                <c:pt idx="4265">
                  <c:v>0.25566666666666732</c:v>
                </c:pt>
                <c:pt idx="4266">
                  <c:v>0.25522222222222202</c:v>
                </c:pt>
                <c:pt idx="4267">
                  <c:v>0.25466666666666732</c:v>
                </c:pt>
                <c:pt idx="4268">
                  <c:v>0.254</c:v>
                </c:pt>
                <c:pt idx="4269">
                  <c:v>0.25361111111111079</c:v>
                </c:pt>
                <c:pt idx="4270">
                  <c:v>0.25322222222222202</c:v>
                </c:pt>
                <c:pt idx="4271">
                  <c:v>0.25283333333333274</c:v>
                </c:pt>
                <c:pt idx="4272">
                  <c:v>0.2525</c:v>
                </c:pt>
                <c:pt idx="4273">
                  <c:v>0.25172222222222201</c:v>
                </c:pt>
                <c:pt idx="4274">
                  <c:v>0.25133333333333274</c:v>
                </c:pt>
                <c:pt idx="4275">
                  <c:v>0.25088888888889066</c:v>
                </c:pt>
                <c:pt idx="4276">
                  <c:v>0.25038888888889066</c:v>
                </c:pt>
                <c:pt idx="4277">
                  <c:v>0.24988888888888916</c:v>
                </c:pt>
                <c:pt idx="4278">
                  <c:v>0.24911111111111123</c:v>
                </c:pt>
                <c:pt idx="4279">
                  <c:v>0.24838888888888916</c:v>
                </c:pt>
                <c:pt idx="4280">
                  <c:v>0.24794444444444547</c:v>
                </c:pt>
                <c:pt idx="4281">
                  <c:v>0.24716666666666701</c:v>
                </c:pt>
                <c:pt idx="4282">
                  <c:v>0.246555555555556</c:v>
                </c:pt>
                <c:pt idx="4283">
                  <c:v>0.24583333333333426</c:v>
                </c:pt>
                <c:pt idx="4284">
                  <c:v>0.24511111111111117</c:v>
                </c:pt>
                <c:pt idx="4285">
                  <c:v>0.24477777777777801</c:v>
                </c:pt>
                <c:pt idx="4286">
                  <c:v>0.24411111111111117</c:v>
                </c:pt>
                <c:pt idx="4287">
                  <c:v>0.24338888888888904</c:v>
                </c:pt>
                <c:pt idx="4288">
                  <c:v>0.24294444444444546</c:v>
                </c:pt>
                <c:pt idx="4289">
                  <c:v>0.242055555555556</c:v>
                </c:pt>
                <c:pt idx="4290">
                  <c:v>0.24133333333333426</c:v>
                </c:pt>
                <c:pt idx="4291">
                  <c:v>0.24055555555555597</c:v>
                </c:pt>
                <c:pt idx="4292">
                  <c:v>0.23972222222222317</c:v>
                </c:pt>
                <c:pt idx="4293">
                  <c:v>0.23922222222222217</c:v>
                </c:pt>
                <c:pt idx="4294">
                  <c:v>0.23855555555555588</c:v>
                </c:pt>
                <c:pt idx="4295">
                  <c:v>0.23783333333333423</c:v>
                </c:pt>
                <c:pt idx="4296">
                  <c:v>0.23744444444444543</c:v>
                </c:pt>
                <c:pt idx="4297">
                  <c:v>0.236777777777778</c:v>
                </c:pt>
                <c:pt idx="4298">
                  <c:v>0.236166666666667</c:v>
                </c:pt>
                <c:pt idx="4299">
                  <c:v>0.2354444444444454</c:v>
                </c:pt>
                <c:pt idx="4300">
                  <c:v>0.234666666666667</c:v>
                </c:pt>
                <c:pt idx="4301">
                  <c:v>0.23422222222222217</c:v>
                </c:pt>
                <c:pt idx="4302">
                  <c:v>0.23338888888888901</c:v>
                </c:pt>
                <c:pt idx="4303">
                  <c:v>0.23266666666666697</c:v>
                </c:pt>
                <c:pt idx="4304">
                  <c:v>0.23205555555555488</c:v>
                </c:pt>
                <c:pt idx="4305">
                  <c:v>0.231388888888889</c:v>
                </c:pt>
                <c:pt idx="4306">
                  <c:v>0.23100000000000001</c:v>
                </c:pt>
                <c:pt idx="4307">
                  <c:v>0.23061111111111104</c:v>
                </c:pt>
                <c:pt idx="4308">
                  <c:v>0.23016666666666688</c:v>
                </c:pt>
                <c:pt idx="4309">
                  <c:v>0.23005555555555587</c:v>
                </c:pt>
                <c:pt idx="4310">
                  <c:v>0.22961111111111104</c:v>
                </c:pt>
                <c:pt idx="4311">
                  <c:v>0.229277777777778</c:v>
                </c:pt>
                <c:pt idx="4312">
                  <c:v>0.22894444444444537</c:v>
                </c:pt>
                <c:pt idx="4313">
                  <c:v>0.22816666666666688</c:v>
                </c:pt>
                <c:pt idx="4314">
                  <c:v>0.22783333333333317</c:v>
                </c:pt>
                <c:pt idx="4315">
                  <c:v>0.22711111111111101</c:v>
                </c:pt>
                <c:pt idx="4316">
                  <c:v>0.22633333333333316</c:v>
                </c:pt>
                <c:pt idx="4317">
                  <c:v>0.22600000000000001</c:v>
                </c:pt>
                <c:pt idx="4318">
                  <c:v>0.22527777777777797</c:v>
                </c:pt>
                <c:pt idx="4319">
                  <c:v>0.22477777777777797</c:v>
                </c:pt>
                <c:pt idx="4320">
                  <c:v>0.22444444444444536</c:v>
                </c:pt>
                <c:pt idx="4321">
                  <c:v>0.22372222222222204</c:v>
                </c:pt>
                <c:pt idx="4322">
                  <c:v>0.22333333333333316</c:v>
                </c:pt>
                <c:pt idx="4323">
                  <c:v>0.223</c:v>
                </c:pt>
                <c:pt idx="4324">
                  <c:v>0.22222222222222204</c:v>
                </c:pt>
                <c:pt idx="4325">
                  <c:v>0.22177777777777788</c:v>
                </c:pt>
                <c:pt idx="4326">
                  <c:v>0.22116666666666687</c:v>
                </c:pt>
                <c:pt idx="4327">
                  <c:v>0.22072222222222201</c:v>
                </c:pt>
                <c:pt idx="4328">
                  <c:v>0.22027777777777788</c:v>
                </c:pt>
                <c:pt idx="4329">
                  <c:v>0.219555555555556</c:v>
                </c:pt>
                <c:pt idx="4330">
                  <c:v>0.21900000000000017</c:v>
                </c:pt>
                <c:pt idx="4331">
                  <c:v>0.218555555555556</c:v>
                </c:pt>
                <c:pt idx="4332">
                  <c:v>0.21811111111111123</c:v>
                </c:pt>
                <c:pt idx="4333">
                  <c:v>0.21777777777777801</c:v>
                </c:pt>
                <c:pt idx="4334">
                  <c:v>0.217055555555556</c:v>
                </c:pt>
                <c:pt idx="4335">
                  <c:v>0.21644444444444547</c:v>
                </c:pt>
                <c:pt idx="4336">
                  <c:v>0.21594444444444547</c:v>
                </c:pt>
                <c:pt idx="4337">
                  <c:v>0.21527777777777801</c:v>
                </c:pt>
                <c:pt idx="4338">
                  <c:v>0.21488888888888916</c:v>
                </c:pt>
                <c:pt idx="4339">
                  <c:v>0.214166666666667</c:v>
                </c:pt>
                <c:pt idx="4340">
                  <c:v>0.21344444444444546</c:v>
                </c:pt>
                <c:pt idx="4341">
                  <c:v>0.21311111111111117</c:v>
                </c:pt>
                <c:pt idx="4342">
                  <c:v>0.21261111111111117</c:v>
                </c:pt>
                <c:pt idx="4343">
                  <c:v>0.21227777777777801</c:v>
                </c:pt>
                <c:pt idx="4344">
                  <c:v>0.21200000000000016</c:v>
                </c:pt>
                <c:pt idx="4345">
                  <c:v>0.21133333333333426</c:v>
                </c:pt>
                <c:pt idx="4346">
                  <c:v>0.21088888888888901</c:v>
                </c:pt>
                <c:pt idx="4347">
                  <c:v>0.21050000000000016</c:v>
                </c:pt>
                <c:pt idx="4348">
                  <c:v>0.20994444444444543</c:v>
                </c:pt>
                <c:pt idx="4349">
                  <c:v>0.20955555555555597</c:v>
                </c:pt>
                <c:pt idx="4350">
                  <c:v>0.20883333333333423</c:v>
                </c:pt>
                <c:pt idx="4351">
                  <c:v>0.20822222222222217</c:v>
                </c:pt>
                <c:pt idx="4352">
                  <c:v>0.20772222222222217</c:v>
                </c:pt>
                <c:pt idx="4353">
                  <c:v>0.20738888888888901</c:v>
                </c:pt>
                <c:pt idx="4354">
                  <c:v>0.20705555555555588</c:v>
                </c:pt>
                <c:pt idx="4355">
                  <c:v>0.20650000000000004</c:v>
                </c:pt>
                <c:pt idx="4356">
                  <c:v>0.20572222222222217</c:v>
                </c:pt>
                <c:pt idx="4357">
                  <c:v>0.20538888888888901</c:v>
                </c:pt>
                <c:pt idx="4358">
                  <c:v>0.204777777777778</c:v>
                </c:pt>
                <c:pt idx="4359">
                  <c:v>0.20422222222222217</c:v>
                </c:pt>
                <c:pt idx="4360">
                  <c:v>0.203777777777778</c:v>
                </c:pt>
                <c:pt idx="4361">
                  <c:v>0.20300000000000001</c:v>
                </c:pt>
                <c:pt idx="4362">
                  <c:v>0.20255555555555588</c:v>
                </c:pt>
                <c:pt idx="4363">
                  <c:v>0.20211111111111116</c:v>
                </c:pt>
                <c:pt idx="4364">
                  <c:v>0.20161111111111116</c:v>
                </c:pt>
                <c:pt idx="4365">
                  <c:v>0.20138888888888901</c:v>
                </c:pt>
                <c:pt idx="4366">
                  <c:v>0.20100000000000001</c:v>
                </c:pt>
                <c:pt idx="4367">
                  <c:v>0.20055555555555488</c:v>
                </c:pt>
                <c:pt idx="4368">
                  <c:v>0.200277777777778</c:v>
                </c:pt>
                <c:pt idx="4369">
                  <c:v>0.199777777777778</c:v>
                </c:pt>
                <c:pt idx="4370">
                  <c:v>0.19944444444444537</c:v>
                </c:pt>
                <c:pt idx="4371">
                  <c:v>0.19911111111111104</c:v>
                </c:pt>
                <c:pt idx="4372">
                  <c:v>0.19850000000000001</c:v>
                </c:pt>
                <c:pt idx="4373">
                  <c:v>0.19822222222222216</c:v>
                </c:pt>
                <c:pt idx="4374">
                  <c:v>0.19755555555555587</c:v>
                </c:pt>
                <c:pt idx="4375">
                  <c:v>0.19705555555555487</c:v>
                </c:pt>
                <c:pt idx="4376">
                  <c:v>0.19666666666666688</c:v>
                </c:pt>
                <c:pt idx="4377">
                  <c:v>0.19622222222222216</c:v>
                </c:pt>
                <c:pt idx="4378">
                  <c:v>0.19583333333333316</c:v>
                </c:pt>
                <c:pt idx="4379">
                  <c:v>0.19555555555555487</c:v>
                </c:pt>
                <c:pt idx="4380">
                  <c:v>0.19511111111111101</c:v>
                </c:pt>
                <c:pt idx="4381">
                  <c:v>0.19505555555555587</c:v>
                </c:pt>
                <c:pt idx="4382">
                  <c:v>0.19461111111111101</c:v>
                </c:pt>
                <c:pt idx="4383">
                  <c:v>0.19422222222222216</c:v>
                </c:pt>
                <c:pt idx="4384">
                  <c:v>0.193888888888889</c:v>
                </c:pt>
                <c:pt idx="4385">
                  <c:v>0.19327777777777788</c:v>
                </c:pt>
                <c:pt idx="4386">
                  <c:v>0.19266666666666687</c:v>
                </c:pt>
                <c:pt idx="4387">
                  <c:v>0.19194444444444536</c:v>
                </c:pt>
                <c:pt idx="4388">
                  <c:v>0.19122222222222204</c:v>
                </c:pt>
                <c:pt idx="4389">
                  <c:v>0.19083333333333316</c:v>
                </c:pt>
                <c:pt idx="4390">
                  <c:v>0.190388888888889</c:v>
                </c:pt>
                <c:pt idx="4391">
                  <c:v>0.1899444444444455</c:v>
                </c:pt>
                <c:pt idx="4392">
                  <c:v>0.18944444444444547</c:v>
                </c:pt>
                <c:pt idx="4393">
                  <c:v>0.18888888888888916</c:v>
                </c:pt>
                <c:pt idx="4394">
                  <c:v>0.18861111111111123</c:v>
                </c:pt>
                <c:pt idx="4395">
                  <c:v>0.18816666666666701</c:v>
                </c:pt>
                <c:pt idx="4396">
                  <c:v>0.18777777777777804</c:v>
                </c:pt>
                <c:pt idx="4397">
                  <c:v>0.18738888888888916</c:v>
                </c:pt>
                <c:pt idx="4398">
                  <c:v>0.18672222222222326</c:v>
                </c:pt>
                <c:pt idx="4399">
                  <c:v>0.18650000000000017</c:v>
                </c:pt>
                <c:pt idx="4400">
                  <c:v>0.18616666666666701</c:v>
                </c:pt>
                <c:pt idx="4401">
                  <c:v>0.18566666666666701</c:v>
                </c:pt>
                <c:pt idx="4402">
                  <c:v>0.18533333333333427</c:v>
                </c:pt>
                <c:pt idx="4403">
                  <c:v>0.18466666666666701</c:v>
                </c:pt>
                <c:pt idx="4404">
                  <c:v>0.18394444444444547</c:v>
                </c:pt>
                <c:pt idx="4405">
                  <c:v>0.18361111111111117</c:v>
                </c:pt>
                <c:pt idx="4406">
                  <c:v>0.18288888888888916</c:v>
                </c:pt>
                <c:pt idx="4407">
                  <c:v>0.18238888888888904</c:v>
                </c:pt>
                <c:pt idx="4408">
                  <c:v>0.18172222222222223</c:v>
                </c:pt>
                <c:pt idx="4409">
                  <c:v>0.18094444444444546</c:v>
                </c:pt>
                <c:pt idx="4410">
                  <c:v>0.18050000000000016</c:v>
                </c:pt>
                <c:pt idx="4411">
                  <c:v>0.180055555555556</c:v>
                </c:pt>
                <c:pt idx="4412">
                  <c:v>0.179555555555556</c:v>
                </c:pt>
                <c:pt idx="4413">
                  <c:v>0.17927777777777801</c:v>
                </c:pt>
                <c:pt idx="4414">
                  <c:v>0.17888888888888901</c:v>
                </c:pt>
                <c:pt idx="4415">
                  <c:v>0.17872222222222317</c:v>
                </c:pt>
                <c:pt idx="4416">
                  <c:v>0.17838888888888901</c:v>
                </c:pt>
                <c:pt idx="4417">
                  <c:v>0.17794444444444543</c:v>
                </c:pt>
                <c:pt idx="4418">
                  <c:v>0.17761111111111116</c:v>
                </c:pt>
                <c:pt idx="4419">
                  <c:v>0.17727777777777801</c:v>
                </c:pt>
                <c:pt idx="4420">
                  <c:v>0.17688888888888901</c:v>
                </c:pt>
                <c:pt idx="4421">
                  <c:v>0.17661111111111116</c:v>
                </c:pt>
                <c:pt idx="4422">
                  <c:v>0.17600000000000016</c:v>
                </c:pt>
                <c:pt idx="4423">
                  <c:v>0.175666666666667</c:v>
                </c:pt>
                <c:pt idx="4424">
                  <c:v>0.17533333333333423</c:v>
                </c:pt>
                <c:pt idx="4425">
                  <c:v>0.17494444444444543</c:v>
                </c:pt>
                <c:pt idx="4426">
                  <c:v>0.17461111111111116</c:v>
                </c:pt>
                <c:pt idx="4427">
                  <c:v>0.17405555555555588</c:v>
                </c:pt>
                <c:pt idx="4428">
                  <c:v>0.173277777777778</c:v>
                </c:pt>
                <c:pt idx="4429">
                  <c:v>0.17283333333333423</c:v>
                </c:pt>
                <c:pt idx="4430">
                  <c:v>0.17233333333333423</c:v>
                </c:pt>
                <c:pt idx="4431">
                  <c:v>0.17188888888888901</c:v>
                </c:pt>
                <c:pt idx="4432">
                  <c:v>0.17133333333333417</c:v>
                </c:pt>
                <c:pt idx="4433">
                  <c:v>0.17038888888888901</c:v>
                </c:pt>
                <c:pt idx="4434">
                  <c:v>0.16988888888888901</c:v>
                </c:pt>
                <c:pt idx="4435">
                  <c:v>0.16944444444444537</c:v>
                </c:pt>
                <c:pt idx="4436">
                  <c:v>0.16900000000000001</c:v>
                </c:pt>
                <c:pt idx="4437">
                  <c:v>0.16861111111111104</c:v>
                </c:pt>
                <c:pt idx="4438">
                  <c:v>0.16822222222222216</c:v>
                </c:pt>
                <c:pt idx="4439">
                  <c:v>0.16800000000000001</c:v>
                </c:pt>
                <c:pt idx="4440">
                  <c:v>0.16783333333333417</c:v>
                </c:pt>
                <c:pt idx="4441">
                  <c:v>0.167388888888889</c:v>
                </c:pt>
                <c:pt idx="4442">
                  <c:v>0.16700000000000001</c:v>
                </c:pt>
                <c:pt idx="4443">
                  <c:v>0.16661111111111104</c:v>
                </c:pt>
                <c:pt idx="4444">
                  <c:v>0.16622222222222216</c:v>
                </c:pt>
                <c:pt idx="4445">
                  <c:v>0.165777777777778</c:v>
                </c:pt>
                <c:pt idx="4446">
                  <c:v>0.16522222222222216</c:v>
                </c:pt>
                <c:pt idx="4447">
                  <c:v>0.16505555555555487</c:v>
                </c:pt>
                <c:pt idx="4448">
                  <c:v>0.16483333333333317</c:v>
                </c:pt>
                <c:pt idx="4449">
                  <c:v>0.164388888888889</c:v>
                </c:pt>
                <c:pt idx="4450">
                  <c:v>0.16400000000000001</c:v>
                </c:pt>
                <c:pt idx="4451">
                  <c:v>0.16350000000000001</c:v>
                </c:pt>
                <c:pt idx="4452">
                  <c:v>0.162888888888889</c:v>
                </c:pt>
                <c:pt idx="4453">
                  <c:v>0.16266666666666688</c:v>
                </c:pt>
                <c:pt idx="4454">
                  <c:v>0.161888888888889</c:v>
                </c:pt>
                <c:pt idx="4455">
                  <c:v>0.161388888888889</c:v>
                </c:pt>
                <c:pt idx="4456">
                  <c:v>0.16094444444444536</c:v>
                </c:pt>
                <c:pt idx="4457">
                  <c:v>0.16016666666666687</c:v>
                </c:pt>
                <c:pt idx="4458">
                  <c:v>0.15983333333333433</c:v>
                </c:pt>
                <c:pt idx="4459">
                  <c:v>0.15938888888888916</c:v>
                </c:pt>
                <c:pt idx="4460">
                  <c:v>0.15861111111111123</c:v>
                </c:pt>
                <c:pt idx="4461">
                  <c:v>0.15827777777777804</c:v>
                </c:pt>
                <c:pt idx="4462">
                  <c:v>0.15772222222222326</c:v>
                </c:pt>
                <c:pt idx="4463">
                  <c:v>0.15738888888888916</c:v>
                </c:pt>
                <c:pt idx="4464">
                  <c:v>0.15716666666666701</c:v>
                </c:pt>
                <c:pt idx="4465">
                  <c:v>0.15650000000000017</c:v>
                </c:pt>
                <c:pt idx="4466">
                  <c:v>0.156055555555556</c:v>
                </c:pt>
                <c:pt idx="4467">
                  <c:v>0.15572222222222326</c:v>
                </c:pt>
                <c:pt idx="4468">
                  <c:v>0.15527777777777801</c:v>
                </c:pt>
                <c:pt idx="4469">
                  <c:v>0.15500000000000017</c:v>
                </c:pt>
                <c:pt idx="4470">
                  <c:v>0.15433333333333427</c:v>
                </c:pt>
                <c:pt idx="4471">
                  <c:v>0.15377777777777801</c:v>
                </c:pt>
                <c:pt idx="4472">
                  <c:v>0.15338888888888916</c:v>
                </c:pt>
                <c:pt idx="4473">
                  <c:v>0.15288888888888916</c:v>
                </c:pt>
                <c:pt idx="4474">
                  <c:v>0.15250000000000016</c:v>
                </c:pt>
                <c:pt idx="4475">
                  <c:v>0.15216666666666701</c:v>
                </c:pt>
                <c:pt idx="4476">
                  <c:v>0.151666666666667</c:v>
                </c:pt>
                <c:pt idx="4477">
                  <c:v>0.15161111111111117</c:v>
                </c:pt>
                <c:pt idx="4478">
                  <c:v>0.15127777777777801</c:v>
                </c:pt>
                <c:pt idx="4479">
                  <c:v>0.15088888888888904</c:v>
                </c:pt>
                <c:pt idx="4480">
                  <c:v>0.150666666666667</c:v>
                </c:pt>
                <c:pt idx="4481">
                  <c:v>0.150166666666667</c:v>
                </c:pt>
                <c:pt idx="4482">
                  <c:v>0.14972222222222323</c:v>
                </c:pt>
                <c:pt idx="4483">
                  <c:v>0.14911111111111117</c:v>
                </c:pt>
                <c:pt idx="4484">
                  <c:v>0.14838888888888901</c:v>
                </c:pt>
                <c:pt idx="4485">
                  <c:v>0.14800000000000016</c:v>
                </c:pt>
                <c:pt idx="4486">
                  <c:v>0.147555555555556</c:v>
                </c:pt>
                <c:pt idx="4487">
                  <c:v>0.147166666666667</c:v>
                </c:pt>
                <c:pt idx="4488">
                  <c:v>0.14688888888888901</c:v>
                </c:pt>
                <c:pt idx="4489">
                  <c:v>0.14627777777777801</c:v>
                </c:pt>
                <c:pt idx="4490">
                  <c:v>0.14605555555555597</c:v>
                </c:pt>
                <c:pt idx="4491">
                  <c:v>0.145666666666667</c:v>
                </c:pt>
                <c:pt idx="4492">
                  <c:v>0.14522222222222217</c:v>
                </c:pt>
                <c:pt idx="4493">
                  <c:v>0.14488888888888901</c:v>
                </c:pt>
                <c:pt idx="4494">
                  <c:v>0.14450000000000016</c:v>
                </c:pt>
                <c:pt idx="4495">
                  <c:v>0.14411111111111116</c:v>
                </c:pt>
                <c:pt idx="4496">
                  <c:v>0.14394444444444543</c:v>
                </c:pt>
                <c:pt idx="4497">
                  <c:v>0.14338888888888901</c:v>
                </c:pt>
                <c:pt idx="4498">
                  <c:v>0.14338888888888901</c:v>
                </c:pt>
                <c:pt idx="4499">
                  <c:v>0.14311111111111116</c:v>
                </c:pt>
                <c:pt idx="4500">
                  <c:v>0.14261111111111116</c:v>
                </c:pt>
                <c:pt idx="4501">
                  <c:v>0.14222222222222217</c:v>
                </c:pt>
                <c:pt idx="4502">
                  <c:v>0.141777777777778</c:v>
                </c:pt>
                <c:pt idx="4503">
                  <c:v>0.141277777777778</c:v>
                </c:pt>
                <c:pt idx="4504">
                  <c:v>0.14111111111111116</c:v>
                </c:pt>
                <c:pt idx="4505">
                  <c:v>0.14033333333333417</c:v>
                </c:pt>
                <c:pt idx="4506">
                  <c:v>0.1399444444444454</c:v>
                </c:pt>
                <c:pt idx="4507">
                  <c:v>0.13961111111111116</c:v>
                </c:pt>
                <c:pt idx="4508">
                  <c:v>0.13905555555555588</c:v>
                </c:pt>
                <c:pt idx="4509">
                  <c:v>0.13872222222222216</c:v>
                </c:pt>
                <c:pt idx="4510">
                  <c:v>0.13805555555555588</c:v>
                </c:pt>
                <c:pt idx="4511">
                  <c:v>0.137388888888889</c:v>
                </c:pt>
                <c:pt idx="4512">
                  <c:v>0.13700000000000001</c:v>
                </c:pt>
                <c:pt idx="4513">
                  <c:v>0.13650000000000001</c:v>
                </c:pt>
                <c:pt idx="4514">
                  <c:v>0.13605555555555487</c:v>
                </c:pt>
                <c:pt idx="4515">
                  <c:v>0.13572222222222216</c:v>
                </c:pt>
                <c:pt idx="4516">
                  <c:v>0.13533333333333317</c:v>
                </c:pt>
                <c:pt idx="4517">
                  <c:v>0.13533333333333317</c:v>
                </c:pt>
                <c:pt idx="4518">
                  <c:v>0.134888888888889</c:v>
                </c:pt>
                <c:pt idx="4519">
                  <c:v>0.13461111111111101</c:v>
                </c:pt>
                <c:pt idx="4520">
                  <c:v>0.134277777777778</c:v>
                </c:pt>
                <c:pt idx="4521">
                  <c:v>0.13394444444444537</c:v>
                </c:pt>
                <c:pt idx="4522">
                  <c:v>0.13355555555555487</c:v>
                </c:pt>
                <c:pt idx="4523">
                  <c:v>0.13311111111111101</c:v>
                </c:pt>
                <c:pt idx="4524">
                  <c:v>0.13255555555555487</c:v>
                </c:pt>
                <c:pt idx="4525">
                  <c:v>0.13255555555555487</c:v>
                </c:pt>
                <c:pt idx="4526">
                  <c:v>0.13205555555555487</c:v>
                </c:pt>
                <c:pt idx="4527">
                  <c:v>0.13172222222222216</c:v>
                </c:pt>
                <c:pt idx="4528">
                  <c:v>0.13133333333333316</c:v>
                </c:pt>
                <c:pt idx="4529">
                  <c:v>0.13105555555555487</c:v>
                </c:pt>
                <c:pt idx="4530">
                  <c:v>0.13077777777777788</c:v>
                </c:pt>
                <c:pt idx="4531">
                  <c:v>0.130388888888889</c:v>
                </c:pt>
                <c:pt idx="4532">
                  <c:v>0.12983333333333316</c:v>
                </c:pt>
                <c:pt idx="4533">
                  <c:v>0.12977777777777788</c:v>
                </c:pt>
                <c:pt idx="4534">
                  <c:v>0.12927777777777788</c:v>
                </c:pt>
                <c:pt idx="4535">
                  <c:v>0.12894444444444536</c:v>
                </c:pt>
                <c:pt idx="4536">
                  <c:v>0.12861111111111101</c:v>
                </c:pt>
                <c:pt idx="4537">
                  <c:v>0.12783333333333316</c:v>
                </c:pt>
                <c:pt idx="4538">
                  <c:v>0.12733333333333316</c:v>
                </c:pt>
                <c:pt idx="4539">
                  <c:v>0.12683333333333316</c:v>
                </c:pt>
                <c:pt idx="4540">
                  <c:v>0.12611111111111101</c:v>
                </c:pt>
                <c:pt idx="4541">
                  <c:v>0.12583333333333316</c:v>
                </c:pt>
                <c:pt idx="4542">
                  <c:v>0.12533333333333316</c:v>
                </c:pt>
                <c:pt idx="4543">
                  <c:v>0.12494444444444502</c:v>
                </c:pt>
                <c:pt idx="4544">
                  <c:v>0.12488888888888902</c:v>
                </c:pt>
                <c:pt idx="4545">
                  <c:v>0.12466666666666713</c:v>
                </c:pt>
                <c:pt idx="4546">
                  <c:v>0.12461111111111112</c:v>
                </c:pt>
                <c:pt idx="4547">
                  <c:v>0.12422222222222322</c:v>
                </c:pt>
                <c:pt idx="4548">
                  <c:v>0.12372222222222322</c:v>
                </c:pt>
                <c:pt idx="4549">
                  <c:v>0.12350000000000008</c:v>
                </c:pt>
                <c:pt idx="4550">
                  <c:v>0.12305555555555608</c:v>
                </c:pt>
                <c:pt idx="4551">
                  <c:v>0.12272222222222322</c:v>
                </c:pt>
                <c:pt idx="4552">
                  <c:v>0.122333333333333</c:v>
                </c:pt>
                <c:pt idx="4553">
                  <c:v>0.121888888888889</c:v>
                </c:pt>
                <c:pt idx="4554">
                  <c:v>0.121888888888889</c:v>
                </c:pt>
                <c:pt idx="4555">
                  <c:v>0.12166666666666712</c:v>
                </c:pt>
                <c:pt idx="4556">
                  <c:v>0.12127777777777808</c:v>
                </c:pt>
                <c:pt idx="4557">
                  <c:v>0.12100000000000002</c:v>
                </c:pt>
                <c:pt idx="4558">
                  <c:v>0.12050000000000002</c:v>
                </c:pt>
                <c:pt idx="4559">
                  <c:v>0.1201666666666671</c:v>
                </c:pt>
                <c:pt idx="4560">
                  <c:v>0.1196666666666671</c:v>
                </c:pt>
                <c:pt idx="4561">
                  <c:v>0.11900000000000002</c:v>
                </c:pt>
                <c:pt idx="4562">
                  <c:v>0.11850000000000002</c:v>
                </c:pt>
                <c:pt idx="4563">
                  <c:v>0.11805555555555602</c:v>
                </c:pt>
                <c:pt idx="4564">
                  <c:v>0.11761111111111108</c:v>
                </c:pt>
                <c:pt idx="4565">
                  <c:v>0.11727777777777802</c:v>
                </c:pt>
                <c:pt idx="4566">
                  <c:v>0.116888888888889</c:v>
                </c:pt>
                <c:pt idx="4567">
                  <c:v>0.11655555555555602</c:v>
                </c:pt>
                <c:pt idx="4568">
                  <c:v>0.116333333333333</c:v>
                </c:pt>
                <c:pt idx="4569">
                  <c:v>0.115944444444444</c:v>
                </c:pt>
                <c:pt idx="4570">
                  <c:v>0.11561111111111108</c:v>
                </c:pt>
                <c:pt idx="4571">
                  <c:v>0.11516666666666708</c:v>
                </c:pt>
                <c:pt idx="4572">
                  <c:v>0.114833333333333</c:v>
                </c:pt>
                <c:pt idx="4573">
                  <c:v>0.114444444444444</c:v>
                </c:pt>
                <c:pt idx="4574">
                  <c:v>0.114</c:v>
                </c:pt>
                <c:pt idx="4575">
                  <c:v>0.11366666666666708</c:v>
                </c:pt>
                <c:pt idx="4576">
                  <c:v>0.113444444444444</c:v>
                </c:pt>
                <c:pt idx="4577">
                  <c:v>0.11305555555555602</c:v>
                </c:pt>
                <c:pt idx="4578">
                  <c:v>0.11272222222222317</c:v>
                </c:pt>
                <c:pt idx="4579">
                  <c:v>0.112277777777778</c:v>
                </c:pt>
                <c:pt idx="4580">
                  <c:v>0.111888888888889</c:v>
                </c:pt>
                <c:pt idx="4581">
                  <c:v>0.111555555555556</c:v>
                </c:pt>
                <c:pt idx="4582">
                  <c:v>0.110944444444444</c:v>
                </c:pt>
                <c:pt idx="4583">
                  <c:v>0.11038888888888891</c:v>
                </c:pt>
                <c:pt idx="4584">
                  <c:v>0.11</c:v>
                </c:pt>
                <c:pt idx="4585">
                  <c:v>0.10950000000000008</c:v>
                </c:pt>
                <c:pt idx="4586">
                  <c:v>0.10916666666666713</c:v>
                </c:pt>
                <c:pt idx="4587">
                  <c:v>0.108833333333333</c:v>
                </c:pt>
                <c:pt idx="4588">
                  <c:v>0.10844444444444502</c:v>
                </c:pt>
                <c:pt idx="4589">
                  <c:v>0.10844444444444502</c:v>
                </c:pt>
                <c:pt idx="4590">
                  <c:v>0.10816666666666713</c:v>
                </c:pt>
                <c:pt idx="4591">
                  <c:v>0.10805555555555608</c:v>
                </c:pt>
                <c:pt idx="4592">
                  <c:v>0.107833333333333</c:v>
                </c:pt>
                <c:pt idx="4593">
                  <c:v>0.10738888888888902</c:v>
                </c:pt>
                <c:pt idx="4594">
                  <c:v>0.10722222222222322</c:v>
                </c:pt>
                <c:pt idx="4595">
                  <c:v>0.10688888888888902</c:v>
                </c:pt>
                <c:pt idx="4596">
                  <c:v>0.10650000000000008</c:v>
                </c:pt>
                <c:pt idx="4597">
                  <c:v>0.10627777777777808</c:v>
                </c:pt>
                <c:pt idx="4598">
                  <c:v>0.10577777777777808</c:v>
                </c:pt>
                <c:pt idx="4599">
                  <c:v>0.10550000000000002</c:v>
                </c:pt>
                <c:pt idx="4600">
                  <c:v>0.1051666666666671</c:v>
                </c:pt>
                <c:pt idx="4601">
                  <c:v>0.10450000000000002</c:v>
                </c:pt>
                <c:pt idx="4602">
                  <c:v>0.10411111111111108</c:v>
                </c:pt>
                <c:pt idx="4603">
                  <c:v>0.10372222222222319</c:v>
                </c:pt>
                <c:pt idx="4604">
                  <c:v>0.10322222222222319</c:v>
                </c:pt>
                <c:pt idx="4605">
                  <c:v>0.10305555555555602</c:v>
                </c:pt>
                <c:pt idx="4606">
                  <c:v>0.102444444444444</c:v>
                </c:pt>
                <c:pt idx="4607">
                  <c:v>0.102333333333333</c:v>
                </c:pt>
                <c:pt idx="4608">
                  <c:v>0.101944444444444</c:v>
                </c:pt>
                <c:pt idx="4609">
                  <c:v>0.10161111111111108</c:v>
                </c:pt>
                <c:pt idx="4610">
                  <c:v>0.101333333333333</c:v>
                </c:pt>
                <c:pt idx="4611">
                  <c:v>0.10100000000000002</c:v>
                </c:pt>
                <c:pt idx="4612">
                  <c:v>0.10061111111111108</c:v>
                </c:pt>
                <c:pt idx="4613">
                  <c:v>0.10055555555555602</c:v>
                </c:pt>
                <c:pt idx="4614">
                  <c:v>0.10022222222222317</c:v>
                </c:pt>
                <c:pt idx="4615">
                  <c:v>0.10016666666666708</c:v>
                </c:pt>
                <c:pt idx="4616">
                  <c:v>0.1</c:v>
                </c:pt>
                <c:pt idx="4617">
                  <c:v>9.950000000000031E-2</c:v>
                </c:pt>
                <c:pt idx="4618">
                  <c:v>9.9277777777777812E-2</c:v>
                </c:pt>
                <c:pt idx="4619">
                  <c:v>9.8833333333333565E-2</c:v>
                </c:pt>
                <c:pt idx="4620">
                  <c:v>9.8500000000000476E-2</c:v>
                </c:pt>
                <c:pt idx="4621">
                  <c:v>9.8166666666667193E-2</c:v>
                </c:pt>
                <c:pt idx="4622">
                  <c:v>9.7611111111110982E-2</c:v>
                </c:pt>
                <c:pt idx="4623">
                  <c:v>9.73888888888889E-2</c:v>
                </c:pt>
                <c:pt idx="4624">
                  <c:v>9.7277777777777699E-2</c:v>
                </c:pt>
                <c:pt idx="4625">
                  <c:v>9.6888888888888927E-2</c:v>
                </c:pt>
                <c:pt idx="4626">
                  <c:v>9.6611111111110981E-2</c:v>
                </c:pt>
                <c:pt idx="4627">
                  <c:v>9.6222222222222265E-2</c:v>
                </c:pt>
                <c:pt idx="4628">
                  <c:v>9.5777777777777712E-2</c:v>
                </c:pt>
                <c:pt idx="4629">
                  <c:v>9.555555555555599E-2</c:v>
                </c:pt>
                <c:pt idx="4630">
                  <c:v>9.4777777777777725E-2</c:v>
                </c:pt>
                <c:pt idx="4631">
                  <c:v>9.4166666666667079E-2</c:v>
                </c:pt>
                <c:pt idx="4632">
                  <c:v>9.36666666666673E-2</c:v>
                </c:pt>
                <c:pt idx="4633">
                  <c:v>9.3222222222222706E-2</c:v>
                </c:pt>
                <c:pt idx="4634">
                  <c:v>9.2888888888888896E-2</c:v>
                </c:pt>
                <c:pt idx="4635">
                  <c:v>9.2611111111111089E-2</c:v>
                </c:pt>
                <c:pt idx="4636">
                  <c:v>9.2166666666666744E-2</c:v>
                </c:pt>
                <c:pt idx="4637">
                  <c:v>9.2166666666666744E-2</c:v>
                </c:pt>
                <c:pt idx="4638">
                  <c:v>9.1777777777777694E-2</c:v>
                </c:pt>
                <c:pt idx="4639">
                  <c:v>9.1666666666667077E-2</c:v>
                </c:pt>
                <c:pt idx="4640">
                  <c:v>9.1500000000000026E-2</c:v>
                </c:pt>
                <c:pt idx="4641">
                  <c:v>9.1055555555555931E-2</c:v>
                </c:pt>
                <c:pt idx="4642">
                  <c:v>9.0722222222222662E-2</c:v>
                </c:pt>
                <c:pt idx="4643">
                  <c:v>9.0222222222222245E-2</c:v>
                </c:pt>
                <c:pt idx="4644">
                  <c:v>8.9500000000000246E-2</c:v>
                </c:pt>
                <c:pt idx="4645">
                  <c:v>8.9166666666667074E-2</c:v>
                </c:pt>
                <c:pt idx="4646">
                  <c:v>8.8500000000000342E-2</c:v>
                </c:pt>
                <c:pt idx="4647">
                  <c:v>8.7944444444444547E-2</c:v>
                </c:pt>
                <c:pt idx="4648">
                  <c:v>8.7666666666666976E-2</c:v>
                </c:pt>
                <c:pt idx="4649">
                  <c:v>8.7222222222222243E-2</c:v>
                </c:pt>
                <c:pt idx="4650">
                  <c:v>8.7000000000000022E-2</c:v>
                </c:pt>
                <c:pt idx="4651">
                  <c:v>8.7000000000000022E-2</c:v>
                </c:pt>
                <c:pt idx="4652">
                  <c:v>8.6833333333333346E-2</c:v>
                </c:pt>
                <c:pt idx="4653">
                  <c:v>8.6833333333333346E-2</c:v>
                </c:pt>
                <c:pt idx="4654">
                  <c:v>8.6722222222222339E-2</c:v>
                </c:pt>
                <c:pt idx="4655">
                  <c:v>8.6611111111110986E-2</c:v>
                </c:pt>
                <c:pt idx="4656">
                  <c:v>8.6555555555555982E-2</c:v>
                </c:pt>
                <c:pt idx="4657">
                  <c:v>8.6333333333333317E-2</c:v>
                </c:pt>
                <c:pt idx="4658">
                  <c:v>8.6277777777777703E-2</c:v>
                </c:pt>
                <c:pt idx="4659">
                  <c:v>8.6111111111110847E-2</c:v>
                </c:pt>
                <c:pt idx="4660">
                  <c:v>8.5833333333333345E-2</c:v>
                </c:pt>
                <c:pt idx="4661">
                  <c:v>8.5777777777777814E-2</c:v>
                </c:pt>
                <c:pt idx="4662">
                  <c:v>8.5500000000000048E-2</c:v>
                </c:pt>
                <c:pt idx="4663">
                  <c:v>8.5111111111110999E-2</c:v>
                </c:pt>
                <c:pt idx="4664">
                  <c:v>8.488888888888925E-2</c:v>
                </c:pt>
                <c:pt idx="4665">
                  <c:v>8.4388888888888944E-2</c:v>
                </c:pt>
                <c:pt idx="4666">
                  <c:v>8.4111111111111109E-2</c:v>
                </c:pt>
                <c:pt idx="4667">
                  <c:v>8.3833333333333565E-2</c:v>
                </c:pt>
                <c:pt idx="4668">
                  <c:v>8.3222222222222503E-2</c:v>
                </c:pt>
                <c:pt idx="4669">
                  <c:v>8.2888888888888901E-2</c:v>
                </c:pt>
                <c:pt idx="4670">
                  <c:v>8.2555555555555798E-2</c:v>
                </c:pt>
                <c:pt idx="4671">
                  <c:v>8.2222222222222238E-2</c:v>
                </c:pt>
                <c:pt idx="4672">
                  <c:v>8.2000000000000017E-2</c:v>
                </c:pt>
                <c:pt idx="4673">
                  <c:v>8.1555555555555992E-2</c:v>
                </c:pt>
                <c:pt idx="4674">
                  <c:v>8.1388888888888899E-2</c:v>
                </c:pt>
                <c:pt idx="4675">
                  <c:v>8.1333333333333313E-2</c:v>
                </c:pt>
                <c:pt idx="4676">
                  <c:v>8.1055555555555728E-2</c:v>
                </c:pt>
                <c:pt idx="4677">
                  <c:v>8.0888888888888927E-2</c:v>
                </c:pt>
                <c:pt idx="4678">
                  <c:v>8.0500000000000224E-2</c:v>
                </c:pt>
                <c:pt idx="4679">
                  <c:v>8.0111111111111119E-2</c:v>
                </c:pt>
                <c:pt idx="4680">
                  <c:v>7.9833333333333728E-2</c:v>
                </c:pt>
                <c:pt idx="4681">
                  <c:v>7.9388888888888912E-2</c:v>
                </c:pt>
                <c:pt idx="4682">
                  <c:v>7.9000000000000181E-2</c:v>
                </c:pt>
                <c:pt idx="4683">
                  <c:v>7.8833333333333588E-2</c:v>
                </c:pt>
                <c:pt idx="4684">
                  <c:v>7.8500000000000014E-2</c:v>
                </c:pt>
                <c:pt idx="4685">
                  <c:v>7.8444444444444414E-2</c:v>
                </c:pt>
                <c:pt idx="4686">
                  <c:v>7.8111111111111131E-2</c:v>
                </c:pt>
                <c:pt idx="4687">
                  <c:v>7.8000000000000014E-2</c:v>
                </c:pt>
                <c:pt idx="4688">
                  <c:v>7.788888888888891E-2</c:v>
                </c:pt>
                <c:pt idx="4689">
                  <c:v>7.7500000000000013E-2</c:v>
                </c:pt>
                <c:pt idx="4690">
                  <c:v>7.7000000000000013E-2</c:v>
                </c:pt>
                <c:pt idx="4691">
                  <c:v>7.6611111111111116E-2</c:v>
                </c:pt>
                <c:pt idx="4692">
                  <c:v>7.6277777777777805E-2</c:v>
                </c:pt>
                <c:pt idx="4693">
                  <c:v>7.6222222222222233E-2</c:v>
                </c:pt>
                <c:pt idx="4694">
                  <c:v>7.5833333333333572E-2</c:v>
                </c:pt>
                <c:pt idx="4695">
                  <c:v>7.5666666666666729E-2</c:v>
                </c:pt>
                <c:pt idx="4696">
                  <c:v>7.5555555555555515E-2</c:v>
                </c:pt>
                <c:pt idx="4697">
                  <c:v>7.5333333333333585E-2</c:v>
                </c:pt>
                <c:pt idx="4698">
                  <c:v>7.5222222222222232E-2</c:v>
                </c:pt>
                <c:pt idx="4699">
                  <c:v>7.4833333333333724E-2</c:v>
                </c:pt>
                <c:pt idx="4700">
                  <c:v>7.4555555555555611E-2</c:v>
                </c:pt>
                <c:pt idx="4701">
                  <c:v>7.4277777777777818E-2</c:v>
                </c:pt>
                <c:pt idx="4702">
                  <c:v>7.394444444444441E-2</c:v>
                </c:pt>
                <c:pt idx="4703">
                  <c:v>7.3666666666666714E-2</c:v>
                </c:pt>
                <c:pt idx="4704">
                  <c:v>7.350000000000001E-2</c:v>
                </c:pt>
                <c:pt idx="4705">
                  <c:v>7.3055555555555485E-2</c:v>
                </c:pt>
                <c:pt idx="4706">
                  <c:v>7.3000000000000009E-2</c:v>
                </c:pt>
                <c:pt idx="4707">
                  <c:v>7.2611111111111112E-2</c:v>
                </c:pt>
                <c:pt idx="4708">
                  <c:v>7.2166666666666823E-2</c:v>
                </c:pt>
                <c:pt idx="4709">
                  <c:v>7.1833333333333568E-2</c:v>
                </c:pt>
                <c:pt idx="4710">
                  <c:v>7.1388888888888891E-2</c:v>
                </c:pt>
                <c:pt idx="4711">
                  <c:v>7.1111111111111111E-2</c:v>
                </c:pt>
                <c:pt idx="4712">
                  <c:v>7.0944444444444407E-2</c:v>
                </c:pt>
                <c:pt idx="4713">
                  <c:v>7.0666666666666711E-2</c:v>
                </c:pt>
                <c:pt idx="4714">
                  <c:v>7.0611111111111111E-2</c:v>
                </c:pt>
                <c:pt idx="4715">
                  <c:v>7.0444444444444504E-2</c:v>
                </c:pt>
                <c:pt idx="4716">
                  <c:v>7.038888888888889E-2</c:v>
                </c:pt>
                <c:pt idx="4717">
                  <c:v>7.0333333333333567E-2</c:v>
                </c:pt>
                <c:pt idx="4718">
                  <c:v>6.9944444444444503E-2</c:v>
                </c:pt>
                <c:pt idx="4719">
                  <c:v>6.9722222222222519E-2</c:v>
                </c:pt>
                <c:pt idx="4720">
                  <c:v>6.9388888888888903E-2</c:v>
                </c:pt>
                <c:pt idx="4721">
                  <c:v>6.9000000000000034E-2</c:v>
                </c:pt>
                <c:pt idx="4722">
                  <c:v>6.8777777777777813E-2</c:v>
                </c:pt>
                <c:pt idx="4723">
                  <c:v>6.8388888888888888E-2</c:v>
                </c:pt>
                <c:pt idx="4724">
                  <c:v>6.7888888888888901E-2</c:v>
                </c:pt>
                <c:pt idx="4725">
                  <c:v>6.7833333333333704E-2</c:v>
                </c:pt>
                <c:pt idx="4726">
                  <c:v>6.7444444444444501E-2</c:v>
                </c:pt>
                <c:pt idx="4727">
                  <c:v>6.7222222222222405E-2</c:v>
                </c:pt>
                <c:pt idx="4728">
                  <c:v>6.7166666666666722E-2</c:v>
                </c:pt>
                <c:pt idx="4729">
                  <c:v>6.6777777777777811E-2</c:v>
                </c:pt>
                <c:pt idx="4730">
                  <c:v>6.6500000000000004E-2</c:v>
                </c:pt>
                <c:pt idx="4731">
                  <c:v>6.6277777777777769E-2</c:v>
                </c:pt>
                <c:pt idx="4732">
                  <c:v>6.58888888888889E-2</c:v>
                </c:pt>
                <c:pt idx="4733">
                  <c:v>6.561111111111112E-2</c:v>
                </c:pt>
                <c:pt idx="4734">
                  <c:v>6.5277777777777796E-2</c:v>
                </c:pt>
                <c:pt idx="4735">
                  <c:v>6.4944444444444499E-2</c:v>
                </c:pt>
                <c:pt idx="4736">
                  <c:v>6.4944444444444499E-2</c:v>
                </c:pt>
                <c:pt idx="4737">
                  <c:v>6.4722222222222514E-2</c:v>
                </c:pt>
                <c:pt idx="4738">
                  <c:v>6.4611111111111133E-2</c:v>
                </c:pt>
                <c:pt idx="4739">
                  <c:v>6.4333333333333714E-2</c:v>
                </c:pt>
                <c:pt idx="4740">
                  <c:v>6.4111111111111133E-2</c:v>
                </c:pt>
                <c:pt idx="4741">
                  <c:v>6.4111111111111133E-2</c:v>
                </c:pt>
                <c:pt idx="4742">
                  <c:v>6.3833333333333533E-2</c:v>
                </c:pt>
                <c:pt idx="4743">
                  <c:v>6.3388888888888884E-2</c:v>
                </c:pt>
                <c:pt idx="4744">
                  <c:v>6.3111111111111104E-2</c:v>
                </c:pt>
                <c:pt idx="4745">
                  <c:v>6.2722222222222498E-2</c:v>
                </c:pt>
                <c:pt idx="4746">
                  <c:v>6.2611111111111103E-2</c:v>
                </c:pt>
                <c:pt idx="4747">
                  <c:v>6.2444444444444504E-2</c:v>
                </c:pt>
                <c:pt idx="4748">
                  <c:v>6.2111111111111318E-2</c:v>
                </c:pt>
                <c:pt idx="4749">
                  <c:v>6.2055555555555496E-2</c:v>
                </c:pt>
                <c:pt idx="4750">
                  <c:v>6.166666666666671E-2</c:v>
                </c:pt>
                <c:pt idx="4751">
                  <c:v>6.1444444444444399E-2</c:v>
                </c:pt>
                <c:pt idx="4752">
                  <c:v>6.1277777777777667E-2</c:v>
                </c:pt>
                <c:pt idx="4753">
                  <c:v>6.0888888888888909E-2</c:v>
                </c:pt>
                <c:pt idx="4754">
                  <c:v>6.0722222222222476E-2</c:v>
                </c:pt>
                <c:pt idx="4755">
                  <c:v>6.0388888888888909E-2</c:v>
                </c:pt>
                <c:pt idx="4756">
                  <c:v>6.0055555555555466E-2</c:v>
                </c:pt>
                <c:pt idx="4757">
                  <c:v>6.0055555555555466E-2</c:v>
                </c:pt>
                <c:pt idx="4758">
                  <c:v>5.9833333333333606E-2</c:v>
                </c:pt>
                <c:pt idx="4759">
                  <c:v>5.9666666666666833E-2</c:v>
                </c:pt>
                <c:pt idx="4760">
                  <c:v>5.9611111111111309E-2</c:v>
                </c:pt>
                <c:pt idx="4761">
                  <c:v>5.9277777777777797E-2</c:v>
                </c:pt>
                <c:pt idx="4762">
                  <c:v>5.9277777777777797E-2</c:v>
                </c:pt>
                <c:pt idx="4763">
                  <c:v>5.9000000000000143E-2</c:v>
                </c:pt>
                <c:pt idx="4764">
                  <c:v>5.8777777777777797E-2</c:v>
                </c:pt>
                <c:pt idx="4765">
                  <c:v>5.8777777777777797E-2</c:v>
                </c:pt>
                <c:pt idx="4766">
                  <c:v>5.8444444444444493E-2</c:v>
                </c:pt>
                <c:pt idx="4767">
                  <c:v>5.8055555555555367E-2</c:v>
                </c:pt>
                <c:pt idx="4768">
                  <c:v>5.7888888888888913E-2</c:v>
                </c:pt>
                <c:pt idx="4769">
                  <c:v>5.7500000000000023E-2</c:v>
                </c:pt>
                <c:pt idx="4770">
                  <c:v>5.7388888888888913E-2</c:v>
                </c:pt>
                <c:pt idx="4771">
                  <c:v>5.7166666666666734E-2</c:v>
                </c:pt>
                <c:pt idx="4772">
                  <c:v>5.6777777777777795E-2</c:v>
                </c:pt>
                <c:pt idx="4773">
                  <c:v>5.6722222222222424E-2</c:v>
                </c:pt>
                <c:pt idx="4774">
                  <c:v>5.6555555555555352E-2</c:v>
                </c:pt>
                <c:pt idx="4775">
                  <c:v>5.6444444444444394E-2</c:v>
                </c:pt>
                <c:pt idx="4776">
                  <c:v>5.6277777777777656E-2</c:v>
                </c:pt>
                <c:pt idx="4777">
                  <c:v>5.5888888888888912E-2</c:v>
                </c:pt>
                <c:pt idx="4778">
                  <c:v>5.5777777777777801E-2</c:v>
                </c:pt>
                <c:pt idx="4779">
                  <c:v>5.54888888888889E-2</c:v>
                </c:pt>
                <c:pt idx="4780">
                  <c:v>5.5127777777777796E-2</c:v>
                </c:pt>
                <c:pt idx="4781">
                  <c:v>5.4933333333333584E-2</c:v>
                </c:pt>
                <c:pt idx="4782">
                  <c:v>5.4544444444444513E-2</c:v>
                </c:pt>
                <c:pt idx="4783">
                  <c:v>5.4327777777777822E-2</c:v>
                </c:pt>
                <c:pt idx="4784">
                  <c:v>5.4300000000000063E-2</c:v>
                </c:pt>
                <c:pt idx="4785">
                  <c:v>5.4061111111111317E-2</c:v>
                </c:pt>
                <c:pt idx="4786">
                  <c:v>5.4011111111111308E-2</c:v>
                </c:pt>
                <c:pt idx="4787">
                  <c:v>5.3961111111111112E-2</c:v>
                </c:pt>
                <c:pt idx="4788">
                  <c:v>5.3722222222222345E-2</c:v>
                </c:pt>
                <c:pt idx="4789">
                  <c:v>5.3816666666666832E-2</c:v>
                </c:pt>
                <c:pt idx="4790">
                  <c:v>5.3455555555555465E-2</c:v>
                </c:pt>
                <c:pt idx="4791">
                  <c:v>5.3116666666666722E-2</c:v>
                </c:pt>
                <c:pt idx="4792">
                  <c:v>5.2777777777777812E-2</c:v>
                </c:pt>
                <c:pt idx="4793">
                  <c:v>5.2366666666666846E-2</c:v>
                </c:pt>
                <c:pt idx="4794">
                  <c:v>5.2144444444444403E-2</c:v>
                </c:pt>
                <c:pt idx="4795">
                  <c:v>5.2000000000000032E-2</c:v>
                </c:pt>
                <c:pt idx="4796">
                  <c:v>5.1516666666666724E-2</c:v>
                </c:pt>
                <c:pt idx="4797">
                  <c:v>5.1466666666666723E-2</c:v>
                </c:pt>
                <c:pt idx="4798">
                  <c:v>5.1322222222222345E-2</c:v>
                </c:pt>
                <c:pt idx="4799">
                  <c:v>5.1227777777777685E-2</c:v>
                </c:pt>
                <c:pt idx="4800">
                  <c:v>5.1055555555555361E-2</c:v>
                </c:pt>
                <c:pt idx="4801">
                  <c:v>5.0572222222222324E-2</c:v>
                </c:pt>
                <c:pt idx="4802">
                  <c:v>5.0400000000000014E-2</c:v>
                </c:pt>
                <c:pt idx="4803">
                  <c:v>5.0111111111111113E-2</c:v>
                </c:pt>
                <c:pt idx="4804">
                  <c:v>4.9750000000000134E-2</c:v>
                </c:pt>
                <c:pt idx="4805">
                  <c:v>4.9505555555555476E-2</c:v>
                </c:pt>
                <c:pt idx="4806">
                  <c:v>4.9144444444444504E-2</c:v>
                </c:pt>
                <c:pt idx="4807">
                  <c:v>4.8972222222222313E-2</c:v>
                </c:pt>
                <c:pt idx="4808">
                  <c:v>4.9000000000000113E-2</c:v>
                </c:pt>
                <c:pt idx="4809">
                  <c:v>4.8755555555555476E-2</c:v>
                </c:pt>
                <c:pt idx="4810">
                  <c:v>4.8755555555555476E-2</c:v>
                </c:pt>
                <c:pt idx="4811">
                  <c:v>4.8733333333333566E-2</c:v>
                </c:pt>
                <c:pt idx="4812">
                  <c:v>4.8633333333333424E-2</c:v>
                </c:pt>
                <c:pt idx="4813">
                  <c:v>4.8633333333333424E-2</c:v>
                </c:pt>
                <c:pt idx="4814">
                  <c:v>4.8244444444444395E-2</c:v>
                </c:pt>
                <c:pt idx="4815">
                  <c:v>4.8027777777777787E-2</c:v>
                </c:pt>
                <c:pt idx="4816">
                  <c:v>4.7761111111111317E-2</c:v>
                </c:pt>
                <c:pt idx="4817">
                  <c:v>4.7350000000000024E-2</c:v>
                </c:pt>
                <c:pt idx="4818">
                  <c:v>4.7033333333333566E-2</c:v>
                </c:pt>
                <c:pt idx="4819">
                  <c:v>4.6672222222222212E-2</c:v>
                </c:pt>
                <c:pt idx="4820">
                  <c:v>4.6283333333333412E-2</c:v>
                </c:pt>
                <c:pt idx="4821">
                  <c:v>4.6333333333333566E-2</c:v>
                </c:pt>
                <c:pt idx="4822">
                  <c:v>4.6066666666666714E-2</c:v>
                </c:pt>
                <c:pt idx="4823">
                  <c:v>4.5972222222222234E-2</c:v>
                </c:pt>
                <c:pt idx="4824">
                  <c:v>4.5944444444444496E-2</c:v>
                </c:pt>
                <c:pt idx="4825">
                  <c:v>4.5850000000000023E-2</c:v>
                </c:pt>
                <c:pt idx="4826">
                  <c:v>4.5850000000000023E-2</c:v>
                </c:pt>
                <c:pt idx="4827">
                  <c:v>4.5750000000000013E-2</c:v>
                </c:pt>
                <c:pt idx="4828">
                  <c:v>4.5533333333333557E-2</c:v>
                </c:pt>
                <c:pt idx="4829">
                  <c:v>4.5555555555555363E-2</c:v>
                </c:pt>
                <c:pt idx="4830">
                  <c:v>4.5338888888888922E-2</c:v>
                </c:pt>
                <c:pt idx="4831">
                  <c:v>4.5244444444444497E-2</c:v>
                </c:pt>
                <c:pt idx="4832">
                  <c:v>4.5172222222222322E-2</c:v>
                </c:pt>
                <c:pt idx="4833">
                  <c:v>4.4805555555555612E-2</c:v>
                </c:pt>
                <c:pt idx="4834">
                  <c:v>4.4661111111111124E-2</c:v>
                </c:pt>
                <c:pt idx="4835">
                  <c:v>4.4394444444444701E-2</c:v>
                </c:pt>
                <c:pt idx="4836">
                  <c:v>4.400555555555561E-2</c:v>
                </c:pt>
                <c:pt idx="4837">
                  <c:v>4.3888888888888915E-2</c:v>
                </c:pt>
                <c:pt idx="4838">
                  <c:v>4.3644444444444409E-2</c:v>
                </c:pt>
                <c:pt idx="4839">
                  <c:v>4.3355555555555474E-2</c:v>
                </c:pt>
                <c:pt idx="4840">
                  <c:v>4.3377777777777807E-2</c:v>
                </c:pt>
                <c:pt idx="4841">
                  <c:v>4.3183333333333455E-2</c:v>
                </c:pt>
                <c:pt idx="4842">
                  <c:v>4.3211111111111124E-2</c:v>
                </c:pt>
                <c:pt idx="4843">
                  <c:v>4.3161111111111122E-2</c:v>
                </c:pt>
                <c:pt idx="4844">
                  <c:v>4.2916666666666832E-2</c:v>
                </c:pt>
                <c:pt idx="4845">
                  <c:v>4.2872222222222367E-2</c:v>
                </c:pt>
                <c:pt idx="4846">
                  <c:v>4.2505555555555463E-2</c:v>
                </c:pt>
                <c:pt idx="4847">
                  <c:v>4.231111111111132E-2</c:v>
                </c:pt>
                <c:pt idx="4848">
                  <c:v>4.2116666666666733E-2</c:v>
                </c:pt>
                <c:pt idx="4849">
                  <c:v>4.1733333333333567E-2</c:v>
                </c:pt>
                <c:pt idx="4850">
                  <c:v>4.1488888888888895E-2</c:v>
                </c:pt>
                <c:pt idx="4851">
                  <c:v>4.1294444444444502E-2</c:v>
                </c:pt>
                <c:pt idx="4852">
                  <c:v>4.0955555555555363E-2</c:v>
                </c:pt>
                <c:pt idx="4853">
                  <c:v>4.0933333333333558E-2</c:v>
                </c:pt>
                <c:pt idx="4854">
                  <c:v>4.0594444444444523E-2</c:v>
                </c:pt>
                <c:pt idx="4855">
                  <c:v>4.0450000000000014E-2</c:v>
                </c:pt>
                <c:pt idx="4856">
                  <c:v>4.0350000000000032E-2</c:v>
                </c:pt>
                <c:pt idx="4857">
                  <c:v>4.0033333333333566E-2</c:v>
                </c:pt>
                <c:pt idx="4858">
                  <c:v>3.9988888888888907E-2</c:v>
                </c:pt>
                <c:pt idx="4859">
                  <c:v>3.960000000000001E-2</c:v>
                </c:pt>
                <c:pt idx="4860">
                  <c:v>3.9283333333333406E-2</c:v>
                </c:pt>
                <c:pt idx="4861">
                  <c:v>3.9088888888888909E-2</c:v>
                </c:pt>
                <c:pt idx="4862">
                  <c:v>3.8750000000000007E-2</c:v>
                </c:pt>
                <c:pt idx="4863">
                  <c:v>3.8511111111111142E-2</c:v>
                </c:pt>
                <c:pt idx="4864">
                  <c:v>3.8366666666666709E-2</c:v>
                </c:pt>
                <c:pt idx="4865">
                  <c:v>3.8072222222222216E-2</c:v>
                </c:pt>
                <c:pt idx="4866">
                  <c:v>3.8027777777777959E-2</c:v>
                </c:pt>
                <c:pt idx="4867">
                  <c:v>3.795555555555561E-2</c:v>
                </c:pt>
                <c:pt idx="4868">
                  <c:v>3.7877777777778003E-2</c:v>
                </c:pt>
                <c:pt idx="4869">
                  <c:v>3.7877777777778003E-2</c:v>
                </c:pt>
                <c:pt idx="4870">
                  <c:v>3.7783333333333412E-2</c:v>
                </c:pt>
                <c:pt idx="4871">
                  <c:v>3.7783333333333412E-2</c:v>
                </c:pt>
                <c:pt idx="4872">
                  <c:v>3.7733333333333445E-2</c:v>
                </c:pt>
                <c:pt idx="4873">
                  <c:v>3.7538888888888941E-2</c:v>
                </c:pt>
                <c:pt idx="4874">
                  <c:v>3.7588888888888915E-2</c:v>
                </c:pt>
                <c:pt idx="4875">
                  <c:v>3.7272222222222359E-2</c:v>
                </c:pt>
                <c:pt idx="4876">
                  <c:v>3.6911111111111249E-2</c:v>
                </c:pt>
                <c:pt idx="4877">
                  <c:v>3.6838888888888942E-2</c:v>
                </c:pt>
                <c:pt idx="4878">
                  <c:v>3.6500000000000005E-2</c:v>
                </c:pt>
                <c:pt idx="4879">
                  <c:v>3.625555555555561E-2</c:v>
                </c:pt>
                <c:pt idx="4880">
                  <c:v>3.6111111111111219E-2</c:v>
                </c:pt>
                <c:pt idx="4881">
                  <c:v>3.5677777777777989E-2</c:v>
                </c:pt>
                <c:pt idx="4882">
                  <c:v>3.5627777777777966E-2</c:v>
                </c:pt>
                <c:pt idx="4883">
                  <c:v>3.5577777777777972E-2</c:v>
                </c:pt>
                <c:pt idx="4884">
                  <c:v>3.5288888888888904E-2</c:v>
                </c:pt>
                <c:pt idx="4885">
                  <c:v>3.5288888888888904E-2</c:v>
                </c:pt>
                <c:pt idx="4886">
                  <c:v>3.5144444444444402E-2</c:v>
                </c:pt>
                <c:pt idx="4887">
                  <c:v>3.5116666666666713E-2</c:v>
                </c:pt>
                <c:pt idx="4888">
                  <c:v>3.5144444444444402E-2</c:v>
                </c:pt>
                <c:pt idx="4889">
                  <c:v>3.50944444444444E-2</c:v>
                </c:pt>
                <c:pt idx="4890">
                  <c:v>3.5116666666666713E-2</c:v>
                </c:pt>
                <c:pt idx="4891">
                  <c:v>3.5044444444444399E-2</c:v>
                </c:pt>
                <c:pt idx="4892">
                  <c:v>3.49E-2</c:v>
                </c:pt>
                <c:pt idx="4893">
                  <c:v>3.4855555555555605E-2</c:v>
                </c:pt>
                <c:pt idx="4894">
                  <c:v>3.4588888888888905E-2</c:v>
                </c:pt>
                <c:pt idx="4895">
                  <c:v>3.4511111111111215E-2</c:v>
                </c:pt>
                <c:pt idx="4896">
                  <c:v>3.4438888888888915E-2</c:v>
                </c:pt>
                <c:pt idx="4897">
                  <c:v>3.4027777777777844E-2</c:v>
                </c:pt>
                <c:pt idx="4898">
                  <c:v>3.3933333333333301E-2</c:v>
                </c:pt>
                <c:pt idx="4899">
                  <c:v>3.3666666666666706E-2</c:v>
                </c:pt>
                <c:pt idx="4900">
                  <c:v>3.3277777777777968E-2</c:v>
                </c:pt>
                <c:pt idx="4901">
                  <c:v>3.3227777777777835E-2</c:v>
                </c:pt>
                <c:pt idx="4902">
                  <c:v>3.2866666666666738E-2</c:v>
                </c:pt>
                <c:pt idx="4903">
                  <c:v>3.2527777777777947E-2</c:v>
                </c:pt>
                <c:pt idx="4904">
                  <c:v>3.2477777777777973E-2</c:v>
                </c:pt>
                <c:pt idx="4905">
                  <c:v>3.2211111111111246E-2</c:v>
                </c:pt>
                <c:pt idx="4906">
                  <c:v>3.2188888888888906E-2</c:v>
                </c:pt>
                <c:pt idx="4907">
                  <c:v>3.2188888888888906E-2</c:v>
                </c:pt>
                <c:pt idx="4908">
                  <c:v>3.19444444444444E-2</c:v>
                </c:pt>
                <c:pt idx="4909">
                  <c:v>3.1900000000000005E-2</c:v>
                </c:pt>
                <c:pt idx="4910">
                  <c:v>3.1583333333333401E-2</c:v>
                </c:pt>
                <c:pt idx="4911">
                  <c:v>3.1411111111111251E-2</c:v>
                </c:pt>
                <c:pt idx="4912">
                  <c:v>3.1338888888888909E-2</c:v>
                </c:pt>
                <c:pt idx="4913">
                  <c:v>3.0955555555555611E-2</c:v>
                </c:pt>
                <c:pt idx="4914">
                  <c:v>3.0733333333333324E-2</c:v>
                </c:pt>
                <c:pt idx="4915">
                  <c:v>3.0516666666666702E-2</c:v>
                </c:pt>
                <c:pt idx="4916">
                  <c:v>3.0200000000000012E-2</c:v>
                </c:pt>
                <c:pt idx="4917">
                  <c:v>3.0200000000000012E-2</c:v>
                </c:pt>
                <c:pt idx="4918">
                  <c:v>2.9983333333333306E-2</c:v>
                </c:pt>
                <c:pt idx="4919">
                  <c:v>2.9716666666666711E-2</c:v>
                </c:pt>
                <c:pt idx="4920">
                  <c:v>2.9644444444444404E-2</c:v>
                </c:pt>
                <c:pt idx="4921">
                  <c:v>2.9405555555555612E-2</c:v>
                </c:pt>
                <c:pt idx="4922">
                  <c:v>2.9405555555555612E-2</c:v>
                </c:pt>
                <c:pt idx="4923">
                  <c:v>2.9233333333333406E-2</c:v>
                </c:pt>
                <c:pt idx="4924">
                  <c:v>2.9066666666666706E-2</c:v>
                </c:pt>
                <c:pt idx="4925">
                  <c:v>2.9038888888888899E-2</c:v>
                </c:pt>
                <c:pt idx="4926">
                  <c:v>2.8677777777777965E-2</c:v>
                </c:pt>
                <c:pt idx="4927">
                  <c:v>2.8627777777777832E-2</c:v>
                </c:pt>
                <c:pt idx="4928">
                  <c:v>2.850555555555561E-2</c:v>
                </c:pt>
                <c:pt idx="4929">
                  <c:v>2.8122222222222198E-2</c:v>
                </c:pt>
                <c:pt idx="4930">
                  <c:v>2.8094444444444398E-2</c:v>
                </c:pt>
                <c:pt idx="4931">
                  <c:v>2.7877777777777987E-2</c:v>
                </c:pt>
                <c:pt idx="4932">
                  <c:v>2.7538888888888901E-2</c:v>
                </c:pt>
                <c:pt idx="4933">
                  <c:v>2.7561111111111234E-2</c:v>
                </c:pt>
                <c:pt idx="4934">
                  <c:v>2.7344444444444411E-2</c:v>
                </c:pt>
                <c:pt idx="4935">
                  <c:v>2.7272222222222343E-2</c:v>
                </c:pt>
                <c:pt idx="4936">
                  <c:v>2.7250000000000035E-2</c:v>
                </c:pt>
                <c:pt idx="4937">
                  <c:v>2.7100000000000006E-2</c:v>
                </c:pt>
                <c:pt idx="4938">
                  <c:v>2.7077777777777982E-2</c:v>
                </c:pt>
                <c:pt idx="4939">
                  <c:v>2.700555555555564E-2</c:v>
                </c:pt>
                <c:pt idx="4940">
                  <c:v>2.6933333333333406E-2</c:v>
                </c:pt>
                <c:pt idx="4941">
                  <c:v>2.6933333333333406E-2</c:v>
                </c:pt>
                <c:pt idx="4942">
                  <c:v>2.6833333333333431E-2</c:v>
                </c:pt>
                <c:pt idx="4943">
                  <c:v>2.6833333333333431E-2</c:v>
                </c:pt>
                <c:pt idx="4944">
                  <c:v>2.6811111111111237E-2</c:v>
                </c:pt>
                <c:pt idx="4945">
                  <c:v>2.6688888888888911E-2</c:v>
                </c:pt>
                <c:pt idx="4946">
                  <c:v>2.6761111111111211E-2</c:v>
                </c:pt>
                <c:pt idx="4947">
                  <c:v>2.6666666666666734E-2</c:v>
                </c:pt>
                <c:pt idx="4948">
                  <c:v>2.6422222222222212E-2</c:v>
                </c:pt>
                <c:pt idx="4949">
                  <c:v>2.6422222222222212E-2</c:v>
                </c:pt>
                <c:pt idx="4950">
                  <c:v>2.6155555555555609E-2</c:v>
                </c:pt>
                <c:pt idx="4951">
                  <c:v>2.5988888888888888E-2</c:v>
                </c:pt>
                <c:pt idx="4952">
                  <c:v>2.59388888888889E-2</c:v>
                </c:pt>
                <c:pt idx="4953">
                  <c:v>2.557777777777796E-2</c:v>
                </c:pt>
                <c:pt idx="4954">
                  <c:v>2.557777777777796E-2</c:v>
                </c:pt>
                <c:pt idx="4955">
                  <c:v>2.5333333333333406E-2</c:v>
                </c:pt>
                <c:pt idx="4956">
                  <c:v>2.4944444444444405E-2</c:v>
                </c:pt>
                <c:pt idx="4957">
                  <c:v>2.487222222222233E-2</c:v>
                </c:pt>
                <c:pt idx="4958">
                  <c:v>2.4677777777777968E-2</c:v>
                </c:pt>
                <c:pt idx="4959">
                  <c:v>2.4461111111111211E-2</c:v>
                </c:pt>
                <c:pt idx="4960">
                  <c:v>2.44888888888889E-2</c:v>
                </c:pt>
                <c:pt idx="4961">
                  <c:v>2.4172222222222206E-2</c:v>
                </c:pt>
                <c:pt idx="4962">
                  <c:v>2.4294444444444403E-2</c:v>
                </c:pt>
                <c:pt idx="4963">
                  <c:v>2.4244444444444398E-2</c:v>
                </c:pt>
                <c:pt idx="4964">
                  <c:v>2.4122222222222198E-2</c:v>
                </c:pt>
                <c:pt idx="4965">
                  <c:v>2.4072222222222339E-2</c:v>
                </c:pt>
                <c:pt idx="4966">
                  <c:v>2.3761111111111111E-2</c:v>
                </c:pt>
                <c:pt idx="4967">
                  <c:v>2.3616666666666702E-2</c:v>
                </c:pt>
                <c:pt idx="4968">
                  <c:v>2.3544444444444403E-2</c:v>
                </c:pt>
                <c:pt idx="4969">
                  <c:v>2.3105555555555608E-2</c:v>
                </c:pt>
                <c:pt idx="4970">
                  <c:v>2.2911111111111212E-2</c:v>
                </c:pt>
                <c:pt idx="4971">
                  <c:v>2.2622222222222332E-2</c:v>
                </c:pt>
                <c:pt idx="4972">
                  <c:v>2.2255555555555612E-2</c:v>
                </c:pt>
                <c:pt idx="4973">
                  <c:v>2.2255555555555612E-2</c:v>
                </c:pt>
                <c:pt idx="4974">
                  <c:v>2.2038888888888906E-2</c:v>
                </c:pt>
                <c:pt idx="4975">
                  <c:v>2.1822222222222212E-2</c:v>
                </c:pt>
                <c:pt idx="4976">
                  <c:v>2.1800000000000028E-2</c:v>
                </c:pt>
                <c:pt idx="4977">
                  <c:v>2.162777777777795E-2</c:v>
                </c:pt>
                <c:pt idx="4978">
                  <c:v>2.162777777777795E-2</c:v>
                </c:pt>
                <c:pt idx="4979">
                  <c:v>2.1655555555555612E-2</c:v>
                </c:pt>
                <c:pt idx="4980">
                  <c:v>2.1555555555555609E-2</c:v>
                </c:pt>
                <c:pt idx="4981">
                  <c:v>2.1505555555555611E-2</c:v>
                </c:pt>
                <c:pt idx="4982">
                  <c:v>2.1433333333333412E-2</c:v>
                </c:pt>
                <c:pt idx="4983">
                  <c:v>2.1483333333333406E-2</c:v>
                </c:pt>
                <c:pt idx="4984">
                  <c:v>2.1505555555555611E-2</c:v>
                </c:pt>
                <c:pt idx="4985">
                  <c:v>2.1433333333333412E-2</c:v>
                </c:pt>
                <c:pt idx="4986">
                  <c:v>2.13388888888889E-2</c:v>
                </c:pt>
                <c:pt idx="4987">
                  <c:v>2.13388888888889E-2</c:v>
                </c:pt>
                <c:pt idx="4988">
                  <c:v>2.1288888888888899E-2</c:v>
                </c:pt>
                <c:pt idx="4989">
                  <c:v>2.1388888888888888E-2</c:v>
                </c:pt>
                <c:pt idx="4990">
                  <c:v>2.1238888888888897E-2</c:v>
                </c:pt>
                <c:pt idx="4991">
                  <c:v>2.1238888888888897E-2</c:v>
                </c:pt>
                <c:pt idx="4992">
                  <c:v>2.1288888888888899E-2</c:v>
                </c:pt>
                <c:pt idx="4993">
                  <c:v>2.1050000000000006E-2</c:v>
                </c:pt>
                <c:pt idx="4994">
                  <c:v>2.095000000000001E-2</c:v>
                </c:pt>
                <c:pt idx="4995">
                  <c:v>2.087777777777796E-2</c:v>
                </c:pt>
                <c:pt idx="4996">
                  <c:v>2.0661111111111206E-2</c:v>
                </c:pt>
                <c:pt idx="4997">
                  <c:v>2.0661111111111206E-2</c:v>
                </c:pt>
                <c:pt idx="4998">
                  <c:v>2.0294444444444403E-2</c:v>
                </c:pt>
                <c:pt idx="4999">
                  <c:v>2.0200000000000006E-2</c:v>
                </c:pt>
                <c:pt idx="5000">
                  <c:v>2.0250000000000004E-2</c:v>
                </c:pt>
                <c:pt idx="5001">
                  <c:v>2.0005555555555631E-2</c:v>
                </c:pt>
                <c:pt idx="5002">
                  <c:v>1.9883333333333423E-2</c:v>
                </c:pt>
                <c:pt idx="5003">
                  <c:v>1.9666666666666725E-2</c:v>
                </c:pt>
                <c:pt idx="5004">
                  <c:v>1.9377777777777824E-2</c:v>
                </c:pt>
                <c:pt idx="5005">
                  <c:v>1.9350000000000023E-2</c:v>
                </c:pt>
                <c:pt idx="5006">
                  <c:v>1.9083333333333421E-2</c:v>
                </c:pt>
                <c:pt idx="5007">
                  <c:v>1.8916666666666703E-2</c:v>
                </c:pt>
                <c:pt idx="5008">
                  <c:v>1.8866666666666719E-2</c:v>
                </c:pt>
                <c:pt idx="5009">
                  <c:v>1.8722222222222216E-2</c:v>
                </c:pt>
                <c:pt idx="5010">
                  <c:v>1.8722222222222216E-2</c:v>
                </c:pt>
                <c:pt idx="5011">
                  <c:v>1.8672222222222201E-2</c:v>
                </c:pt>
                <c:pt idx="5012">
                  <c:v>1.8627777777777819E-2</c:v>
                </c:pt>
                <c:pt idx="5013">
                  <c:v>1.8650000000000003E-2</c:v>
                </c:pt>
                <c:pt idx="5014">
                  <c:v>1.8505555555555629E-2</c:v>
                </c:pt>
                <c:pt idx="5015">
                  <c:v>1.8477777777777805E-2</c:v>
                </c:pt>
                <c:pt idx="5016">
                  <c:v>1.8455555555555628E-2</c:v>
                </c:pt>
                <c:pt idx="5017">
                  <c:v>1.8211111111111105E-2</c:v>
                </c:pt>
                <c:pt idx="5018">
                  <c:v>1.8166666666666702E-2</c:v>
                </c:pt>
                <c:pt idx="5019">
                  <c:v>1.7900000000000024E-2</c:v>
                </c:pt>
                <c:pt idx="5020">
                  <c:v>1.7583333333333305E-2</c:v>
                </c:pt>
                <c:pt idx="5021">
                  <c:v>1.7583333333333305E-2</c:v>
                </c:pt>
                <c:pt idx="5022">
                  <c:v>1.7222222222222201E-2</c:v>
                </c:pt>
                <c:pt idx="5023">
                  <c:v>1.688333333333342E-2</c:v>
                </c:pt>
                <c:pt idx="5024">
                  <c:v>1.6733333333333301E-2</c:v>
                </c:pt>
                <c:pt idx="5025">
                  <c:v>1.6422222222222203E-2</c:v>
                </c:pt>
                <c:pt idx="5026">
                  <c:v>1.6494444444444405E-2</c:v>
                </c:pt>
                <c:pt idx="5027">
                  <c:v>1.6372222222222205E-2</c:v>
                </c:pt>
                <c:pt idx="5028">
                  <c:v>1.6205555555555626E-2</c:v>
                </c:pt>
                <c:pt idx="5029">
                  <c:v>1.6300000000000023E-2</c:v>
                </c:pt>
                <c:pt idx="5030">
                  <c:v>1.6300000000000023E-2</c:v>
                </c:pt>
                <c:pt idx="5031">
                  <c:v>1.6300000000000023E-2</c:v>
                </c:pt>
                <c:pt idx="5032">
                  <c:v>1.6350000000000007E-2</c:v>
                </c:pt>
                <c:pt idx="5033">
                  <c:v>1.6250000000000007E-2</c:v>
                </c:pt>
                <c:pt idx="5034">
                  <c:v>1.622777777777782E-2</c:v>
                </c:pt>
                <c:pt idx="5035">
                  <c:v>1.6205555555555626E-2</c:v>
                </c:pt>
                <c:pt idx="5036">
                  <c:v>1.610555555555563E-2</c:v>
                </c:pt>
                <c:pt idx="5037">
                  <c:v>1.6083333333333321E-2</c:v>
                </c:pt>
                <c:pt idx="5038">
                  <c:v>1.6055555555555621E-2</c:v>
                </c:pt>
                <c:pt idx="5039">
                  <c:v>1.6083333333333321E-2</c:v>
                </c:pt>
                <c:pt idx="5040">
                  <c:v>1.6011111111111122E-2</c:v>
                </c:pt>
                <c:pt idx="5041">
                  <c:v>1.6033333333333302E-2</c:v>
                </c:pt>
                <c:pt idx="5042">
                  <c:v>1.5983333333333422E-2</c:v>
                </c:pt>
                <c:pt idx="5043">
                  <c:v>1.5961111111111224E-2</c:v>
                </c:pt>
                <c:pt idx="5044">
                  <c:v>1.5838888888888909E-2</c:v>
                </c:pt>
                <c:pt idx="5045">
                  <c:v>1.5838888888888909E-2</c:v>
                </c:pt>
                <c:pt idx="5046">
                  <c:v>1.5572222222222204E-2</c:v>
                </c:pt>
                <c:pt idx="5047">
                  <c:v>1.5572222222222204E-2</c:v>
                </c:pt>
                <c:pt idx="5048">
                  <c:v>1.5527777777777814E-2</c:v>
                </c:pt>
                <c:pt idx="5049">
                  <c:v>1.5283333333333303E-2</c:v>
                </c:pt>
                <c:pt idx="5050">
                  <c:v>1.5233333333333305E-2</c:v>
                </c:pt>
                <c:pt idx="5051">
                  <c:v>1.5038888888888905E-2</c:v>
                </c:pt>
                <c:pt idx="5052">
                  <c:v>1.4700000000000003E-2</c:v>
                </c:pt>
                <c:pt idx="5053">
                  <c:v>1.4772222222222204E-2</c:v>
                </c:pt>
                <c:pt idx="5054">
                  <c:v>1.4483333333333301E-2</c:v>
                </c:pt>
                <c:pt idx="5055">
                  <c:v>1.4144444444444399E-2</c:v>
                </c:pt>
                <c:pt idx="5056">
                  <c:v>1.4144444444444399E-2</c:v>
                </c:pt>
                <c:pt idx="5057">
                  <c:v>1.3900000000000017E-2</c:v>
                </c:pt>
                <c:pt idx="5058">
                  <c:v>1.4000000000000002E-2</c:v>
                </c:pt>
                <c:pt idx="5059">
                  <c:v>1.4000000000000002E-2</c:v>
                </c:pt>
                <c:pt idx="5060">
                  <c:v>1.3711111111111113E-2</c:v>
                </c:pt>
                <c:pt idx="5061">
                  <c:v>1.3711111111111113E-2</c:v>
                </c:pt>
                <c:pt idx="5062">
                  <c:v>1.3733333333333307E-2</c:v>
                </c:pt>
                <c:pt idx="5063">
                  <c:v>1.3661111111111117E-2</c:v>
                </c:pt>
                <c:pt idx="5064">
                  <c:v>1.3611111111111114E-2</c:v>
                </c:pt>
                <c:pt idx="5065">
                  <c:v>1.3444444444444401E-2</c:v>
                </c:pt>
                <c:pt idx="5066">
                  <c:v>1.3444444444444401E-2</c:v>
                </c:pt>
                <c:pt idx="5067">
                  <c:v>1.3466666666666703E-2</c:v>
                </c:pt>
                <c:pt idx="5068">
                  <c:v>1.3372222222222204E-2</c:v>
                </c:pt>
                <c:pt idx="5069">
                  <c:v>1.3372222222222204E-2</c:v>
                </c:pt>
                <c:pt idx="5070">
                  <c:v>1.3322222222222209E-2</c:v>
                </c:pt>
                <c:pt idx="5071">
                  <c:v>1.3294444444444402E-2</c:v>
                </c:pt>
                <c:pt idx="5072">
                  <c:v>1.3294444444444402E-2</c:v>
                </c:pt>
                <c:pt idx="5073">
                  <c:v>1.3200000000000014E-2</c:v>
                </c:pt>
                <c:pt idx="5074">
                  <c:v>1.3250000000000003E-2</c:v>
                </c:pt>
                <c:pt idx="5075">
                  <c:v>1.3200000000000014E-2</c:v>
                </c:pt>
                <c:pt idx="5076">
                  <c:v>1.3150000000000005E-2</c:v>
                </c:pt>
                <c:pt idx="5077">
                  <c:v>1.3150000000000005E-2</c:v>
                </c:pt>
                <c:pt idx="5078">
                  <c:v>1.2955555555555612E-2</c:v>
                </c:pt>
                <c:pt idx="5079">
                  <c:v>1.2911111111111101E-2</c:v>
                </c:pt>
                <c:pt idx="5080">
                  <c:v>1.2983333333333303E-2</c:v>
                </c:pt>
                <c:pt idx="5081">
                  <c:v>1.2688888888888913E-2</c:v>
                </c:pt>
                <c:pt idx="5082">
                  <c:v>1.2788888888888914E-2</c:v>
                </c:pt>
                <c:pt idx="5083">
                  <c:v>1.2688888888888913E-2</c:v>
                </c:pt>
                <c:pt idx="5084">
                  <c:v>1.2450000000000001E-2</c:v>
                </c:pt>
                <c:pt idx="5085">
                  <c:v>1.2666666666666703E-2</c:v>
                </c:pt>
                <c:pt idx="5086">
                  <c:v>1.2377777777777802E-2</c:v>
                </c:pt>
                <c:pt idx="5087">
                  <c:v>1.23277777777778E-2</c:v>
                </c:pt>
                <c:pt idx="5088">
                  <c:v>1.2400000000000001E-2</c:v>
                </c:pt>
                <c:pt idx="5089">
                  <c:v>1.2011111111111101E-2</c:v>
                </c:pt>
                <c:pt idx="5090">
                  <c:v>1.2038888888888903E-2</c:v>
                </c:pt>
                <c:pt idx="5091">
                  <c:v>1.1988888888888924E-2</c:v>
                </c:pt>
                <c:pt idx="5092">
                  <c:v>1.1650000000000013E-2</c:v>
                </c:pt>
                <c:pt idx="5093">
                  <c:v>1.1816666666666711E-2</c:v>
                </c:pt>
                <c:pt idx="5094">
                  <c:v>1.1505555555555623E-2</c:v>
                </c:pt>
                <c:pt idx="5095">
                  <c:v>1.1361111111111117E-2</c:v>
                </c:pt>
                <c:pt idx="5096">
                  <c:v>1.1361111111111117E-2</c:v>
                </c:pt>
                <c:pt idx="5097">
                  <c:v>1.1044444444444402E-2</c:v>
                </c:pt>
                <c:pt idx="5098">
                  <c:v>1.0950000000000001E-2</c:v>
                </c:pt>
                <c:pt idx="5099">
                  <c:v>1.0872222222222202E-2</c:v>
                </c:pt>
                <c:pt idx="5100">
                  <c:v>1.0633333333333302E-2</c:v>
                </c:pt>
                <c:pt idx="5101">
                  <c:v>1.0583333333333307E-2</c:v>
                </c:pt>
                <c:pt idx="5102">
                  <c:v>1.0511111111111101E-2</c:v>
                </c:pt>
                <c:pt idx="5103">
                  <c:v>1.046111111111111E-2</c:v>
                </c:pt>
                <c:pt idx="5104">
                  <c:v>1.0533333333333303E-2</c:v>
                </c:pt>
                <c:pt idx="5105">
                  <c:v>1.0511111111111101E-2</c:v>
                </c:pt>
                <c:pt idx="5106">
                  <c:v>1.0511111111111101E-2</c:v>
                </c:pt>
                <c:pt idx="5107">
                  <c:v>1.0533333333333303E-2</c:v>
                </c:pt>
                <c:pt idx="5108">
                  <c:v>1.0488888888888903E-2</c:v>
                </c:pt>
                <c:pt idx="5109">
                  <c:v>1.0533333333333303E-2</c:v>
                </c:pt>
                <c:pt idx="5110">
                  <c:v>1.0561111111111113E-2</c:v>
                </c:pt>
                <c:pt idx="5111">
                  <c:v>1.0561111111111113E-2</c:v>
                </c:pt>
                <c:pt idx="5112">
                  <c:v>1.0533333333333303E-2</c:v>
                </c:pt>
                <c:pt idx="5113">
                  <c:v>1.0561111111111113E-2</c:v>
                </c:pt>
                <c:pt idx="5114">
                  <c:v>1.0533333333333303E-2</c:v>
                </c:pt>
                <c:pt idx="5115">
                  <c:v>1.0533333333333303E-2</c:v>
                </c:pt>
                <c:pt idx="5116">
                  <c:v>1.0366666666666703E-2</c:v>
                </c:pt>
                <c:pt idx="5117">
                  <c:v>1.0344444444444399E-2</c:v>
                </c:pt>
                <c:pt idx="5118">
                  <c:v>9.9555555555556098E-3</c:v>
                </c:pt>
                <c:pt idx="5119">
                  <c:v>9.9777777777777868E-3</c:v>
                </c:pt>
                <c:pt idx="5120">
                  <c:v>9.9055555555555997E-3</c:v>
                </c:pt>
                <c:pt idx="5121">
                  <c:v>9.5444444444444526E-3</c:v>
                </c:pt>
                <c:pt idx="5122">
                  <c:v>9.5888888888888968E-3</c:v>
                </c:pt>
                <c:pt idx="5123">
                  <c:v>9.4444444444444567E-3</c:v>
                </c:pt>
                <c:pt idx="5124">
                  <c:v>9.2500000000000047E-3</c:v>
                </c:pt>
                <c:pt idx="5125">
                  <c:v>9.6166666666667074E-3</c:v>
                </c:pt>
                <c:pt idx="5126">
                  <c:v>9.3222222222222595E-3</c:v>
                </c:pt>
                <c:pt idx="5127">
                  <c:v>9.2500000000000047E-3</c:v>
                </c:pt>
                <c:pt idx="5128">
                  <c:v>9.4000000000000195E-3</c:v>
                </c:pt>
                <c:pt idx="5129">
                  <c:v>9.0555555555555996E-3</c:v>
                </c:pt>
                <c:pt idx="5130">
                  <c:v>9.1055555555555889E-3</c:v>
                </c:pt>
                <c:pt idx="5131">
                  <c:v>9.0111111111110982E-3</c:v>
                </c:pt>
                <c:pt idx="5132">
                  <c:v>8.6444444444444546E-3</c:v>
                </c:pt>
                <c:pt idx="5133">
                  <c:v>8.6222222222222533E-3</c:v>
                </c:pt>
                <c:pt idx="5134">
                  <c:v>8.3555555555556178E-3</c:v>
                </c:pt>
                <c:pt idx="5135">
                  <c:v>8.1611111111110999E-3</c:v>
                </c:pt>
                <c:pt idx="5136">
                  <c:v>8.1611111111110999E-3</c:v>
                </c:pt>
                <c:pt idx="5137">
                  <c:v>8.0166666666667084E-3</c:v>
                </c:pt>
                <c:pt idx="5138">
                  <c:v>7.9666666666666896E-3</c:v>
                </c:pt>
                <c:pt idx="5139">
                  <c:v>7.9444444444444692E-3</c:v>
                </c:pt>
                <c:pt idx="5140">
                  <c:v>7.89444444444444E-3</c:v>
                </c:pt>
                <c:pt idx="5141">
                  <c:v>7.9444444444444692E-3</c:v>
                </c:pt>
                <c:pt idx="5142">
                  <c:v>7.9444444444444692E-3</c:v>
                </c:pt>
                <c:pt idx="5143">
                  <c:v>7.9222222222222489E-3</c:v>
                </c:pt>
                <c:pt idx="5144">
                  <c:v>7.9222222222222489E-3</c:v>
                </c:pt>
                <c:pt idx="5145">
                  <c:v>7.8500000000000011E-3</c:v>
                </c:pt>
                <c:pt idx="5146">
                  <c:v>7.9222222222222489E-3</c:v>
                </c:pt>
                <c:pt idx="5147">
                  <c:v>7.89444444444444E-3</c:v>
                </c:pt>
                <c:pt idx="5148">
                  <c:v>7.8500000000000011E-3</c:v>
                </c:pt>
                <c:pt idx="5149">
                  <c:v>7.8722222222222509E-3</c:v>
                </c:pt>
                <c:pt idx="5150">
                  <c:v>7.6777777777777799E-3</c:v>
                </c:pt>
                <c:pt idx="5151">
                  <c:v>7.6777777777777799E-3</c:v>
                </c:pt>
                <c:pt idx="5152">
                  <c:v>7.7277777777777813E-3</c:v>
                </c:pt>
                <c:pt idx="5153">
                  <c:v>7.4833333333333783E-3</c:v>
                </c:pt>
                <c:pt idx="5154">
                  <c:v>7.5055555555555509E-3</c:v>
                </c:pt>
                <c:pt idx="5155">
                  <c:v>7.4833333333333783E-3</c:v>
                </c:pt>
                <c:pt idx="5156">
                  <c:v>7.2888888888888934E-3</c:v>
                </c:pt>
                <c:pt idx="5157">
                  <c:v>7.4611111111111406E-3</c:v>
                </c:pt>
                <c:pt idx="5158">
                  <c:v>7.0944444444444553E-3</c:v>
                </c:pt>
                <c:pt idx="5159">
                  <c:v>7.0500000000000024E-3</c:v>
                </c:pt>
                <c:pt idx="5160">
                  <c:v>7.0944444444444553E-3</c:v>
                </c:pt>
                <c:pt idx="5161">
                  <c:v>6.7833333333333756E-3</c:v>
                </c:pt>
                <c:pt idx="5162">
                  <c:v>6.8277777777777686E-3</c:v>
                </c:pt>
                <c:pt idx="5163">
                  <c:v>6.6388888888888904E-3</c:v>
                </c:pt>
                <c:pt idx="5164">
                  <c:v>6.3444444444444512E-3</c:v>
                </c:pt>
                <c:pt idx="5165">
                  <c:v>6.5611111111111304E-3</c:v>
                </c:pt>
                <c:pt idx="5166">
                  <c:v>6.2222222222222444E-3</c:v>
                </c:pt>
                <c:pt idx="5167">
                  <c:v>6.1277777777777685E-3</c:v>
                </c:pt>
                <c:pt idx="5168">
                  <c:v>6.1777777777777803E-3</c:v>
                </c:pt>
                <c:pt idx="5169">
                  <c:v>5.8388888888888952E-3</c:v>
                </c:pt>
                <c:pt idx="5170">
                  <c:v>6.0055555555555496E-3</c:v>
                </c:pt>
                <c:pt idx="5171">
                  <c:v>5.8833333333333593E-3</c:v>
                </c:pt>
                <c:pt idx="5172">
                  <c:v>5.6444444444444511E-3</c:v>
                </c:pt>
                <c:pt idx="5173">
                  <c:v>5.9111111111111413E-3</c:v>
                </c:pt>
                <c:pt idx="5174">
                  <c:v>5.7666666666666734E-3</c:v>
                </c:pt>
                <c:pt idx="5175">
                  <c:v>5.7388888888888923E-3</c:v>
                </c:pt>
                <c:pt idx="5176">
                  <c:v>5.7388888888888923E-3</c:v>
                </c:pt>
                <c:pt idx="5177">
                  <c:v>5.6666666666666714E-3</c:v>
                </c:pt>
                <c:pt idx="5178">
                  <c:v>5.7888888888888912E-3</c:v>
                </c:pt>
                <c:pt idx="5179">
                  <c:v>5.8388888888888952E-3</c:v>
                </c:pt>
                <c:pt idx="5180">
                  <c:v>5.5722222222222475E-3</c:v>
                </c:pt>
                <c:pt idx="5181">
                  <c:v>5.5722222222222475E-3</c:v>
                </c:pt>
                <c:pt idx="5182">
                  <c:v>5.4977777777777802E-3</c:v>
                </c:pt>
                <c:pt idx="5183">
                  <c:v>5.4977777777777802E-3</c:v>
                </c:pt>
                <c:pt idx="5184">
                  <c:v>5.4250000000000114E-3</c:v>
                </c:pt>
                <c:pt idx="5185">
                  <c:v>5.4011111111111438E-3</c:v>
                </c:pt>
                <c:pt idx="5186">
                  <c:v>5.4011111111111438E-3</c:v>
                </c:pt>
                <c:pt idx="5187">
                  <c:v>5.4011111111111438E-3</c:v>
                </c:pt>
                <c:pt idx="5188">
                  <c:v>5.3766666666666876E-3</c:v>
                </c:pt>
                <c:pt idx="5189">
                  <c:v>5.3766666666666876E-3</c:v>
                </c:pt>
                <c:pt idx="5190">
                  <c:v>5.3527777777777775E-3</c:v>
                </c:pt>
                <c:pt idx="5191">
                  <c:v>5.3283333333333524E-3</c:v>
                </c:pt>
                <c:pt idx="5192">
                  <c:v>5.303888888888891E-3</c:v>
                </c:pt>
                <c:pt idx="5193">
                  <c:v>5.2316666666666865E-3</c:v>
                </c:pt>
                <c:pt idx="5194">
                  <c:v>5.2555555555555454E-3</c:v>
                </c:pt>
                <c:pt idx="5195">
                  <c:v>5.2316666666666865E-3</c:v>
                </c:pt>
                <c:pt idx="5196">
                  <c:v>5.1827777777777809E-3</c:v>
                </c:pt>
                <c:pt idx="5197">
                  <c:v>5.1827777777777809E-3</c:v>
                </c:pt>
                <c:pt idx="5198">
                  <c:v>5.2072222222222355E-3</c:v>
                </c:pt>
                <c:pt idx="5199">
                  <c:v>5.2072222222222355E-3</c:v>
                </c:pt>
                <c:pt idx="5200">
                  <c:v>5.1827777777777809E-3</c:v>
                </c:pt>
                <c:pt idx="5201">
                  <c:v>5.134444444444451E-3</c:v>
                </c:pt>
                <c:pt idx="5202">
                  <c:v>5.1827777777777809E-3</c:v>
                </c:pt>
                <c:pt idx="5203">
                  <c:v>5.2316666666666865E-3</c:v>
                </c:pt>
                <c:pt idx="5204">
                  <c:v>5.2072222222222355E-3</c:v>
                </c:pt>
                <c:pt idx="5205">
                  <c:v>5.1827777777777809E-3</c:v>
                </c:pt>
                <c:pt idx="5206">
                  <c:v>5.1827777777777809E-3</c:v>
                </c:pt>
                <c:pt idx="5207">
                  <c:v>5.2072222222222355E-3</c:v>
                </c:pt>
                <c:pt idx="5208">
                  <c:v>5.2316666666666865E-3</c:v>
                </c:pt>
                <c:pt idx="5209">
                  <c:v>5.2072222222222355E-3</c:v>
                </c:pt>
                <c:pt idx="5210">
                  <c:v>5.2316666666666865E-3</c:v>
                </c:pt>
                <c:pt idx="5211">
                  <c:v>5.2072222222222355E-3</c:v>
                </c:pt>
                <c:pt idx="5212">
                  <c:v>5.1588888888888908E-3</c:v>
                </c:pt>
                <c:pt idx="5213">
                  <c:v>5.134444444444451E-3</c:v>
                </c:pt>
                <c:pt idx="5214">
                  <c:v>5.1105555555555375E-3</c:v>
                </c:pt>
                <c:pt idx="5215">
                  <c:v>5.0861111111111393E-3</c:v>
                </c:pt>
                <c:pt idx="5216">
                  <c:v>5.134444444444451E-3</c:v>
                </c:pt>
                <c:pt idx="5217">
                  <c:v>5.1105555555555375E-3</c:v>
                </c:pt>
                <c:pt idx="5218">
                  <c:v>5.134444444444451E-3</c:v>
                </c:pt>
                <c:pt idx="5219">
                  <c:v>5.1588888888888908E-3</c:v>
                </c:pt>
                <c:pt idx="5220">
                  <c:v>5.0861111111111393E-3</c:v>
                </c:pt>
                <c:pt idx="5221">
                  <c:v>5.1588888888888908E-3</c:v>
                </c:pt>
                <c:pt idx="5222">
                  <c:v>5.0616666666666813E-3</c:v>
                </c:pt>
                <c:pt idx="5223">
                  <c:v>4.9650000000000024E-3</c:v>
                </c:pt>
                <c:pt idx="5224">
                  <c:v>4.9166666666666864E-3</c:v>
                </c:pt>
                <c:pt idx="5225">
                  <c:v>4.7227777777777806E-3</c:v>
                </c:pt>
                <c:pt idx="5226">
                  <c:v>4.7711111111111409E-3</c:v>
                </c:pt>
                <c:pt idx="5227">
                  <c:v>4.7955555555555486E-3</c:v>
                </c:pt>
                <c:pt idx="5228">
                  <c:v>4.5772222222222447E-3</c:v>
                </c:pt>
                <c:pt idx="5229">
                  <c:v>4.7472222222222447E-3</c:v>
                </c:pt>
                <c:pt idx="5230">
                  <c:v>4.6016666666666714E-3</c:v>
                </c:pt>
                <c:pt idx="5231">
                  <c:v>4.5533333333333571E-3</c:v>
                </c:pt>
                <c:pt idx="5232">
                  <c:v>4.6983333333333434E-3</c:v>
                </c:pt>
                <c:pt idx="5233">
                  <c:v>4.4077777777777804E-3</c:v>
                </c:pt>
                <c:pt idx="5234">
                  <c:v>4.5050000000000012E-3</c:v>
                </c:pt>
                <c:pt idx="5235">
                  <c:v>4.6744444444444524E-3</c:v>
                </c:pt>
                <c:pt idx="5236">
                  <c:v>4.4561111111111303E-3</c:v>
                </c:pt>
                <c:pt idx="5237">
                  <c:v>4.6500000000000014E-3</c:v>
                </c:pt>
                <c:pt idx="5238">
                  <c:v>4.3594444444444514E-3</c:v>
                </c:pt>
                <c:pt idx="5239">
                  <c:v>4.3111111111111275E-3</c:v>
                </c:pt>
                <c:pt idx="5240">
                  <c:v>4.4561111111111303E-3</c:v>
                </c:pt>
                <c:pt idx="5241">
                  <c:v>4.0444444444444512E-3</c:v>
                </c:pt>
                <c:pt idx="5242">
                  <c:v>3.9961111111111152E-3</c:v>
                </c:pt>
                <c:pt idx="5243">
                  <c:v>3.875000000000003E-3</c:v>
                </c:pt>
                <c:pt idx="5244">
                  <c:v>3.5844444444444426E-3</c:v>
                </c:pt>
                <c:pt idx="5245">
                  <c:v>3.8994444444444406E-3</c:v>
                </c:pt>
                <c:pt idx="5246">
                  <c:v>3.6088888888888937E-3</c:v>
                </c:pt>
                <c:pt idx="5247">
                  <c:v>3.5844444444444426E-3</c:v>
                </c:pt>
                <c:pt idx="5248">
                  <c:v>3.7300000000000154E-3</c:v>
                </c:pt>
                <c:pt idx="5249">
                  <c:v>3.4150000000000005E-3</c:v>
                </c:pt>
                <c:pt idx="5250">
                  <c:v>3.6811111111111263E-3</c:v>
                </c:pt>
                <c:pt idx="5251">
                  <c:v>3.6088888888888937E-3</c:v>
                </c:pt>
                <c:pt idx="5252">
                  <c:v>3.3177777777777962E-3</c:v>
                </c:pt>
                <c:pt idx="5253">
                  <c:v>3.5116666666666712E-3</c:v>
                </c:pt>
                <c:pt idx="5254">
                  <c:v>3.2694444444444537E-3</c:v>
                </c:pt>
                <c:pt idx="5255">
                  <c:v>3.1244444444444523E-3</c:v>
                </c:pt>
                <c:pt idx="5256">
                  <c:v>3.2938888888888931E-3</c:v>
                </c:pt>
                <c:pt idx="5257">
                  <c:v>2.9788888888888912E-3</c:v>
                </c:pt>
                <c:pt idx="5258">
                  <c:v>3.0755555555555631E-3</c:v>
                </c:pt>
                <c:pt idx="5259">
                  <c:v>3.0272222222222358E-3</c:v>
                </c:pt>
                <c:pt idx="5260">
                  <c:v>2.8577777777777963E-3</c:v>
                </c:pt>
                <c:pt idx="5261">
                  <c:v>3.0755555555555631E-3</c:v>
                </c:pt>
                <c:pt idx="5262">
                  <c:v>3.0033333333333427E-3</c:v>
                </c:pt>
                <c:pt idx="5263">
                  <c:v>2.9305555555555612E-3</c:v>
                </c:pt>
                <c:pt idx="5264">
                  <c:v>3.0033333333333427E-3</c:v>
                </c:pt>
                <c:pt idx="5265">
                  <c:v>2.8822222222222331E-3</c:v>
                </c:pt>
                <c:pt idx="5266">
                  <c:v>3.0033333333333427E-3</c:v>
                </c:pt>
                <c:pt idx="5267">
                  <c:v>3.0033333333333427E-3</c:v>
                </c:pt>
                <c:pt idx="5268">
                  <c:v>2.8577777777777963E-3</c:v>
                </c:pt>
                <c:pt idx="5269">
                  <c:v>3.0033333333333427E-3</c:v>
                </c:pt>
                <c:pt idx="5270">
                  <c:v>2.8577777777777963E-3</c:v>
                </c:pt>
                <c:pt idx="5271">
                  <c:v>2.8094444444444404E-3</c:v>
                </c:pt>
                <c:pt idx="5272">
                  <c:v>2.833888888888891E-3</c:v>
                </c:pt>
                <c:pt idx="5273">
                  <c:v>2.7366666666666711E-3</c:v>
                </c:pt>
                <c:pt idx="5274">
                  <c:v>2.7850000000000032E-3</c:v>
                </c:pt>
                <c:pt idx="5275">
                  <c:v>2.7611111111111248E-3</c:v>
                </c:pt>
                <c:pt idx="5276">
                  <c:v>2.640000000000003E-3</c:v>
                </c:pt>
                <c:pt idx="5277">
                  <c:v>2.7366666666666711E-3</c:v>
                </c:pt>
                <c:pt idx="5278">
                  <c:v>2.7127777777777948E-3</c:v>
                </c:pt>
                <c:pt idx="5279">
                  <c:v>2.7127777777777948E-3</c:v>
                </c:pt>
                <c:pt idx="5280">
                  <c:v>2.6883333333333446E-3</c:v>
                </c:pt>
                <c:pt idx="5281">
                  <c:v>2.591666666666674E-3</c:v>
                </c:pt>
                <c:pt idx="5282">
                  <c:v>2.6155555555555606E-3</c:v>
                </c:pt>
                <c:pt idx="5283">
                  <c:v>2.640000000000003E-3</c:v>
                </c:pt>
                <c:pt idx="5284">
                  <c:v>2.591666666666674E-3</c:v>
                </c:pt>
                <c:pt idx="5285">
                  <c:v>2.591666666666674E-3</c:v>
                </c:pt>
                <c:pt idx="5286">
                  <c:v>2.4461111111111202E-3</c:v>
                </c:pt>
                <c:pt idx="5287">
                  <c:v>2.4461111111111202E-3</c:v>
                </c:pt>
                <c:pt idx="5288">
                  <c:v>2.4944444444444406E-3</c:v>
                </c:pt>
                <c:pt idx="5289">
                  <c:v>2.3733333333333406E-3</c:v>
                </c:pt>
                <c:pt idx="5290">
                  <c:v>2.421666666666674E-3</c:v>
                </c:pt>
                <c:pt idx="5291">
                  <c:v>2.228333333333343E-3</c:v>
                </c:pt>
                <c:pt idx="5292">
                  <c:v>2.2522222222222331E-3</c:v>
                </c:pt>
                <c:pt idx="5293">
                  <c:v>2.3250000000000002E-3</c:v>
                </c:pt>
                <c:pt idx="5294">
                  <c:v>2.3005555555555626E-3</c:v>
                </c:pt>
                <c:pt idx="5295">
                  <c:v>2.3005555555555626E-3</c:v>
                </c:pt>
                <c:pt idx="5296">
                  <c:v>2.34944444444444E-3</c:v>
                </c:pt>
                <c:pt idx="5297">
                  <c:v>2.0100000000000005E-3</c:v>
                </c:pt>
                <c:pt idx="5298">
                  <c:v>2.1311111111111222E-3</c:v>
                </c:pt>
                <c:pt idx="5299">
                  <c:v>1.9372222222222223E-3</c:v>
                </c:pt>
                <c:pt idx="5300">
                  <c:v>1.8161111111111225E-3</c:v>
                </c:pt>
                <c:pt idx="5301">
                  <c:v>1.8888888888888924E-3</c:v>
                </c:pt>
                <c:pt idx="5302">
                  <c:v>1.6466666666666724E-3</c:v>
                </c:pt>
                <c:pt idx="5303">
                  <c:v>1.7194444444444399E-3</c:v>
                </c:pt>
                <c:pt idx="5304">
                  <c:v>1.8650000000000023E-3</c:v>
                </c:pt>
                <c:pt idx="5305">
                  <c:v>1.7194444444444399E-3</c:v>
                </c:pt>
                <c:pt idx="5306">
                  <c:v>1.8405555555555629E-3</c:v>
                </c:pt>
                <c:pt idx="5307">
                  <c:v>1.6950000000000021E-3</c:v>
                </c:pt>
                <c:pt idx="5308">
                  <c:v>1.5255555555555617E-3</c:v>
                </c:pt>
                <c:pt idx="5309">
                  <c:v>1.7438888888888914E-3</c:v>
                </c:pt>
                <c:pt idx="5310">
                  <c:v>1.3805555555555624E-3</c:v>
                </c:pt>
                <c:pt idx="5311">
                  <c:v>1.5500000000000023E-3</c:v>
                </c:pt>
                <c:pt idx="5312">
                  <c:v>1.622777777777782E-3</c:v>
                </c:pt>
                <c:pt idx="5313">
                  <c:v>1.3077777777777803E-3</c:v>
                </c:pt>
                <c:pt idx="5314">
                  <c:v>1.622777777777782E-3</c:v>
                </c:pt>
                <c:pt idx="5315">
                  <c:v>1.5016666666666702E-3</c:v>
                </c:pt>
                <c:pt idx="5316">
                  <c:v>1.1383333333333425E-3</c:v>
                </c:pt>
                <c:pt idx="5317">
                  <c:v>1.4288888888888901E-3</c:v>
                </c:pt>
                <c:pt idx="5318">
                  <c:v>1.113888888888891E-3</c:v>
                </c:pt>
                <c:pt idx="5319">
                  <c:v>1.1383333333333425E-3</c:v>
                </c:pt>
                <c:pt idx="5320">
                  <c:v>1.3805555555555624E-3</c:v>
                </c:pt>
                <c:pt idx="5321">
                  <c:v>1.0172222222222199E-3</c:v>
                </c:pt>
                <c:pt idx="5322">
                  <c:v>1.3077777777777803E-3</c:v>
                </c:pt>
                <c:pt idx="5323">
                  <c:v>1.4044444444444404E-3</c:v>
                </c:pt>
                <c:pt idx="5324">
                  <c:v>1.2350000000000004E-3</c:v>
                </c:pt>
                <c:pt idx="5325">
                  <c:v>1.4533333333333317E-3</c:v>
                </c:pt>
                <c:pt idx="5326">
                  <c:v>1.1866666666666716E-3</c:v>
                </c:pt>
                <c:pt idx="5327">
                  <c:v>1.0900000000000013E-3</c:v>
                </c:pt>
                <c:pt idx="5328">
                  <c:v>1.2111111111111103E-3</c:v>
                </c:pt>
                <c:pt idx="5329">
                  <c:v>8.7166666666667065E-4</c:v>
                </c:pt>
                <c:pt idx="5330">
                  <c:v>1.0411111111111103E-3</c:v>
                </c:pt>
                <c:pt idx="5331">
                  <c:v>9.9277777777777732E-4</c:v>
                </c:pt>
                <c:pt idx="5332">
                  <c:v>7.5055555555555639E-4</c:v>
                </c:pt>
                <c:pt idx="5333">
                  <c:v>8.961111111111112E-4</c:v>
                </c:pt>
                <c:pt idx="5334">
                  <c:v>7.9888888888889065E-4</c:v>
                </c:pt>
                <c:pt idx="5335">
                  <c:v>8.4777777777777846E-4</c:v>
                </c:pt>
                <c:pt idx="5336">
                  <c:v>9.2000000000000046E-4</c:v>
                </c:pt>
                <c:pt idx="5337">
                  <c:v>7.2666666666666864E-4</c:v>
                </c:pt>
                <c:pt idx="5338">
                  <c:v>7.2666666666666864E-4</c:v>
                </c:pt>
                <c:pt idx="5339">
                  <c:v>7.5055555555555639E-4</c:v>
                </c:pt>
                <c:pt idx="5340">
                  <c:v>6.0555555555555482E-4</c:v>
                </c:pt>
                <c:pt idx="5341">
                  <c:v>6.7777777777777823E-4</c:v>
                </c:pt>
                <c:pt idx="5342">
                  <c:v>5.327222222222236E-4</c:v>
                </c:pt>
                <c:pt idx="5343">
                  <c:v>5.5666666666666852E-4</c:v>
                </c:pt>
                <c:pt idx="5344">
                  <c:v>5.0850000000000114E-4</c:v>
                </c:pt>
                <c:pt idx="5345">
                  <c:v>3.8738888888888948E-4</c:v>
                </c:pt>
                <c:pt idx="5346">
                  <c:v>5.0850000000000114E-4</c:v>
                </c:pt>
                <c:pt idx="5347">
                  <c:v>5.8111111111111286E-4</c:v>
                </c:pt>
                <c:pt idx="5348">
                  <c:v>4.6005555555555475E-4</c:v>
                </c:pt>
                <c:pt idx="5349">
                  <c:v>7.0222222222222474E-4</c:v>
                </c:pt>
                <c:pt idx="5350">
                  <c:v>5.8111111111111286E-4</c:v>
                </c:pt>
                <c:pt idx="5351">
                  <c:v>6.294444444444469E-4</c:v>
                </c:pt>
                <c:pt idx="5352">
                  <c:v>7.9888888888889065E-4</c:v>
                </c:pt>
                <c:pt idx="5353">
                  <c:v>6.0555555555555482E-4</c:v>
                </c:pt>
                <c:pt idx="5354">
                  <c:v>7.7500000000000182E-4</c:v>
                </c:pt>
                <c:pt idx="5355">
                  <c:v>7.0222222222222474E-4</c:v>
                </c:pt>
                <c:pt idx="5356">
                  <c:v>4.3583333333333549E-4</c:v>
                </c:pt>
                <c:pt idx="5357">
                  <c:v>6.294444444444469E-4</c:v>
                </c:pt>
                <c:pt idx="5358">
                  <c:v>5.5666666666666852E-4</c:v>
                </c:pt>
                <c:pt idx="5359">
                  <c:v>5.327222222222236E-4</c:v>
                </c:pt>
                <c:pt idx="5360">
                  <c:v>5.0850000000000114E-4</c:v>
                </c:pt>
                <c:pt idx="5361">
                  <c:v>2.9050000000000012E-4</c:v>
                </c:pt>
                <c:pt idx="5362">
                  <c:v>3.6316666666666745E-4</c:v>
                </c:pt>
                <c:pt idx="5363">
                  <c:v>3.6316666666666745E-4</c:v>
                </c:pt>
                <c:pt idx="5364">
                  <c:v>1.2094444444444402E-4</c:v>
                </c:pt>
                <c:pt idx="5365">
                  <c:v>1.6938888888888933E-4</c:v>
                </c:pt>
                <c:pt idx="5366">
                  <c:v>2.4072222222222363E-5</c:v>
                </c:pt>
                <c:pt idx="5367">
                  <c:v>2.4072222222222363E-5</c:v>
                </c:pt>
                <c:pt idx="5368">
                  <c:v>2.4072222222222363E-5</c:v>
                </c:pt>
                <c:pt idx="5369">
                  <c:v>-2.4366666666666702E-5</c:v>
                </c:pt>
                <c:pt idx="5370">
                  <c:v>-1.4594444444444501E-7</c:v>
                </c:pt>
                <c:pt idx="5371">
                  <c:v>4.8294444444444716E-5</c:v>
                </c:pt>
                <c:pt idx="5372">
                  <c:v>-4.8588888888888903E-5</c:v>
                </c:pt>
                <c:pt idx="5373">
                  <c:v>-4.8588888888888903E-5</c:v>
                </c:pt>
                <c:pt idx="5374">
                  <c:v>-2.4366666666666702E-5</c:v>
                </c:pt>
                <c:pt idx="5375">
                  <c:v>7.2500000000000353E-5</c:v>
                </c:pt>
                <c:pt idx="5376">
                  <c:v>1.6938888888888933E-4</c:v>
                </c:pt>
                <c:pt idx="5377">
                  <c:v>1.2094444444444402E-4</c:v>
                </c:pt>
                <c:pt idx="5378">
                  <c:v>1.4516666666666709E-4</c:v>
                </c:pt>
                <c:pt idx="5379">
                  <c:v>1.6938888888888933E-4</c:v>
                </c:pt>
                <c:pt idx="5380">
                  <c:v>1.9361111111111231E-4</c:v>
                </c:pt>
                <c:pt idx="5381">
                  <c:v>1.9361111111111231E-4</c:v>
                </c:pt>
                <c:pt idx="5382">
                  <c:v>9.6722222222222896E-5</c:v>
                </c:pt>
                <c:pt idx="5383">
                  <c:v>4.8294444444444716E-5</c:v>
                </c:pt>
                <c:pt idx="5384">
                  <c:v>4.8294444444444716E-5</c:v>
                </c:pt>
                <c:pt idx="5385">
                  <c:v>-1.4594444444444501E-7</c:v>
                </c:pt>
                <c:pt idx="5386">
                  <c:v>4.8294444444444716E-5</c:v>
                </c:pt>
                <c:pt idx="5387">
                  <c:v>4.8294444444444716E-5</c:v>
                </c:pt>
                <c:pt idx="5388">
                  <c:v>2.4072222222222363E-5</c:v>
                </c:pt>
                <c:pt idx="5389">
                  <c:v>1.6938888888888933E-4</c:v>
                </c:pt>
                <c:pt idx="5390">
                  <c:v>1.2094444444444402E-4</c:v>
                </c:pt>
                <c:pt idx="5391">
                  <c:v>1.6938888888888933E-4</c:v>
                </c:pt>
                <c:pt idx="5392">
                  <c:v>1.4516666666666709E-4</c:v>
                </c:pt>
                <c:pt idx="5393">
                  <c:v>9.6722222222222896E-5</c:v>
                </c:pt>
                <c:pt idx="5394">
                  <c:v>2.4072222222222363E-5</c:v>
                </c:pt>
                <c:pt idx="5395">
                  <c:v>2.4072222222222363E-5</c:v>
                </c:pt>
                <c:pt idx="5396">
                  <c:v>-7.2833333333333888E-5</c:v>
                </c:pt>
                <c:pt idx="5397">
                  <c:v>1.2094444444444402E-4</c:v>
                </c:pt>
                <c:pt idx="5398">
                  <c:v>9.6722222222222896E-5</c:v>
                </c:pt>
                <c:pt idx="5399">
                  <c:v>9.6722222222222896E-5</c:v>
                </c:pt>
                <c:pt idx="5400">
                  <c:v>1.2094444444444402E-4</c:v>
                </c:pt>
                <c:pt idx="5401">
                  <c:v>1.2094444444444402E-4</c:v>
                </c:pt>
                <c:pt idx="5402">
                  <c:v>1.6938888888888933E-4</c:v>
                </c:pt>
                <c:pt idx="5403">
                  <c:v>1.2094444444444402E-4</c:v>
                </c:pt>
                <c:pt idx="5404">
                  <c:v>-7.2833333333333888E-5</c:v>
                </c:pt>
                <c:pt idx="5405">
                  <c:v>-4.8588888888888903E-5</c:v>
                </c:pt>
                <c:pt idx="5406">
                  <c:v>-2.4366666666666702E-5</c:v>
                </c:pt>
                <c:pt idx="5407">
                  <c:v>-2.4366666666666702E-5</c:v>
                </c:pt>
                <c:pt idx="5408">
                  <c:v>7.2500000000000353E-5</c:v>
                </c:pt>
                <c:pt idx="5409">
                  <c:v>-4.8588888888888903E-5</c:v>
                </c:pt>
                <c:pt idx="5410">
                  <c:v>-2.4366666666666702E-5</c:v>
                </c:pt>
                <c:pt idx="5411">
                  <c:v>-1.4594444444444501E-7</c:v>
                </c:pt>
                <c:pt idx="5412">
                  <c:v>-7.2833333333333888E-5</c:v>
                </c:pt>
                <c:pt idx="5413">
                  <c:v>-2.4366666666666702E-5</c:v>
                </c:pt>
                <c:pt idx="5414">
                  <c:v>-7.2833333333333888E-5</c:v>
                </c:pt>
                <c:pt idx="5415">
                  <c:v>-1.2122222222222205E-4</c:v>
                </c:pt>
                <c:pt idx="5416">
                  <c:v>-1.4594444444444501E-7</c:v>
                </c:pt>
                <c:pt idx="5417">
                  <c:v>-7.2833333333333888E-5</c:v>
                </c:pt>
                <c:pt idx="5418">
                  <c:v>-9.700000000000023E-5</c:v>
                </c:pt>
                <c:pt idx="5419">
                  <c:v>-2.4366666666666702E-5</c:v>
                </c:pt>
                <c:pt idx="5420">
                  <c:v>-4.8588888888888903E-5</c:v>
                </c:pt>
                <c:pt idx="5421">
                  <c:v>2.4072222222222363E-5</c:v>
                </c:pt>
                <c:pt idx="5422">
                  <c:v>-1.4594444444444501E-7</c:v>
                </c:pt>
                <c:pt idx="5423">
                  <c:v>-2.4366666666666702E-5</c:v>
                </c:pt>
                <c:pt idx="5424">
                  <c:v>-2.4366666666666702E-5</c:v>
                </c:pt>
                <c:pt idx="5425">
                  <c:v>-2.4366666666666702E-5</c:v>
                </c:pt>
                <c:pt idx="5426">
                  <c:v>-4.8588888888888903E-5</c:v>
                </c:pt>
                <c:pt idx="5427">
                  <c:v>-7.2833333333333888E-5</c:v>
                </c:pt>
                <c:pt idx="5428">
                  <c:v>-1.4544444444444411E-4</c:v>
                </c:pt>
                <c:pt idx="5429">
                  <c:v>-9.700000000000023E-5</c:v>
                </c:pt>
                <c:pt idx="5430">
                  <c:v>-1.2122222222222205E-4</c:v>
                </c:pt>
                <c:pt idx="5431">
                  <c:v>-7.2833333333333888E-5</c:v>
                </c:pt>
                <c:pt idx="5432">
                  <c:v>-4.8588888888888903E-5</c:v>
                </c:pt>
                <c:pt idx="5433">
                  <c:v>-4.8588888888888903E-5</c:v>
                </c:pt>
                <c:pt idx="5434">
                  <c:v>-4.8588888888888903E-5</c:v>
                </c:pt>
                <c:pt idx="5435">
                  <c:v>-2.4366666666666702E-5</c:v>
                </c:pt>
                <c:pt idx="5436">
                  <c:v>-4.8588888888888903E-5</c:v>
                </c:pt>
                <c:pt idx="5437">
                  <c:v>2.4072222222222363E-5</c:v>
                </c:pt>
                <c:pt idx="5438">
                  <c:v>2.4072222222222363E-5</c:v>
                </c:pt>
                <c:pt idx="5439">
                  <c:v>2.4072222222222363E-5</c:v>
                </c:pt>
                <c:pt idx="5440">
                  <c:v>-2.4366666666666702E-5</c:v>
                </c:pt>
                <c:pt idx="5441">
                  <c:v>-2.4366666666666702E-5</c:v>
                </c:pt>
                <c:pt idx="5442">
                  <c:v>-4.8588888888888903E-5</c:v>
                </c:pt>
                <c:pt idx="5443">
                  <c:v>-4.8588888888888903E-5</c:v>
                </c:pt>
                <c:pt idx="5444">
                  <c:v>-1.2122222222222205E-4</c:v>
                </c:pt>
                <c:pt idx="5445">
                  <c:v>-1.4544444444444411E-4</c:v>
                </c:pt>
                <c:pt idx="5446">
                  <c:v>-1.6966666666666728E-4</c:v>
                </c:pt>
                <c:pt idx="5447">
                  <c:v>-1.4544444444444411E-4</c:v>
                </c:pt>
                <c:pt idx="5448">
                  <c:v>-1.6966666666666728E-4</c:v>
                </c:pt>
                <c:pt idx="5449">
                  <c:v>-1.4544444444444411E-4</c:v>
                </c:pt>
                <c:pt idx="5450">
                  <c:v>-1.4544444444444411E-4</c:v>
                </c:pt>
                <c:pt idx="5451">
                  <c:v>-1.6966666666666728E-4</c:v>
                </c:pt>
                <c:pt idx="5452">
                  <c:v>-1.4544444444444411E-4</c:v>
                </c:pt>
                <c:pt idx="5453">
                  <c:v>-1.4544444444444411E-4</c:v>
                </c:pt>
                <c:pt idx="5454">
                  <c:v>-1.6966666666666728E-4</c:v>
                </c:pt>
                <c:pt idx="5455">
                  <c:v>-1.9388888888889036E-4</c:v>
                </c:pt>
                <c:pt idx="5456">
                  <c:v>-1.9388888888889036E-4</c:v>
                </c:pt>
                <c:pt idx="5457">
                  <c:v>-2.1811111111111244E-4</c:v>
                </c:pt>
                <c:pt idx="5458">
                  <c:v>-1.6966666666666728E-4</c:v>
                </c:pt>
                <c:pt idx="5459">
                  <c:v>-1.9388888888889036E-4</c:v>
                </c:pt>
                <c:pt idx="5460">
                  <c:v>-1.9388888888889036E-4</c:v>
                </c:pt>
                <c:pt idx="5461">
                  <c:v>-1.6966666666666728E-4</c:v>
                </c:pt>
                <c:pt idx="5462">
                  <c:v>-1.4544444444444411E-4</c:v>
                </c:pt>
                <c:pt idx="5463">
                  <c:v>-1.4544444444444411E-4</c:v>
                </c:pt>
                <c:pt idx="5464">
                  <c:v>-1.4544444444444411E-4</c:v>
                </c:pt>
                <c:pt idx="5465">
                  <c:v>-1.4544444444444411E-4</c:v>
                </c:pt>
                <c:pt idx="5466">
                  <c:v>-7.2833333333333888E-5</c:v>
                </c:pt>
                <c:pt idx="5467">
                  <c:v>-7.2833333333333888E-5</c:v>
                </c:pt>
                <c:pt idx="5468">
                  <c:v>-9.700000000000023E-5</c:v>
                </c:pt>
                <c:pt idx="5469">
                  <c:v>-4.8588888888888903E-5</c:v>
                </c:pt>
                <c:pt idx="5470">
                  <c:v>-4.8588888888888903E-5</c:v>
                </c:pt>
                <c:pt idx="5471">
                  <c:v>-1.4594444444444501E-7</c:v>
                </c:pt>
                <c:pt idx="5472">
                  <c:v>-2.4366666666666702E-5</c:v>
                </c:pt>
                <c:pt idx="5473">
                  <c:v>-1.2122222222222205E-4</c:v>
                </c:pt>
                <c:pt idx="5474">
                  <c:v>-1.2122222222222205E-4</c:v>
                </c:pt>
                <c:pt idx="5475">
                  <c:v>-1.4544444444444411E-4</c:v>
                </c:pt>
                <c:pt idx="5476">
                  <c:v>-2.4233333333333436E-4</c:v>
                </c:pt>
                <c:pt idx="5477">
                  <c:v>-2.1811111111111244E-4</c:v>
                </c:pt>
                <c:pt idx="5478">
                  <c:v>-2.6655555555555645E-4</c:v>
                </c:pt>
                <c:pt idx="5479">
                  <c:v>-2.9077777777777988E-4</c:v>
                </c:pt>
                <c:pt idx="5480">
                  <c:v>-2.6655555555555645E-4</c:v>
                </c:pt>
                <c:pt idx="5481">
                  <c:v>-2.6655555555555645E-4</c:v>
                </c:pt>
                <c:pt idx="5482">
                  <c:v>-2.1811111111111244E-4</c:v>
                </c:pt>
                <c:pt idx="5483">
                  <c:v>-1.4544444444444411E-4</c:v>
                </c:pt>
                <c:pt idx="5484">
                  <c:v>-1.9388888888889036E-4</c:v>
                </c:pt>
                <c:pt idx="5485">
                  <c:v>-1.4544444444444411E-4</c:v>
                </c:pt>
                <c:pt idx="5486">
                  <c:v>-1.2122222222222205E-4</c:v>
                </c:pt>
                <c:pt idx="5487">
                  <c:v>-9.700000000000023E-5</c:v>
                </c:pt>
                <c:pt idx="5488">
                  <c:v>-9.700000000000023E-5</c:v>
                </c:pt>
                <c:pt idx="5489">
                  <c:v>-9.700000000000023E-5</c:v>
                </c:pt>
                <c:pt idx="5490">
                  <c:v>-1.4544444444444411E-4</c:v>
                </c:pt>
                <c:pt idx="5491">
                  <c:v>-1.4544444444444411E-4</c:v>
                </c:pt>
                <c:pt idx="5492">
                  <c:v>-1.9388888888889036E-4</c:v>
                </c:pt>
                <c:pt idx="5493">
                  <c:v>-2.4233333333333436E-4</c:v>
                </c:pt>
                <c:pt idx="5494">
                  <c:v>-2.6655555555555645E-4</c:v>
                </c:pt>
                <c:pt idx="5495">
                  <c:v>-2.9077777777777988E-4</c:v>
                </c:pt>
                <c:pt idx="5496">
                  <c:v>-3.1500000000000148E-4</c:v>
                </c:pt>
                <c:pt idx="5497">
                  <c:v>-3.1500000000000148E-4</c:v>
                </c:pt>
                <c:pt idx="5498">
                  <c:v>-2.9077777777777988E-4</c:v>
                </c:pt>
                <c:pt idx="5499">
                  <c:v>-2.6655555555555645E-4</c:v>
                </c:pt>
                <c:pt idx="5500">
                  <c:v>-2.1811111111111244E-4</c:v>
                </c:pt>
                <c:pt idx="5501">
                  <c:v>-2.4233333333333436E-4</c:v>
                </c:pt>
                <c:pt idx="5502">
                  <c:v>-2.1811111111111244E-4</c:v>
                </c:pt>
                <c:pt idx="5503">
                  <c:v>-1.9388888888889036E-4</c:v>
                </c:pt>
                <c:pt idx="5504">
                  <c:v>-1.6966666666666728E-4</c:v>
                </c:pt>
                <c:pt idx="5505">
                  <c:v>-1.2122222222222205E-4</c:v>
                </c:pt>
                <c:pt idx="5506">
                  <c:v>-1.4544444444444411E-4</c:v>
                </c:pt>
                <c:pt idx="5507">
                  <c:v>-1.6966666666666728E-4</c:v>
                </c:pt>
                <c:pt idx="5508">
                  <c:v>-1.6966666666666728E-4</c:v>
                </c:pt>
                <c:pt idx="5509">
                  <c:v>-1.9388888888889036E-4</c:v>
                </c:pt>
                <c:pt idx="5510">
                  <c:v>-1.6966666666666728E-4</c:v>
                </c:pt>
                <c:pt idx="5511">
                  <c:v>-1.6966666666666728E-4</c:v>
                </c:pt>
                <c:pt idx="5512">
                  <c:v>-2.1811111111111244E-4</c:v>
                </c:pt>
                <c:pt idx="5513">
                  <c:v>-2.6655555555555645E-4</c:v>
                </c:pt>
                <c:pt idx="5514">
                  <c:v>-2.1811111111111244E-4</c:v>
                </c:pt>
                <c:pt idx="5515">
                  <c:v>-1.9388888888889036E-4</c:v>
                </c:pt>
                <c:pt idx="5516">
                  <c:v>-2.4233333333333436E-4</c:v>
                </c:pt>
                <c:pt idx="5517">
                  <c:v>-2.1811111111111244E-4</c:v>
                </c:pt>
                <c:pt idx="5518">
                  <c:v>-2.1811111111111244E-4</c:v>
                </c:pt>
                <c:pt idx="5519">
                  <c:v>-2.4233333333333436E-4</c:v>
                </c:pt>
                <c:pt idx="5520">
                  <c:v>-1.9388888888889036E-4</c:v>
                </c:pt>
                <c:pt idx="5521">
                  <c:v>-3.1500000000000148E-4</c:v>
                </c:pt>
                <c:pt idx="5522">
                  <c:v>-3.3922222222222215E-4</c:v>
                </c:pt>
                <c:pt idx="5523">
                  <c:v>-2.6655555555555645E-4</c:v>
                </c:pt>
                <c:pt idx="5524">
                  <c:v>-3.3922222222222215E-4</c:v>
                </c:pt>
                <c:pt idx="5525">
                  <c:v>-3.3922222222222215E-4</c:v>
                </c:pt>
                <c:pt idx="5526">
                  <c:v>-3.1500000000000148E-4</c:v>
                </c:pt>
                <c:pt idx="5527">
                  <c:v>-3.1500000000000148E-4</c:v>
                </c:pt>
                <c:pt idx="5528">
                  <c:v>-2.1811111111111244E-4</c:v>
                </c:pt>
                <c:pt idx="5529">
                  <c:v>-1.9388888888889036E-4</c:v>
                </c:pt>
                <c:pt idx="5530">
                  <c:v>-1.6966666666666728E-4</c:v>
                </c:pt>
                <c:pt idx="5531">
                  <c:v>-1.6966666666666728E-4</c:v>
                </c:pt>
                <c:pt idx="5532">
                  <c:v>-1.6966666666666728E-4</c:v>
                </c:pt>
                <c:pt idx="5533">
                  <c:v>-1.6966666666666728E-4</c:v>
                </c:pt>
                <c:pt idx="5534">
                  <c:v>-2.1811111111111244E-4</c:v>
                </c:pt>
                <c:pt idx="5535">
                  <c:v>-1.9388888888889036E-4</c:v>
                </c:pt>
                <c:pt idx="5536">
                  <c:v>-1.9388888888889036E-4</c:v>
                </c:pt>
                <c:pt idx="5537">
                  <c:v>-2.4233333333333436E-4</c:v>
                </c:pt>
                <c:pt idx="5538">
                  <c:v>-2.1811111111111244E-4</c:v>
                </c:pt>
                <c:pt idx="5539">
                  <c:v>-1.9388888888889036E-4</c:v>
                </c:pt>
                <c:pt idx="5540">
                  <c:v>-2.4233333333333436E-4</c:v>
                </c:pt>
                <c:pt idx="5541">
                  <c:v>-1.9388888888889036E-4</c:v>
                </c:pt>
                <c:pt idx="5542">
                  <c:v>-2.1811111111111244E-4</c:v>
                </c:pt>
                <c:pt idx="5543">
                  <c:v>-1.9388888888889036E-4</c:v>
                </c:pt>
                <c:pt idx="5544">
                  <c:v>-1.4544444444444411E-4</c:v>
                </c:pt>
                <c:pt idx="5545">
                  <c:v>-1.6966666666666728E-4</c:v>
                </c:pt>
                <c:pt idx="5546">
                  <c:v>-1.9388888888889036E-4</c:v>
                </c:pt>
                <c:pt idx="5547">
                  <c:v>-1.4544444444444411E-4</c:v>
                </c:pt>
                <c:pt idx="5548">
                  <c:v>-1.6966666666666728E-4</c:v>
                </c:pt>
                <c:pt idx="5549">
                  <c:v>-1.4544444444444411E-4</c:v>
                </c:pt>
                <c:pt idx="5550">
                  <c:v>-1.9388888888889036E-4</c:v>
                </c:pt>
                <c:pt idx="5551">
                  <c:v>-2.4233333333333436E-4</c:v>
                </c:pt>
                <c:pt idx="5552">
                  <c:v>-2.1811111111111244E-4</c:v>
                </c:pt>
                <c:pt idx="5553">
                  <c:v>-3.1500000000000148E-4</c:v>
                </c:pt>
                <c:pt idx="5554">
                  <c:v>-2.6655555555555645E-4</c:v>
                </c:pt>
                <c:pt idx="5555">
                  <c:v>-3.1500000000000148E-4</c:v>
                </c:pt>
                <c:pt idx="5556">
                  <c:v>-3.8766666666666734E-4</c:v>
                </c:pt>
                <c:pt idx="5557">
                  <c:v>-3.6344444444444548E-4</c:v>
                </c:pt>
                <c:pt idx="5558">
                  <c:v>-3.3922222222222215E-4</c:v>
                </c:pt>
                <c:pt idx="5559">
                  <c:v>-3.6344444444444548E-4</c:v>
                </c:pt>
                <c:pt idx="5560">
                  <c:v>-2.9077777777777988E-4</c:v>
                </c:pt>
                <c:pt idx="5561">
                  <c:v>-3.6344444444444548E-4</c:v>
                </c:pt>
                <c:pt idx="5562">
                  <c:v>-2.6655555555555645E-4</c:v>
                </c:pt>
                <c:pt idx="5563">
                  <c:v>-2.4233333333333436E-4</c:v>
                </c:pt>
                <c:pt idx="5564">
                  <c:v>-2.4233333333333436E-4</c:v>
                </c:pt>
                <c:pt idx="5565">
                  <c:v>-2.9077777777777988E-4</c:v>
                </c:pt>
                <c:pt idx="5566">
                  <c:v>-2.9077777777777988E-4</c:v>
                </c:pt>
                <c:pt idx="5567">
                  <c:v>-3.1500000000000148E-4</c:v>
                </c:pt>
                <c:pt idx="5568">
                  <c:v>-2.9077777777777988E-4</c:v>
                </c:pt>
                <c:pt idx="5569">
                  <c:v>-3.3922222222222215E-4</c:v>
                </c:pt>
                <c:pt idx="5570">
                  <c:v>-3.6344444444444548E-4</c:v>
                </c:pt>
                <c:pt idx="5571">
                  <c:v>-3.3922222222222215E-4</c:v>
                </c:pt>
                <c:pt idx="5572">
                  <c:v>-3.1500000000000148E-4</c:v>
                </c:pt>
                <c:pt idx="5573">
                  <c:v>-2.9077777777777988E-4</c:v>
                </c:pt>
                <c:pt idx="5574">
                  <c:v>-2.4233333333333436E-4</c:v>
                </c:pt>
                <c:pt idx="5575">
                  <c:v>-2.6655555555555645E-4</c:v>
                </c:pt>
                <c:pt idx="5576">
                  <c:v>-2.4233333333333436E-4</c:v>
                </c:pt>
                <c:pt idx="5577">
                  <c:v>-2.1811111111111244E-4</c:v>
                </c:pt>
                <c:pt idx="5578">
                  <c:v>-2.4233333333333436E-4</c:v>
                </c:pt>
                <c:pt idx="5579">
                  <c:v>-2.4233333333333436E-4</c:v>
                </c:pt>
                <c:pt idx="5580">
                  <c:v>-3.6344444444444548E-4</c:v>
                </c:pt>
                <c:pt idx="5581">
                  <c:v>-3.3922222222222215E-4</c:v>
                </c:pt>
                <c:pt idx="5582">
                  <c:v>-3.6344444444444548E-4</c:v>
                </c:pt>
                <c:pt idx="5583">
                  <c:v>-3.6344444444444548E-4</c:v>
                </c:pt>
                <c:pt idx="5584">
                  <c:v>-3.6344444444444548E-4</c:v>
                </c:pt>
                <c:pt idx="5585">
                  <c:v>-3.8766666666666734E-4</c:v>
                </c:pt>
                <c:pt idx="5586">
                  <c:v>-3.6344444444444548E-4</c:v>
                </c:pt>
                <c:pt idx="5587">
                  <c:v>-2.6655555555555645E-4</c:v>
                </c:pt>
                <c:pt idx="5588">
                  <c:v>-3.1500000000000148E-4</c:v>
                </c:pt>
                <c:pt idx="5589">
                  <c:v>-2.6655555555555645E-4</c:v>
                </c:pt>
                <c:pt idx="5590">
                  <c:v>-3.3922222222222215E-4</c:v>
                </c:pt>
                <c:pt idx="5591">
                  <c:v>-3.3922222222222215E-4</c:v>
                </c:pt>
                <c:pt idx="5592">
                  <c:v>-3.1500000000000148E-4</c:v>
                </c:pt>
                <c:pt idx="5593">
                  <c:v>-3.1500000000000148E-4</c:v>
                </c:pt>
                <c:pt idx="5594">
                  <c:v>-3.1500000000000148E-4</c:v>
                </c:pt>
                <c:pt idx="5595">
                  <c:v>-3.3922222222222215E-4</c:v>
                </c:pt>
                <c:pt idx="5596">
                  <c:v>-3.8766666666666734E-4</c:v>
                </c:pt>
                <c:pt idx="5597">
                  <c:v>-3.1500000000000148E-4</c:v>
                </c:pt>
                <c:pt idx="5598">
                  <c:v>-2.9077777777777988E-4</c:v>
                </c:pt>
                <c:pt idx="5599">
                  <c:v>-2.9077777777777988E-4</c:v>
                </c:pt>
                <c:pt idx="5600">
                  <c:v>-3.1500000000000148E-4</c:v>
                </c:pt>
                <c:pt idx="5601">
                  <c:v>-3.3922222222222215E-4</c:v>
                </c:pt>
                <c:pt idx="5602">
                  <c:v>-3.1500000000000148E-4</c:v>
                </c:pt>
                <c:pt idx="5603">
                  <c:v>-2.6655555555555645E-4</c:v>
                </c:pt>
                <c:pt idx="5604">
                  <c:v>-2.9077777777777988E-4</c:v>
                </c:pt>
                <c:pt idx="5605">
                  <c:v>-3.1500000000000148E-4</c:v>
                </c:pt>
                <c:pt idx="5606">
                  <c:v>-3.8766666666666734E-4</c:v>
                </c:pt>
                <c:pt idx="5607">
                  <c:v>-4.1188888888888915E-4</c:v>
                </c:pt>
                <c:pt idx="5608">
                  <c:v>-4.1188888888888915E-4</c:v>
                </c:pt>
                <c:pt idx="5609">
                  <c:v>-3.8766666666666734E-4</c:v>
                </c:pt>
                <c:pt idx="5610">
                  <c:v>-3.6344444444444548E-4</c:v>
                </c:pt>
                <c:pt idx="5611">
                  <c:v>-3.6344444444444548E-4</c:v>
                </c:pt>
                <c:pt idx="5612">
                  <c:v>-3.3922222222222215E-4</c:v>
                </c:pt>
                <c:pt idx="5613">
                  <c:v>-2.9077777777777988E-4</c:v>
                </c:pt>
                <c:pt idx="5614">
                  <c:v>-2.6655555555555645E-4</c:v>
                </c:pt>
                <c:pt idx="5615">
                  <c:v>-2.4233333333333436E-4</c:v>
                </c:pt>
                <c:pt idx="5616">
                  <c:v>-2.6655555555555645E-4</c:v>
                </c:pt>
                <c:pt idx="5617">
                  <c:v>-3.1500000000000148E-4</c:v>
                </c:pt>
                <c:pt idx="5618">
                  <c:v>-2.6655555555555645E-4</c:v>
                </c:pt>
                <c:pt idx="5619">
                  <c:v>-3.3922222222222215E-4</c:v>
                </c:pt>
                <c:pt idx="5620">
                  <c:v>-3.3922222222222215E-4</c:v>
                </c:pt>
                <c:pt idx="5621">
                  <c:v>-3.3922222222222215E-4</c:v>
                </c:pt>
                <c:pt idx="5622">
                  <c:v>-4.6033333333333565E-4</c:v>
                </c:pt>
                <c:pt idx="5623">
                  <c:v>-5.0877777777777813E-4</c:v>
                </c:pt>
                <c:pt idx="5624">
                  <c:v>-5.3300000000000114E-4</c:v>
                </c:pt>
                <c:pt idx="5625">
                  <c:v>-6.0555555555555482E-4</c:v>
                </c:pt>
                <c:pt idx="5626">
                  <c:v>-5.8166666666666848E-4</c:v>
                </c:pt>
                <c:pt idx="5627">
                  <c:v>-5.572222222222249E-4</c:v>
                </c:pt>
                <c:pt idx="5628">
                  <c:v>-5.8166666666666848E-4</c:v>
                </c:pt>
                <c:pt idx="5629">
                  <c:v>-5.0877777777777813E-4</c:v>
                </c:pt>
                <c:pt idx="5630">
                  <c:v>-4.6033333333333565E-4</c:v>
                </c:pt>
                <c:pt idx="5631">
                  <c:v>-4.1188888888888915E-4</c:v>
                </c:pt>
                <c:pt idx="5632">
                  <c:v>-3.8766666666666734E-4</c:v>
                </c:pt>
                <c:pt idx="5633">
                  <c:v>-4.1188888888888915E-4</c:v>
                </c:pt>
                <c:pt idx="5634">
                  <c:v>-4.3611111111111124E-4</c:v>
                </c:pt>
                <c:pt idx="5635">
                  <c:v>-4.6033333333333565E-4</c:v>
                </c:pt>
                <c:pt idx="5636">
                  <c:v>-4.1188888888888915E-4</c:v>
                </c:pt>
                <c:pt idx="5637">
                  <c:v>-3.6344444444444548E-4</c:v>
                </c:pt>
                <c:pt idx="5638">
                  <c:v>-4.6033333333333565E-4</c:v>
                </c:pt>
                <c:pt idx="5639">
                  <c:v>-4.6033333333333565E-4</c:v>
                </c:pt>
                <c:pt idx="5640">
                  <c:v>-4.1188888888888915E-4</c:v>
                </c:pt>
                <c:pt idx="5641">
                  <c:v>-4.3611111111111124E-4</c:v>
                </c:pt>
                <c:pt idx="5642">
                  <c:v>-3.8766666666666734E-4</c:v>
                </c:pt>
                <c:pt idx="5643">
                  <c:v>-4.3611111111111124E-4</c:v>
                </c:pt>
                <c:pt idx="5644">
                  <c:v>-5.3300000000000114E-4</c:v>
                </c:pt>
                <c:pt idx="5645">
                  <c:v>-4.3611111111111124E-4</c:v>
                </c:pt>
                <c:pt idx="5646">
                  <c:v>-5.0877777777777813E-4</c:v>
                </c:pt>
                <c:pt idx="5647">
                  <c:v>-5.3300000000000114E-4</c:v>
                </c:pt>
                <c:pt idx="5648">
                  <c:v>-4.8455555555555486E-4</c:v>
                </c:pt>
                <c:pt idx="5649">
                  <c:v>-4.8455555555555486E-4</c:v>
                </c:pt>
                <c:pt idx="5650">
                  <c:v>-4.6033333333333565E-4</c:v>
                </c:pt>
                <c:pt idx="5651">
                  <c:v>-4.1188888888888915E-4</c:v>
                </c:pt>
                <c:pt idx="5652">
                  <c:v>-4.6033333333333565E-4</c:v>
                </c:pt>
                <c:pt idx="5653">
                  <c:v>-3.6344444444444548E-4</c:v>
                </c:pt>
                <c:pt idx="5654">
                  <c:v>-3.8766666666666734E-4</c:v>
                </c:pt>
                <c:pt idx="5655">
                  <c:v>-4.1188888888888915E-4</c:v>
                </c:pt>
                <c:pt idx="5656">
                  <c:v>-3.8766666666666734E-4</c:v>
                </c:pt>
                <c:pt idx="5657">
                  <c:v>-4.1188888888888915E-4</c:v>
                </c:pt>
                <c:pt idx="5658">
                  <c:v>-4.1188888888888915E-4</c:v>
                </c:pt>
                <c:pt idx="5659">
                  <c:v>-3.8766666666666734E-4</c:v>
                </c:pt>
                <c:pt idx="5660">
                  <c:v>-4.6033333333333565E-4</c:v>
                </c:pt>
                <c:pt idx="5661">
                  <c:v>-4.1188888888888915E-4</c:v>
                </c:pt>
                <c:pt idx="5662">
                  <c:v>-5.3300000000000114E-4</c:v>
                </c:pt>
                <c:pt idx="5663">
                  <c:v>-6.3000000000000133E-4</c:v>
                </c:pt>
                <c:pt idx="5664">
                  <c:v>-5.8166666666666848E-4</c:v>
                </c:pt>
                <c:pt idx="5665">
                  <c:v>-6.3000000000000133E-4</c:v>
                </c:pt>
                <c:pt idx="5666">
                  <c:v>-6.3000000000000133E-4</c:v>
                </c:pt>
                <c:pt idx="5667">
                  <c:v>-6.538888888888907E-4</c:v>
                </c:pt>
                <c:pt idx="5668">
                  <c:v>-7.5111111111111418E-4</c:v>
                </c:pt>
                <c:pt idx="5669">
                  <c:v>-6.7833333333333775E-4</c:v>
                </c:pt>
                <c:pt idx="5670">
                  <c:v>-6.7833333333333775E-4</c:v>
                </c:pt>
                <c:pt idx="5671">
                  <c:v>-6.7833333333333775E-4</c:v>
                </c:pt>
                <c:pt idx="5672">
                  <c:v>-6.0555555555555482E-4</c:v>
                </c:pt>
                <c:pt idx="5673">
                  <c:v>-7.0277777777777819E-4</c:v>
                </c:pt>
                <c:pt idx="5674">
                  <c:v>-6.538888888888907E-4</c:v>
                </c:pt>
                <c:pt idx="5675">
                  <c:v>-5.572222222222249E-4</c:v>
                </c:pt>
                <c:pt idx="5676">
                  <c:v>-5.3300000000000114E-4</c:v>
                </c:pt>
                <c:pt idx="5677">
                  <c:v>-4.6033333333333565E-4</c:v>
                </c:pt>
                <c:pt idx="5678">
                  <c:v>-5.3300000000000114E-4</c:v>
                </c:pt>
                <c:pt idx="5679">
                  <c:v>-5.8166666666666848E-4</c:v>
                </c:pt>
                <c:pt idx="5680">
                  <c:v>-4.3611111111111124E-4</c:v>
                </c:pt>
                <c:pt idx="5681">
                  <c:v>-5.3300000000000114E-4</c:v>
                </c:pt>
                <c:pt idx="5682">
                  <c:v>-5.3300000000000114E-4</c:v>
                </c:pt>
                <c:pt idx="5683">
                  <c:v>-5.572222222222249E-4</c:v>
                </c:pt>
                <c:pt idx="5684">
                  <c:v>-5.572222222222249E-4</c:v>
                </c:pt>
                <c:pt idx="5685">
                  <c:v>-4.8455555555555486E-4</c:v>
                </c:pt>
                <c:pt idx="5686">
                  <c:v>-6.7833333333333775E-4</c:v>
                </c:pt>
                <c:pt idx="5687">
                  <c:v>-7.2666666666666864E-4</c:v>
                </c:pt>
                <c:pt idx="5688">
                  <c:v>-6.538888888888907E-4</c:v>
                </c:pt>
                <c:pt idx="5689">
                  <c:v>-7.7500000000000182E-4</c:v>
                </c:pt>
                <c:pt idx="5690">
                  <c:v>-7.5111111111111418E-4</c:v>
                </c:pt>
                <c:pt idx="5691">
                  <c:v>-7.7500000000000182E-4</c:v>
                </c:pt>
                <c:pt idx="5692">
                  <c:v>-8.7222222222222247E-4</c:v>
                </c:pt>
                <c:pt idx="5693">
                  <c:v>-6.538888888888907E-4</c:v>
                </c:pt>
                <c:pt idx="5694">
                  <c:v>-7.7500000000000182E-4</c:v>
                </c:pt>
                <c:pt idx="5695">
                  <c:v>-7.5111111111111418E-4</c:v>
                </c:pt>
                <c:pt idx="5696">
                  <c:v>-6.7833333333333775E-4</c:v>
                </c:pt>
                <c:pt idx="5697">
                  <c:v>-7.9944444444444702E-4</c:v>
                </c:pt>
                <c:pt idx="5698">
                  <c:v>-7.9944444444444702E-4</c:v>
                </c:pt>
                <c:pt idx="5699">
                  <c:v>-7.0277777777777819E-4</c:v>
                </c:pt>
                <c:pt idx="5700">
                  <c:v>-7.5111111111111418E-4</c:v>
                </c:pt>
                <c:pt idx="5701">
                  <c:v>-6.3000000000000133E-4</c:v>
                </c:pt>
                <c:pt idx="5702">
                  <c:v>-8.4777777777777846E-4</c:v>
                </c:pt>
                <c:pt idx="5703">
                  <c:v>-7.7500000000000182E-4</c:v>
                </c:pt>
                <c:pt idx="5704">
                  <c:v>-6.538888888888907E-4</c:v>
                </c:pt>
                <c:pt idx="5705">
                  <c:v>-7.7500000000000182E-4</c:v>
                </c:pt>
                <c:pt idx="5706">
                  <c:v>-7.5111111111111418E-4</c:v>
                </c:pt>
                <c:pt idx="5707">
                  <c:v>-7.9944444444444702E-4</c:v>
                </c:pt>
                <c:pt idx="5708">
                  <c:v>-7.9944444444444702E-4</c:v>
                </c:pt>
                <c:pt idx="5709">
                  <c:v>-5.3300000000000114E-4</c:v>
                </c:pt>
                <c:pt idx="5710">
                  <c:v>-7.9944444444444702E-4</c:v>
                </c:pt>
                <c:pt idx="5711">
                  <c:v>-7.9944444444444702E-4</c:v>
                </c:pt>
                <c:pt idx="5712">
                  <c:v>-7.0277777777777819E-4</c:v>
                </c:pt>
                <c:pt idx="5713">
                  <c:v>-9.2055555555555814E-4</c:v>
                </c:pt>
                <c:pt idx="5714">
                  <c:v>-8.4777777777777846E-4</c:v>
                </c:pt>
                <c:pt idx="5715">
                  <c:v>-9.9333333333333348E-4</c:v>
                </c:pt>
                <c:pt idx="5716">
                  <c:v>-1.1383333333333425E-3</c:v>
                </c:pt>
                <c:pt idx="5717">
                  <c:v>-8.961111111111112E-4</c:v>
                </c:pt>
                <c:pt idx="5718">
                  <c:v>-1.1627777777777823E-3</c:v>
                </c:pt>
                <c:pt idx="5719">
                  <c:v>-1.1144444444444505E-3</c:v>
                </c:pt>
                <c:pt idx="5720">
                  <c:v>-1.0172222222222199E-3</c:v>
                </c:pt>
                <c:pt idx="5721">
                  <c:v>-1.2838888888888911E-3</c:v>
                </c:pt>
                <c:pt idx="5722">
                  <c:v>-1.1144444444444505E-3</c:v>
                </c:pt>
                <c:pt idx="5723">
                  <c:v>-1.0900000000000013E-3</c:v>
                </c:pt>
                <c:pt idx="5724">
                  <c:v>-1.1866666666666716E-3</c:v>
                </c:pt>
                <c:pt idx="5725">
                  <c:v>-8.7222222222222247E-4</c:v>
                </c:pt>
                <c:pt idx="5726">
                  <c:v>-1.1144444444444505E-3</c:v>
                </c:pt>
                <c:pt idx="5727">
                  <c:v>-1.0900000000000013E-3</c:v>
                </c:pt>
                <c:pt idx="5728">
                  <c:v>-8.961111111111112E-4</c:v>
                </c:pt>
                <c:pt idx="5729">
                  <c:v>-1.2594444444444402E-3</c:v>
                </c:pt>
                <c:pt idx="5730">
                  <c:v>-1.2111111111111103E-3</c:v>
                </c:pt>
                <c:pt idx="5731">
                  <c:v>-1.2838888888888911E-3</c:v>
                </c:pt>
                <c:pt idx="5732">
                  <c:v>-1.4288888888888901E-3</c:v>
                </c:pt>
                <c:pt idx="5733">
                  <c:v>-1.1866666666666716E-3</c:v>
                </c:pt>
                <c:pt idx="5734">
                  <c:v>-1.4777777777777803E-3</c:v>
                </c:pt>
                <c:pt idx="5735">
                  <c:v>-1.4288888888888901E-3</c:v>
                </c:pt>
                <c:pt idx="5736">
                  <c:v>-1.0661111111111119E-3</c:v>
                </c:pt>
                <c:pt idx="5737">
                  <c:v>-1.2355555555555614E-3</c:v>
                </c:pt>
                <c:pt idx="5738">
                  <c:v>-1.0900000000000013E-3</c:v>
                </c:pt>
                <c:pt idx="5739">
                  <c:v>-1.0900000000000013E-3</c:v>
                </c:pt>
                <c:pt idx="5740">
                  <c:v>-1.3322222222222203E-3</c:v>
                </c:pt>
                <c:pt idx="5741">
                  <c:v>-9.4500000000000508E-4</c:v>
                </c:pt>
                <c:pt idx="5742">
                  <c:v>-1.1866666666666716E-3</c:v>
                </c:pt>
                <c:pt idx="5743">
                  <c:v>-1.2111111111111103E-3</c:v>
                </c:pt>
                <c:pt idx="5744">
                  <c:v>-1.0172222222222199E-3</c:v>
                </c:pt>
                <c:pt idx="5745">
                  <c:v>-1.2838888888888911E-3</c:v>
                </c:pt>
                <c:pt idx="5746">
                  <c:v>-1.1383333333333425E-3</c:v>
                </c:pt>
                <c:pt idx="5747">
                  <c:v>-1.0900000000000013E-3</c:v>
                </c:pt>
                <c:pt idx="5748">
                  <c:v>-1.3077777777777803E-3</c:v>
                </c:pt>
                <c:pt idx="5749">
                  <c:v>-9.9333333333333348E-4</c:v>
                </c:pt>
                <c:pt idx="5750">
                  <c:v>-1.2838888888888911E-3</c:v>
                </c:pt>
                <c:pt idx="5751">
                  <c:v>-1.4533333333333317E-3</c:v>
                </c:pt>
                <c:pt idx="5752">
                  <c:v>-1.2594444444444402E-3</c:v>
                </c:pt>
                <c:pt idx="5753">
                  <c:v>-1.5988888888888921E-3</c:v>
                </c:pt>
                <c:pt idx="5754">
                  <c:v>-1.4533333333333317E-3</c:v>
                </c:pt>
                <c:pt idx="5755">
                  <c:v>-1.4777777777777803E-3</c:v>
                </c:pt>
                <c:pt idx="5756">
                  <c:v>-1.768333333333342E-3</c:v>
                </c:pt>
                <c:pt idx="5757">
                  <c:v>-1.5744444444444412E-3</c:v>
                </c:pt>
                <c:pt idx="5758">
                  <c:v>-1.6711111111111124E-3</c:v>
                </c:pt>
                <c:pt idx="5759">
                  <c:v>-1.6711111111111124E-3</c:v>
                </c:pt>
                <c:pt idx="5760">
                  <c:v>-1.4777777777777803E-3</c:v>
                </c:pt>
                <c:pt idx="5761">
                  <c:v>-1.6955555555555623E-3</c:v>
                </c:pt>
                <c:pt idx="5762">
                  <c:v>-1.4533333333333317E-3</c:v>
                </c:pt>
                <c:pt idx="5763">
                  <c:v>-1.4288888888888901E-3</c:v>
                </c:pt>
                <c:pt idx="5764">
                  <c:v>-1.5744444444444412E-3</c:v>
                </c:pt>
                <c:pt idx="5765">
                  <c:v>-1.3077777777777803E-3</c:v>
                </c:pt>
                <c:pt idx="5766">
                  <c:v>-1.5744444444444412E-3</c:v>
                </c:pt>
                <c:pt idx="5767">
                  <c:v>-1.5016666666666702E-3</c:v>
                </c:pt>
                <c:pt idx="5768">
                  <c:v>-1.3566666666666716E-3</c:v>
                </c:pt>
                <c:pt idx="5769">
                  <c:v>-1.7200000000000019E-3</c:v>
                </c:pt>
                <c:pt idx="5770">
                  <c:v>-1.4777777777777803E-3</c:v>
                </c:pt>
                <c:pt idx="5771">
                  <c:v>-1.4777777777777803E-3</c:v>
                </c:pt>
                <c:pt idx="5772">
                  <c:v>-1.768333333333342E-3</c:v>
                </c:pt>
                <c:pt idx="5773">
                  <c:v>-1.4777777777777803E-3</c:v>
                </c:pt>
                <c:pt idx="5774">
                  <c:v>-1.768333333333342E-3</c:v>
                </c:pt>
                <c:pt idx="5775">
                  <c:v>-1.7200000000000019E-3</c:v>
                </c:pt>
                <c:pt idx="5776">
                  <c:v>-1.5261111111111224E-3</c:v>
                </c:pt>
                <c:pt idx="5777">
                  <c:v>-1.8894444444444505E-3</c:v>
                </c:pt>
                <c:pt idx="5778">
                  <c:v>-1.6711111111111124E-3</c:v>
                </c:pt>
                <c:pt idx="5779">
                  <c:v>-1.6711111111111124E-3</c:v>
                </c:pt>
                <c:pt idx="5780">
                  <c:v>-1.8411111111111126E-3</c:v>
                </c:pt>
                <c:pt idx="5781">
                  <c:v>-1.622777777777782E-3</c:v>
                </c:pt>
                <c:pt idx="5782">
                  <c:v>-1.9377777777777828E-3</c:v>
                </c:pt>
                <c:pt idx="5783">
                  <c:v>-2.0344444444444403E-3</c:v>
                </c:pt>
                <c:pt idx="5784">
                  <c:v>-1.8411111111111126E-3</c:v>
                </c:pt>
                <c:pt idx="5785">
                  <c:v>-2.1800000000000027E-3</c:v>
                </c:pt>
                <c:pt idx="5786">
                  <c:v>-1.9622222222222324E-3</c:v>
                </c:pt>
                <c:pt idx="5787">
                  <c:v>-2.0344444444444403E-3</c:v>
                </c:pt>
                <c:pt idx="5788">
                  <c:v>-2.3011111111111223E-3</c:v>
                </c:pt>
                <c:pt idx="5789">
                  <c:v>-1.9861111111111234E-3</c:v>
                </c:pt>
                <c:pt idx="5790">
                  <c:v>-2.0833333333333446E-3</c:v>
                </c:pt>
                <c:pt idx="5791">
                  <c:v>-2.131666666666671E-3</c:v>
                </c:pt>
                <c:pt idx="5792">
                  <c:v>-1.9861111111111234E-3</c:v>
                </c:pt>
                <c:pt idx="5793">
                  <c:v>-2.2527777777777828E-3</c:v>
                </c:pt>
                <c:pt idx="5794">
                  <c:v>-2.0105555555555606E-3</c:v>
                </c:pt>
                <c:pt idx="5795">
                  <c:v>-1.8650000000000023E-3</c:v>
                </c:pt>
                <c:pt idx="5796">
                  <c:v>-2.1555555555555612E-3</c:v>
                </c:pt>
                <c:pt idx="5797">
                  <c:v>-1.9622222222222324E-3</c:v>
                </c:pt>
                <c:pt idx="5798">
                  <c:v>-2.1072222222222343E-3</c:v>
                </c:pt>
                <c:pt idx="5799">
                  <c:v>-2.1555555555555612E-3</c:v>
                </c:pt>
                <c:pt idx="5800">
                  <c:v>-1.9622222222222324E-3</c:v>
                </c:pt>
                <c:pt idx="5801">
                  <c:v>-2.2527777777777828E-3</c:v>
                </c:pt>
                <c:pt idx="5802">
                  <c:v>-2.1072222222222343E-3</c:v>
                </c:pt>
                <c:pt idx="5803">
                  <c:v>-2.1072222222222343E-3</c:v>
                </c:pt>
                <c:pt idx="5804">
                  <c:v>-2.2766666666666712E-3</c:v>
                </c:pt>
                <c:pt idx="5805">
                  <c:v>-2.0105555555555606E-3</c:v>
                </c:pt>
                <c:pt idx="5806">
                  <c:v>-2.0833333333333446E-3</c:v>
                </c:pt>
                <c:pt idx="5807">
                  <c:v>-2.1800000000000027E-3</c:v>
                </c:pt>
                <c:pt idx="5808">
                  <c:v>-2.2044444444444412E-3</c:v>
                </c:pt>
                <c:pt idx="5809">
                  <c:v>-2.4950000000000011E-3</c:v>
                </c:pt>
                <c:pt idx="5810">
                  <c:v>-2.2766666666666712E-3</c:v>
                </c:pt>
                <c:pt idx="5811">
                  <c:v>-2.3011111111111223E-3</c:v>
                </c:pt>
                <c:pt idx="5812">
                  <c:v>-2.591666666666674E-3</c:v>
                </c:pt>
                <c:pt idx="5813">
                  <c:v>-2.3011111111111223E-3</c:v>
                </c:pt>
                <c:pt idx="5814">
                  <c:v>-2.3738888888888911E-3</c:v>
                </c:pt>
                <c:pt idx="5815">
                  <c:v>-2.2527777777777828E-3</c:v>
                </c:pt>
                <c:pt idx="5816">
                  <c:v>-2.2044444444444412E-3</c:v>
                </c:pt>
                <c:pt idx="5817">
                  <c:v>-2.3977777777777973E-3</c:v>
                </c:pt>
                <c:pt idx="5818">
                  <c:v>-2.228333333333343E-3</c:v>
                </c:pt>
                <c:pt idx="5819">
                  <c:v>-2.2044444444444412E-3</c:v>
                </c:pt>
                <c:pt idx="5820">
                  <c:v>-2.5433333333333432E-3</c:v>
                </c:pt>
                <c:pt idx="5821">
                  <c:v>-2.3255555555555612E-3</c:v>
                </c:pt>
                <c:pt idx="5822">
                  <c:v>-2.4705555555555631E-3</c:v>
                </c:pt>
                <c:pt idx="5823">
                  <c:v>-2.4466666666666712E-3</c:v>
                </c:pt>
                <c:pt idx="5824">
                  <c:v>-2.4705555555555631E-3</c:v>
                </c:pt>
                <c:pt idx="5825">
                  <c:v>-2.7127777777777948E-3</c:v>
                </c:pt>
                <c:pt idx="5826">
                  <c:v>-2.5188888888888908E-3</c:v>
                </c:pt>
                <c:pt idx="5827">
                  <c:v>-2.4950000000000011E-3</c:v>
                </c:pt>
                <c:pt idx="5828">
                  <c:v>-2.7611111111111248E-3</c:v>
                </c:pt>
                <c:pt idx="5829">
                  <c:v>-2.6161111111111211E-3</c:v>
                </c:pt>
                <c:pt idx="5830">
                  <c:v>-2.6883333333333446E-3</c:v>
                </c:pt>
                <c:pt idx="5831">
                  <c:v>-2.640000000000003E-3</c:v>
                </c:pt>
                <c:pt idx="5832">
                  <c:v>-2.5433333333333432E-3</c:v>
                </c:pt>
                <c:pt idx="5833">
                  <c:v>-2.7127777777777948E-3</c:v>
                </c:pt>
                <c:pt idx="5834">
                  <c:v>-2.5433333333333432E-3</c:v>
                </c:pt>
                <c:pt idx="5835">
                  <c:v>-2.4705555555555631E-3</c:v>
                </c:pt>
                <c:pt idx="5836">
                  <c:v>-2.591666666666674E-3</c:v>
                </c:pt>
                <c:pt idx="5837">
                  <c:v>-2.4466666666666712E-3</c:v>
                </c:pt>
                <c:pt idx="5838">
                  <c:v>-2.5433333333333432E-3</c:v>
                </c:pt>
                <c:pt idx="5839">
                  <c:v>-2.5188888888888908E-3</c:v>
                </c:pt>
                <c:pt idx="5840">
                  <c:v>-2.4705555555555631E-3</c:v>
                </c:pt>
                <c:pt idx="5841">
                  <c:v>-2.6161111111111211E-3</c:v>
                </c:pt>
                <c:pt idx="5842">
                  <c:v>-2.6161111111111211E-3</c:v>
                </c:pt>
                <c:pt idx="5843">
                  <c:v>-2.4950000000000011E-3</c:v>
                </c:pt>
                <c:pt idx="5844">
                  <c:v>-2.5433333333333432E-3</c:v>
                </c:pt>
                <c:pt idx="5845">
                  <c:v>-2.3255555555555612E-3</c:v>
                </c:pt>
                <c:pt idx="5846">
                  <c:v>-2.4222222222222206E-3</c:v>
                </c:pt>
                <c:pt idx="5847">
                  <c:v>-2.5188888888888908E-3</c:v>
                </c:pt>
                <c:pt idx="5848">
                  <c:v>-2.5433333333333432E-3</c:v>
                </c:pt>
                <c:pt idx="5849">
                  <c:v>-2.6161111111111211E-3</c:v>
                </c:pt>
                <c:pt idx="5850">
                  <c:v>-2.5672222222222364E-3</c:v>
                </c:pt>
                <c:pt idx="5851">
                  <c:v>-2.591666666666674E-3</c:v>
                </c:pt>
                <c:pt idx="5852">
                  <c:v>-2.8094444444444404E-3</c:v>
                </c:pt>
                <c:pt idx="5853">
                  <c:v>-2.7127777777777948E-3</c:v>
                </c:pt>
                <c:pt idx="5854">
                  <c:v>-2.7611111111111248E-3</c:v>
                </c:pt>
                <c:pt idx="5855">
                  <c:v>-2.833888888888891E-3</c:v>
                </c:pt>
                <c:pt idx="5856">
                  <c:v>-2.833888888888891E-3</c:v>
                </c:pt>
                <c:pt idx="5857">
                  <c:v>-2.9794444444444404E-3</c:v>
                </c:pt>
                <c:pt idx="5858">
                  <c:v>-2.9305555555555612E-3</c:v>
                </c:pt>
                <c:pt idx="5859">
                  <c:v>-2.8583333333333312E-3</c:v>
                </c:pt>
                <c:pt idx="5860">
                  <c:v>-2.9305555555555612E-3</c:v>
                </c:pt>
                <c:pt idx="5861">
                  <c:v>-2.8583333333333312E-3</c:v>
                </c:pt>
                <c:pt idx="5862">
                  <c:v>-2.8094444444444404E-3</c:v>
                </c:pt>
                <c:pt idx="5863">
                  <c:v>-2.7855555555555632E-3</c:v>
                </c:pt>
                <c:pt idx="5864">
                  <c:v>-2.7611111111111248E-3</c:v>
                </c:pt>
                <c:pt idx="5865">
                  <c:v>-2.8822222222222331E-3</c:v>
                </c:pt>
                <c:pt idx="5866">
                  <c:v>-2.8583333333333312E-3</c:v>
                </c:pt>
                <c:pt idx="5867">
                  <c:v>-2.8822222222222331E-3</c:v>
                </c:pt>
                <c:pt idx="5868">
                  <c:v>-2.8822222222222331E-3</c:v>
                </c:pt>
                <c:pt idx="5869">
                  <c:v>-2.8094444444444404E-3</c:v>
                </c:pt>
                <c:pt idx="5870">
                  <c:v>-2.8583333333333312E-3</c:v>
                </c:pt>
                <c:pt idx="5871">
                  <c:v>-2.8094444444444404E-3</c:v>
                </c:pt>
                <c:pt idx="5872">
                  <c:v>-2.7855555555555632E-3</c:v>
                </c:pt>
                <c:pt idx="5873">
                  <c:v>-2.9066666666666711E-3</c:v>
                </c:pt>
                <c:pt idx="5874">
                  <c:v>-2.833888888888891E-3</c:v>
                </c:pt>
                <c:pt idx="5875">
                  <c:v>-2.8822222222222331E-3</c:v>
                </c:pt>
                <c:pt idx="5876">
                  <c:v>-2.9794444444444404E-3</c:v>
                </c:pt>
                <c:pt idx="5877">
                  <c:v>-2.8583333333333312E-3</c:v>
                </c:pt>
                <c:pt idx="5878">
                  <c:v>-3.0277777777777985E-3</c:v>
                </c:pt>
                <c:pt idx="5879">
                  <c:v>-2.9794444444444404E-3</c:v>
                </c:pt>
                <c:pt idx="5880">
                  <c:v>-2.8822222222222331E-3</c:v>
                </c:pt>
                <c:pt idx="5881">
                  <c:v>-2.9794444444444404E-3</c:v>
                </c:pt>
                <c:pt idx="5882">
                  <c:v>-2.8822222222222331E-3</c:v>
                </c:pt>
                <c:pt idx="5883">
                  <c:v>-2.8583333333333312E-3</c:v>
                </c:pt>
                <c:pt idx="5884">
                  <c:v>-2.9550000000000006E-3</c:v>
                </c:pt>
                <c:pt idx="5885">
                  <c:v>-2.8583333333333312E-3</c:v>
                </c:pt>
                <c:pt idx="5886">
                  <c:v>-2.9550000000000006E-3</c:v>
                </c:pt>
                <c:pt idx="5887">
                  <c:v>-2.9794444444444404E-3</c:v>
                </c:pt>
                <c:pt idx="5888">
                  <c:v>-2.9305555555555612E-3</c:v>
                </c:pt>
                <c:pt idx="5889">
                  <c:v>-2.9550000000000006E-3</c:v>
                </c:pt>
                <c:pt idx="5890">
                  <c:v>-2.8822222222222331E-3</c:v>
                </c:pt>
                <c:pt idx="5891">
                  <c:v>-2.9305555555555612E-3</c:v>
                </c:pt>
                <c:pt idx="5892">
                  <c:v>-2.9794444444444404E-3</c:v>
                </c:pt>
                <c:pt idx="5893">
                  <c:v>-2.9305555555555612E-3</c:v>
                </c:pt>
                <c:pt idx="5894">
                  <c:v>-2.9794444444444404E-3</c:v>
                </c:pt>
                <c:pt idx="5895">
                  <c:v>-2.9066666666666711E-3</c:v>
                </c:pt>
                <c:pt idx="5896">
                  <c:v>-2.9794444444444404E-3</c:v>
                </c:pt>
                <c:pt idx="5897">
                  <c:v>-3.0761111111111223E-3</c:v>
                </c:pt>
                <c:pt idx="5898">
                  <c:v>-3.0033333333333427E-3</c:v>
                </c:pt>
                <c:pt idx="5899">
                  <c:v>-3.0033333333333427E-3</c:v>
                </c:pt>
                <c:pt idx="5900">
                  <c:v>-3.0033333333333427E-3</c:v>
                </c:pt>
                <c:pt idx="5901">
                  <c:v>-2.9066666666666711E-3</c:v>
                </c:pt>
                <c:pt idx="5902">
                  <c:v>-2.9305555555555612E-3</c:v>
                </c:pt>
                <c:pt idx="5903">
                  <c:v>-2.8822222222222331E-3</c:v>
                </c:pt>
                <c:pt idx="5904">
                  <c:v>-2.9066666666666711E-3</c:v>
                </c:pt>
                <c:pt idx="5905">
                  <c:v>-2.8822222222222331E-3</c:v>
                </c:pt>
                <c:pt idx="5906">
                  <c:v>-2.8583333333333312E-3</c:v>
                </c:pt>
                <c:pt idx="5907">
                  <c:v>-2.8822222222222331E-3</c:v>
                </c:pt>
                <c:pt idx="5908">
                  <c:v>-2.9305555555555612E-3</c:v>
                </c:pt>
                <c:pt idx="5909">
                  <c:v>-2.9550000000000006E-3</c:v>
                </c:pt>
                <c:pt idx="5910">
                  <c:v>-3.0033333333333427E-3</c:v>
                </c:pt>
                <c:pt idx="5911">
                  <c:v>-2.9305555555555612E-3</c:v>
                </c:pt>
                <c:pt idx="5912">
                  <c:v>-2.9550000000000006E-3</c:v>
                </c:pt>
                <c:pt idx="5913">
                  <c:v>-3.0277777777777985E-3</c:v>
                </c:pt>
                <c:pt idx="5914">
                  <c:v>-3.0033333333333427E-3</c:v>
                </c:pt>
                <c:pt idx="5915">
                  <c:v>-3.0033333333333427E-3</c:v>
                </c:pt>
                <c:pt idx="5916">
                  <c:v>-3.0277777777777985E-3</c:v>
                </c:pt>
                <c:pt idx="5917">
                  <c:v>-2.9794444444444404E-3</c:v>
                </c:pt>
                <c:pt idx="5918">
                  <c:v>-3.1488888888888912E-3</c:v>
                </c:pt>
                <c:pt idx="5919">
                  <c:v>-3.2216666666666756E-3</c:v>
                </c:pt>
                <c:pt idx="5920">
                  <c:v>-3.1488888888888912E-3</c:v>
                </c:pt>
                <c:pt idx="5921">
                  <c:v>-3.1727777777777965E-3</c:v>
                </c:pt>
                <c:pt idx="5922">
                  <c:v>-3.1972222222222358E-3</c:v>
                </c:pt>
                <c:pt idx="5923">
                  <c:v>-3.1727777777777965E-3</c:v>
                </c:pt>
                <c:pt idx="5924">
                  <c:v>-3.1972222222222358E-3</c:v>
                </c:pt>
                <c:pt idx="5925">
                  <c:v>-3.0277777777777985E-3</c:v>
                </c:pt>
                <c:pt idx="5926">
                  <c:v>-3.0516666666666734E-3</c:v>
                </c:pt>
                <c:pt idx="5927">
                  <c:v>-2.9794444444444404E-3</c:v>
                </c:pt>
                <c:pt idx="5928">
                  <c:v>-3.0033333333333427E-3</c:v>
                </c:pt>
                <c:pt idx="5929">
                  <c:v>-3.1005555555555647E-3</c:v>
                </c:pt>
                <c:pt idx="5930">
                  <c:v>-3.1244444444444523E-3</c:v>
                </c:pt>
                <c:pt idx="5931">
                  <c:v>-3.1488888888888912E-3</c:v>
                </c:pt>
                <c:pt idx="5932">
                  <c:v>-3.1972222222222358E-3</c:v>
                </c:pt>
                <c:pt idx="5933">
                  <c:v>-3.0761111111111223E-3</c:v>
                </c:pt>
                <c:pt idx="5934">
                  <c:v>-3.245555555555564E-3</c:v>
                </c:pt>
                <c:pt idx="5935">
                  <c:v>-3.1972222222222358E-3</c:v>
                </c:pt>
                <c:pt idx="5936">
                  <c:v>-3.0761111111111223E-3</c:v>
                </c:pt>
                <c:pt idx="5937">
                  <c:v>-3.1972222222222358E-3</c:v>
                </c:pt>
                <c:pt idx="5938">
                  <c:v>-3.1727777777777965E-3</c:v>
                </c:pt>
                <c:pt idx="5939">
                  <c:v>-3.1727777777777965E-3</c:v>
                </c:pt>
                <c:pt idx="5940">
                  <c:v>-3.2216666666666756E-3</c:v>
                </c:pt>
                <c:pt idx="5941">
                  <c:v>-3.1244444444444523E-3</c:v>
                </c:pt>
                <c:pt idx="5942">
                  <c:v>-3.2938888888888931E-3</c:v>
                </c:pt>
                <c:pt idx="5943">
                  <c:v>-3.3666666666666736E-3</c:v>
                </c:pt>
                <c:pt idx="5944">
                  <c:v>-3.3183333333333311E-3</c:v>
                </c:pt>
                <c:pt idx="5945">
                  <c:v>-3.4877777777777988E-3</c:v>
                </c:pt>
                <c:pt idx="5946">
                  <c:v>-3.4394444444444403E-3</c:v>
                </c:pt>
                <c:pt idx="5947">
                  <c:v>-3.4877777777777988E-3</c:v>
                </c:pt>
                <c:pt idx="5948">
                  <c:v>-3.5361111111111222E-3</c:v>
                </c:pt>
                <c:pt idx="5949">
                  <c:v>-3.3911111111111212E-3</c:v>
                </c:pt>
                <c:pt idx="5950">
                  <c:v>-3.5122222222222226E-3</c:v>
                </c:pt>
                <c:pt idx="5951">
                  <c:v>-3.4877777777777988E-3</c:v>
                </c:pt>
                <c:pt idx="5952">
                  <c:v>-3.3183333333333311E-3</c:v>
                </c:pt>
                <c:pt idx="5953">
                  <c:v>-3.6088888888888937E-3</c:v>
                </c:pt>
                <c:pt idx="5954">
                  <c:v>-3.5361111111111222E-3</c:v>
                </c:pt>
                <c:pt idx="5955">
                  <c:v>-3.4150000000000005E-3</c:v>
                </c:pt>
                <c:pt idx="5956">
                  <c:v>-3.4877777777777988E-3</c:v>
                </c:pt>
                <c:pt idx="5957">
                  <c:v>-3.2938888888888931E-3</c:v>
                </c:pt>
                <c:pt idx="5958">
                  <c:v>-3.4877777777777988E-3</c:v>
                </c:pt>
                <c:pt idx="5959">
                  <c:v>-3.4877777777777988E-3</c:v>
                </c:pt>
                <c:pt idx="5960">
                  <c:v>-3.2216666666666756E-3</c:v>
                </c:pt>
                <c:pt idx="5961">
                  <c:v>-3.4638888888888931E-3</c:v>
                </c:pt>
                <c:pt idx="5962">
                  <c:v>-3.4877777777777988E-3</c:v>
                </c:pt>
                <c:pt idx="5963">
                  <c:v>-3.4150000000000005E-3</c:v>
                </c:pt>
                <c:pt idx="5964">
                  <c:v>-3.5361111111111222E-3</c:v>
                </c:pt>
                <c:pt idx="5965">
                  <c:v>-3.3427777777777961E-3</c:v>
                </c:pt>
                <c:pt idx="5966">
                  <c:v>-3.6088888888888937E-3</c:v>
                </c:pt>
                <c:pt idx="5967">
                  <c:v>-3.6333333333333434E-3</c:v>
                </c:pt>
                <c:pt idx="5968">
                  <c:v>-3.5361111111111222E-3</c:v>
                </c:pt>
                <c:pt idx="5969">
                  <c:v>-3.9238888888888952E-3</c:v>
                </c:pt>
                <c:pt idx="5970">
                  <c:v>-3.9238888888888952E-3</c:v>
                </c:pt>
                <c:pt idx="5971">
                  <c:v>-3.9477777777777992E-3</c:v>
                </c:pt>
                <c:pt idx="5972">
                  <c:v>-3.9722222222222216E-3</c:v>
                </c:pt>
                <c:pt idx="5973">
                  <c:v>-3.7300000000000154E-3</c:v>
                </c:pt>
                <c:pt idx="5974">
                  <c:v>-4.0205555555555463E-3</c:v>
                </c:pt>
                <c:pt idx="5975">
                  <c:v>-3.9722222222222216E-3</c:v>
                </c:pt>
                <c:pt idx="5976">
                  <c:v>-3.6333333333333434E-3</c:v>
                </c:pt>
                <c:pt idx="5977">
                  <c:v>-3.9477777777777992E-3</c:v>
                </c:pt>
                <c:pt idx="5978">
                  <c:v>-3.8027777777777843E-3</c:v>
                </c:pt>
                <c:pt idx="5979">
                  <c:v>-4.0205555555555463E-3</c:v>
                </c:pt>
                <c:pt idx="5980">
                  <c:v>-4.1661111111111118E-3</c:v>
                </c:pt>
                <c:pt idx="5981">
                  <c:v>-3.8272222222222358E-3</c:v>
                </c:pt>
                <c:pt idx="5982">
                  <c:v>-3.9966666666666709E-3</c:v>
                </c:pt>
                <c:pt idx="5983">
                  <c:v>-4.1416666666666824E-3</c:v>
                </c:pt>
                <c:pt idx="5984">
                  <c:v>-3.9238888888888952E-3</c:v>
                </c:pt>
                <c:pt idx="5985">
                  <c:v>-4.2144444444444503E-3</c:v>
                </c:pt>
                <c:pt idx="5986">
                  <c:v>-4.0205555555555463E-3</c:v>
                </c:pt>
                <c:pt idx="5987">
                  <c:v>-3.9238888888888952E-3</c:v>
                </c:pt>
                <c:pt idx="5988">
                  <c:v>-4.1416666666666824E-3</c:v>
                </c:pt>
                <c:pt idx="5989">
                  <c:v>-3.8755555555555631E-3</c:v>
                </c:pt>
                <c:pt idx="5990">
                  <c:v>-4.068888888888891E-3</c:v>
                </c:pt>
                <c:pt idx="5991">
                  <c:v>-4.068888888888891E-3</c:v>
                </c:pt>
                <c:pt idx="5992">
                  <c:v>-3.8511111111111246E-3</c:v>
                </c:pt>
                <c:pt idx="5993">
                  <c:v>-4.0933333333333473E-3</c:v>
                </c:pt>
                <c:pt idx="5994">
                  <c:v>-4.0933333333333473E-3</c:v>
                </c:pt>
                <c:pt idx="5995">
                  <c:v>-4.1416666666666824E-3</c:v>
                </c:pt>
                <c:pt idx="5996">
                  <c:v>-4.3838888888888912E-3</c:v>
                </c:pt>
                <c:pt idx="5997">
                  <c:v>-4.068888888888891E-3</c:v>
                </c:pt>
                <c:pt idx="5998">
                  <c:v>-4.3111111111111275E-3</c:v>
                </c:pt>
                <c:pt idx="5999">
                  <c:v>-4.2872222222222443E-3</c:v>
                </c:pt>
                <c:pt idx="6000">
                  <c:v>-4.1177777777777775E-3</c:v>
                </c:pt>
                <c:pt idx="6001">
                  <c:v>-4.3838888888888912E-3</c:v>
                </c:pt>
                <c:pt idx="6002">
                  <c:v>-4.2144444444444503E-3</c:v>
                </c:pt>
                <c:pt idx="6003">
                  <c:v>-4.2388888888888901E-3</c:v>
                </c:pt>
                <c:pt idx="6004">
                  <c:v>-4.5777777777777804E-3</c:v>
                </c:pt>
                <c:pt idx="6005">
                  <c:v>-4.2144444444444503E-3</c:v>
                </c:pt>
                <c:pt idx="6006">
                  <c:v>-4.5294444444444523E-3</c:v>
                </c:pt>
                <c:pt idx="6007">
                  <c:v>-4.6022222222222324E-3</c:v>
                </c:pt>
                <c:pt idx="6008">
                  <c:v>-4.2872222222222443E-3</c:v>
                </c:pt>
                <c:pt idx="6009">
                  <c:v>-4.5050000000000012E-3</c:v>
                </c:pt>
                <c:pt idx="6010">
                  <c:v>-4.2872222222222443E-3</c:v>
                </c:pt>
                <c:pt idx="6011">
                  <c:v>-4.2872222222222443E-3</c:v>
                </c:pt>
                <c:pt idx="6012">
                  <c:v>-4.6022222222222324E-3</c:v>
                </c:pt>
                <c:pt idx="6013">
                  <c:v>-4.3111111111111275E-3</c:v>
                </c:pt>
                <c:pt idx="6014">
                  <c:v>-4.4322222222222488E-3</c:v>
                </c:pt>
                <c:pt idx="6015">
                  <c:v>-4.6022222222222324E-3</c:v>
                </c:pt>
                <c:pt idx="6016">
                  <c:v>-4.5294444444444523E-3</c:v>
                </c:pt>
                <c:pt idx="6017">
                  <c:v>-4.7955555555555486E-3</c:v>
                </c:pt>
                <c:pt idx="6018">
                  <c:v>-4.5777777777777804E-3</c:v>
                </c:pt>
                <c:pt idx="6019">
                  <c:v>-4.5777777777777804E-3</c:v>
                </c:pt>
                <c:pt idx="6020">
                  <c:v>-4.8444444444444412E-3</c:v>
                </c:pt>
                <c:pt idx="6021">
                  <c:v>-4.6261111111111112E-3</c:v>
                </c:pt>
                <c:pt idx="6022">
                  <c:v>-4.7955555555555486E-3</c:v>
                </c:pt>
                <c:pt idx="6023">
                  <c:v>-4.7472222222222447E-3</c:v>
                </c:pt>
                <c:pt idx="6024">
                  <c:v>-4.7472222222222447E-3</c:v>
                </c:pt>
                <c:pt idx="6025">
                  <c:v>-4.8683333333333434E-3</c:v>
                </c:pt>
                <c:pt idx="6026">
                  <c:v>-4.7716666666666905E-3</c:v>
                </c:pt>
                <c:pt idx="6027">
                  <c:v>-4.6988888888888905E-3</c:v>
                </c:pt>
                <c:pt idx="6028">
                  <c:v>-4.8200000000000014E-3</c:v>
                </c:pt>
                <c:pt idx="6029">
                  <c:v>-4.6744444444444524E-3</c:v>
                </c:pt>
                <c:pt idx="6030">
                  <c:v>-4.7955555555555486E-3</c:v>
                </c:pt>
                <c:pt idx="6031">
                  <c:v>-4.7955555555555486E-3</c:v>
                </c:pt>
                <c:pt idx="6032">
                  <c:v>-4.8444444444444412E-3</c:v>
                </c:pt>
                <c:pt idx="6033">
                  <c:v>-4.9894444444444717E-3</c:v>
                </c:pt>
                <c:pt idx="6034">
                  <c:v>-5.0138888888888906E-3</c:v>
                </c:pt>
                <c:pt idx="6035">
                  <c:v>-5.1350000000000024E-3</c:v>
                </c:pt>
                <c:pt idx="6036">
                  <c:v>-5.2077777777777799E-3</c:v>
                </c:pt>
                <c:pt idx="6037">
                  <c:v>-5.0377777777777799E-3</c:v>
                </c:pt>
                <c:pt idx="6038">
                  <c:v>-5.0866666666666864E-3</c:v>
                </c:pt>
                <c:pt idx="6039">
                  <c:v>-5.0866666666666864E-3</c:v>
                </c:pt>
                <c:pt idx="6040">
                  <c:v>-5.0622222222222353E-3</c:v>
                </c:pt>
                <c:pt idx="6041">
                  <c:v>-5.1588888888888908E-3</c:v>
                </c:pt>
                <c:pt idx="6042">
                  <c:v>-4.9411111111111418E-3</c:v>
                </c:pt>
                <c:pt idx="6043">
                  <c:v>-5.0138888888888906E-3</c:v>
                </c:pt>
                <c:pt idx="6044">
                  <c:v>-5.2800000000000034E-3</c:v>
                </c:pt>
                <c:pt idx="6045">
                  <c:v>-5.0866666666666864E-3</c:v>
                </c:pt>
                <c:pt idx="6046">
                  <c:v>-5.0866666666666864E-3</c:v>
                </c:pt>
                <c:pt idx="6047">
                  <c:v>-5.0866666666666864E-3</c:v>
                </c:pt>
                <c:pt idx="6048">
                  <c:v>-5.0138888888888906E-3</c:v>
                </c:pt>
                <c:pt idx="6049">
                  <c:v>-5.1833333333333592E-3</c:v>
                </c:pt>
                <c:pt idx="6050">
                  <c:v>-5.0138888888888906E-3</c:v>
                </c:pt>
                <c:pt idx="6051">
                  <c:v>-4.9655555555555486E-3</c:v>
                </c:pt>
                <c:pt idx="6052">
                  <c:v>-5.2077777777777799E-3</c:v>
                </c:pt>
                <c:pt idx="6053">
                  <c:v>-5.1105555555555375E-3</c:v>
                </c:pt>
                <c:pt idx="6054">
                  <c:v>-5.1350000000000024E-3</c:v>
                </c:pt>
                <c:pt idx="6055">
                  <c:v>-5.1105555555555375E-3</c:v>
                </c:pt>
                <c:pt idx="6056">
                  <c:v>-5.0866666666666864E-3</c:v>
                </c:pt>
                <c:pt idx="6057">
                  <c:v>-5.2561111111111376E-3</c:v>
                </c:pt>
                <c:pt idx="6058">
                  <c:v>-5.2077777777777799E-3</c:v>
                </c:pt>
                <c:pt idx="6059">
                  <c:v>-5.1350000000000024E-3</c:v>
                </c:pt>
                <c:pt idx="6060">
                  <c:v>-5.2561111111111376E-3</c:v>
                </c:pt>
                <c:pt idx="6061">
                  <c:v>-5.2316666666666865E-3</c:v>
                </c:pt>
                <c:pt idx="6062">
                  <c:v>-5.304444444444451E-3</c:v>
                </c:pt>
                <c:pt idx="6063">
                  <c:v>-5.3288888888888908E-3</c:v>
                </c:pt>
                <c:pt idx="6064">
                  <c:v>-5.304444444444451E-3</c:v>
                </c:pt>
                <c:pt idx="6065">
                  <c:v>-5.3527777777777775E-3</c:v>
                </c:pt>
                <c:pt idx="6066">
                  <c:v>-5.4011111111111438E-3</c:v>
                </c:pt>
                <c:pt idx="6067">
                  <c:v>-5.4255555555555463E-3</c:v>
                </c:pt>
                <c:pt idx="6068">
                  <c:v>-5.4494444444444729E-3</c:v>
                </c:pt>
                <c:pt idx="6069">
                  <c:v>-5.3527777777777775E-3</c:v>
                </c:pt>
                <c:pt idx="6070">
                  <c:v>-5.4255555555555463E-3</c:v>
                </c:pt>
                <c:pt idx="6071">
                  <c:v>-5.3288888888888908E-3</c:v>
                </c:pt>
                <c:pt idx="6072">
                  <c:v>-5.304444444444451E-3</c:v>
                </c:pt>
                <c:pt idx="6073">
                  <c:v>-5.3288888888888908E-3</c:v>
                </c:pt>
                <c:pt idx="6074">
                  <c:v>-5.2316666666666865E-3</c:v>
                </c:pt>
                <c:pt idx="6075">
                  <c:v>-5.2800000000000034E-3</c:v>
                </c:pt>
                <c:pt idx="6076">
                  <c:v>-5.4255555555555463E-3</c:v>
                </c:pt>
                <c:pt idx="6077">
                  <c:v>-5.3772222222222346E-3</c:v>
                </c:pt>
                <c:pt idx="6078">
                  <c:v>-5.4983333333333594E-3</c:v>
                </c:pt>
                <c:pt idx="6079">
                  <c:v>-5.5466666666666893E-3</c:v>
                </c:pt>
                <c:pt idx="6080">
                  <c:v>-5.4983333333333594E-3</c:v>
                </c:pt>
                <c:pt idx="6081">
                  <c:v>-5.5944444444444514E-3</c:v>
                </c:pt>
                <c:pt idx="6082">
                  <c:v>-5.4738888888889014E-3</c:v>
                </c:pt>
                <c:pt idx="6083">
                  <c:v>-5.4494444444444729E-3</c:v>
                </c:pt>
                <c:pt idx="6084">
                  <c:v>-5.4011111111111438E-3</c:v>
                </c:pt>
                <c:pt idx="6085">
                  <c:v>-5.2800000000000034E-3</c:v>
                </c:pt>
                <c:pt idx="6086">
                  <c:v>-5.2800000000000034E-3</c:v>
                </c:pt>
                <c:pt idx="6087">
                  <c:v>-5.304444444444451E-3</c:v>
                </c:pt>
                <c:pt idx="6088">
                  <c:v>-5.2316666666666865E-3</c:v>
                </c:pt>
                <c:pt idx="6089">
                  <c:v>-5.3288888888888908E-3</c:v>
                </c:pt>
                <c:pt idx="6090">
                  <c:v>-5.3527777777777775E-3</c:v>
                </c:pt>
                <c:pt idx="6091">
                  <c:v>-5.4255555555555463E-3</c:v>
                </c:pt>
                <c:pt idx="6092">
                  <c:v>-5.5466666666666893E-3</c:v>
                </c:pt>
                <c:pt idx="6093">
                  <c:v>-5.4738888888889014E-3</c:v>
                </c:pt>
                <c:pt idx="6094">
                  <c:v>-5.4983333333333594E-3</c:v>
                </c:pt>
                <c:pt idx="6095">
                  <c:v>-5.5722222222222475E-3</c:v>
                </c:pt>
                <c:pt idx="6096">
                  <c:v>-5.5944444444444514E-3</c:v>
                </c:pt>
                <c:pt idx="6097">
                  <c:v>-5.5722222222222475E-3</c:v>
                </c:pt>
                <c:pt idx="6098">
                  <c:v>-5.5222222222222365E-3</c:v>
                </c:pt>
                <c:pt idx="6099">
                  <c:v>-5.5222222222222365E-3</c:v>
                </c:pt>
                <c:pt idx="6100">
                  <c:v>-5.5944444444444514E-3</c:v>
                </c:pt>
                <c:pt idx="6101">
                  <c:v>-5.5466666666666893E-3</c:v>
                </c:pt>
                <c:pt idx="6102">
                  <c:v>-5.5466666666666893E-3</c:v>
                </c:pt>
                <c:pt idx="6103">
                  <c:v>-5.5466666666666893E-3</c:v>
                </c:pt>
                <c:pt idx="6104">
                  <c:v>-5.4983333333333594E-3</c:v>
                </c:pt>
                <c:pt idx="6105">
                  <c:v>-5.5466666666666893E-3</c:v>
                </c:pt>
                <c:pt idx="6106">
                  <c:v>-5.4983333333333594E-3</c:v>
                </c:pt>
                <c:pt idx="6107">
                  <c:v>-5.5722222222222475E-3</c:v>
                </c:pt>
                <c:pt idx="6108">
                  <c:v>-5.5722222222222475E-3</c:v>
                </c:pt>
                <c:pt idx="6109">
                  <c:v>-5.5722222222222475E-3</c:v>
                </c:pt>
                <c:pt idx="6110">
                  <c:v>-5.4983333333333594E-3</c:v>
                </c:pt>
                <c:pt idx="6111">
                  <c:v>-5.5222222222222365E-3</c:v>
                </c:pt>
                <c:pt idx="6112">
                  <c:v>-5.4983333333333594E-3</c:v>
                </c:pt>
                <c:pt idx="6113">
                  <c:v>-5.5466666666666893E-3</c:v>
                </c:pt>
                <c:pt idx="6114">
                  <c:v>-5.4738888888889014E-3</c:v>
                </c:pt>
                <c:pt idx="6115">
                  <c:v>-5.5222222222222365E-3</c:v>
                </c:pt>
                <c:pt idx="6116">
                  <c:v>-5.4738888888889014E-3</c:v>
                </c:pt>
                <c:pt idx="6117">
                  <c:v>-5.5222222222222365E-3</c:v>
                </c:pt>
                <c:pt idx="6118">
                  <c:v>-5.5722222222222475E-3</c:v>
                </c:pt>
                <c:pt idx="6119">
                  <c:v>-5.5944444444444514E-3</c:v>
                </c:pt>
                <c:pt idx="6120">
                  <c:v>-5.4983333333333594E-3</c:v>
                </c:pt>
                <c:pt idx="6121">
                  <c:v>-5.5222222222222365E-3</c:v>
                </c:pt>
                <c:pt idx="6122">
                  <c:v>-5.4011111111111438E-3</c:v>
                </c:pt>
                <c:pt idx="6123">
                  <c:v>-5.4255555555555463E-3</c:v>
                </c:pt>
                <c:pt idx="6124">
                  <c:v>-5.4494444444444729E-3</c:v>
                </c:pt>
                <c:pt idx="6125">
                  <c:v>-5.4255555555555463E-3</c:v>
                </c:pt>
                <c:pt idx="6126">
                  <c:v>-5.4011111111111438E-3</c:v>
                </c:pt>
                <c:pt idx="6127">
                  <c:v>-5.5222222222222365E-3</c:v>
                </c:pt>
                <c:pt idx="6128">
                  <c:v>-5.5222222222222365E-3</c:v>
                </c:pt>
                <c:pt idx="6129">
                  <c:v>-5.6166666666666734E-3</c:v>
                </c:pt>
                <c:pt idx="6130">
                  <c:v>-5.6666666666666714E-3</c:v>
                </c:pt>
                <c:pt idx="6131">
                  <c:v>-5.6166666666666734E-3</c:v>
                </c:pt>
                <c:pt idx="6132">
                  <c:v>-5.6666666666666714E-3</c:v>
                </c:pt>
                <c:pt idx="6133">
                  <c:v>-5.6944444444444508E-3</c:v>
                </c:pt>
                <c:pt idx="6134">
                  <c:v>-5.7166666666666876E-3</c:v>
                </c:pt>
                <c:pt idx="6135">
                  <c:v>-5.6944444444444508E-3</c:v>
                </c:pt>
                <c:pt idx="6136">
                  <c:v>-5.5944444444444514E-3</c:v>
                </c:pt>
                <c:pt idx="6137">
                  <c:v>-5.6666666666666714E-3</c:v>
                </c:pt>
                <c:pt idx="6138">
                  <c:v>-5.6444444444444511E-3</c:v>
                </c:pt>
                <c:pt idx="6139">
                  <c:v>-5.6444444444444511E-3</c:v>
                </c:pt>
                <c:pt idx="6140">
                  <c:v>-5.5944444444444514E-3</c:v>
                </c:pt>
                <c:pt idx="6141">
                  <c:v>-5.5466666666666893E-3</c:v>
                </c:pt>
                <c:pt idx="6142">
                  <c:v>-5.6444444444444511E-3</c:v>
                </c:pt>
                <c:pt idx="6143">
                  <c:v>-5.7388888888888923E-3</c:v>
                </c:pt>
                <c:pt idx="6144">
                  <c:v>-5.6666666666666714E-3</c:v>
                </c:pt>
                <c:pt idx="6145">
                  <c:v>-5.6944444444444508E-3</c:v>
                </c:pt>
                <c:pt idx="6146">
                  <c:v>-5.6666666666666714E-3</c:v>
                </c:pt>
                <c:pt idx="6147">
                  <c:v>-5.6944444444444508E-3</c:v>
                </c:pt>
                <c:pt idx="6148">
                  <c:v>-5.6666666666666714E-3</c:v>
                </c:pt>
                <c:pt idx="6149">
                  <c:v>-5.5944444444444514E-3</c:v>
                </c:pt>
                <c:pt idx="6150">
                  <c:v>-5.6666666666666714E-3</c:v>
                </c:pt>
                <c:pt idx="6151">
                  <c:v>-5.6444444444444511E-3</c:v>
                </c:pt>
                <c:pt idx="6152">
                  <c:v>-5.6666666666666714E-3</c:v>
                </c:pt>
                <c:pt idx="6153">
                  <c:v>-5.7666666666666734E-3</c:v>
                </c:pt>
                <c:pt idx="6154">
                  <c:v>-5.7166666666666876E-3</c:v>
                </c:pt>
                <c:pt idx="6155">
                  <c:v>-5.7388888888888923E-3</c:v>
                </c:pt>
                <c:pt idx="6156">
                  <c:v>-5.7666666666666734E-3</c:v>
                </c:pt>
                <c:pt idx="6157">
                  <c:v>-5.6944444444444508E-3</c:v>
                </c:pt>
                <c:pt idx="6158">
                  <c:v>-5.7666666666666734E-3</c:v>
                </c:pt>
                <c:pt idx="6159">
                  <c:v>-5.7166666666666876E-3</c:v>
                </c:pt>
                <c:pt idx="6160">
                  <c:v>-5.5944444444444514E-3</c:v>
                </c:pt>
                <c:pt idx="6161">
                  <c:v>-5.7388888888888923E-3</c:v>
                </c:pt>
                <c:pt idx="6162">
                  <c:v>-5.7388888888888923E-3</c:v>
                </c:pt>
                <c:pt idx="6163">
                  <c:v>-5.7888888888888912E-3</c:v>
                </c:pt>
                <c:pt idx="6164">
                  <c:v>-5.7888888888888912E-3</c:v>
                </c:pt>
                <c:pt idx="6165">
                  <c:v>-5.7166666666666876E-3</c:v>
                </c:pt>
                <c:pt idx="6166">
                  <c:v>-5.7888888888888912E-3</c:v>
                </c:pt>
                <c:pt idx="6167">
                  <c:v>-5.7388888888888923E-3</c:v>
                </c:pt>
                <c:pt idx="6168">
                  <c:v>-5.6666666666666714E-3</c:v>
                </c:pt>
                <c:pt idx="6169">
                  <c:v>-5.7388888888888923E-3</c:v>
                </c:pt>
                <c:pt idx="6170">
                  <c:v>-5.6666666666666714E-3</c:v>
                </c:pt>
                <c:pt idx="6171">
                  <c:v>-5.7666666666666734E-3</c:v>
                </c:pt>
                <c:pt idx="6172">
                  <c:v>-5.8111111111111124E-3</c:v>
                </c:pt>
                <c:pt idx="6173">
                  <c:v>-5.7666666666666734E-3</c:v>
                </c:pt>
                <c:pt idx="6174">
                  <c:v>-6.0055555555555496E-3</c:v>
                </c:pt>
                <c:pt idx="6175">
                  <c:v>-6.0333333333333636E-3</c:v>
                </c:pt>
                <c:pt idx="6176">
                  <c:v>-5.961111111111141E-3</c:v>
                </c:pt>
                <c:pt idx="6177">
                  <c:v>-6.0333333333333636E-3</c:v>
                </c:pt>
                <c:pt idx="6178">
                  <c:v>-5.9111111111111413E-3</c:v>
                </c:pt>
                <c:pt idx="6179">
                  <c:v>-5.9111111111111413E-3</c:v>
                </c:pt>
                <c:pt idx="6180">
                  <c:v>-5.961111111111141E-3</c:v>
                </c:pt>
                <c:pt idx="6181">
                  <c:v>-5.7666666666666734E-3</c:v>
                </c:pt>
                <c:pt idx="6182">
                  <c:v>-5.9111111111111413E-3</c:v>
                </c:pt>
                <c:pt idx="6183">
                  <c:v>-5.9833333333333657E-3</c:v>
                </c:pt>
                <c:pt idx="6184">
                  <c:v>-5.9111111111111413E-3</c:v>
                </c:pt>
                <c:pt idx="6185">
                  <c:v>-6.150000000000001E-3</c:v>
                </c:pt>
                <c:pt idx="6186">
                  <c:v>-6.1277777777777685E-3</c:v>
                </c:pt>
                <c:pt idx="6187">
                  <c:v>-6.2000000000000163E-3</c:v>
                </c:pt>
                <c:pt idx="6188">
                  <c:v>-6.2722222222222485E-3</c:v>
                </c:pt>
                <c:pt idx="6189">
                  <c:v>-6.1277777777777685E-3</c:v>
                </c:pt>
                <c:pt idx="6190">
                  <c:v>-6.2722222222222485E-3</c:v>
                </c:pt>
                <c:pt idx="6191">
                  <c:v>-6.3000000000000113E-3</c:v>
                </c:pt>
                <c:pt idx="6192">
                  <c:v>-6.1777777777777803E-3</c:v>
                </c:pt>
                <c:pt idx="6193">
                  <c:v>-6.4166666666666894E-3</c:v>
                </c:pt>
                <c:pt idx="6194">
                  <c:v>-6.3944444444444509E-3</c:v>
                </c:pt>
                <c:pt idx="6195">
                  <c:v>-6.3944444444444509E-3</c:v>
                </c:pt>
                <c:pt idx="6196">
                  <c:v>-6.5166666666666862E-3</c:v>
                </c:pt>
                <c:pt idx="6197">
                  <c:v>-6.3722222222222487E-3</c:v>
                </c:pt>
                <c:pt idx="6198">
                  <c:v>-6.5166666666666862E-3</c:v>
                </c:pt>
                <c:pt idx="6199">
                  <c:v>-6.4166666666666894E-3</c:v>
                </c:pt>
                <c:pt idx="6200">
                  <c:v>-6.2722222222222485E-3</c:v>
                </c:pt>
                <c:pt idx="6201">
                  <c:v>-6.5388888888889014E-3</c:v>
                </c:pt>
                <c:pt idx="6202">
                  <c:v>-6.4444444444444696E-3</c:v>
                </c:pt>
                <c:pt idx="6203">
                  <c:v>-6.3944444444444509E-3</c:v>
                </c:pt>
                <c:pt idx="6204">
                  <c:v>-6.5388888888889014E-3</c:v>
                </c:pt>
                <c:pt idx="6205">
                  <c:v>-6.4444444444444696E-3</c:v>
                </c:pt>
                <c:pt idx="6206">
                  <c:v>-6.8055555555555465E-3</c:v>
                </c:pt>
                <c:pt idx="6207">
                  <c:v>-6.7555555555555485E-3</c:v>
                </c:pt>
                <c:pt idx="6208">
                  <c:v>-6.5166666666666862E-3</c:v>
                </c:pt>
                <c:pt idx="6209">
                  <c:v>-6.9055555555555511E-3</c:v>
                </c:pt>
                <c:pt idx="6210">
                  <c:v>-6.8277777777777686E-3</c:v>
                </c:pt>
                <c:pt idx="6211">
                  <c:v>-6.8277777777777686E-3</c:v>
                </c:pt>
                <c:pt idx="6212">
                  <c:v>-6.9777777777777824E-3</c:v>
                </c:pt>
                <c:pt idx="6213">
                  <c:v>-6.6611111111111124E-3</c:v>
                </c:pt>
                <c:pt idx="6214">
                  <c:v>-6.9777777777777824E-3</c:v>
                </c:pt>
                <c:pt idx="6215">
                  <c:v>-7.0500000000000024E-3</c:v>
                </c:pt>
                <c:pt idx="6216">
                  <c:v>-6.8277777777777686E-3</c:v>
                </c:pt>
                <c:pt idx="6217">
                  <c:v>-7.0944444444444553E-3</c:v>
                </c:pt>
                <c:pt idx="6218">
                  <c:v>-7.0000000000000114E-3</c:v>
                </c:pt>
                <c:pt idx="6219">
                  <c:v>-7.0222222222222387E-3</c:v>
                </c:pt>
                <c:pt idx="6220">
                  <c:v>-7.2666666666666834E-3</c:v>
                </c:pt>
                <c:pt idx="6221">
                  <c:v>-6.8555555555555505E-3</c:v>
                </c:pt>
                <c:pt idx="6222">
                  <c:v>-7.0500000000000024E-3</c:v>
                </c:pt>
                <c:pt idx="6223">
                  <c:v>-7.0722222222222488E-3</c:v>
                </c:pt>
                <c:pt idx="6224">
                  <c:v>-7.0000000000000114E-3</c:v>
                </c:pt>
                <c:pt idx="6225">
                  <c:v>-7.2444444444444553E-3</c:v>
                </c:pt>
                <c:pt idx="6226">
                  <c:v>-7.1666666666666814E-3</c:v>
                </c:pt>
                <c:pt idx="6227">
                  <c:v>-7.1444444444444524E-3</c:v>
                </c:pt>
                <c:pt idx="6228">
                  <c:v>-7.4611111111111406E-3</c:v>
                </c:pt>
                <c:pt idx="6229">
                  <c:v>-7.1222222222222364E-3</c:v>
                </c:pt>
                <c:pt idx="6230">
                  <c:v>-7.3388888888888913E-3</c:v>
                </c:pt>
                <c:pt idx="6231">
                  <c:v>-7.3388888888888913E-3</c:v>
                </c:pt>
                <c:pt idx="6232">
                  <c:v>-7.2666666666666834E-3</c:v>
                </c:pt>
                <c:pt idx="6233">
                  <c:v>-7.433333333333376E-3</c:v>
                </c:pt>
                <c:pt idx="6234">
                  <c:v>-7.1944444444444512E-3</c:v>
                </c:pt>
                <c:pt idx="6235">
                  <c:v>-7.2444444444444553E-3</c:v>
                </c:pt>
                <c:pt idx="6236">
                  <c:v>-7.5111111111111307E-3</c:v>
                </c:pt>
                <c:pt idx="6237">
                  <c:v>-7.1666666666666814E-3</c:v>
                </c:pt>
                <c:pt idx="6238">
                  <c:v>-7.3166666666666874E-3</c:v>
                </c:pt>
                <c:pt idx="6239">
                  <c:v>-7.2166666666666846E-3</c:v>
                </c:pt>
                <c:pt idx="6240">
                  <c:v>-7.1444444444444524E-3</c:v>
                </c:pt>
                <c:pt idx="6241">
                  <c:v>-7.4833333333333783E-3</c:v>
                </c:pt>
                <c:pt idx="6242">
                  <c:v>-7.2666666666666834E-3</c:v>
                </c:pt>
                <c:pt idx="6243">
                  <c:v>-7.3611111111111134E-3</c:v>
                </c:pt>
                <c:pt idx="6244">
                  <c:v>-7.6777777777777799E-3</c:v>
                </c:pt>
                <c:pt idx="6245">
                  <c:v>-7.6055555555555486E-3</c:v>
                </c:pt>
                <c:pt idx="6246">
                  <c:v>-7.7277777777777813E-3</c:v>
                </c:pt>
                <c:pt idx="6247">
                  <c:v>-7.7722222222222593E-3</c:v>
                </c:pt>
                <c:pt idx="6248">
                  <c:v>-7.7277777777777813E-3</c:v>
                </c:pt>
                <c:pt idx="6249">
                  <c:v>-7.9944444444444533E-3</c:v>
                </c:pt>
                <c:pt idx="6250">
                  <c:v>-7.9222222222222489E-3</c:v>
                </c:pt>
                <c:pt idx="6251">
                  <c:v>-7.9444444444444692E-3</c:v>
                </c:pt>
                <c:pt idx="6252">
                  <c:v>-8.0666666666667185E-3</c:v>
                </c:pt>
                <c:pt idx="6253">
                  <c:v>-8.0666666666667185E-3</c:v>
                </c:pt>
                <c:pt idx="6254">
                  <c:v>-8.1166666666666748E-3</c:v>
                </c:pt>
                <c:pt idx="6255">
                  <c:v>-8.0888888888889232E-3</c:v>
                </c:pt>
                <c:pt idx="6256">
                  <c:v>-8.0666666666667185E-3</c:v>
                </c:pt>
                <c:pt idx="6257">
                  <c:v>-8.1388888888888917E-3</c:v>
                </c:pt>
                <c:pt idx="6258">
                  <c:v>-8.0388888888888923E-3</c:v>
                </c:pt>
                <c:pt idx="6259">
                  <c:v>-8.0388888888888923E-3</c:v>
                </c:pt>
                <c:pt idx="6260">
                  <c:v>-8.1166666666666748E-3</c:v>
                </c:pt>
                <c:pt idx="6261">
                  <c:v>-8.0666666666667185E-3</c:v>
                </c:pt>
                <c:pt idx="6262">
                  <c:v>-8.1611111111110999E-3</c:v>
                </c:pt>
                <c:pt idx="6263">
                  <c:v>-8.1888888888888966E-3</c:v>
                </c:pt>
                <c:pt idx="6264">
                  <c:v>-8.1388888888888917E-3</c:v>
                </c:pt>
                <c:pt idx="6265">
                  <c:v>-8.2111111111110979E-3</c:v>
                </c:pt>
                <c:pt idx="6266">
                  <c:v>-8.0888888888889232E-3</c:v>
                </c:pt>
                <c:pt idx="6267">
                  <c:v>-8.0666666666667185E-3</c:v>
                </c:pt>
                <c:pt idx="6268">
                  <c:v>-8.1388888888888917E-3</c:v>
                </c:pt>
                <c:pt idx="6269">
                  <c:v>-8.0888888888889232E-3</c:v>
                </c:pt>
                <c:pt idx="6270">
                  <c:v>-8.1166666666666748E-3</c:v>
                </c:pt>
                <c:pt idx="6271">
                  <c:v>-8.1611111111110999E-3</c:v>
                </c:pt>
                <c:pt idx="6272">
                  <c:v>-8.1611111111110999E-3</c:v>
                </c:pt>
                <c:pt idx="6273">
                  <c:v>-8.2611111111111114E-3</c:v>
                </c:pt>
                <c:pt idx="6274">
                  <c:v>-8.2611111111111114E-3</c:v>
                </c:pt>
                <c:pt idx="6275">
                  <c:v>-8.2111111111110979E-3</c:v>
                </c:pt>
                <c:pt idx="6276">
                  <c:v>-8.2111111111110979E-3</c:v>
                </c:pt>
                <c:pt idx="6277">
                  <c:v>-8.1166666666666748E-3</c:v>
                </c:pt>
                <c:pt idx="6278">
                  <c:v>-8.1611111111110999E-3</c:v>
                </c:pt>
                <c:pt idx="6279">
                  <c:v>-8.1888888888888966E-3</c:v>
                </c:pt>
                <c:pt idx="6280">
                  <c:v>-8.2333333333333321E-3</c:v>
                </c:pt>
                <c:pt idx="6281">
                  <c:v>-8.2611111111111114E-3</c:v>
                </c:pt>
                <c:pt idx="6282">
                  <c:v>-8.2333333333333321E-3</c:v>
                </c:pt>
                <c:pt idx="6283">
                  <c:v>-8.2333333333333321E-3</c:v>
                </c:pt>
                <c:pt idx="6284">
                  <c:v>-8.3055555555556111E-3</c:v>
                </c:pt>
                <c:pt idx="6285">
                  <c:v>-8.2333333333333321E-3</c:v>
                </c:pt>
                <c:pt idx="6286">
                  <c:v>-8.2611111111111114E-3</c:v>
                </c:pt>
                <c:pt idx="6287">
                  <c:v>-8.2111111111110979E-3</c:v>
                </c:pt>
                <c:pt idx="6288">
                  <c:v>-8.2111111111110979E-3</c:v>
                </c:pt>
                <c:pt idx="6289">
                  <c:v>-8.2611111111111114E-3</c:v>
                </c:pt>
                <c:pt idx="6290">
                  <c:v>-8.3055555555556111E-3</c:v>
                </c:pt>
                <c:pt idx="6291">
                  <c:v>-8.3333333333333506E-3</c:v>
                </c:pt>
                <c:pt idx="6292">
                  <c:v>-8.3555555555556178E-3</c:v>
                </c:pt>
                <c:pt idx="6293">
                  <c:v>-8.3055555555556111E-3</c:v>
                </c:pt>
                <c:pt idx="6294">
                  <c:v>-8.2611111111111114E-3</c:v>
                </c:pt>
                <c:pt idx="6295">
                  <c:v>-8.2611111111111114E-3</c:v>
                </c:pt>
                <c:pt idx="6296">
                  <c:v>-8.2611111111111114E-3</c:v>
                </c:pt>
                <c:pt idx="6297">
                  <c:v>-8.2333333333333321E-3</c:v>
                </c:pt>
                <c:pt idx="6298">
                  <c:v>-8.2111111111110979E-3</c:v>
                </c:pt>
                <c:pt idx="6299">
                  <c:v>-8.1888888888888966E-3</c:v>
                </c:pt>
                <c:pt idx="6300">
                  <c:v>-8.2333333333333321E-3</c:v>
                </c:pt>
                <c:pt idx="6301">
                  <c:v>-8.2333333333333321E-3</c:v>
                </c:pt>
                <c:pt idx="6302">
                  <c:v>-8.2611111111111114E-3</c:v>
                </c:pt>
                <c:pt idx="6303">
                  <c:v>-8.2333333333333321E-3</c:v>
                </c:pt>
                <c:pt idx="6304">
                  <c:v>-8.2333333333333321E-3</c:v>
                </c:pt>
                <c:pt idx="6305">
                  <c:v>-8.2611111111111114E-3</c:v>
                </c:pt>
                <c:pt idx="6306">
                  <c:v>-8.2333333333333321E-3</c:v>
                </c:pt>
                <c:pt idx="6307">
                  <c:v>-8.2333333333333321E-3</c:v>
                </c:pt>
                <c:pt idx="6308">
                  <c:v>-8.2833333333333526E-3</c:v>
                </c:pt>
                <c:pt idx="6309">
                  <c:v>-8.2333333333333321E-3</c:v>
                </c:pt>
                <c:pt idx="6310">
                  <c:v>-8.3333333333333506E-3</c:v>
                </c:pt>
                <c:pt idx="6311">
                  <c:v>-8.3555555555556178E-3</c:v>
                </c:pt>
                <c:pt idx="6312">
                  <c:v>-8.3555555555556178E-3</c:v>
                </c:pt>
                <c:pt idx="6313">
                  <c:v>-8.4555555555556137E-3</c:v>
                </c:pt>
                <c:pt idx="6314">
                  <c:v>-8.4277777777777806E-3</c:v>
                </c:pt>
                <c:pt idx="6315">
                  <c:v>-8.4555555555556137E-3</c:v>
                </c:pt>
                <c:pt idx="6316">
                  <c:v>-8.5000000000000023E-3</c:v>
                </c:pt>
                <c:pt idx="6317">
                  <c:v>-8.4277777777777806E-3</c:v>
                </c:pt>
                <c:pt idx="6318">
                  <c:v>-8.4277777777777806E-3</c:v>
                </c:pt>
                <c:pt idx="6319">
                  <c:v>-8.4055555555555949E-3</c:v>
                </c:pt>
                <c:pt idx="6320">
                  <c:v>-8.3555555555556178E-3</c:v>
                </c:pt>
                <c:pt idx="6321">
                  <c:v>-8.3777777777777826E-3</c:v>
                </c:pt>
                <c:pt idx="6322">
                  <c:v>-8.3333333333333506E-3</c:v>
                </c:pt>
                <c:pt idx="6323">
                  <c:v>-8.3333333333333506E-3</c:v>
                </c:pt>
                <c:pt idx="6324">
                  <c:v>-8.3555555555556178E-3</c:v>
                </c:pt>
                <c:pt idx="6325">
                  <c:v>-8.3555555555556178E-3</c:v>
                </c:pt>
                <c:pt idx="6326">
                  <c:v>-8.3555555555556178E-3</c:v>
                </c:pt>
                <c:pt idx="6327">
                  <c:v>-8.3777777777777826E-3</c:v>
                </c:pt>
                <c:pt idx="6328">
                  <c:v>-8.3555555555556178E-3</c:v>
                </c:pt>
                <c:pt idx="6329">
                  <c:v>-8.4555555555556137E-3</c:v>
                </c:pt>
                <c:pt idx="6330">
                  <c:v>-8.4277777777777806E-3</c:v>
                </c:pt>
                <c:pt idx="6331">
                  <c:v>-8.3777777777777826E-3</c:v>
                </c:pt>
                <c:pt idx="6332">
                  <c:v>-8.4277777777777806E-3</c:v>
                </c:pt>
                <c:pt idx="6333">
                  <c:v>-8.4277777777777806E-3</c:v>
                </c:pt>
                <c:pt idx="6334">
                  <c:v>-8.477777777777782E-3</c:v>
                </c:pt>
                <c:pt idx="6335">
                  <c:v>-8.5000000000000023E-3</c:v>
                </c:pt>
                <c:pt idx="6336">
                  <c:v>-8.4277777777777806E-3</c:v>
                </c:pt>
                <c:pt idx="6337">
                  <c:v>-8.4055555555555949E-3</c:v>
                </c:pt>
                <c:pt idx="6338">
                  <c:v>-8.4277777777777806E-3</c:v>
                </c:pt>
                <c:pt idx="6339">
                  <c:v>-8.4277777777777806E-3</c:v>
                </c:pt>
                <c:pt idx="6340">
                  <c:v>-8.477777777777782E-3</c:v>
                </c:pt>
                <c:pt idx="6341">
                  <c:v>-8.4555555555556137E-3</c:v>
                </c:pt>
                <c:pt idx="6342">
                  <c:v>-8.5000000000000023E-3</c:v>
                </c:pt>
                <c:pt idx="6343">
                  <c:v>-8.5000000000000023E-3</c:v>
                </c:pt>
                <c:pt idx="6344">
                  <c:v>-8.5500000000000246E-3</c:v>
                </c:pt>
                <c:pt idx="6345">
                  <c:v>-8.6444444444444546E-3</c:v>
                </c:pt>
                <c:pt idx="6346">
                  <c:v>-8.6000000000000226E-3</c:v>
                </c:pt>
                <c:pt idx="6347">
                  <c:v>-8.572222222222271E-3</c:v>
                </c:pt>
                <c:pt idx="6348">
                  <c:v>-8.5500000000000246E-3</c:v>
                </c:pt>
                <c:pt idx="6349">
                  <c:v>-8.5000000000000023E-3</c:v>
                </c:pt>
                <c:pt idx="6350">
                  <c:v>-8.572222222222271E-3</c:v>
                </c:pt>
                <c:pt idx="6351">
                  <c:v>-8.5500000000000246E-3</c:v>
                </c:pt>
                <c:pt idx="6352">
                  <c:v>-8.477777777777782E-3</c:v>
                </c:pt>
                <c:pt idx="6353">
                  <c:v>-8.6444444444444546E-3</c:v>
                </c:pt>
                <c:pt idx="6354">
                  <c:v>-8.6444444444444546E-3</c:v>
                </c:pt>
                <c:pt idx="6355">
                  <c:v>-8.6944444444444508E-3</c:v>
                </c:pt>
                <c:pt idx="6356">
                  <c:v>-8.7666666666667056E-3</c:v>
                </c:pt>
                <c:pt idx="6357">
                  <c:v>-8.6944444444444508E-3</c:v>
                </c:pt>
                <c:pt idx="6358">
                  <c:v>-8.938888888888925E-3</c:v>
                </c:pt>
                <c:pt idx="6359">
                  <c:v>-8.911111111111111E-3</c:v>
                </c:pt>
                <c:pt idx="6360">
                  <c:v>-8.7222222222222267E-3</c:v>
                </c:pt>
                <c:pt idx="6361">
                  <c:v>-9.0111111111110982E-3</c:v>
                </c:pt>
                <c:pt idx="6362">
                  <c:v>-8.938888888888925E-3</c:v>
                </c:pt>
                <c:pt idx="6363">
                  <c:v>-8.9611111111111107E-3</c:v>
                </c:pt>
                <c:pt idx="6364">
                  <c:v>-9.1055555555555889E-3</c:v>
                </c:pt>
                <c:pt idx="6365">
                  <c:v>-8.911111111111111E-3</c:v>
                </c:pt>
                <c:pt idx="6366">
                  <c:v>-9.1777777777777847E-3</c:v>
                </c:pt>
                <c:pt idx="6367">
                  <c:v>-9.2277777777777688E-3</c:v>
                </c:pt>
                <c:pt idx="6368">
                  <c:v>-9.0111111111110982E-3</c:v>
                </c:pt>
                <c:pt idx="6369">
                  <c:v>-9.3500000000000475E-3</c:v>
                </c:pt>
                <c:pt idx="6370">
                  <c:v>-9.3000000000000305E-3</c:v>
                </c:pt>
                <c:pt idx="6371">
                  <c:v>-9.4444444444444567E-3</c:v>
                </c:pt>
                <c:pt idx="6372">
                  <c:v>-9.6888888888888927E-3</c:v>
                </c:pt>
                <c:pt idx="6373">
                  <c:v>-9.4944444444444789E-3</c:v>
                </c:pt>
                <c:pt idx="6374">
                  <c:v>-9.8111111111111107E-3</c:v>
                </c:pt>
                <c:pt idx="6375">
                  <c:v>-9.8111111111111107E-3</c:v>
                </c:pt>
                <c:pt idx="6376">
                  <c:v>-9.5888888888888968E-3</c:v>
                </c:pt>
                <c:pt idx="6377">
                  <c:v>-9.8555555555556295E-3</c:v>
                </c:pt>
                <c:pt idx="6378">
                  <c:v>-9.6666666666667209E-3</c:v>
                </c:pt>
                <c:pt idx="6379">
                  <c:v>-9.5888888888888968E-3</c:v>
                </c:pt>
                <c:pt idx="6380">
                  <c:v>-9.761111111111111E-3</c:v>
                </c:pt>
                <c:pt idx="6381">
                  <c:v>-9.4722222222222759E-3</c:v>
                </c:pt>
                <c:pt idx="6382">
                  <c:v>-9.7833333333333366E-3</c:v>
                </c:pt>
                <c:pt idx="6383">
                  <c:v>-9.7833333333333366E-3</c:v>
                </c:pt>
                <c:pt idx="6384">
                  <c:v>-9.5444444444444526E-3</c:v>
                </c:pt>
                <c:pt idx="6385">
                  <c:v>-9.7833333333333366E-3</c:v>
                </c:pt>
                <c:pt idx="6386">
                  <c:v>-9.6666666666667209E-3</c:v>
                </c:pt>
                <c:pt idx="6387">
                  <c:v>-9.7833333333333366E-3</c:v>
                </c:pt>
                <c:pt idx="6388">
                  <c:v>-1.0077777777777802E-2</c:v>
                </c:pt>
                <c:pt idx="6389">
                  <c:v>-9.761111111111111E-3</c:v>
                </c:pt>
                <c:pt idx="6390">
                  <c:v>-9.9555555555556098E-3</c:v>
                </c:pt>
                <c:pt idx="6391">
                  <c:v>-1.0122222222222201E-2</c:v>
                </c:pt>
                <c:pt idx="6392">
                  <c:v>-1.0100000000000001E-2</c:v>
                </c:pt>
                <c:pt idx="6393">
                  <c:v>-1.0416666666666703E-2</c:v>
                </c:pt>
                <c:pt idx="6394">
                  <c:v>-1.0194444444444398E-2</c:v>
                </c:pt>
                <c:pt idx="6395">
                  <c:v>-1.0194444444444398E-2</c:v>
                </c:pt>
                <c:pt idx="6396">
                  <c:v>-1.046111111111111E-2</c:v>
                </c:pt>
                <c:pt idx="6397">
                  <c:v>-1.0272222222222202E-2</c:v>
                </c:pt>
                <c:pt idx="6398">
                  <c:v>-1.0366666666666703E-2</c:v>
                </c:pt>
                <c:pt idx="6399">
                  <c:v>-1.0416666666666703E-2</c:v>
                </c:pt>
                <c:pt idx="6400">
                  <c:v>-1.03166666666667E-2</c:v>
                </c:pt>
                <c:pt idx="6401">
                  <c:v>-1.0583333333333307E-2</c:v>
                </c:pt>
                <c:pt idx="6402">
                  <c:v>-1.0533333333333303E-2</c:v>
                </c:pt>
                <c:pt idx="6403">
                  <c:v>-1.0533333333333303E-2</c:v>
                </c:pt>
                <c:pt idx="6404">
                  <c:v>-1.0850000000000005E-2</c:v>
                </c:pt>
                <c:pt idx="6405">
                  <c:v>-1.0800000000000013E-2</c:v>
                </c:pt>
                <c:pt idx="6406">
                  <c:v>-1.0877777777777802E-2</c:v>
                </c:pt>
                <c:pt idx="6407">
                  <c:v>-1.0850000000000005E-2</c:v>
                </c:pt>
                <c:pt idx="6408">
                  <c:v>-1.0827777777777811E-2</c:v>
                </c:pt>
                <c:pt idx="6409">
                  <c:v>-1.0972222222222203E-2</c:v>
                </c:pt>
                <c:pt idx="6410">
                  <c:v>-1.0877777777777802E-2</c:v>
                </c:pt>
                <c:pt idx="6411">
                  <c:v>-1.0827777777777811E-2</c:v>
                </c:pt>
                <c:pt idx="6412">
                  <c:v>-1.0950000000000001E-2</c:v>
                </c:pt>
                <c:pt idx="6413">
                  <c:v>-1.0777777777777803E-2</c:v>
                </c:pt>
                <c:pt idx="6414">
                  <c:v>-1.0900000000000003E-2</c:v>
                </c:pt>
                <c:pt idx="6415">
                  <c:v>-1.0850000000000005E-2</c:v>
                </c:pt>
                <c:pt idx="6416">
                  <c:v>-1.0727777777777801E-2</c:v>
                </c:pt>
                <c:pt idx="6417">
                  <c:v>-1.0877777777777802E-2</c:v>
                </c:pt>
                <c:pt idx="6418">
                  <c:v>-1.0850000000000005E-2</c:v>
                </c:pt>
                <c:pt idx="6419">
                  <c:v>-1.0777777777777803E-2</c:v>
                </c:pt>
                <c:pt idx="6420">
                  <c:v>-1.0900000000000003E-2</c:v>
                </c:pt>
                <c:pt idx="6421">
                  <c:v>-1.0827777777777811E-2</c:v>
                </c:pt>
                <c:pt idx="6422">
                  <c:v>-1.0950000000000001E-2</c:v>
                </c:pt>
                <c:pt idx="6423">
                  <c:v>-1.1044444444444402E-2</c:v>
                </c:pt>
                <c:pt idx="6424">
                  <c:v>-1.1044444444444402E-2</c:v>
                </c:pt>
                <c:pt idx="6425">
                  <c:v>-1.1066666666666707E-2</c:v>
                </c:pt>
                <c:pt idx="6426">
                  <c:v>-1.1116666666666702E-2</c:v>
                </c:pt>
                <c:pt idx="6427">
                  <c:v>-1.1166666666666703E-2</c:v>
                </c:pt>
                <c:pt idx="6428">
                  <c:v>-1.1238888888888915E-2</c:v>
                </c:pt>
                <c:pt idx="6429">
                  <c:v>-1.1216666666666705E-2</c:v>
                </c:pt>
                <c:pt idx="6430">
                  <c:v>-1.1188888888888917E-2</c:v>
                </c:pt>
                <c:pt idx="6431">
                  <c:v>-1.1188888888888917E-2</c:v>
                </c:pt>
                <c:pt idx="6432">
                  <c:v>-1.1238888888888915E-2</c:v>
                </c:pt>
                <c:pt idx="6433">
                  <c:v>-1.1216666666666705E-2</c:v>
                </c:pt>
                <c:pt idx="6434">
                  <c:v>-1.1138888888888903E-2</c:v>
                </c:pt>
                <c:pt idx="6435">
                  <c:v>-1.1138888888888903E-2</c:v>
                </c:pt>
                <c:pt idx="6436">
                  <c:v>-1.1066666666666707E-2</c:v>
                </c:pt>
                <c:pt idx="6437">
                  <c:v>-1.1044444444444402E-2</c:v>
                </c:pt>
                <c:pt idx="6438">
                  <c:v>-1.1094444444444402E-2</c:v>
                </c:pt>
                <c:pt idx="6439">
                  <c:v>-1.1094444444444402E-2</c:v>
                </c:pt>
                <c:pt idx="6440">
                  <c:v>-1.1094444444444402E-2</c:v>
                </c:pt>
                <c:pt idx="6441">
                  <c:v>-1.1138888888888903E-2</c:v>
                </c:pt>
                <c:pt idx="6442">
                  <c:v>-1.1116666666666702E-2</c:v>
                </c:pt>
                <c:pt idx="6443">
                  <c:v>-1.1216666666666705E-2</c:v>
                </c:pt>
                <c:pt idx="6444">
                  <c:v>-1.1383333333333414E-2</c:v>
                </c:pt>
                <c:pt idx="6445">
                  <c:v>-1.1261111111111116E-2</c:v>
                </c:pt>
                <c:pt idx="6446">
                  <c:v>-1.1311111111111103E-2</c:v>
                </c:pt>
                <c:pt idx="6447">
                  <c:v>-1.1383333333333414E-2</c:v>
                </c:pt>
                <c:pt idx="6448">
                  <c:v>-1.1405555555555624E-2</c:v>
                </c:pt>
                <c:pt idx="6449">
                  <c:v>-1.1527777777777816E-2</c:v>
                </c:pt>
                <c:pt idx="6450">
                  <c:v>-1.1483333333333415E-2</c:v>
                </c:pt>
                <c:pt idx="6451">
                  <c:v>-1.1361111111111117E-2</c:v>
                </c:pt>
                <c:pt idx="6452">
                  <c:v>-1.1455555555555613E-2</c:v>
                </c:pt>
                <c:pt idx="6453">
                  <c:v>-1.1383333333333414E-2</c:v>
                </c:pt>
                <c:pt idx="6454">
                  <c:v>-1.1483333333333415E-2</c:v>
                </c:pt>
                <c:pt idx="6455">
                  <c:v>-1.1483333333333415E-2</c:v>
                </c:pt>
                <c:pt idx="6456">
                  <c:v>-1.1383333333333414E-2</c:v>
                </c:pt>
                <c:pt idx="6457">
                  <c:v>-1.1555555555555617E-2</c:v>
                </c:pt>
                <c:pt idx="6458">
                  <c:v>-1.1505555555555623E-2</c:v>
                </c:pt>
                <c:pt idx="6459">
                  <c:v>-1.1527777777777816E-2</c:v>
                </c:pt>
                <c:pt idx="6460">
                  <c:v>-1.1600000000000017E-2</c:v>
                </c:pt>
                <c:pt idx="6461">
                  <c:v>-1.1483333333333415E-2</c:v>
                </c:pt>
                <c:pt idx="6462">
                  <c:v>-1.1722222222222203E-2</c:v>
                </c:pt>
                <c:pt idx="6463">
                  <c:v>-1.1772222222222205E-2</c:v>
                </c:pt>
                <c:pt idx="6464">
                  <c:v>-1.1600000000000017E-2</c:v>
                </c:pt>
                <c:pt idx="6465">
                  <c:v>-1.1938888888888916E-2</c:v>
                </c:pt>
                <c:pt idx="6466">
                  <c:v>-1.1894444444444402E-2</c:v>
                </c:pt>
                <c:pt idx="6467">
                  <c:v>-1.2061111111111111E-2</c:v>
                </c:pt>
                <c:pt idx="6468">
                  <c:v>-1.23277777777778E-2</c:v>
                </c:pt>
                <c:pt idx="6469">
                  <c:v>-1.2061111111111111E-2</c:v>
                </c:pt>
                <c:pt idx="6470">
                  <c:v>-1.2233333333333303E-2</c:v>
                </c:pt>
                <c:pt idx="6471">
                  <c:v>-1.2305555555555613E-2</c:v>
                </c:pt>
                <c:pt idx="6472">
                  <c:v>-1.2038888888888903E-2</c:v>
                </c:pt>
                <c:pt idx="6473">
                  <c:v>-1.2305555555555613E-2</c:v>
                </c:pt>
                <c:pt idx="6474">
                  <c:v>-1.2083333333333305E-2</c:v>
                </c:pt>
                <c:pt idx="6475">
                  <c:v>-1.2011111111111101E-2</c:v>
                </c:pt>
                <c:pt idx="6476">
                  <c:v>-1.2133333333333302E-2</c:v>
                </c:pt>
                <c:pt idx="6477">
                  <c:v>-1.1916666666666707E-2</c:v>
                </c:pt>
                <c:pt idx="6478">
                  <c:v>-1.2205555555555614E-2</c:v>
                </c:pt>
                <c:pt idx="6479">
                  <c:v>-1.2427777777777801E-2</c:v>
                </c:pt>
                <c:pt idx="6480">
                  <c:v>-1.2277777777777802E-2</c:v>
                </c:pt>
                <c:pt idx="6481">
                  <c:v>-1.2572222222222202E-2</c:v>
                </c:pt>
                <c:pt idx="6482">
                  <c:v>-1.2400000000000001E-2</c:v>
                </c:pt>
                <c:pt idx="6483">
                  <c:v>-1.2594444444444398E-2</c:v>
                </c:pt>
                <c:pt idx="6484">
                  <c:v>-1.2911111111111101E-2</c:v>
                </c:pt>
                <c:pt idx="6485">
                  <c:v>-1.26166666666667E-2</c:v>
                </c:pt>
                <c:pt idx="6486">
                  <c:v>-1.2738888888888905E-2</c:v>
                </c:pt>
                <c:pt idx="6487">
                  <c:v>-1.2811111111111101E-2</c:v>
                </c:pt>
                <c:pt idx="6488">
                  <c:v>-1.2838888888888903E-2</c:v>
                </c:pt>
                <c:pt idx="6489">
                  <c:v>-1.3200000000000014E-2</c:v>
                </c:pt>
                <c:pt idx="6490">
                  <c:v>-1.2955555555555612E-2</c:v>
                </c:pt>
                <c:pt idx="6491">
                  <c:v>-1.2933333333333302E-2</c:v>
                </c:pt>
                <c:pt idx="6492">
                  <c:v>-1.3177777777777807E-2</c:v>
                </c:pt>
                <c:pt idx="6493">
                  <c:v>-1.2911111111111101E-2</c:v>
                </c:pt>
                <c:pt idx="6494">
                  <c:v>-1.3077777777777803E-2</c:v>
                </c:pt>
                <c:pt idx="6495">
                  <c:v>-1.2983333333333303E-2</c:v>
                </c:pt>
                <c:pt idx="6496">
                  <c:v>-1.3005555555555616E-2</c:v>
                </c:pt>
                <c:pt idx="6497">
                  <c:v>-1.3272222222222204E-2</c:v>
                </c:pt>
                <c:pt idx="6498">
                  <c:v>-1.3322222222222209E-2</c:v>
                </c:pt>
                <c:pt idx="6499">
                  <c:v>-1.3372222222222204E-2</c:v>
                </c:pt>
                <c:pt idx="6500">
                  <c:v>-1.3661111111111117E-2</c:v>
                </c:pt>
                <c:pt idx="6501">
                  <c:v>-1.3538888888888915E-2</c:v>
                </c:pt>
                <c:pt idx="6502">
                  <c:v>-1.3661111111111117E-2</c:v>
                </c:pt>
                <c:pt idx="6503">
                  <c:v>-1.3588888888888921E-2</c:v>
                </c:pt>
                <c:pt idx="6504">
                  <c:v>-1.3611111111111114E-2</c:v>
                </c:pt>
                <c:pt idx="6505">
                  <c:v>-1.375555555555562E-2</c:v>
                </c:pt>
                <c:pt idx="6506">
                  <c:v>-1.3783333333333418E-2</c:v>
                </c:pt>
                <c:pt idx="6507">
                  <c:v>-1.3783333333333418E-2</c:v>
                </c:pt>
                <c:pt idx="6508">
                  <c:v>-1.3900000000000017E-2</c:v>
                </c:pt>
                <c:pt idx="6509">
                  <c:v>-1.3950000000000013E-2</c:v>
                </c:pt>
                <c:pt idx="6510">
                  <c:v>-1.3977777777777813E-2</c:v>
                </c:pt>
                <c:pt idx="6511">
                  <c:v>-1.3900000000000017E-2</c:v>
                </c:pt>
                <c:pt idx="6512">
                  <c:v>-1.3783333333333418E-2</c:v>
                </c:pt>
                <c:pt idx="6513">
                  <c:v>-1.3783333333333418E-2</c:v>
                </c:pt>
                <c:pt idx="6514">
                  <c:v>-1.3805555555555623E-2</c:v>
                </c:pt>
                <c:pt idx="6515">
                  <c:v>-1.3827777777777816E-2</c:v>
                </c:pt>
                <c:pt idx="6516">
                  <c:v>-1.375555555555562E-2</c:v>
                </c:pt>
                <c:pt idx="6517">
                  <c:v>-1.3733333333333307E-2</c:v>
                </c:pt>
                <c:pt idx="6518">
                  <c:v>-1.3827777777777816E-2</c:v>
                </c:pt>
                <c:pt idx="6519">
                  <c:v>-1.3855555555555617E-2</c:v>
                </c:pt>
                <c:pt idx="6520">
                  <c:v>-1.3855555555555617E-2</c:v>
                </c:pt>
                <c:pt idx="6521">
                  <c:v>-1.4022222222222202E-2</c:v>
                </c:pt>
                <c:pt idx="6522">
                  <c:v>-1.4000000000000002E-2</c:v>
                </c:pt>
                <c:pt idx="6523">
                  <c:v>-1.4050000000000002E-2</c:v>
                </c:pt>
                <c:pt idx="6524">
                  <c:v>-1.4194444444444398E-2</c:v>
                </c:pt>
                <c:pt idx="6525">
                  <c:v>-1.4194444444444398E-2</c:v>
                </c:pt>
                <c:pt idx="6526">
                  <c:v>-1.44111111111111E-2</c:v>
                </c:pt>
                <c:pt idx="6527">
                  <c:v>-1.44111111111111E-2</c:v>
                </c:pt>
                <c:pt idx="6528">
                  <c:v>-1.4194444444444398E-2</c:v>
                </c:pt>
                <c:pt idx="6529">
                  <c:v>-1.4388888888888913E-2</c:v>
                </c:pt>
                <c:pt idx="6530">
                  <c:v>-1.4361111111111107E-2</c:v>
                </c:pt>
                <c:pt idx="6531">
                  <c:v>-1.4361111111111107E-2</c:v>
                </c:pt>
                <c:pt idx="6532">
                  <c:v>-1.4461111111111103E-2</c:v>
                </c:pt>
                <c:pt idx="6533">
                  <c:v>-1.4216666666666704E-2</c:v>
                </c:pt>
                <c:pt idx="6534">
                  <c:v>-1.4533333333333303E-2</c:v>
                </c:pt>
                <c:pt idx="6535">
                  <c:v>-1.4605555555555613E-2</c:v>
                </c:pt>
                <c:pt idx="6536">
                  <c:v>-1.4461111111111103E-2</c:v>
                </c:pt>
                <c:pt idx="6537">
                  <c:v>-1.4772222222222204E-2</c:v>
                </c:pt>
                <c:pt idx="6538">
                  <c:v>-1.4677777777777802E-2</c:v>
                </c:pt>
                <c:pt idx="6539">
                  <c:v>-1.4800000000000013E-2</c:v>
                </c:pt>
                <c:pt idx="6540">
                  <c:v>-1.4966666666666703E-2</c:v>
                </c:pt>
                <c:pt idx="6541">
                  <c:v>-1.4700000000000003E-2</c:v>
                </c:pt>
                <c:pt idx="6542">
                  <c:v>-1.4994444444444399E-2</c:v>
                </c:pt>
                <c:pt idx="6543">
                  <c:v>-1.5038888888888905E-2</c:v>
                </c:pt>
                <c:pt idx="6544">
                  <c:v>-1.48444444444444E-2</c:v>
                </c:pt>
                <c:pt idx="6545">
                  <c:v>-1.5088888888888914E-2</c:v>
                </c:pt>
                <c:pt idx="6546">
                  <c:v>-1.4994444444444399E-2</c:v>
                </c:pt>
                <c:pt idx="6547">
                  <c:v>-1.5188888888888915E-2</c:v>
                </c:pt>
                <c:pt idx="6548">
                  <c:v>-1.5377777777777803E-2</c:v>
                </c:pt>
                <c:pt idx="6549">
                  <c:v>-1.5066666666666707E-2</c:v>
                </c:pt>
                <c:pt idx="6550">
                  <c:v>-1.5283333333333303E-2</c:v>
                </c:pt>
                <c:pt idx="6551">
                  <c:v>-1.5477777777777807E-2</c:v>
                </c:pt>
                <c:pt idx="6552">
                  <c:v>-1.5427777777777811E-2</c:v>
                </c:pt>
                <c:pt idx="6553">
                  <c:v>-1.5600000000000015E-2</c:v>
                </c:pt>
                <c:pt idx="6554">
                  <c:v>-1.540555555555562E-2</c:v>
                </c:pt>
                <c:pt idx="6555">
                  <c:v>-1.5500000000000014E-2</c:v>
                </c:pt>
                <c:pt idx="6556">
                  <c:v>-1.5766666666666703E-2</c:v>
                </c:pt>
                <c:pt idx="6557">
                  <c:v>-1.5644444444444402E-2</c:v>
                </c:pt>
                <c:pt idx="6558">
                  <c:v>-1.5600000000000015E-2</c:v>
                </c:pt>
                <c:pt idx="6559">
                  <c:v>-1.5672222222222202E-2</c:v>
                </c:pt>
                <c:pt idx="6560">
                  <c:v>-1.5644444444444402E-2</c:v>
                </c:pt>
                <c:pt idx="6561">
                  <c:v>-1.5838888888888909E-2</c:v>
                </c:pt>
                <c:pt idx="6562">
                  <c:v>-1.5716666666666702E-2</c:v>
                </c:pt>
                <c:pt idx="6563">
                  <c:v>-1.5794444444444403E-2</c:v>
                </c:pt>
                <c:pt idx="6564">
                  <c:v>-1.5961111111111224E-2</c:v>
                </c:pt>
                <c:pt idx="6565">
                  <c:v>-1.5938888888888905E-2</c:v>
                </c:pt>
                <c:pt idx="6566">
                  <c:v>-1.5961111111111224E-2</c:v>
                </c:pt>
                <c:pt idx="6567">
                  <c:v>-1.5983333333333422E-2</c:v>
                </c:pt>
                <c:pt idx="6568">
                  <c:v>-1.5888888888888914E-2</c:v>
                </c:pt>
                <c:pt idx="6569">
                  <c:v>-1.6033333333333302E-2</c:v>
                </c:pt>
                <c:pt idx="6570">
                  <c:v>-1.5938888888888905E-2</c:v>
                </c:pt>
                <c:pt idx="6571">
                  <c:v>-1.5961111111111224E-2</c:v>
                </c:pt>
                <c:pt idx="6572">
                  <c:v>-1.610555555555563E-2</c:v>
                </c:pt>
                <c:pt idx="6573">
                  <c:v>-1.6083333333333321E-2</c:v>
                </c:pt>
                <c:pt idx="6574">
                  <c:v>-1.610555555555563E-2</c:v>
                </c:pt>
                <c:pt idx="6575">
                  <c:v>-1.6205555555555626E-2</c:v>
                </c:pt>
                <c:pt idx="6576">
                  <c:v>-1.6133333333333305E-2</c:v>
                </c:pt>
                <c:pt idx="6577">
                  <c:v>-1.6277777777777811E-2</c:v>
                </c:pt>
                <c:pt idx="6578">
                  <c:v>-1.622777777777782E-2</c:v>
                </c:pt>
                <c:pt idx="6579">
                  <c:v>-1.6177777777777805E-2</c:v>
                </c:pt>
                <c:pt idx="6580">
                  <c:v>-1.622777777777782E-2</c:v>
                </c:pt>
                <c:pt idx="6581">
                  <c:v>-1.6277777777777811E-2</c:v>
                </c:pt>
                <c:pt idx="6582">
                  <c:v>-1.6277777777777811E-2</c:v>
                </c:pt>
                <c:pt idx="6583">
                  <c:v>-1.6277777777777811E-2</c:v>
                </c:pt>
                <c:pt idx="6584">
                  <c:v>-1.6205555555555626E-2</c:v>
                </c:pt>
                <c:pt idx="6585">
                  <c:v>-1.622777777777782E-2</c:v>
                </c:pt>
                <c:pt idx="6586">
                  <c:v>-1.6277777777777811E-2</c:v>
                </c:pt>
                <c:pt idx="6587">
                  <c:v>-1.6277777777777811E-2</c:v>
                </c:pt>
                <c:pt idx="6588">
                  <c:v>-1.6300000000000023E-2</c:v>
                </c:pt>
                <c:pt idx="6589">
                  <c:v>-1.6277777777777811E-2</c:v>
                </c:pt>
                <c:pt idx="6590">
                  <c:v>-1.6400000000000022E-2</c:v>
                </c:pt>
                <c:pt idx="6591">
                  <c:v>-1.6444444444444404E-2</c:v>
                </c:pt>
                <c:pt idx="6592">
                  <c:v>-1.6444444444444404E-2</c:v>
                </c:pt>
                <c:pt idx="6593">
                  <c:v>-1.6422222222222203E-2</c:v>
                </c:pt>
                <c:pt idx="6594">
                  <c:v>-1.6444444444444404E-2</c:v>
                </c:pt>
                <c:pt idx="6595">
                  <c:v>-1.6400000000000022E-2</c:v>
                </c:pt>
                <c:pt idx="6596">
                  <c:v>-1.6472222222222204E-2</c:v>
                </c:pt>
                <c:pt idx="6597">
                  <c:v>-1.6422222222222203E-2</c:v>
                </c:pt>
                <c:pt idx="6598">
                  <c:v>-1.6400000000000022E-2</c:v>
                </c:pt>
                <c:pt idx="6599">
                  <c:v>-1.6372222222222205E-2</c:v>
                </c:pt>
                <c:pt idx="6600">
                  <c:v>-1.6372222222222205E-2</c:v>
                </c:pt>
                <c:pt idx="6601">
                  <c:v>-1.6444444444444404E-2</c:v>
                </c:pt>
                <c:pt idx="6602">
                  <c:v>-1.6444444444444404E-2</c:v>
                </c:pt>
                <c:pt idx="6603">
                  <c:v>-1.6422222222222203E-2</c:v>
                </c:pt>
                <c:pt idx="6604">
                  <c:v>-1.6472222222222204E-2</c:v>
                </c:pt>
                <c:pt idx="6605">
                  <c:v>-1.6400000000000022E-2</c:v>
                </c:pt>
                <c:pt idx="6606">
                  <c:v>-1.6444444444444404E-2</c:v>
                </c:pt>
                <c:pt idx="6607">
                  <c:v>-1.6472222222222204E-2</c:v>
                </c:pt>
                <c:pt idx="6608">
                  <c:v>-1.6350000000000007E-2</c:v>
                </c:pt>
                <c:pt idx="6609">
                  <c:v>-1.6444444444444404E-2</c:v>
                </c:pt>
                <c:pt idx="6610">
                  <c:v>-1.6422222222222203E-2</c:v>
                </c:pt>
                <c:pt idx="6611">
                  <c:v>-1.6422222222222203E-2</c:v>
                </c:pt>
                <c:pt idx="6612">
                  <c:v>-1.6544444444444403E-2</c:v>
                </c:pt>
                <c:pt idx="6613">
                  <c:v>-1.6566666666666705E-2</c:v>
                </c:pt>
                <c:pt idx="6614">
                  <c:v>-1.6616666666666703E-2</c:v>
                </c:pt>
                <c:pt idx="6615">
                  <c:v>-1.6616666666666703E-2</c:v>
                </c:pt>
                <c:pt idx="6616">
                  <c:v>-1.6516666666666707E-2</c:v>
                </c:pt>
                <c:pt idx="6617">
                  <c:v>-1.6616666666666703E-2</c:v>
                </c:pt>
                <c:pt idx="6618">
                  <c:v>-1.6588888888888917E-2</c:v>
                </c:pt>
                <c:pt idx="6619">
                  <c:v>-1.6588888888888917E-2</c:v>
                </c:pt>
                <c:pt idx="6620">
                  <c:v>-1.6566666666666705E-2</c:v>
                </c:pt>
                <c:pt idx="6621">
                  <c:v>-1.6516666666666707E-2</c:v>
                </c:pt>
                <c:pt idx="6622">
                  <c:v>-1.6661111111111127E-2</c:v>
                </c:pt>
                <c:pt idx="6623">
                  <c:v>-1.6638888888888901E-2</c:v>
                </c:pt>
                <c:pt idx="6624">
                  <c:v>-1.6616666666666703E-2</c:v>
                </c:pt>
                <c:pt idx="6625">
                  <c:v>-1.6638888888888901E-2</c:v>
                </c:pt>
                <c:pt idx="6626">
                  <c:v>-1.6544444444444403E-2</c:v>
                </c:pt>
                <c:pt idx="6627">
                  <c:v>-1.6566666666666705E-2</c:v>
                </c:pt>
                <c:pt idx="6628">
                  <c:v>-1.6661111111111127E-2</c:v>
                </c:pt>
                <c:pt idx="6629">
                  <c:v>-1.6616666666666703E-2</c:v>
                </c:pt>
                <c:pt idx="6630">
                  <c:v>-1.6738888888888914E-2</c:v>
                </c:pt>
                <c:pt idx="6631">
                  <c:v>-1.6738888888888914E-2</c:v>
                </c:pt>
                <c:pt idx="6632">
                  <c:v>-1.6738888888888914E-2</c:v>
                </c:pt>
                <c:pt idx="6633">
                  <c:v>-1.6905555555555632E-2</c:v>
                </c:pt>
                <c:pt idx="6634">
                  <c:v>-1.688333333333342E-2</c:v>
                </c:pt>
                <c:pt idx="6635">
                  <c:v>-1.6905555555555632E-2</c:v>
                </c:pt>
                <c:pt idx="6636">
                  <c:v>-1.7027777777777805E-2</c:v>
                </c:pt>
                <c:pt idx="6637">
                  <c:v>-1.6977777777777821E-2</c:v>
                </c:pt>
                <c:pt idx="6638">
                  <c:v>-1.7244444444444403E-2</c:v>
                </c:pt>
                <c:pt idx="6639">
                  <c:v>-1.7294444444444404E-2</c:v>
                </c:pt>
                <c:pt idx="6640">
                  <c:v>-1.7222222222222201E-2</c:v>
                </c:pt>
                <c:pt idx="6641">
                  <c:v>-1.7511111111111109E-2</c:v>
                </c:pt>
                <c:pt idx="6642">
                  <c:v>-1.7416666666666705E-2</c:v>
                </c:pt>
                <c:pt idx="6643">
                  <c:v>-1.7533333333333304E-2</c:v>
                </c:pt>
                <c:pt idx="6644">
                  <c:v>-1.7850000000000005E-2</c:v>
                </c:pt>
                <c:pt idx="6645">
                  <c:v>-1.7583333333333305E-2</c:v>
                </c:pt>
                <c:pt idx="6646">
                  <c:v>-1.7800000000000003E-2</c:v>
                </c:pt>
                <c:pt idx="6647">
                  <c:v>-1.7994444444444407E-2</c:v>
                </c:pt>
                <c:pt idx="6648">
                  <c:v>-1.7800000000000003E-2</c:v>
                </c:pt>
                <c:pt idx="6649">
                  <c:v>-1.8116666666666701E-2</c:v>
                </c:pt>
                <c:pt idx="6650">
                  <c:v>-1.8066666666666703E-2</c:v>
                </c:pt>
                <c:pt idx="6651">
                  <c:v>-1.8066666666666703E-2</c:v>
                </c:pt>
                <c:pt idx="6652">
                  <c:v>-1.8333333333333302E-2</c:v>
                </c:pt>
                <c:pt idx="6653">
                  <c:v>-1.8138888888888909E-2</c:v>
                </c:pt>
                <c:pt idx="6654">
                  <c:v>-1.8261111111111221E-2</c:v>
                </c:pt>
                <c:pt idx="6655">
                  <c:v>-1.8505555555555629E-2</c:v>
                </c:pt>
                <c:pt idx="6656">
                  <c:v>-1.852777777777782E-2</c:v>
                </c:pt>
                <c:pt idx="6657">
                  <c:v>-1.8627777777777819E-2</c:v>
                </c:pt>
                <c:pt idx="6658">
                  <c:v>-1.8627777777777819E-2</c:v>
                </c:pt>
                <c:pt idx="6659">
                  <c:v>-1.8650000000000003E-2</c:v>
                </c:pt>
                <c:pt idx="6660">
                  <c:v>-1.8916666666666703E-2</c:v>
                </c:pt>
                <c:pt idx="6661">
                  <c:v>-1.8794444444444402E-2</c:v>
                </c:pt>
                <c:pt idx="6662">
                  <c:v>-1.88166666666667E-2</c:v>
                </c:pt>
                <c:pt idx="6663">
                  <c:v>-1.8794444444444402E-2</c:v>
                </c:pt>
                <c:pt idx="6664">
                  <c:v>-1.8772222222222201E-2</c:v>
                </c:pt>
                <c:pt idx="6665">
                  <c:v>-1.88444444444444E-2</c:v>
                </c:pt>
                <c:pt idx="6666">
                  <c:v>-1.8866666666666719E-2</c:v>
                </c:pt>
                <c:pt idx="6667">
                  <c:v>-1.88166666666667E-2</c:v>
                </c:pt>
                <c:pt idx="6668">
                  <c:v>-1.8938888888888915E-2</c:v>
                </c:pt>
                <c:pt idx="6669">
                  <c:v>-1.8938888888888915E-2</c:v>
                </c:pt>
                <c:pt idx="6670">
                  <c:v>-1.9061111111111126E-2</c:v>
                </c:pt>
                <c:pt idx="6671">
                  <c:v>-1.911111111111112E-2</c:v>
                </c:pt>
                <c:pt idx="6672">
                  <c:v>-1.9061111111111126E-2</c:v>
                </c:pt>
                <c:pt idx="6673">
                  <c:v>-1.911111111111112E-2</c:v>
                </c:pt>
                <c:pt idx="6674">
                  <c:v>-1.918333333333342E-2</c:v>
                </c:pt>
                <c:pt idx="6675">
                  <c:v>-1.9233333333333307E-2</c:v>
                </c:pt>
                <c:pt idx="6676">
                  <c:v>-1.9277777777777803E-2</c:v>
                </c:pt>
                <c:pt idx="6677">
                  <c:v>-1.9233333333333307E-2</c:v>
                </c:pt>
                <c:pt idx="6678">
                  <c:v>-1.9277777777777803E-2</c:v>
                </c:pt>
                <c:pt idx="6679">
                  <c:v>-1.9327777777777822E-2</c:v>
                </c:pt>
                <c:pt idx="6680">
                  <c:v>-1.9277777777777803E-2</c:v>
                </c:pt>
                <c:pt idx="6681">
                  <c:v>-1.9205555555555632E-2</c:v>
                </c:pt>
                <c:pt idx="6682">
                  <c:v>-1.9205555555555632E-2</c:v>
                </c:pt>
                <c:pt idx="6683">
                  <c:v>-1.9233333333333307E-2</c:v>
                </c:pt>
                <c:pt idx="6684">
                  <c:v>-1.9255555555555626E-2</c:v>
                </c:pt>
                <c:pt idx="6685">
                  <c:v>-1.918333333333342E-2</c:v>
                </c:pt>
                <c:pt idx="6686">
                  <c:v>-1.9233333333333307E-2</c:v>
                </c:pt>
                <c:pt idx="6687">
                  <c:v>-1.9327777777777822E-2</c:v>
                </c:pt>
                <c:pt idx="6688">
                  <c:v>-1.9400000000000028E-2</c:v>
                </c:pt>
                <c:pt idx="6689">
                  <c:v>-1.9572222222222203E-2</c:v>
                </c:pt>
                <c:pt idx="6690">
                  <c:v>-1.9472222222222203E-2</c:v>
                </c:pt>
                <c:pt idx="6691">
                  <c:v>-1.9450000000000023E-2</c:v>
                </c:pt>
                <c:pt idx="6692">
                  <c:v>-1.9572222222222203E-2</c:v>
                </c:pt>
                <c:pt idx="6693">
                  <c:v>-1.9472222222222203E-2</c:v>
                </c:pt>
                <c:pt idx="6694">
                  <c:v>-1.961666666666672E-2</c:v>
                </c:pt>
                <c:pt idx="6695">
                  <c:v>-1.9644444444444509E-2</c:v>
                </c:pt>
                <c:pt idx="6696">
                  <c:v>-1.9500000000000024E-2</c:v>
                </c:pt>
                <c:pt idx="6697">
                  <c:v>-1.9883333333333423E-2</c:v>
                </c:pt>
                <c:pt idx="6698">
                  <c:v>-1.9811111111111123E-2</c:v>
                </c:pt>
                <c:pt idx="6699">
                  <c:v>-1.9861111111111232E-2</c:v>
                </c:pt>
                <c:pt idx="6700">
                  <c:v>-2.0005555555555631E-2</c:v>
                </c:pt>
                <c:pt idx="6701">
                  <c:v>-1.9811111111111123E-2</c:v>
                </c:pt>
                <c:pt idx="6702">
                  <c:v>-2.0200000000000006E-2</c:v>
                </c:pt>
                <c:pt idx="6703">
                  <c:v>-2.0294444444444403E-2</c:v>
                </c:pt>
                <c:pt idx="6704">
                  <c:v>-2.0005555555555631E-2</c:v>
                </c:pt>
                <c:pt idx="6705">
                  <c:v>-2.0444444444444404E-2</c:v>
                </c:pt>
                <c:pt idx="6706">
                  <c:v>-2.0344444444444398E-2</c:v>
                </c:pt>
                <c:pt idx="6707">
                  <c:v>-2.04888888888889E-2</c:v>
                </c:pt>
                <c:pt idx="6708">
                  <c:v>-2.0805555555555612E-2</c:v>
                </c:pt>
                <c:pt idx="6709">
                  <c:v>-2.0444444444444404E-2</c:v>
                </c:pt>
                <c:pt idx="6710">
                  <c:v>-2.0633333333333427E-2</c:v>
                </c:pt>
                <c:pt idx="6711">
                  <c:v>-2.0805555555555612E-2</c:v>
                </c:pt>
                <c:pt idx="6712">
                  <c:v>-2.0733333333333402E-2</c:v>
                </c:pt>
                <c:pt idx="6713">
                  <c:v>-2.1072222222222339E-2</c:v>
                </c:pt>
                <c:pt idx="6714">
                  <c:v>-2.0972222222222212E-2</c:v>
                </c:pt>
                <c:pt idx="6715">
                  <c:v>-2.095000000000001E-2</c:v>
                </c:pt>
                <c:pt idx="6716">
                  <c:v>-2.1238888888888897E-2</c:v>
                </c:pt>
                <c:pt idx="6717">
                  <c:v>-2.1022222222222206E-2</c:v>
                </c:pt>
                <c:pt idx="6718">
                  <c:v>-2.1194444444444398E-2</c:v>
                </c:pt>
                <c:pt idx="6719">
                  <c:v>-2.1144444444444403E-2</c:v>
                </c:pt>
                <c:pt idx="6720">
                  <c:v>-2.1094444444444405E-2</c:v>
                </c:pt>
                <c:pt idx="6721">
                  <c:v>-2.1288888888888899E-2</c:v>
                </c:pt>
                <c:pt idx="6722">
                  <c:v>-2.1194444444444398E-2</c:v>
                </c:pt>
                <c:pt idx="6723">
                  <c:v>-2.1194444444444398E-2</c:v>
                </c:pt>
                <c:pt idx="6724">
                  <c:v>-2.1461111111111212E-2</c:v>
                </c:pt>
                <c:pt idx="6725">
                  <c:v>-2.1433333333333412E-2</c:v>
                </c:pt>
                <c:pt idx="6726">
                  <c:v>-2.1505555555555611E-2</c:v>
                </c:pt>
                <c:pt idx="6727">
                  <c:v>-2.1577777777777963E-2</c:v>
                </c:pt>
                <c:pt idx="6728">
                  <c:v>-2.1577777777777963E-2</c:v>
                </c:pt>
                <c:pt idx="6729">
                  <c:v>-2.1750000000000005E-2</c:v>
                </c:pt>
                <c:pt idx="6730">
                  <c:v>-2.1772222222222339E-2</c:v>
                </c:pt>
                <c:pt idx="6731">
                  <c:v>-2.1800000000000028E-2</c:v>
                </c:pt>
                <c:pt idx="6732">
                  <c:v>-2.1772222222222339E-2</c:v>
                </c:pt>
                <c:pt idx="6733">
                  <c:v>-2.1800000000000028E-2</c:v>
                </c:pt>
                <c:pt idx="6734">
                  <c:v>-2.1772222222222339E-2</c:v>
                </c:pt>
                <c:pt idx="6735">
                  <c:v>-2.1772222222222339E-2</c:v>
                </c:pt>
                <c:pt idx="6736">
                  <c:v>-2.1800000000000028E-2</c:v>
                </c:pt>
                <c:pt idx="6737">
                  <c:v>-2.1772222222222339E-2</c:v>
                </c:pt>
                <c:pt idx="6738">
                  <c:v>-2.1727777777777832E-2</c:v>
                </c:pt>
                <c:pt idx="6739">
                  <c:v>-2.1772222222222339E-2</c:v>
                </c:pt>
                <c:pt idx="6740">
                  <c:v>-2.1844444444444527E-2</c:v>
                </c:pt>
                <c:pt idx="6741">
                  <c:v>-2.1844444444444527E-2</c:v>
                </c:pt>
                <c:pt idx="6742">
                  <c:v>-2.1922222222222204E-2</c:v>
                </c:pt>
                <c:pt idx="6743">
                  <c:v>-2.1944444444444405E-2</c:v>
                </c:pt>
                <c:pt idx="6744">
                  <c:v>-2.1966666666666711E-2</c:v>
                </c:pt>
                <c:pt idx="6745">
                  <c:v>-2.2016666666666712E-2</c:v>
                </c:pt>
                <c:pt idx="6746">
                  <c:v>-2.2066666666666734E-2</c:v>
                </c:pt>
                <c:pt idx="6747">
                  <c:v>-2.2088888888888901E-2</c:v>
                </c:pt>
                <c:pt idx="6748">
                  <c:v>-2.2111111111111227E-2</c:v>
                </c:pt>
                <c:pt idx="6749">
                  <c:v>-2.2038888888888906E-2</c:v>
                </c:pt>
                <c:pt idx="6750">
                  <c:v>-2.2066666666666734E-2</c:v>
                </c:pt>
                <c:pt idx="6751">
                  <c:v>-2.2038888888888906E-2</c:v>
                </c:pt>
                <c:pt idx="6752">
                  <c:v>-2.2066666666666734E-2</c:v>
                </c:pt>
                <c:pt idx="6753">
                  <c:v>-2.2066666666666734E-2</c:v>
                </c:pt>
                <c:pt idx="6754">
                  <c:v>-2.1994444444444407E-2</c:v>
                </c:pt>
                <c:pt idx="6755">
                  <c:v>-2.2038888888888906E-2</c:v>
                </c:pt>
                <c:pt idx="6756">
                  <c:v>-2.2138888888888889E-2</c:v>
                </c:pt>
                <c:pt idx="6757">
                  <c:v>-2.2038888888888906E-2</c:v>
                </c:pt>
                <c:pt idx="6758">
                  <c:v>-2.2211111111111237E-2</c:v>
                </c:pt>
                <c:pt idx="6759">
                  <c:v>-2.2211111111111237E-2</c:v>
                </c:pt>
                <c:pt idx="6760">
                  <c:v>-2.2305555555555637E-2</c:v>
                </c:pt>
                <c:pt idx="6761">
                  <c:v>-2.2644444444444412E-2</c:v>
                </c:pt>
                <c:pt idx="6762">
                  <c:v>-2.2622222222222332E-2</c:v>
                </c:pt>
                <c:pt idx="6763">
                  <c:v>-2.2716666666666711E-2</c:v>
                </c:pt>
                <c:pt idx="6764">
                  <c:v>-2.2938888888888901E-2</c:v>
                </c:pt>
                <c:pt idx="6765">
                  <c:v>-2.2838888888888912E-2</c:v>
                </c:pt>
                <c:pt idx="6766">
                  <c:v>-2.3127777777777806E-2</c:v>
                </c:pt>
                <c:pt idx="6767">
                  <c:v>-2.3155555555555509E-2</c:v>
                </c:pt>
                <c:pt idx="6768">
                  <c:v>-2.2938888888888901E-2</c:v>
                </c:pt>
                <c:pt idx="6769">
                  <c:v>-2.3322222222222203E-2</c:v>
                </c:pt>
                <c:pt idx="6770">
                  <c:v>-2.3250000000000003E-2</c:v>
                </c:pt>
                <c:pt idx="6771">
                  <c:v>-2.3372222222222211E-2</c:v>
                </c:pt>
                <c:pt idx="6772">
                  <c:v>-2.3661111111111112E-2</c:v>
                </c:pt>
                <c:pt idx="6773">
                  <c:v>-2.3444444444444403E-2</c:v>
                </c:pt>
                <c:pt idx="6774">
                  <c:v>-2.3711111111111106E-2</c:v>
                </c:pt>
                <c:pt idx="6775">
                  <c:v>-2.3855555555555609E-2</c:v>
                </c:pt>
                <c:pt idx="6776">
                  <c:v>-2.3588888888888871E-2</c:v>
                </c:pt>
                <c:pt idx="6777">
                  <c:v>-2.390555555555561E-2</c:v>
                </c:pt>
                <c:pt idx="6778">
                  <c:v>-2.3638888888888897E-2</c:v>
                </c:pt>
                <c:pt idx="6779">
                  <c:v>-2.3638888888888897E-2</c:v>
                </c:pt>
                <c:pt idx="6780">
                  <c:v>-2.3833333333333401E-2</c:v>
                </c:pt>
                <c:pt idx="6781">
                  <c:v>-2.3588888888888871E-2</c:v>
                </c:pt>
                <c:pt idx="6782">
                  <c:v>-2.3733333333333301E-2</c:v>
                </c:pt>
                <c:pt idx="6783">
                  <c:v>-2.3927777777777812E-2</c:v>
                </c:pt>
                <c:pt idx="6784">
                  <c:v>-2.3833333333333401E-2</c:v>
                </c:pt>
                <c:pt idx="6785">
                  <c:v>-2.4194444444444397E-2</c:v>
                </c:pt>
                <c:pt idx="6786">
                  <c:v>-2.4194444444444397E-2</c:v>
                </c:pt>
                <c:pt idx="6787">
                  <c:v>-2.4294444444444403E-2</c:v>
                </c:pt>
                <c:pt idx="6788">
                  <c:v>-2.4511111111111112E-2</c:v>
                </c:pt>
                <c:pt idx="6789">
                  <c:v>-2.4461111111111211E-2</c:v>
                </c:pt>
                <c:pt idx="6790">
                  <c:v>-2.44888888888889E-2</c:v>
                </c:pt>
                <c:pt idx="6791">
                  <c:v>-2.4511111111111112E-2</c:v>
                </c:pt>
                <c:pt idx="6792">
                  <c:v>-2.4533333333333306E-2</c:v>
                </c:pt>
                <c:pt idx="6793">
                  <c:v>-2.4605555555555634E-2</c:v>
                </c:pt>
                <c:pt idx="6794">
                  <c:v>-2.4633333333333406E-2</c:v>
                </c:pt>
                <c:pt idx="6795">
                  <c:v>-2.4605555555555634E-2</c:v>
                </c:pt>
                <c:pt idx="6796">
                  <c:v>-2.4605555555555634E-2</c:v>
                </c:pt>
                <c:pt idx="6797">
                  <c:v>-2.4633333333333406E-2</c:v>
                </c:pt>
                <c:pt idx="6798">
                  <c:v>-2.4727777777777828E-2</c:v>
                </c:pt>
                <c:pt idx="6799">
                  <c:v>-2.4683333333333411E-2</c:v>
                </c:pt>
                <c:pt idx="6800">
                  <c:v>-2.4727777777777828E-2</c:v>
                </c:pt>
                <c:pt idx="6801">
                  <c:v>-2.4727777777777828E-2</c:v>
                </c:pt>
                <c:pt idx="6802">
                  <c:v>-2.4727777777777828E-2</c:v>
                </c:pt>
                <c:pt idx="6803">
                  <c:v>-2.475555555555561E-2</c:v>
                </c:pt>
                <c:pt idx="6804">
                  <c:v>-2.4777777777777951E-2</c:v>
                </c:pt>
                <c:pt idx="6805">
                  <c:v>-2.4705555555555609E-2</c:v>
                </c:pt>
                <c:pt idx="6806">
                  <c:v>-2.4850000000000011E-2</c:v>
                </c:pt>
                <c:pt idx="6807">
                  <c:v>-2.4800000000000006E-2</c:v>
                </c:pt>
                <c:pt idx="6808">
                  <c:v>-2.4800000000000006E-2</c:v>
                </c:pt>
                <c:pt idx="6809">
                  <c:v>-2.5022222222222206E-2</c:v>
                </c:pt>
                <c:pt idx="6810">
                  <c:v>-2.5022222222222206E-2</c:v>
                </c:pt>
                <c:pt idx="6811">
                  <c:v>-2.5166666666666705E-2</c:v>
                </c:pt>
                <c:pt idx="6812">
                  <c:v>-2.5383333333333306E-2</c:v>
                </c:pt>
                <c:pt idx="6813">
                  <c:v>-2.5238888888888898E-2</c:v>
                </c:pt>
                <c:pt idx="6814">
                  <c:v>-2.555000000000001E-2</c:v>
                </c:pt>
                <c:pt idx="6815">
                  <c:v>-2.5600000000000012E-2</c:v>
                </c:pt>
                <c:pt idx="6816">
                  <c:v>-2.557777777777796E-2</c:v>
                </c:pt>
                <c:pt idx="6817">
                  <c:v>-2.5988888888888888E-2</c:v>
                </c:pt>
                <c:pt idx="6818">
                  <c:v>-2.5888888888888899E-2</c:v>
                </c:pt>
                <c:pt idx="6819">
                  <c:v>-2.6011111111111238E-2</c:v>
                </c:pt>
                <c:pt idx="6820">
                  <c:v>-2.6327777777777839E-2</c:v>
                </c:pt>
                <c:pt idx="6821">
                  <c:v>-2.6083333333333406E-2</c:v>
                </c:pt>
                <c:pt idx="6822">
                  <c:v>-2.6350000000000009E-2</c:v>
                </c:pt>
                <c:pt idx="6823">
                  <c:v>-2.6494444444444411E-2</c:v>
                </c:pt>
                <c:pt idx="6824">
                  <c:v>-2.6422222222222212E-2</c:v>
                </c:pt>
                <c:pt idx="6825">
                  <c:v>-2.6688888888888911E-2</c:v>
                </c:pt>
                <c:pt idx="6826">
                  <c:v>-2.6544444444444405E-2</c:v>
                </c:pt>
                <c:pt idx="6827">
                  <c:v>-2.6572222222222337E-2</c:v>
                </c:pt>
                <c:pt idx="6828">
                  <c:v>-2.6861111111111235E-2</c:v>
                </c:pt>
                <c:pt idx="6829">
                  <c:v>-2.67888888888889E-2</c:v>
                </c:pt>
                <c:pt idx="6830">
                  <c:v>-2.6738888888888899E-2</c:v>
                </c:pt>
                <c:pt idx="6831">
                  <c:v>-2.6738888888888899E-2</c:v>
                </c:pt>
                <c:pt idx="6832">
                  <c:v>-2.6738888888888899E-2</c:v>
                </c:pt>
                <c:pt idx="6833">
                  <c:v>-2.6955555555555614E-2</c:v>
                </c:pt>
                <c:pt idx="6834">
                  <c:v>-2.6955555555555614E-2</c:v>
                </c:pt>
                <c:pt idx="6835">
                  <c:v>-2.6933333333333406E-2</c:v>
                </c:pt>
                <c:pt idx="6836">
                  <c:v>-2.7055555555555642E-2</c:v>
                </c:pt>
                <c:pt idx="6837">
                  <c:v>-2.7100000000000006E-2</c:v>
                </c:pt>
                <c:pt idx="6838">
                  <c:v>-2.7200000000000012E-2</c:v>
                </c:pt>
                <c:pt idx="6839">
                  <c:v>-2.7200000000000012E-2</c:v>
                </c:pt>
                <c:pt idx="6840">
                  <c:v>-2.7177777777777971E-2</c:v>
                </c:pt>
                <c:pt idx="6841">
                  <c:v>-2.7177777777777971E-2</c:v>
                </c:pt>
                <c:pt idx="6842">
                  <c:v>-2.7200000000000012E-2</c:v>
                </c:pt>
                <c:pt idx="6843">
                  <c:v>-2.7177777777777971E-2</c:v>
                </c:pt>
                <c:pt idx="6844">
                  <c:v>-2.7222222222222228E-2</c:v>
                </c:pt>
                <c:pt idx="6845">
                  <c:v>-2.7150000000000011E-2</c:v>
                </c:pt>
                <c:pt idx="6846">
                  <c:v>-2.7222222222222228E-2</c:v>
                </c:pt>
                <c:pt idx="6847">
                  <c:v>-2.7272222222222343E-2</c:v>
                </c:pt>
                <c:pt idx="6848">
                  <c:v>-2.7322222222222206E-2</c:v>
                </c:pt>
                <c:pt idx="6849">
                  <c:v>-2.7344444444444411E-2</c:v>
                </c:pt>
                <c:pt idx="6850">
                  <c:v>-2.7394444444444409E-2</c:v>
                </c:pt>
                <c:pt idx="6851">
                  <c:v>-2.7444444444444431E-2</c:v>
                </c:pt>
                <c:pt idx="6852">
                  <c:v>-2.7466666666666712E-2</c:v>
                </c:pt>
                <c:pt idx="6853">
                  <c:v>-2.7488888888888906E-2</c:v>
                </c:pt>
                <c:pt idx="6854">
                  <c:v>-2.7538888888888901E-2</c:v>
                </c:pt>
                <c:pt idx="6855">
                  <c:v>-2.7561111111111234E-2</c:v>
                </c:pt>
                <c:pt idx="6856">
                  <c:v>-2.7538888888888901E-2</c:v>
                </c:pt>
                <c:pt idx="6857">
                  <c:v>-2.7611111111111246E-2</c:v>
                </c:pt>
                <c:pt idx="6858">
                  <c:v>-2.7538888888888901E-2</c:v>
                </c:pt>
                <c:pt idx="6859">
                  <c:v>-2.7733333333333412E-2</c:v>
                </c:pt>
                <c:pt idx="6860">
                  <c:v>-2.7805555555555639E-2</c:v>
                </c:pt>
                <c:pt idx="6861">
                  <c:v>-2.7755555555555634E-2</c:v>
                </c:pt>
                <c:pt idx="6862">
                  <c:v>-2.8022222222222202E-2</c:v>
                </c:pt>
                <c:pt idx="6863">
                  <c:v>-2.8050000000000005E-2</c:v>
                </c:pt>
                <c:pt idx="6864">
                  <c:v>-2.8000000000000004E-2</c:v>
                </c:pt>
                <c:pt idx="6865">
                  <c:v>-2.8288888888888888E-2</c:v>
                </c:pt>
                <c:pt idx="6866">
                  <c:v>-2.8144444444444403E-2</c:v>
                </c:pt>
                <c:pt idx="6867">
                  <c:v>-2.83388888888889E-2</c:v>
                </c:pt>
                <c:pt idx="6868">
                  <c:v>-2.8577777777777955E-2</c:v>
                </c:pt>
                <c:pt idx="6869">
                  <c:v>-2.8433333333333328E-2</c:v>
                </c:pt>
                <c:pt idx="6870">
                  <c:v>-2.8727777777777828E-2</c:v>
                </c:pt>
                <c:pt idx="6871">
                  <c:v>-2.8916666666666705E-2</c:v>
                </c:pt>
                <c:pt idx="6872">
                  <c:v>-2.8966666666666707E-2</c:v>
                </c:pt>
                <c:pt idx="6873">
                  <c:v>-2.9333333333333406E-2</c:v>
                </c:pt>
                <c:pt idx="6874">
                  <c:v>-2.9255555555555611E-2</c:v>
                </c:pt>
                <c:pt idx="6875">
                  <c:v>-2.9355555555555614E-2</c:v>
                </c:pt>
                <c:pt idx="6876">
                  <c:v>-2.9600000000000012E-2</c:v>
                </c:pt>
                <c:pt idx="6877">
                  <c:v>-2.9572222222222212E-2</c:v>
                </c:pt>
                <c:pt idx="6878">
                  <c:v>-2.9694444444444405E-2</c:v>
                </c:pt>
                <c:pt idx="6879">
                  <c:v>-2.9766666666666705E-2</c:v>
                </c:pt>
                <c:pt idx="6880">
                  <c:v>-2.9788888888888879E-2</c:v>
                </c:pt>
                <c:pt idx="6881">
                  <c:v>-2.9888888888888888E-2</c:v>
                </c:pt>
                <c:pt idx="6882">
                  <c:v>-2.9861111111111227E-2</c:v>
                </c:pt>
                <c:pt idx="6883">
                  <c:v>-2.9888888888888888E-2</c:v>
                </c:pt>
                <c:pt idx="6884">
                  <c:v>-2.9961111111111112E-2</c:v>
                </c:pt>
                <c:pt idx="6885">
                  <c:v>-2.99388888888889E-2</c:v>
                </c:pt>
                <c:pt idx="6886">
                  <c:v>-2.9983333333333306E-2</c:v>
                </c:pt>
                <c:pt idx="6887">
                  <c:v>-2.9911111111111135E-2</c:v>
                </c:pt>
                <c:pt idx="6888">
                  <c:v>-2.9961111111111112E-2</c:v>
                </c:pt>
                <c:pt idx="6889">
                  <c:v>-3.0011111111111231E-2</c:v>
                </c:pt>
                <c:pt idx="6890">
                  <c:v>-2.9983333333333306E-2</c:v>
                </c:pt>
                <c:pt idx="6891">
                  <c:v>-3.0033333333333412E-2</c:v>
                </c:pt>
                <c:pt idx="6892">
                  <c:v>-3.0127777777777823E-2</c:v>
                </c:pt>
                <c:pt idx="6893">
                  <c:v>-3.0083333333333406E-2</c:v>
                </c:pt>
                <c:pt idx="6894">
                  <c:v>-3.0177777777777953E-2</c:v>
                </c:pt>
                <c:pt idx="6895">
                  <c:v>-3.0155555555555609E-2</c:v>
                </c:pt>
                <c:pt idx="6896">
                  <c:v>-3.0155555555555609E-2</c:v>
                </c:pt>
                <c:pt idx="6897">
                  <c:v>-3.022777777777795E-2</c:v>
                </c:pt>
                <c:pt idx="6898">
                  <c:v>-3.0205555555555635E-2</c:v>
                </c:pt>
                <c:pt idx="6899">
                  <c:v>-3.0177777777777953E-2</c:v>
                </c:pt>
                <c:pt idx="6900">
                  <c:v>-3.0250000000000006E-2</c:v>
                </c:pt>
                <c:pt idx="6901">
                  <c:v>-3.0177777777777953E-2</c:v>
                </c:pt>
                <c:pt idx="6902">
                  <c:v>-3.0394444444444405E-2</c:v>
                </c:pt>
                <c:pt idx="6903">
                  <c:v>-3.0422222222222201E-2</c:v>
                </c:pt>
                <c:pt idx="6904">
                  <c:v>-3.0372222222222228E-2</c:v>
                </c:pt>
                <c:pt idx="6905">
                  <c:v>-3.0688888888888897E-2</c:v>
                </c:pt>
                <c:pt idx="6906">
                  <c:v>-3.0688888888888897E-2</c:v>
                </c:pt>
                <c:pt idx="6907">
                  <c:v>-3.0833333333333424E-2</c:v>
                </c:pt>
                <c:pt idx="6908">
                  <c:v>-3.117222222222233E-2</c:v>
                </c:pt>
                <c:pt idx="6909">
                  <c:v>-3.1027777777777949E-2</c:v>
                </c:pt>
                <c:pt idx="6910">
                  <c:v>-3.1316666666666715E-2</c:v>
                </c:pt>
                <c:pt idx="6911">
                  <c:v>-3.1488888888888913E-2</c:v>
                </c:pt>
                <c:pt idx="6912">
                  <c:v>-3.1416666666666711E-2</c:v>
                </c:pt>
                <c:pt idx="6913">
                  <c:v>-3.1755555555555606E-2</c:v>
                </c:pt>
                <c:pt idx="6914">
                  <c:v>-3.1605555555555616E-2</c:v>
                </c:pt>
                <c:pt idx="6915">
                  <c:v>-3.1633333333333416E-2</c:v>
                </c:pt>
                <c:pt idx="6916">
                  <c:v>-3.1922222222222206E-2</c:v>
                </c:pt>
                <c:pt idx="6917">
                  <c:v>-3.1872222222222343E-2</c:v>
                </c:pt>
                <c:pt idx="6918">
                  <c:v>-3.211666666666671E-2</c:v>
                </c:pt>
                <c:pt idx="6919">
                  <c:v>-3.226111111111124E-2</c:v>
                </c:pt>
                <c:pt idx="6920">
                  <c:v>-3.2283333333333435E-2</c:v>
                </c:pt>
                <c:pt idx="6921">
                  <c:v>-3.2600000000000136E-2</c:v>
                </c:pt>
                <c:pt idx="6922">
                  <c:v>-3.2550000000000009E-2</c:v>
                </c:pt>
                <c:pt idx="6923">
                  <c:v>-3.2650000000000012E-2</c:v>
                </c:pt>
                <c:pt idx="6924">
                  <c:v>-3.2794444444444404E-2</c:v>
                </c:pt>
                <c:pt idx="6925">
                  <c:v>-3.2772222222222348E-2</c:v>
                </c:pt>
                <c:pt idx="6926">
                  <c:v>-3.2866666666666738E-2</c:v>
                </c:pt>
                <c:pt idx="6927">
                  <c:v>-3.2844444444444496E-2</c:v>
                </c:pt>
                <c:pt idx="6928">
                  <c:v>-3.2794444444444404E-2</c:v>
                </c:pt>
                <c:pt idx="6929">
                  <c:v>-3.3038888888888909E-2</c:v>
                </c:pt>
                <c:pt idx="6930">
                  <c:v>-3.2988888888888901E-2</c:v>
                </c:pt>
                <c:pt idx="6931">
                  <c:v>-3.2988888888888901E-2</c:v>
                </c:pt>
                <c:pt idx="6932">
                  <c:v>-3.2988888888888901E-2</c:v>
                </c:pt>
                <c:pt idx="6933">
                  <c:v>-3.2866666666666738E-2</c:v>
                </c:pt>
                <c:pt idx="6934">
                  <c:v>-3.2988888888888901E-2</c:v>
                </c:pt>
                <c:pt idx="6935">
                  <c:v>-3.3083333333333402E-2</c:v>
                </c:pt>
                <c:pt idx="6936">
                  <c:v>-3.2966666666666714E-2</c:v>
                </c:pt>
                <c:pt idx="6937">
                  <c:v>-3.332777777777781E-2</c:v>
                </c:pt>
                <c:pt idx="6938">
                  <c:v>-3.332777777777781E-2</c:v>
                </c:pt>
                <c:pt idx="6939">
                  <c:v>-3.3399999999999999E-2</c:v>
                </c:pt>
                <c:pt idx="6940">
                  <c:v>-3.3594444444444399E-2</c:v>
                </c:pt>
                <c:pt idx="6941">
                  <c:v>-3.3594444444444399E-2</c:v>
                </c:pt>
                <c:pt idx="6942">
                  <c:v>-3.3933333333333301E-2</c:v>
                </c:pt>
                <c:pt idx="6943">
                  <c:v>-3.4077777777777978E-2</c:v>
                </c:pt>
                <c:pt idx="6944">
                  <c:v>-3.3911111111111142E-2</c:v>
                </c:pt>
                <c:pt idx="6945">
                  <c:v>-3.4322222222222205E-2</c:v>
                </c:pt>
                <c:pt idx="6946">
                  <c:v>-3.4416666666666706E-2</c:v>
                </c:pt>
                <c:pt idx="6947">
                  <c:v>-3.4661111111111212E-2</c:v>
                </c:pt>
                <c:pt idx="6948">
                  <c:v>-3.49E-2</c:v>
                </c:pt>
                <c:pt idx="6949">
                  <c:v>-3.4683333333333406E-2</c:v>
                </c:pt>
                <c:pt idx="6950">
                  <c:v>-3.487777777777798E-2</c:v>
                </c:pt>
                <c:pt idx="6951">
                  <c:v>-3.50944444444444E-2</c:v>
                </c:pt>
                <c:pt idx="6952">
                  <c:v>-3.4972222222222335E-2</c:v>
                </c:pt>
                <c:pt idx="6953">
                  <c:v>-3.5194444444444403E-2</c:v>
                </c:pt>
                <c:pt idx="6954">
                  <c:v>-3.5166666666666707E-2</c:v>
                </c:pt>
                <c:pt idx="6955">
                  <c:v>-3.5166666666666707E-2</c:v>
                </c:pt>
                <c:pt idx="6956">
                  <c:v>-3.5411111111111247E-2</c:v>
                </c:pt>
                <c:pt idx="6957">
                  <c:v>-3.5411111111111247E-2</c:v>
                </c:pt>
                <c:pt idx="6958">
                  <c:v>-3.5433333333333442E-2</c:v>
                </c:pt>
                <c:pt idx="6959">
                  <c:v>-3.5461111111111242E-2</c:v>
                </c:pt>
                <c:pt idx="6960">
                  <c:v>-3.5483333333333401E-2</c:v>
                </c:pt>
                <c:pt idx="6961">
                  <c:v>-3.5627777777777966E-2</c:v>
                </c:pt>
                <c:pt idx="6962">
                  <c:v>-3.5650000000000015E-2</c:v>
                </c:pt>
                <c:pt idx="6963">
                  <c:v>-3.5750000000000004E-2</c:v>
                </c:pt>
                <c:pt idx="6964">
                  <c:v>-3.5966666666666702E-2</c:v>
                </c:pt>
                <c:pt idx="6965">
                  <c:v>-3.5966666666666702E-2</c:v>
                </c:pt>
                <c:pt idx="6966">
                  <c:v>-3.6305555555555612E-2</c:v>
                </c:pt>
                <c:pt idx="6967">
                  <c:v>-3.6355555555555606E-2</c:v>
                </c:pt>
                <c:pt idx="6968">
                  <c:v>-3.625555555555561E-2</c:v>
                </c:pt>
                <c:pt idx="6969">
                  <c:v>-3.6572222222222339E-2</c:v>
                </c:pt>
                <c:pt idx="6970">
                  <c:v>-3.6477777777777984E-2</c:v>
                </c:pt>
                <c:pt idx="6971">
                  <c:v>-3.6522222222222206E-2</c:v>
                </c:pt>
                <c:pt idx="6972">
                  <c:v>-3.6816666666666754E-2</c:v>
                </c:pt>
                <c:pt idx="6973">
                  <c:v>-3.6594444444444402E-2</c:v>
                </c:pt>
                <c:pt idx="6974">
                  <c:v>-3.6838888888888942E-2</c:v>
                </c:pt>
                <c:pt idx="6975">
                  <c:v>-3.7011111111111258E-2</c:v>
                </c:pt>
                <c:pt idx="6976">
                  <c:v>-3.708333333333344E-2</c:v>
                </c:pt>
                <c:pt idx="6977">
                  <c:v>-3.7394444444444404E-2</c:v>
                </c:pt>
                <c:pt idx="6978">
                  <c:v>-3.7372222222222355E-2</c:v>
                </c:pt>
                <c:pt idx="6979">
                  <c:v>-3.7444444444444495E-2</c:v>
                </c:pt>
                <c:pt idx="6980">
                  <c:v>-3.7783333333333412E-2</c:v>
                </c:pt>
                <c:pt idx="6981">
                  <c:v>-3.7805555555555648E-2</c:v>
                </c:pt>
                <c:pt idx="6982">
                  <c:v>-3.795555555555561E-2</c:v>
                </c:pt>
                <c:pt idx="6983">
                  <c:v>-3.7905555555555602E-2</c:v>
                </c:pt>
                <c:pt idx="6984">
                  <c:v>-3.7905555555555602E-2</c:v>
                </c:pt>
                <c:pt idx="6985">
                  <c:v>-3.8100000000000009E-2</c:v>
                </c:pt>
                <c:pt idx="6986">
                  <c:v>-3.8050000000000007E-2</c:v>
                </c:pt>
                <c:pt idx="6987">
                  <c:v>-3.8050000000000007E-2</c:v>
                </c:pt>
                <c:pt idx="6988">
                  <c:v>-3.8100000000000009E-2</c:v>
                </c:pt>
                <c:pt idx="6989">
                  <c:v>-3.8100000000000009E-2</c:v>
                </c:pt>
                <c:pt idx="6990">
                  <c:v>-3.8222222222222206E-2</c:v>
                </c:pt>
                <c:pt idx="6991">
                  <c:v>-3.8266666666666706E-2</c:v>
                </c:pt>
                <c:pt idx="6992">
                  <c:v>-3.82444444444444E-2</c:v>
                </c:pt>
                <c:pt idx="6993">
                  <c:v>-3.8222222222222206E-2</c:v>
                </c:pt>
                <c:pt idx="6994">
                  <c:v>-3.8222222222222206E-2</c:v>
                </c:pt>
                <c:pt idx="6995">
                  <c:v>-3.8266666666666706E-2</c:v>
                </c:pt>
                <c:pt idx="6996">
                  <c:v>-3.8338888888888915E-2</c:v>
                </c:pt>
                <c:pt idx="6997">
                  <c:v>-3.8266666666666706E-2</c:v>
                </c:pt>
                <c:pt idx="6998">
                  <c:v>-3.8266666666666706E-2</c:v>
                </c:pt>
                <c:pt idx="6999">
                  <c:v>-3.8266666666666706E-2</c:v>
                </c:pt>
                <c:pt idx="7000">
                  <c:v>-3.8266666666666706E-2</c:v>
                </c:pt>
                <c:pt idx="7001">
                  <c:v>-3.8488888888888906E-2</c:v>
                </c:pt>
                <c:pt idx="7002">
                  <c:v>-3.846111111111121E-2</c:v>
                </c:pt>
                <c:pt idx="7003">
                  <c:v>-3.8488888888888906E-2</c:v>
                </c:pt>
                <c:pt idx="7004">
                  <c:v>-3.8705555555555604E-2</c:v>
                </c:pt>
                <c:pt idx="7005">
                  <c:v>-3.8705555555555604E-2</c:v>
                </c:pt>
                <c:pt idx="7006">
                  <c:v>-3.9016666666666741E-2</c:v>
                </c:pt>
                <c:pt idx="7007">
                  <c:v>-3.9211111111111252E-2</c:v>
                </c:pt>
                <c:pt idx="7008">
                  <c:v>-3.9261111111111212E-2</c:v>
                </c:pt>
                <c:pt idx="7009">
                  <c:v>-3.960000000000001E-2</c:v>
                </c:pt>
                <c:pt idx="7010">
                  <c:v>-3.9622222222222211E-2</c:v>
                </c:pt>
                <c:pt idx="7011">
                  <c:v>-3.9816666666666715E-2</c:v>
                </c:pt>
                <c:pt idx="7012">
                  <c:v>-4.0227777777777765E-2</c:v>
                </c:pt>
                <c:pt idx="7013">
                  <c:v>-4.0183333333333467E-2</c:v>
                </c:pt>
                <c:pt idx="7014">
                  <c:v>-4.0422222222222345E-2</c:v>
                </c:pt>
                <c:pt idx="7015">
                  <c:v>-4.0472222222222333E-2</c:v>
                </c:pt>
                <c:pt idx="7016">
                  <c:v>-4.0422222222222345E-2</c:v>
                </c:pt>
                <c:pt idx="7017">
                  <c:v>-4.0738888888888922E-2</c:v>
                </c:pt>
                <c:pt idx="7018">
                  <c:v>-4.0666666666666712E-2</c:v>
                </c:pt>
                <c:pt idx="7019">
                  <c:v>-4.0688888888888906E-2</c:v>
                </c:pt>
                <c:pt idx="7020">
                  <c:v>-4.0761111111111296E-2</c:v>
                </c:pt>
                <c:pt idx="7021">
                  <c:v>-4.0716666666666824E-2</c:v>
                </c:pt>
                <c:pt idx="7022">
                  <c:v>-4.0788888888888909E-2</c:v>
                </c:pt>
                <c:pt idx="7023">
                  <c:v>-4.0833333333333575E-2</c:v>
                </c:pt>
                <c:pt idx="7024">
                  <c:v>-4.0811111111111124E-2</c:v>
                </c:pt>
                <c:pt idx="7025">
                  <c:v>-4.0955555555555363E-2</c:v>
                </c:pt>
                <c:pt idx="7026">
                  <c:v>-4.0883333333333563E-2</c:v>
                </c:pt>
                <c:pt idx="7027">
                  <c:v>-4.0955555555555363E-2</c:v>
                </c:pt>
                <c:pt idx="7028">
                  <c:v>-4.1055555555555359E-2</c:v>
                </c:pt>
                <c:pt idx="7029">
                  <c:v>-4.0983333333333524E-2</c:v>
                </c:pt>
                <c:pt idx="7030">
                  <c:v>-4.1077777777777776E-2</c:v>
                </c:pt>
                <c:pt idx="7031">
                  <c:v>-4.1100000000000005E-2</c:v>
                </c:pt>
                <c:pt idx="7032">
                  <c:v>-4.1027777777777795E-2</c:v>
                </c:pt>
                <c:pt idx="7033">
                  <c:v>-4.1172222222222214E-2</c:v>
                </c:pt>
                <c:pt idx="7034">
                  <c:v>-4.1127777777777673E-2</c:v>
                </c:pt>
                <c:pt idx="7035">
                  <c:v>-4.1249999999999863E-2</c:v>
                </c:pt>
                <c:pt idx="7036">
                  <c:v>-4.1488888888888895E-2</c:v>
                </c:pt>
                <c:pt idx="7037">
                  <c:v>-4.1394444444444504E-2</c:v>
                </c:pt>
                <c:pt idx="7038">
                  <c:v>-4.1705555555555475E-2</c:v>
                </c:pt>
                <c:pt idx="7039">
                  <c:v>-4.1827777777777776E-2</c:v>
                </c:pt>
                <c:pt idx="7040">
                  <c:v>-4.2072222222222358E-2</c:v>
                </c:pt>
                <c:pt idx="7041">
                  <c:v>-4.2483333333333567E-2</c:v>
                </c:pt>
                <c:pt idx="7042">
                  <c:v>-4.2627777777777785E-2</c:v>
                </c:pt>
                <c:pt idx="7043">
                  <c:v>-4.2772222222222468E-2</c:v>
                </c:pt>
                <c:pt idx="7044">
                  <c:v>-4.3183333333333455E-2</c:v>
                </c:pt>
                <c:pt idx="7045">
                  <c:v>-4.3088888888888906E-2</c:v>
                </c:pt>
                <c:pt idx="7046">
                  <c:v>-4.3355555555555474E-2</c:v>
                </c:pt>
                <c:pt idx="7047">
                  <c:v>-4.3355555555555474E-2</c:v>
                </c:pt>
                <c:pt idx="7048">
                  <c:v>-4.3355555555555474E-2</c:v>
                </c:pt>
                <c:pt idx="7049">
                  <c:v>-4.3405555555555385E-2</c:v>
                </c:pt>
                <c:pt idx="7050">
                  <c:v>-4.3500000000000011E-2</c:v>
                </c:pt>
                <c:pt idx="7051">
                  <c:v>-4.3500000000000011E-2</c:v>
                </c:pt>
                <c:pt idx="7052">
                  <c:v>-4.3694444444444522E-2</c:v>
                </c:pt>
                <c:pt idx="7053">
                  <c:v>-4.3666666666666722E-2</c:v>
                </c:pt>
                <c:pt idx="7054">
                  <c:v>-4.3716666666666834E-2</c:v>
                </c:pt>
                <c:pt idx="7055">
                  <c:v>-4.3694444444444522E-2</c:v>
                </c:pt>
                <c:pt idx="7056">
                  <c:v>-4.3766666666666849E-2</c:v>
                </c:pt>
                <c:pt idx="7057">
                  <c:v>-4.3838888888888906E-2</c:v>
                </c:pt>
                <c:pt idx="7058">
                  <c:v>-4.3816666666666733E-2</c:v>
                </c:pt>
                <c:pt idx="7059">
                  <c:v>-4.3933333333333463E-2</c:v>
                </c:pt>
                <c:pt idx="7060">
                  <c:v>-4.4227777777777796E-2</c:v>
                </c:pt>
                <c:pt idx="7061">
                  <c:v>-4.4300000000000124E-2</c:v>
                </c:pt>
                <c:pt idx="7062">
                  <c:v>-4.4688888888888917E-2</c:v>
                </c:pt>
                <c:pt idx="7063">
                  <c:v>-4.492777777777781E-2</c:v>
                </c:pt>
                <c:pt idx="7064">
                  <c:v>-4.5144444444444501E-2</c:v>
                </c:pt>
                <c:pt idx="7065">
                  <c:v>-4.5677777777777775E-2</c:v>
                </c:pt>
                <c:pt idx="7066">
                  <c:v>-4.5944444444444496E-2</c:v>
                </c:pt>
                <c:pt idx="7067">
                  <c:v>-4.6238888888888885E-2</c:v>
                </c:pt>
                <c:pt idx="7068">
                  <c:v>-4.6550000000000008E-2</c:v>
                </c:pt>
                <c:pt idx="7069">
                  <c:v>-4.6622222222222232E-2</c:v>
                </c:pt>
                <c:pt idx="7070">
                  <c:v>-4.6988888888888906E-2</c:v>
                </c:pt>
                <c:pt idx="7071">
                  <c:v>-4.7033333333333566E-2</c:v>
                </c:pt>
                <c:pt idx="7072">
                  <c:v>-4.6938888888888905E-2</c:v>
                </c:pt>
                <c:pt idx="7073">
                  <c:v>-4.7011111111111309E-2</c:v>
                </c:pt>
                <c:pt idx="7074">
                  <c:v>-4.6866666666666723E-2</c:v>
                </c:pt>
                <c:pt idx="7075">
                  <c:v>-4.6988888888888906E-2</c:v>
                </c:pt>
                <c:pt idx="7076">
                  <c:v>-4.7205555555555376E-2</c:v>
                </c:pt>
                <c:pt idx="7077">
                  <c:v>-4.6988888888888906E-2</c:v>
                </c:pt>
                <c:pt idx="7078">
                  <c:v>-4.7300000000000113E-2</c:v>
                </c:pt>
                <c:pt idx="7079">
                  <c:v>-4.7422222222222352E-2</c:v>
                </c:pt>
                <c:pt idx="7080">
                  <c:v>-4.7566666666666813E-2</c:v>
                </c:pt>
                <c:pt idx="7081">
                  <c:v>-4.7833333333333596E-2</c:v>
                </c:pt>
                <c:pt idx="7082">
                  <c:v>-4.7761111111111317E-2</c:v>
                </c:pt>
                <c:pt idx="7083">
                  <c:v>-4.7833333333333596E-2</c:v>
                </c:pt>
                <c:pt idx="7084">
                  <c:v>-4.8200000000000007E-2</c:v>
                </c:pt>
                <c:pt idx="7085">
                  <c:v>-4.8172222222222234E-2</c:v>
                </c:pt>
                <c:pt idx="7086">
                  <c:v>-4.8394444444444684E-2</c:v>
                </c:pt>
                <c:pt idx="7087">
                  <c:v>-4.8416666666666733E-2</c:v>
                </c:pt>
                <c:pt idx="7088">
                  <c:v>-4.8466666666666713E-2</c:v>
                </c:pt>
                <c:pt idx="7089">
                  <c:v>-4.8777777777777809E-2</c:v>
                </c:pt>
                <c:pt idx="7090">
                  <c:v>-4.8661111111111113E-2</c:v>
                </c:pt>
                <c:pt idx="7091">
                  <c:v>-4.856111111111111E-2</c:v>
                </c:pt>
                <c:pt idx="7092">
                  <c:v>-4.8611111111111119E-2</c:v>
                </c:pt>
                <c:pt idx="7093">
                  <c:v>-4.8633333333333424E-2</c:v>
                </c:pt>
                <c:pt idx="7094">
                  <c:v>-4.8733333333333566E-2</c:v>
                </c:pt>
                <c:pt idx="7095">
                  <c:v>-4.8755555555555476E-2</c:v>
                </c:pt>
                <c:pt idx="7096">
                  <c:v>-4.8733333333333566E-2</c:v>
                </c:pt>
                <c:pt idx="7097">
                  <c:v>-4.8950000000000007E-2</c:v>
                </c:pt>
                <c:pt idx="7098">
                  <c:v>-4.9044444444444502E-2</c:v>
                </c:pt>
                <c:pt idx="7099">
                  <c:v>-4.9238888888888915E-2</c:v>
                </c:pt>
                <c:pt idx="7100">
                  <c:v>-4.928888888888891E-2</c:v>
                </c:pt>
                <c:pt idx="7101">
                  <c:v>-4.9311111111111416E-2</c:v>
                </c:pt>
                <c:pt idx="7102">
                  <c:v>-4.9505555555555476E-2</c:v>
                </c:pt>
                <c:pt idx="7103">
                  <c:v>-4.9605555555555465E-2</c:v>
                </c:pt>
                <c:pt idx="7104">
                  <c:v>-4.9577777777777797E-2</c:v>
                </c:pt>
                <c:pt idx="7105">
                  <c:v>-4.9844444444444504E-2</c:v>
                </c:pt>
                <c:pt idx="7106">
                  <c:v>-4.9750000000000134E-2</c:v>
                </c:pt>
                <c:pt idx="7107">
                  <c:v>-4.9772222222222488E-2</c:v>
                </c:pt>
                <c:pt idx="7108">
                  <c:v>-4.9772222222222488E-2</c:v>
                </c:pt>
                <c:pt idx="7109">
                  <c:v>-4.9555555555555485E-2</c:v>
                </c:pt>
                <c:pt idx="7110">
                  <c:v>-4.9505555555555476E-2</c:v>
                </c:pt>
                <c:pt idx="7111">
                  <c:v>-4.9455555555555607E-2</c:v>
                </c:pt>
                <c:pt idx="7112">
                  <c:v>-4.928888888888891E-2</c:v>
                </c:pt>
                <c:pt idx="7113">
                  <c:v>-4.9505555555555476E-2</c:v>
                </c:pt>
                <c:pt idx="7114">
                  <c:v>-4.9455555555555607E-2</c:v>
                </c:pt>
                <c:pt idx="7115">
                  <c:v>-4.9750000000000134E-2</c:v>
                </c:pt>
                <c:pt idx="7116">
                  <c:v>-5.0138888888888906E-2</c:v>
                </c:pt>
                <c:pt idx="7117">
                  <c:v>-5.0255555555555352E-2</c:v>
                </c:pt>
                <c:pt idx="7118">
                  <c:v>-5.0622222222222304E-2</c:v>
                </c:pt>
                <c:pt idx="7119">
                  <c:v>-5.0838888888888913E-2</c:v>
                </c:pt>
                <c:pt idx="7120">
                  <c:v>-5.0911111111111296E-2</c:v>
                </c:pt>
                <c:pt idx="7121">
                  <c:v>-5.1227777777777685E-2</c:v>
                </c:pt>
                <c:pt idx="7122">
                  <c:v>-5.1249999999999865E-2</c:v>
                </c:pt>
                <c:pt idx="7123">
                  <c:v>-5.1300000000000012E-2</c:v>
                </c:pt>
                <c:pt idx="7124">
                  <c:v>-5.1466666666666723E-2</c:v>
                </c:pt>
                <c:pt idx="7125">
                  <c:v>-5.1466666666666723E-2</c:v>
                </c:pt>
                <c:pt idx="7126">
                  <c:v>-5.1466666666666723E-2</c:v>
                </c:pt>
                <c:pt idx="7127">
                  <c:v>-5.1494444444444523E-2</c:v>
                </c:pt>
                <c:pt idx="7128">
                  <c:v>-5.1516666666666724E-2</c:v>
                </c:pt>
                <c:pt idx="7129">
                  <c:v>-5.1566666666666712E-2</c:v>
                </c:pt>
                <c:pt idx="7130">
                  <c:v>-5.1566666666666712E-2</c:v>
                </c:pt>
                <c:pt idx="7131">
                  <c:v>-5.1661111111111109E-2</c:v>
                </c:pt>
                <c:pt idx="7132">
                  <c:v>-5.1711111111111124E-2</c:v>
                </c:pt>
                <c:pt idx="7133">
                  <c:v>-5.1733333333333575E-2</c:v>
                </c:pt>
                <c:pt idx="7134">
                  <c:v>-5.1833333333333557E-2</c:v>
                </c:pt>
                <c:pt idx="7135">
                  <c:v>-5.1805555555555459E-2</c:v>
                </c:pt>
                <c:pt idx="7136">
                  <c:v>-5.1855555555555363E-2</c:v>
                </c:pt>
                <c:pt idx="7137">
                  <c:v>-5.2122222222222424E-2</c:v>
                </c:pt>
                <c:pt idx="7138">
                  <c:v>-5.2100000000000014E-2</c:v>
                </c:pt>
                <c:pt idx="7139">
                  <c:v>-5.2294444444444504E-2</c:v>
                </c:pt>
                <c:pt idx="7140">
                  <c:v>-5.2555555555555467E-2</c:v>
                </c:pt>
                <c:pt idx="7141">
                  <c:v>-5.2511111111111133E-2</c:v>
                </c:pt>
                <c:pt idx="7142">
                  <c:v>-5.2922222222222433E-2</c:v>
                </c:pt>
                <c:pt idx="7143">
                  <c:v>-5.3116666666666722E-2</c:v>
                </c:pt>
                <c:pt idx="7144">
                  <c:v>-5.299444444444467E-2</c:v>
                </c:pt>
                <c:pt idx="7145">
                  <c:v>-5.3355555555555476E-2</c:v>
                </c:pt>
                <c:pt idx="7146">
                  <c:v>-5.3355555555555476E-2</c:v>
                </c:pt>
                <c:pt idx="7147">
                  <c:v>-5.3505555555555362E-2</c:v>
                </c:pt>
                <c:pt idx="7148">
                  <c:v>-5.386666666666675E-2</c:v>
                </c:pt>
                <c:pt idx="7149">
                  <c:v>-5.3794444444444672E-2</c:v>
                </c:pt>
                <c:pt idx="7150">
                  <c:v>-5.4011111111111308E-2</c:v>
                </c:pt>
                <c:pt idx="7151">
                  <c:v>-5.4227777777777805E-2</c:v>
                </c:pt>
                <c:pt idx="7152">
                  <c:v>-5.4227777777777805E-2</c:v>
                </c:pt>
                <c:pt idx="7153">
                  <c:v>-5.4372222222222488E-2</c:v>
                </c:pt>
                <c:pt idx="7154">
                  <c:v>-5.4350000000000134E-2</c:v>
                </c:pt>
                <c:pt idx="7155">
                  <c:v>-5.4372222222222488E-2</c:v>
                </c:pt>
                <c:pt idx="7156">
                  <c:v>-5.4472222222222463E-2</c:v>
                </c:pt>
                <c:pt idx="7157">
                  <c:v>-5.4450000000000033E-2</c:v>
                </c:pt>
                <c:pt idx="7158">
                  <c:v>-5.4761111111111406E-2</c:v>
                </c:pt>
                <c:pt idx="7159">
                  <c:v>-5.4811111111111407E-2</c:v>
                </c:pt>
                <c:pt idx="7160">
                  <c:v>-5.4933333333333584E-2</c:v>
                </c:pt>
                <c:pt idx="7161">
                  <c:v>-5.5316666666666861E-2</c:v>
                </c:pt>
                <c:pt idx="7162">
                  <c:v>-5.5344444444444502E-2</c:v>
                </c:pt>
                <c:pt idx="7163">
                  <c:v>-5.5611111111111132E-2</c:v>
                </c:pt>
                <c:pt idx="7164">
                  <c:v>-5.6000000000000001E-2</c:v>
                </c:pt>
                <c:pt idx="7165">
                  <c:v>-5.6000000000000001E-2</c:v>
                </c:pt>
                <c:pt idx="7166">
                  <c:v>-5.6333333333333575E-2</c:v>
                </c:pt>
                <c:pt idx="7167">
                  <c:v>-5.6722222222222424E-2</c:v>
                </c:pt>
                <c:pt idx="7168">
                  <c:v>-5.6722222222222424E-2</c:v>
                </c:pt>
                <c:pt idx="7169">
                  <c:v>-5.7111111111111133E-2</c:v>
                </c:pt>
                <c:pt idx="7170">
                  <c:v>-5.7111111111111133E-2</c:v>
                </c:pt>
                <c:pt idx="7171">
                  <c:v>-5.7111111111111133E-2</c:v>
                </c:pt>
                <c:pt idx="7172">
                  <c:v>-5.7277777777777795E-2</c:v>
                </c:pt>
                <c:pt idx="7173">
                  <c:v>-5.7277777777777795E-2</c:v>
                </c:pt>
                <c:pt idx="7174">
                  <c:v>-5.7277777777777795E-2</c:v>
                </c:pt>
                <c:pt idx="7175">
                  <c:v>-5.7444444444444492E-2</c:v>
                </c:pt>
                <c:pt idx="7176">
                  <c:v>-5.7500000000000023E-2</c:v>
                </c:pt>
                <c:pt idx="7177">
                  <c:v>-5.7888888888888913E-2</c:v>
                </c:pt>
                <c:pt idx="7178">
                  <c:v>-5.7833333333333597E-2</c:v>
                </c:pt>
                <c:pt idx="7179">
                  <c:v>-5.8000000000000003E-2</c:v>
                </c:pt>
                <c:pt idx="7180">
                  <c:v>-5.8333333333333584E-2</c:v>
                </c:pt>
                <c:pt idx="7181">
                  <c:v>-5.8444444444444493E-2</c:v>
                </c:pt>
                <c:pt idx="7182">
                  <c:v>-5.8722222222222467E-2</c:v>
                </c:pt>
                <c:pt idx="7183">
                  <c:v>-5.8944444444444404E-2</c:v>
                </c:pt>
                <c:pt idx="7184">
                  <c:v>-5.9000000000000143E-2</c:v>
                </c:pt>
                <c:pt idx="7185">
                  <c:v>-5.9333333333333606E-2</c:v>
                </c:pt>
                <c:pt idx="7186">
                  <c:v>-5.9277777777777797E-2</c:v>
                </c:pt>
                <c:pt idx="7187">
                  <c:v>-5.9277777777777797E-2</c:v>
                </c:pt>
                <c:pt idx="7188">
                  <c:v>-5.9388888888888922E-2</c:v>
                </c:pt>
                <c:pt idx="7189">
                  <c:v>-5.9444444444444494E-2</c:v>
                </c:pt>
                <c:pt idx="7190">
                  <c:v>-5.9444444444444494E-2</c:v>
                </c:pt>
                <c:pt idx="7191">
                  <c:v>-5.9500000000000032E-2</c:v>
                </c:pt>
                <c:pt idx="7192">
                  <c:v>-5.9555555555555612E-2</c:v>
                </c:pt>
                <c:pt idx="7193">
                  <c:v>-5.9777777777777812E-2</c:v>
                </c:pt>
                <c:pt idx="7194">
                  <c:v>-5.9777777777777812E-2</c:v>
                </c:pt>
                <c:pt idx="7195">
                  <c:v>-5.9777777777777812E-2</c:v>
                </c:pt>
                <c:pt idx="7196">
                  <c:v>-5.9777777777777812E-2</c:v>
                </c:pt>
                <c:pt idx="7197">
                  <c:v>-5.9777777777777812E-2</c:v>
                </c:pt>
                <c:pt idx="7198">
                  <c:v>-5.9833333333333606E-2</c:v>
                </c:pt>
                <c:pt idx="7199">
                  <c:v>-5.9833333333333606E-2</c:v>
                </c:pt>
                <c:pt idx="7200">
                  <c:v>-5.9833333333333606E-2</c:v>
                </c:pt>
                <c:pt idx="7201">
                  <c:v>-5.9944444444444502E-2</c:v>
                </c:pt>
                <c:pt idx="7202">
                  <c:v>-6.0000000000000032E-2</c:v>
                </c:pt>
                <c:pt idx="7203">
                  <c:v>-6.0055555555555466E-2</c:v>
                </c:pt>
                <c:pt idx="7204">
                  <c:v>-6.0111111111111296E-2</c:v>
                </c:pt>
                <c:pt idx="7205">
                  <c:v>-6.0000000000000032E-2</c:v>
                </c:pt>
                <c:pt idx="7206">
                  <c:v>-6.0333333333333586E-2</c:v>
                </c:pt>
                <c:pt idx="7207">
                  <c:v>-6.0388888888888909E-2</c:v>
                </c:pt>
                <c:pt idx="7208">
                  <c:v>-6.0444444444444502E-2</c:v>
                </c:pt>
                <c:pt idx="7209">
                  <c:v>-6.0833333333333586E-2</c:v>
                </c:pt>
                <c:pt idx="7210">
                  <c:v>-6.1000000000000013E-2</c:v>
                </c:pt>
                <c:pt idx="7211">
                  <c:v>-6.1222222222222213E-2</c:v>
                </c:pt>
                <c:pt idx="7212">
                  <c:v>-6.1555555555555364E-2</c:v>
                </c:pt>
                <c:pt idx="7213">
                  <c:v>-6.1500000000000013E-2</c:v>
                </c:pt>
                <c:pt idx="7214">
                  <c:v>-6.1777777777777806E-2</c:v>
                </c:pt>
                <c:pt idx="7215">
                  <c:v>-6.1944444444444496E-2</c:v>
                </c:pt>
                <c:pt idx="7216">
                  <c:v>-6.1944444444444496E-2</c:v>
                </c:pt>
                <c:pt idx="7217">
                  <c:v>-6.2166666666666814E-2</c:v>
                </c:pt>
                <c:pt idx="7218">
                  <c:v>-6.2222222222222345E-2</c:v>
                </c:pt>
                <c:pt idx="7219">
                  <c:v>-6.2333333333333608E-2</c:v>
                </c:pt>
                <c:pt idx="7220">
                  <c:v>-6.2444444444444504E-2</c:v>
                </c:pt>
                <c:pt idx="7221">
                  <c:v>-6.25E-2</c:v>
                </c:pt>
                <c:pt idx="7222">
                  <c:v>-6.2777777777777807E-2</c:v>
                </c:pt>
                <c:pt idx="7223">
                  <c:v>-6.2777777777777807E-2</c:v>
                </c:pt>
                <c:pt idx="7224">
                  <c:v>-6.2888888888888897E-2</c:v>
                </c:pt>
                <c:pt idx="7225">
                  <c:v>-6.3166666666666704E-2</c:v>
                </c:pt>
                <c:pt idx="7226">
                  <c:v>-6.3111111111111104E-2</c:v>
                </c:pt>
                <c:pt idx="7227">
                  <c:v>-6.3444444444444401E-2</c:v>
                </c:pt>
                <c:pt idx="7228">
                  <c:v>-6.3722222222222499E-2</c:v>
                </c:pt>
                <c:pt idx="7229">
                  <c:v>-6.3611111111111104E-2</c:v>
                </c:pt>
                <c:pt idx="7230">
                  <c:v>-6.4000000000000112E-2</c:v>
                </c:pt>
                <c:pt idx="7231">
                  <c:v>-6.4277777777777809E-2</c:v>
                </c:pt>
                <c:pt idx="7232">
                  <c:v>-6.4388888888888884E-2</c:v>
                </c:pt>
                <c:pt idx="7233">
                  <c:v>-6.4722222222222514E-2</c:v>
                </c:pt>
                <c:pt idx="7234">
                  <c:v>-6.4777777777777809E-2</c:v>
                </c:pt>
                <c:pt idx="7235">
                  <c:v>-6.4777777777777809E-2</c:v>
                </c:pt>
                <c:pt idx="7236">
                  <c:v>-6.5055555555555505E-2</c:v>
                </c:pt>
                <c:pt idx="7237">
                  <c:v>-6.5000000000000002E-2</c:v>
                </c:pt>
                <c:pt idx="7238">
                  <c:v>-6.5055555555555505E-2</c:v>
                </c:pt>
                <c:pt idx="7239">
                  <c:v>-6.5000000000000002E-2</c:v>
                </c:pt>
                <c:pt idx="7240">
                  <c:v>-6.5000000000000002E-2</c:v>
                </c:pt>
                <c:pt idx="7241">
                  <c:v>-6.5111111111111133E-2</c:v>
                </c:pt>
                <c:pt idx="7242">
                  <c:v>-6.516666666666672E-2</c:v>
                </c:pt>
                <c:pt idx="7243">
                  <c:v>-6.5222222222222223E-2</c:v>
                </c:pt>
                <c:pt idx="7244">
                  <c:v>-6.5222222222222223E-2</c:v>
                </c:pt>
                <c:pt idx="7245">
                  <c:v>-6.5222222222222223E-2</c:v>
                </c:pt>
                <c:pt idx="7246">
                  <c:v>-6.5277777777777796E-2</c:v>
                </c:pt>
                <c:pt idx="7247">
                  <c:v>-6.5388888888888899E-2</c:v>
                </c:pt>
                <c:pt idx="7248">
                  <c:v>-6.5388888888888899E-2</c:v>
                </c:pt>
                <c:pt idx="7249">
                  <c:v>-6.5444444444444402E-2</c:v>
                </c:pt>
                <c:pt idx="7250">
                  <c:v>-6.5444444444444402E-2</c:v>
                </c:pt>
                <c:pt idx="7251">
                  <c:v>-6.5444444444444402E-2</c:v>
                </c:pt>
                <c:pt idx="7252">
                  <c:v>-6.5555555555555478E-2</c:v>
                </c:pt>
                <c:pt idx="7253">
                  <c:v>-6.5555555555555478E-2</c:v>
                </c:pt>
                <c:pt idx="7254">
                  <c:v>-6.577777777777781E-2</c:v>
                </c:pt>
                <c:pt idx="7255">
                  <c:v>-6.5833333333333563E-2</c:v>
                </c:pt>
                <c:pt idx="7256">
                  <c:v>-6.5833333333333563E-2</c:v>
                </c:pt>
                <c:pt idx="7257">
                  <c:v>-6.6222222222222224E-2</c:v>
                </c:pt>
                <c:pt idx="7258">
                  <c:v>-6.6277777777777769E-2</c:v>
                </c:pt>
                <c:pt idx="7259">
                  <c:v>-6.6555555555555465E-2</c:v>
                </c:pt>
                <c:pt idx="7260">
                  <c:v>-6.6944444444444501E-2</c:v>
                </c:pt>
                <c:pt idx="7261">
                  <c:v>-6.6777777777777811E-2</c:v>
                </c:pt>
                <c:pt idx="7262">
                  <c:v>-6.7111111111111385E-2</c:v>
                </c:pt>
                <c:pt idx="7263">
                  <c:v>-6.7444444444444501E-2</c:v>
                </c:pt>
                <c:pt idx="7264">
                  <c:v>-6.7388888888888901E-2</c:v>
                </c:pt>
                <c:pt idx="7265">
                  <c:v>-6.7722222222222517E-2</c:v>
                </c:pt>
                <c:pt idx="7266">
                  <c:v>-6.7722222222222517E-2</c:v>
                </c:pt>
                <c:pt idx="7267">
                  <c:v>-6.7666666666666722E-2</c:v>
                </c:pt>
                <c:pt idx="7268">
                  <c:v>-6.7888888888888901E-2</c:v>
                </c:pt>
                <c:pt idx="7269">
                  <c:v>-6.7888888888888901E-2</c:v>
                </c:pt>
                <c:pt idx="7270">
                  <c:v>-6.8055555555555466E-2</c:v>
                </c:pt>
                <c:pt idx="7271">
                  <c:v>-6.8111111111111122E-2</c:v>
                </c:pt>
                <c:pt idx="7272">
                  <c:v>-6.8222222222222295E-2</c:v>
                </c:pt>
                <c:pt idx="7273">
                  <c:v>-6.8555555555555495E-2</c:v>
                </c:pt>
                <c:pt idx="7274">
                  <c:v>-6.8611111111111109E-2</c:v>
                </c:pt>
                <c:pt idx="7275">
                  <c:v>-6.9055555555555509E-2</c:v>
                </c:pt>
                <c:pt idx="7276">
                  <c:v>-6.9388888888888903E-2</c:v>
                </c:pt>
                <c:pt idx="7277">
                  <c:v>-6.9388888888888903E-2</c:v>
                </c:pt>
                <c:pt idx="7278">
                  <c:v>-6.9722222222222519E-2</c:v>
                </c:pt>
                <c:pt idx="7279">
                  <c:v>-6.9944444444444503E-2</c:v>
                </c:pt>
                <c:pt idx="7280">
                  <c:v>-6.9944444444444503E-2</c:v>
                </c:pt>
                <c:pt idx="7281">
                  <c:v>-7.02777777777778E-2</c:v>
                </c:pt>
                <c:pt idx="7282">
                  <c:v>-7.0222222222222339E-2</c:v>
                </c:pt>
                <c:pt idx="7283">
                  <c:v>-7.0333333333333567E-2</c:v>
                </c:pt>
                <c:pt idx="7284">
                  <c:v>-7.0444444444444504E-2</c:v>
                </c:pt>
                <c:pt idx="7285">
                  <c:v>-7.0444444444444504E-2</c:v>
                </c:pt>
                <c:pt idx="7286">
                  <c:v>-7.1166666666666711E-2</c:v>
                </c:pt>
                <c:pt idx="7287">
                  <c:v>-7.1555555555555386E-2</c:v>
                </c:pt>
                <c:pt idx="7288">
                  <c:v>-7.1555555555555386E-2</c:v>
                </c:pt>
                <c:pt idx="7289">
                  <c:v>-7.1666666666666712E-2</c:v>
                </c:pt>
                <c:pt idx="7290">
                  <c:v>-7.1611111111111111E-2</c:v>
                </c:pt>
                <c:pt idx="7291">
                  <c:v>-7.1666666666666712E-2</c:v>
                </c:pt>
                <c:pt idx="7292">
                  <c:v>-7.1777777777777815E-2</c:v>
                </c:pt>
                <c:pt idx="7293">
                  <c:v>-7.1111111111111111E-2</c:v>
                </c:pt>
                <c:pt idx="7294">
                  <c:v>-7.0722222222222506E-2</c:v>
                </c:pt>
                <c:pt idx="7295">
                  <c:v>-7.0777777777777814E-2</c:v>
                </c:pt>
                <c:pt idx="7296">
                  <c:v>-7.0722222222222506E-2</c:v>
                </c:pt>
                <c:pt idx="7297">
                  <c:v>-7.0944444444444407E-2</c:v>
                </c:pt>
                <c:pt idx="7298">
                  <c:v>-7.0944444444444407E-2</c:v>
                </c:pt>
                <c:pt idx="7299">
                  <c:v>-7.0944444444444407E-2</c:v>
                </c:pt>
                <c:pt idx="7300">
                  <c:v>-7.1055555555555386E-2</c:v>
                </c:pt>
                <c:pt idx="7301">
                  <c:v>-7.1000000000000008E-2</c:v>
                </c:pt>
                <c:pt idx="7302">
                  <c:v>-7.1277777777777787E-2</c:v>
                </c:pt>
                <c:pt idx="7303">
                  <c:v>-7.1500000000000008E-2</c:v>
                </c:pt>
                <c:pt idx="7304">
                  <c:v>-7.1611111111111111E-2</c:v>
                </c:pt>
                <c:pt idx="7305">
                  <c:v>-7.1944444444444505E-2</c:v>
                </c:pt>
                <c:pt idx="7306">
                  <c:v>-7.1944444444444505E-2</c:v>
                </c:pt>
                <c:pt idx="7307">
                  <c:v>-7.2222222222222437E-2</c:v>
                </c:pt>
                <c:pt idx="7308">
                  <c:v>-7.2611111111111112E-2</c:v>
                </c:pt>
                <c:pt idx="7309">
                  <c:v>-7.2611111111111112E-2</c:v>
                </c:pt>
                <c:pt idx="7310">
                  <c:v>-7.2777777777777816E-2</c:v>
                </c:pt>
                <c:pt idx="7311">
                  <c:v>-7.2888888888888892E-2</c:v>
                </c:pt>
                <c:pt idx="7312">
                  <c:v>-7.2888888888888892E-2</c:v>
                </c:pt>
                <c:pt idx="7313">
                  <c:v>-7.322222222222223E-2</c:v>
                </c:pt>
                <c:pt idx="7314">
                  <c:v>-7.3111111111111113E-2</c:v>
                </c:pt>
                <c:pt idx="7315">
                  <c:v>-7.3111111111111113E-2</c:v>
                </c:pt>
                <c:pt idx="7316">
                  <c:v>-7.3166666666666713E-2</c:v>
                </c:pt>
                <c:pt idx="7317">
                  <c:v>-7.3111111111111113E-2</c:v>
                </c:pt>
                <c:pt idx="7318">
                  <c:v>-7.3166666666666713E-2</c:v>
                </c:pt>
                <c:pt idx="7319">
                  <c:v>-7.322222222222223E-2</c:v>
                </c:pt>
                <c:pt idx="7320">
                  <c:v>-7.322222222222223E-2</c:v>
                </c:pt>
                <c:pt idx="7321">
                  <c:v>-7.3388888888888892E-2</c:v>
                </c:pt>
                <c:pt idx="7322">
                  <c:v>-7.3388888888888892E-2</c:v>
                </c:pt>
                <c:pt idx="7323">
                  <c:v>-7.350000000000001E-2</c:v>
                </c:pt>
                <c:pt idx="7324">
                  <c:v>-7.3666666666666714E-2</c:v>
                </c:pt>
                <c:pt idx="7325">
                  <c:v>-7.3555555555555485E-2</c:v>
                </c:pt>
                <c:pt idx="7326">
                  <c:v>-7.3611111111111113E-2</c:v>
                </c:pt>
                <c:pt idx="7327">
                  <c:v>-7.3666666666666714E-2</c:v>
                </c:pt>
                <c:pt idx="7328">
                  <c:v>-7.3611111111111113E-2</c:v>
                </c:pt>
                <c:pt idx="7329">
                  <c:v>-7.3888888888888893E-2</c:v>
                </c:pt>
                <c:pt idx="7330">
                  <c:v>-7.3888888888888893E-2</c:v>
                </c:pt>
                <c:pt idx="7331">
                  <c:v>-7.394444444444441E-2</c:v>
                </c:pt>
                <c:pt idx="7332">
                  <c:v>-7.4333333333333737E-2</c:v>
                </c:pt>
                <c:pt idx="7333">
                  <c:v>-7.4222222222222509E-2</c:v>
                </c:pt>
                <c:pt idx="7334">
                  <c:v>-7.4611111111111114E-2</c:v>
                </c:pt>
                <c:pt idx="7335">
                  <c:v>-7.4777777777777818E-2</c:v>
                </c:pt>
                <c:pt idx="7336">
                  <c:v>-7.4722222222222537E-2</c:v>
                </c:pt>
                <c:pt idx="7337">
                  <c:v>-7.5055555555555487E-2</c:v>
                </c:pt>
                <c:pt idx="7338">
                  <c:v>-7.4888888888888894E-2</c:v>
                </c:pt>
                <c:pt idx="7339">
                  <c:v>-7.4944444444444411E-2</c:v>
                </c:pt>
                <c:pt idx="7340">
                  <c:v>-7.5333333333333585E-2</c:v>
                </c:pt>
                <c:pt idx="7341">
                  <c:v>-7.5111111111111295E-2</c:v>
                </c:pt>
                <c:pt idx="7342">
                  <c:v>-7.5388888888888894E-2</c:v>
                </c:pt>
                <c:pt idx="7343">
                  <c:v>-7.5555555555555515E-2</c:v>
                </c:pt>
                <c:pt idx="7344">
                  <c:v>-7.5444444444444411E-2</c:v>
                </c:pt>
                <c:pt idx="7345">
                  <c:v>-7.5833333333333572E-2</c:v>
                </c:pt>
                <c:pt idx="7346">
                  <c:v>-7.5888888888888908E-2</c:v>
                </c:pt>
                <c:pt idx="7347">
                  <c:v>-7.5944444444444412E-2</c:v>
                </c:pt>
                <c:pt idx="7348">
                  <c:v>-7.6222222222222233E-2</c:v>
                </c:pt>
                <c:pt idx="7349">
                  <c:v>-7.616666666666673E-2</c:v>
                </c:pt>
                <c:pt idx="7350">
                  <c:v>-7.6222222222222233E-2</c:v>
                </c:pt>
                <c:pt idx="7351">
                  <c:v>-7.6277777777777805E-2</c:v>
                </c:pt>
                <c:pt idx="7352">
                  <c:v>-7.6277777777777805E-2</c:v>
                </c:pt>
                <c:pt idx="7353">
                  <c:v>-7.6333333333333586E-2</c:v>
                </c:pt>
                <c:pt idx="7354">
                  <c:v>-7.6222222222222233E-2</c:v>
                </c:pt>
                <c:pt idx="7355">
                  <c:v>-7.6277777777777805E-2</c:v>
                </c:pt>
                <c:pt idx="7356">
                  <c:v>-7.6444444444444509E-2</c:v>
                </c:pt>
                <c:pt idx="7357">
                  <c:v>-7.6444444444444509E-2</c:v>
                </c:pt>
                <c:pt idx="7358">
                  <c:v>-7.677777777777782E-2</c:v>
                </c:pt>
                <c:pt idx="7359">
                  <c:v>-7.677777777777782E-2</c:v>
                </c:pt>
                <c:pt idx="7360">
                  <c:v>-7.6833333333333587E-2</c:v>
                </c:pt>
                <c:pt idx="7361">
                  <c:v>-7.7166666666666883E-2</c:v>
                </c:pt>
                <c:pt idx="7362">
                  <c:v>-7.7222222222222234E-2</c:v>
                </c:pt>
                <c:pt idx="7363">
                  <c:v>-7.7333333333333587E-2</c:v>
                </c:pt>
                <c:pt idx="7364">
                  <c:v>-7.7722222222222526E-2</c:v>
                </c:pt>
                <c:pt idx="7365">
                  <c:v>-7.7611111111111131E-2</c:v>
                </c:pt>
                <c:pt idx="7366">
                  <c:v>-7.8000000000000014E-2</c:v>
                </c:pt>
                <c:pt idx="7367">
                  <c:v>-7.8333333333333602E-2</c:v>
                </c:pt>
                <c:pt idx="7368">
                  <c:v>-7.8500000000000014E-2</c:v>
                </c:pt>
                <c:pt idx="7369">
                  <c:v>-7.8722222222222513E-2</c:v>
                </c:pt>
                <c:pt idx="7370">
                  <c:v>-7.8833333333333588E-2</c:v>
                </c:pt>
                <c:pt idx="7371">
                  <c:v>-7.8833333333333588E-2</c:v>
                </c:pt>
                <c:pt idx="7372">
                  <c:v>-7.9055555555555518E-2</c:v>
                </c:pt>
                <c:pt idx="7373">
                  <c:v>-7.9055555555555518E-2</c:v>
                </c:pt>
                <c:pt idx="7374">
                  <c:v>-7.9277777777777822E-2</c:v>
                </c:pt>
                <c:pt idx="7375">
                  <c:v>-7.9222222222222416E-2</c:v>
                </c:pt>
                <c:pt idx="7376">
                  <c:v>-7.9333333333333741E-2</c:v>
                </c:pt>
                <c:pt idx="7377">
                  <c:v>-7.9555555555555615E-2</c:v>
                </c:pt>
                <c:pt idx="7378">
                  <c:v>-7.9500000000000112E-2</c:v>
                </c:pt>
                <c:pt idx="7379">
                  <c:v>-7.9611111111111132E-2</c:v>
                </c:pt>
                <c:pt idx="7380">
                  <c:v>-7.9833333333333728E-2</c:v>
                </c:pt>
                <c:pt idx="7381">
                  <c:v>-7.9722222222222541E-2</c:v>
                </c:pt>
                <c:pt idx="7382">
                  <c:v>-8.0055555555555727E-2</c:v>
                </c:pt>
                <c:pt idx="7383">
                  <c:v>-8.0222222222222458E-2</c:v>
                </c:pt>
                <c:pt idx="7384">
                  <c:v>-8.0277777777777712E-2</c:v>
                </c:pt>
                <c:pt idx="7385">
                  <c:v>-8.0777777777777823E-2</c:v>
                </c:pt>
                <c:pt idx="7386">
                  <c:v>-8.0833333333333507E-2</c:v>
                </c:pt>
                <c:pt idx="7387">
                  <c:v>-8.0888888888888927E-2</c:v>
                </c:pt>
                <c:pt idx="7388">
                  <c:v>-8.1166666666666748E-2</c:v>
                </c:pt>
                <c:pt idx="7389">
                  <c:v>-8.1166666666666748E-2</c:v>
                </c:pt>
                <c:pt idx="7390">
                  <c:v>-8.1277777777777699E-2</c:v>
                </c:pt>
                <c:pt idx="7391">
                  <c:v>-8.1444444444444444E-2</c:v>
                </c:pt>
                <c:pt idx="7392">
                  <c:v>-8.1388888888888899E-2</c:v>
                </c:pt>
                <c:pt idx="7393">
                  <c:v>-8.1500000000000045E-2</c:v>
                </c:pt>
                <c:pt idx="7394">
                  <c:v>-8.1500000000000045E-2</c:v>
                </c:pt>
                <c:pt idx="7395">
                  <c:v>-8.1555555555555992E-2</c:v>
                </c:pt>
                <c:pt idx="7396">
                  <c:v>-8.1555555555555992E-2</c:v>
                </c:pt>
                <c:pt idx="7397">
                  <c:v>-8.1500000000000045E-2</c:v>
                </c:pt>
                <c:pt idx="7398">
                  <c:v>-8.1500000000000045E-2</c:v>
                </c:pt>
                <c:pt idx="7399">
                  <c:v>-8.1500000000000045E-2</c:v>
                </c:pt>
                <c:pt idx="7400">
                  <c:v>-8.1555555555555992E-2</c:v>
                </c:pt>
                <c:pt idx="7401">
                  <c:v>-8.172222222222246E-2</c:v>
                </c:pt>
                <c:pt idx="7402">
                  <c:v>-8.1666666666667082E-2</c:v>
                </c:pt>
                <c:pt idx="7403">
                  <c:v>-8.1833333333333327E-2</c:v>
                </c:pt>
                <c:pt idx="7404">
                  <c:v>-8.1888888888888928E-2</c:v>
                </c:pt>
                <c:pt idx="7405">
                  <c:v>-8.1888888888888928E-2</c:v>
                </c:pt>
                <c:pt idx="7406">
                  <c:v>-8.2166666666666763E-2</c:v>
                </c:pt>
                <c:pt idx="7407">
                  <c:v>-8.2166666666666763E-2</c:v>
                </c:pt>
                <c:pt idx="7408">
                  <c:v>-8.2111111111110816E-2</c:v>
                </c:pt>
                <c:pt idx="7409">
                  <c:v>-8.2500000000000046E-2</c:v>
                </c:pt>
                <c:pt idx="7410">
                  <c:v>-8.2722222222222266E-2</c:v>
                </c:pt>
                <c:pt idx="7411">
                  <c:v>-8.3055555555555952E-2</c:v>
                </c:pt>
                <c:pt idx="7412">
                  <c:v>-8.3611111111111122E-2</c:v>
                </c:pt>
                <c:pt idx="7413">
                  <c:v>-8.3666666666667194E-2</c:v>
                </c:pt>
                <c:pt idx="7414">
                  <c:v>-8.4277777777777813E-2</c:v>
                </c:pt>
                <c:pt idx="7415">
                  <c:v>-8.4555555555555995E-2</c:v>
                </c:pt>
                <c:pt idx="7416">
                  <c:v>-8.4611111111111109E-2</c:v>
                </c:pt>
                <c:pt idx="7417">
                  <c:v>-8.5000000000000048E-2</c:v>
                </c:pt>
                <c:pt idx="7418">
                  <c:v>-8.5055555555555745E-2</c:v>
                </c:pt>
                <c:pt idx="7419">
                  <c:v>-8.5166666666667057E-2</c:v>
                </c:pt>
                <c:pt idx="7420">
                  <c:v>-8.5500000000000048E-2</c:v>
                </c:pt>
                <c:pt idx="7421">
                  <c:v>-8.5444444444444448E-2</c:v>
                </c:pt>
                <c:pt idx="7422">
                  <c:v>-8.5777777777777814E-2</c:v>
                </c:pt>
                <c:pt idx="7423">
                  <c:v>-8.6000000000000021E-2</c:v>
                </c:pt>
                <c:pt idx="7424">
                  <c:v>-8.6000000000000021E-2</c:v>
                </c:pt>
                <c:pt idx="7425">
                  <c:v>-8.6333333333333317E-2</c:v>
                </c:pt>
                <c:pt idx="7426">
                  <c:v>-8.6388888888888904E-2</c:v>
                </c:pt>
                <c:pt idx="7427">
                  <c:v>-8.6388888888888904E-2</c:v>
                </c:pt>
                <c:pt idx="7428">
                  <c:v>-8.6611111111110986E-2</c:v>
                </c:pt>
                <c:pt idx="7429">
                  <c:v>-8.6611111111110986E-2</c:v>
                </c:pt>
                <c:pt idx="7430">
                  <c:v>-8.6666666666667155E-2</c:v>
                </c:pt>
                <c:pt idx="7431">
                  <c:v>-8.6722222222222339E-2</c:v>
                </c:pt>
                <c:pt idx="7432">
                  <c:v>-8.6777777777777829E-2</c:v>
                </c:pt>
                <c:pt idx="7433">
                  <c:v>-8.6833333333333346E-2</c:v>
                </c:pt>
                <c:pt idx="7434">
                  <c:v>-8.6833333333333346E-2</c:v>
                </c:pt>
                <c:pt idx="7435">
                  <c:v>-8.6833333333333346E-2</c:v>
                </c:pt>
                <c:pt idx="7436">
                  <c:v>-8.6888888888888904E-2</c:v>
                </c:pt>
                <c:pt idx="7437">
                  <c:v>-8.6888888888888904E-2</c:v>
                </c:pt>
                <c:pt idx="7438">
                  <c:v>-8.6944444444444546E-2</c:v>
                </c:pt>
                <c:pt idx="7439">
                  <c:v>-8.6944444444444546E-2</c:v>
                </c:pt>
                <c:pt idx="7440">
                  <c:v>-8.6944444444444546E-2</c:v>
                </c:pt>
                <c:pt idx="7441">
                  <c:v>-8.7000000000000022E-2</c:v>
                </c:pt>
                <c:pt idx="7442">
                  <c:v>-8.7055555555555705E-2</c:v>
                </c:pt>
                <c:pt idx="7443">
                  <c:v>-8.6944444444444546E-2</c:v>
                </c:pt>
                <c:pt idx="7444">
                  <c:v>-8.7000000000000022E-2</c:v>
                </c:pt>
                <c:pt idx="7445">
                  <c:v>-8.6944444444444546E-2</c:v>
                </c:pt>
                <c:pt idx="7446">
                  <c:v>-8.7000000000000022E-2</c:v>
                </c:pt>
                <c:pt idx="7447">
                  <c:v>-8.7000000000000022E-2</c:v>
                </c:pt>
                <c:pt idx="7448">
                  <c:v>-8.7000000000000022E-2</c:v>
                </c:pt>
                <c:pt idx="7449">
                  <c:v>-8.7000000000000022E-2</c:v>
                </c:pt>
                <c:pt idx="7450">
                  <c:v>-8.7166666666666726E-2</c:v>
                </c:pt>
                <c:pt idx="7451">
                  <c:v>-8.7166666666666726E-2</c:v>
                </c:pt>
                <c:pt idx="7452">
                  <c:v>-8.7333333333333318E-2</c:v>
                </c:pt>
                <c:pt idx="7453">
                  <c:v>-8.738888888888878E-2</c:v>
                </c:pt>
                <c:pt idx="7454">
                  <c:v>-8.7611111111110959E-2</c:v>
                </c:pt>
                <c:pt idx="7455">
                  <c:v>-8.7611111111110959E-2</c:v>
                </c:pt>
                <c:pt idx="7456">
                  <c:v>-8.7666666666666976E-2</c:v>
                </c:pt>
                <c:pt idx="7457">
                  <c:v>-8.7888888888888905E-2</c:v>
                </c:pt>
                <c:pt idx="7458">
                  <c:v>-8.8055555555556012E-2</c:v>
                </c:pt>
                <c:pt idx="7459">
                  <c:v>-8.8333333333333347E-2</c:v>
                </c:pt>
                <c:pt idx="7460">
                  <c:v>-8.9000000000000204E-2</c:v>
                </c:pt>
                <c:pt idx="7461">
                  <c:v>-8.9500000000000246E-2</c:v>
                </c:pt>
                <c:pt idx="7462">
                  <c:v>-9.0666666666667159E-2</c:v>
                </c:pt>
                <c:pt idx="7463">
                  <c:v>-9.1722222222222247E-2</c:v>
                </c:pt>
                <c:pt idx="7464">
                  <c:v>-9.2166666666666744E-2</c:v>
                </c:pt>
                <c:pt idx="7465">
                  <c:v>-9.2666666666667064E-2</c:v>
                </c:pt>
                <c:pt idx="7466">
                  <c:v>-9.3055555555555974E-2</c:v>
                </c:pt>
                <c:pt idx="7467">
                  <c:v>-9.3444444444444691E-2</c:v>
                </c:pt>
                <c:pt idx="7468">
                  <c:v>-9.3444444444444691E-2</c:v>
                </c:pt>
                <c:pt idx="7469">
                  <c:v>-9.3111111111111117E-2</c:v>
                </c:pt>
                <c:pt idx="7470">
                  <c:v>-9.2833333333333323E-2</c:v>
                </c:pt>
                <c:pt idx="7471">
                  <c:v>-9.2777777777777709E-2</c:v>
                </c:pt>
                <c:pt idx="7472">
                  <c:v>-9.2722222222222248E-2</c:v>
                </c:pt>
                <c:pt idx="7473">
                  <c:v>-9.2722222222222248E-2</c:v>
                </c:pt>
                <c:pt idx="7474">
                  <c:v>-9.2277777777777681E-2</c:v>
                </c:pt>
                <c:pt idx="7475">
                  <c:v>-9.2222222222222247E-2</c:v>
                </c:pt>
                <c:pt idx="7476">
                  <c:v>-9.2166666666666744E-2</c:v>
                </c:pt>
                <c:pt idx="7477">
                  <c:v>-9.1944444444444523E-2</c:v>
                </c:pt>
                <c:pt idx="7478">
                  <c:v>-9.2000000000000026E-2</c:v>
                </c:pt>
                <c:pt idx="7479">
                  <c:v>-9.1944444444444523E-2</c:v>
                </c:pt>
                <c:pt idx="7480">
                  <c:v>-9.1944444444444523E-2</c:v>
                </c:pt>
                <c:pt idx="7481">
                  <c:v>-9.2000000000000026E-2</c:v>
                </c:pt>
                <c:pt idx="7482">
                  <c:v>-9.2055555555555724E-2</c:v>
                </c:pt>
                <c:pt idx="7483">
                  <c:v>-9.2000000000000026E-2</c:v>
                </c:pt>
                <c:pt idx="7484">
                  <c:v>-9.2166666666666744E-2</c:v>
                </c:pt>
                <c:pt idx="7485">
                  <c:v>-9.2111111111110672E-2</c:v>
                </c:pt>
                <c:pt idx="7486">
                  <c:v>-9.2166666666666744E-2</c:v>
                </c:pt>
                <c:pt idx="7487">
                  <c:v>-9.2222222222222247E-2</c:v>
                </c:pt>
                <c:pt idx="7488">
                  <c:v>-9.2277777777777681E-2</c:v>
                </c:pt>
                <c:pt idx="7489">
                  <c:v>-9.2333333333333323E-2</c:v>
                </c:pt>
                <c:pt idx="7490">
                  <c:v>-9.2388888888888882E-2</c:v>
                </c:pt>
                <c:pt idx="7491">
                  <c:v>-9.2388888888888882E-2</c:v>
                </c:pt>
                <c:pt idx="7492">
                  <c:v>-9.2500000000000027E-2</c:v>
                </c:pt>
                <c:pt idx="7493">
                  <c:v>-9.2611111111111089E-2</c:v>
                </c:pt>
                <c:pt idx="7494">
                  <c:v>-9.2833333333333323E-2</c:v>
                </c:pt>
                <c:pt idx="7495">
                  <c:v>-9.2888888888888896E-2</c:v>
                </c:pt>
                <c:pt idx="7496">
                  <c:v>-9.2944444444444524E-2</c:v>
                </c:pt>
                <c:pt idx="7497">
                  <c:v>-9.3222222222222706E-2</c:v>
                </c:pt>
                <c:pt idx="7498">
                  <c:v>-9.333333333333349E-2</c:v>
                </c:pt>
                <c:pt idx="7499">
                  <c:v>-9.3611111111111117E-2</c:v>
                </c:pt>
                <c:pt idx="7500">
                  <c:v>-9.3944444444444747E-2</c:v>
                </c:pt>
                <c:pt idx="7501">
                  <c:v>-9.3888888888888897E-2</c:v>
                </c:pt>
                <c:pt idx="7502">
                  <c:v>-9.4166666666667079E-2</c:v>
                </c:pt>
                <c:pt idx="7503">
                  <c:v>-9.4500000000000264E-2</c:v>
                </c:pt>
                <c:pt idx="7504">
                  <c:v>-9.4500000000000264E-2</c:v>
                </c:pt>
                <c:pt idx="7505">
                  <c:v>-9.4833333333333492E-2</c:v>
                </c:pt>
                <c:pt idx="7506">
                  <c:v>-9.4722222222222693E-2</c:v>
                </c:pt>
                <c:pt idx="7507">
                  <c:v>-9.466666666666719E-2</c:v>
                </c:pt>
                <c:pt idx="7508">
                  <c:v>-9.4833333333333492E-2</c:v>
                </c:pt>
                <c:pt idx="7509">
                  <c:v>-9.4777777777777725E-2</c:v>
                </c:pt>
                <c:pt idx="7510">
                  <c:v>-9.4722222222222693E-2</c:v>
                </c:pt>
                <c:pt idx="7511">
                  <c:v>-9.4777777777777725E-2</c:v>
                </c:pt>
                <c:pt idx="7512">
                  <c:v>-9.466666666666719E-2</c:v>
                </c:pt>
                <c:pt idx="7513">
                  <c:v>-9.4722222222222693E-2</c:v>
                </c:pt>
                <c:pt idx="7514">
                  <c:v>-9.4777777777777725E-2</c:v>
                </c:pt>
                <c:pt idx="7515">
                  <c:v>-9.4833333333333492E-2</c:v>
                </c:pt>
                <c:pt idx="7516">
                  <c:v>-9.5000000000000043E-2</c:v>
                </c:pt>
                <c:pt idx="7517">
                  <c:v>-9.5000000000000043E-2</c:v>
                </c:pt>
                <c:pt idx="7518">
                  <c:v>-9.5055555555555934E-2</c:v>
                </c:pt>
                <c:pt idx="7519">
                  <c:v>-9.511111111111098E-2</c:v>
                </c:pt>
                <c:pt idx="7520">
                  <c:v>-9.511111111111098E-2</c:v>
                </c:pt>
                <c:pt idx="7521">
                  <c:v>-9.5166666666667052E-2</c:v>
                </c:pt>
                <c:pt idx="7522">
                  <c:v>-9.511111111111098E-2</c:v>
                </c:pt>
                <c:pt idx="7523">
                  <c:v>-9.5166666666667052E-2</c:v>
                </c:pt>
                <c:pt idx="7524">
                  <c:v>-9.5222222222222264E-2</c:v>
                </c:pt>
                <c:pt idx="7525">
                  <c:v>-9.5277777777777711E-2</c:v>
                </c:pt>
                <c:pt idx="7526">
                  <c:v>-9.5444444444444526E-2</c:v>
                </c:pt>
                <c:pt idx="7527">
                  <c:v>-9.5500000000000265E-2</c:v>
                </c:pt>
                <c:pt idx="7528">
                  <c:v>-9.5500000000000265E-2</c:v>
                </c:pt>
                <c:pt idx="7529">
                  <c:v>-9.5833333333333326E-2</c:v>
                </c:pt>
                <c:pt idx="7530">
                  <c:v>-9.5722222222222555E-2</c:v>
                </c:pt>
                <c:pt idx="7531">
                  <c:v>-9.5944444444444527E-2</c:v>
                </c:pt>
                <c:pt idx="7532">
                  <c:v>-9.6222222222222265E-2</c:v>
                </c:pt>
                <c:pt idx="7533">
                  <c:v>-9.6000000000000044E-2</c:v>
                </c:pt>
                <c:pt idx="7534">
                  <c:v>-9.6333333333333326E-2</c:v>
                </c:pt>
                <c:pt idx="7535">
                  <c:v>-9.6388888888888899E-2</c:v>
                </c:pt>
                <c:pt idx="7536">
                  <c:v>-9.6388888888888899E-2</c:v>
                </c:pt>
                <c:pt idx="7537">
                  <c:v>-9.6722222222222445E-2</c:v>
                </c:pt>
                <c:pt idx="7538">
                  <c:v>-9.6611111111110981E-2</c:v>
                </c:pt>
                <c:pt idx="7539">
                  <c:v>-9.6611111111110981E-2</c:v>
                </c:pt>
                <c:pt idx="7540">
                  <c:v>-9.7111111111110704E-2</c:v>
                </c:pt>
                <c:pt idx="7541">
                  <c:v>-9.6944444444444527E-2</c:v>
                </c:pt>
                <c:pt idx="7542">
                  <c:v>-9.7166666666666748E-2</c:v>
                </c:pt>
                <c:pt idx="7543">
                  <c:v>-9.7222222222222238E-2</c:v>
                </c:pt>
                <c:pt idx="7544">
                  <c:v>-9.7222222222222238E-2</c:v>
                </c:pt>
                <c:pt idx="7545">
                  <c:v>-9.7444444444444514E-2</c:v>
                </c:pt>
                <c:pt idx="7546">
                  <c:v>-9.73888888888889E-2</c:v>
                </c:pt>
                <c:pt idx="7547">
                  <c:v>-9.7333333333333313E-2</c:v>
                </c:pt>
                <c:pt idx="7548">
                  <c:v>-9.7611111111110982E-2</c:v>
                </c:pt>
                <c:pt idx="7549">
                  <c:v>-9.7500000000000045E-2</c:v>
                </c:pt>
                <c:pt idx="7550">
                  <c:v>-9.7555555555555951E-2</c:v>
                </c:pt>
                <c:pt idx="7551">
                  <c:v>-9.7666666666667082E-2</c:v>
                </c:pt>
                <c:pt idx="7552">
                  <c:v>-9.7666666666667082E-2</c:v>
                </c:pt>
                <c:pt idx="7553">
                  <c:v>-9.7777777777777714E-2</c:v>
                </c:pt>
                <c:pt idx="7554">
                  <c:v>-9.7833333333333328E-2</c:v>
                </c:pt>
                <c:pt idx="7555">
                  <c:v>-9.772222222222246E-2</c:v>
                </c:pt>
                <c:pt idx="7556">
                  <c:v>-9.7888888888888928E-2</c:v>
                </c:pt>
                <c:pt idx="7557">
                  <c:v>-9.7833333333333328E-2</c:v>
                </c:pt>
                <c:pt idx="7558">
                  <c:v>-9.7944444444444528E-2</c:v>
                </c:pt>
                <c:pt idx="7559">
                  <c:v>-9.7944444444444528E-2</c:v>
                </c:pt>
                <c:pt idx="7560">
                  <c:v>-9.7944444444444528E-2</c:v>
                </c:pt>
                <c:pt idx="7561">
                  <c:v>-9.8277777777777714E-2</c:v>
                </c:pt>
                <c:pt idx="7562">
                  <c:v>-9.8388888888888928E-2</c:v>
                </c:pt>
                <c:pt idx="7563">
                  <c:v>-9.8611111111111122E-2</c:v>
                </c:pt>
                <c:pt idx="7564">
                  <c:v>-9.8944444444444737E-2</c:v>
                </c:pt>
                <c:pt idx="7565">
                  <c:v>-9.9000000000000046E-2</c:v>
                </c:pt>
                <c:pt idx="7566">
                  <c:v>-9.9333333333333343E-2</c:v>
                </c:pt>
                <c:pt idx="7567">
                  <c:v>-9.9611111111111109E-2</c:v>
                </c:pt>
                <c:pt idx="7568">
                  <c:v>-9.950000000000031E-2</c:v>
                </c:pt>
                <c:pt idx="7569">
                  <c:v>-9.9833333333333565E-2</c:v>
                </c:pt>
                <c:pt idx="7570">
                  <c:v>-9.9666666666667195E-2</c:v>
                </c:pt>
                <c:pt idx="7571">
                  <c:v>-9.9777777777777826E-2</c:v>
                </c:pt>
                <c:pt idx="7572">
                  <c:v>-0.1</c:v>
                </c:pt>
                <c:pt idx="7573">
                  <c:v>-0.1</c:v>
                </c:pt>
                <c:pt idx="7574">
                  <c:v>-0.10022222222222317</c:v>
                </c:pt>
                <c:pt idx="7575">
                  <c:v>-0.10072222222222317</c:v>
                </c:pt>
                <c:pt idx="7576">
                  <c:v>-0.100833333333333</c:v>
                </c:pt>
                <c:pt idx="7577">
                  <c:v>-0.10116666666666708</c:v>
                </c:pt>
                <c:pt idx="7578">
                  <c:v>-0.10116666666666708</c:v>
                </c:pt>
                <c:pt idx="7579">
                  <c:v>-0.10122222222222317</c:v>
                </c:pt>
                <c:pt idx="7580">
                  <c:v>-0.10127777777777802</c:v>
                </c:pt>
                <c:pt idx="7581">
                  <c:v>-0.10100000000000002</c:v>
                </c:pt>
                <c:pt idx="7582">
                  <c:v>-0.100888888888889</c:v>
                </c:pt>
                <c:pt idx="7583">
                  <c:v>-0.100944444444444</c:v>
                </c:pt>
                <c:pt idx="7584">
                  <c:v>-0.10127777777777802</c:v>
                </c:pt>
                <c:pt idx="7585">
                  <c:v>-0.10166666666666709</c:v>
                </c:pt>
                <c:pt idx="7586">
                  <c:v>-0.101833333333333</c:v>
                </c:pt>
                <c:pt idx="7587">
                  <c:v>-0.10211111111111108</c:v>
                </c:pt>
                <c:pt idx="7588">
                  <c:v>-0.10261111111111108</c:v>
                </c:pt>
                <c:pt idx="7589">
                  <c:v>-0.10272222222222317</c:v>
                </c:pt>
                <c:pt idx="7590">
                  <c:v>-0.10294444444444402</c:v>
                </c:pt>
                <c:pt idx="7591">
                  <c:v>-0.102833333333333</c:v>
                </c:pt>
                <c:pt idx="7592">
                  <c:v>-0.102888888888889</c:v>
                </c:pt>
                <c:pt idx="7593">
                  <c:v>-0.10305555555555602</c:v>
                </c:pt>
                <c:pt idx="7594">
                  <c:v>-0.10294444444444402</c:v>
                </c:pt>
                <c:pt idx="7595">
                  <c:v>-0.10300000000000002</c:v>
                </c:pt>
                <c:pt idx="7596">
                  <c:v>-0.10294444444444402</c:v>
                </c:pt>
                <c:pt idx="7597">
                  <c:v>-0.10266666666666709</c:v>
                </c:pt>
                <c:pt idx="7598">
                  <c:v>-0.10272222222222317</c:v>
                </c:pt>
                <c:pt idx="7599">
                  <c:v>-0.10250000000000002</c:v>
                </c:pt>
                <c:pt idx="7600">
                  <c:v>-0.10227777777777802</c:v>
                </c:pt>
                <c:pt idx="7601">
                  <c:v>-0.10250000000000002</c:v>
                </c:pt>
                <c:pt idx="7602">
                  <c:v>-0.102333333333333</c:v>
                </c:pt>
                <c:pt idx="7603">
                  <c:v>-0.102333333333333</c:v>
                </c:pt>
                <c:pt idx="7604">
                  <c:v>-0.10255555555555602</c:v>
                </c:pt>
                <c:pt idx="7605">
                  <c:v>-0.10261111111111108</c:v>
                </c:pt>
                <c:pt idx="7606">
                  <c:v>-0.102888888888889</c:v>
                </c:pt>
                <c:pt idx="7607">
                  <c:v>-0.10300000000000002</c:v>
                </c:pt>
                <c:pt idx="7608">
                  <c:v>-0.10294444444444402</c:v>
                </c:pt>
                <c:pt idx="7609">
                  <c:v>-0.10305555555555602</c:v>
                </c:pt>
                <c:pt idx="7610">
                  <c:v>-0.10300000000000002</c:v>
                </c:pt>
                <c:pt idx="7611">
                  <c:v>-0.10305555555555602</c:v>
                </c:pt>
                <c:pt idx="7612">
                  <c:v>-0.10305555555555602</c:v>
                </c:pt>
                <c:pt idx="7613">
                  <c:v>-0.10294444444444402</c:v>
                </c:pt>
                <c:pt idx="7614">
                  <c:v>-0.10300000000000002</c:v>
                </c:pt>
                <c:pt idx="7615">
                  <c:v>-0.10305555555555602</c:v>
                </c:pt>
                <c:pt idx="7616">
                  <c:v>-0.10300000000000002</c:v>
                </c:pt>
                <c:pt idx="7617">
                  <c:v>-0.10311111111111108</c:v>
                </c:pt>
                <c:pt idx="7618">
                  <c:v>-0.10311111111111108</c:v>
                </c:pt>
                <c:pt idx="7619">
                  <c:v>-0.1031666666666671</c:v>
                </c:pt>
                <c:pt idx="7620">
                  <c:v>-0.1031666666666671</c:v>
                </c:pt>
                <c:pt idx="7621">
                  <c:v>-0.10322222222222319</c:v>
                </c:pt>
                <c:pt idx="7622">
                  <c:v>-0.10322222222222319</c:v>
                </c:pt>
                <c:pt idx="7623">
                  <c:v>-0.10327777777777802</c:v>
                </c:pt>
                <c:pt idx="7624">
                  <c:v>-0.10327777777777802</c:v>
                </c:pt>
                <c:pt idx="7625">
                  <c:v>-0.103333333333333</c:v>
                </c:pt>
                <c:pt idx="7626">
                  <c:v>-0.103388888888889</c:v>
                </c:pt>
                <c:pt idx="7627">
                  <c:v>-0.10344444444444402</c:v>
                </c:pt>
                <c:pt idx="7628">
                  <c:v>-0.10344444444444402</c:v>
                </c:pt>
                <c:pt idx="7629">
                  <c:v>-0.10344444444444402</c:v>
                </c:pt>
                <c:pt idx="7630">
                  <c:v>-0.10344444444444402</c:v>
                </c:pt>
                <c:pt idx="7631">
                  <c:v>-0.103388888888889</c:v>
                </c:pt>
                <c:pt idx="7632">
                  <c:v>-0.103333333333333</c:v>
                </c:pt>
                <c:pt idx="7633">
                  <c:v>-0.10344444444444402</c:v>
                </c:pt>
                <c:pt idx="7634">
                  <c:v>-0.10350000000000002</c:v>
                </c:pt>
                <c:pt idx="7635">
                  <c:v>-0.10372222222222319</c:v>
                </c:pt>
                <c:pt idx="7636">
                  <c:v>-0.10400000000000002</c:v>
                </c:pt>
                <c:pt idx="7637">
                  <c:v>-0.10400000000000002</c:v>
                </c:pt>
                <c:pt idx="7638">
                  <c:v>-0.10427777777777802</c:v>
                </c:pt>
                <c:pt idx="7639">
                  <c:v>-0.104333333333333</c:v>
                </c:pt>
                <c:pt idx="7640">
                  <c:v>-0.104388888888889</c:v>
                </c:pt>
                <c:pt idx="7641">
                  <c:v>-0.10472222222222322</c:v>
                </c:pt>
                <c:pt idx="7642">
                  <c:v>-0.10444444444444402</c:v>
                </c:pt>
                <c:pt idx="7643">
                  <c:v>-0.10455555555555608</c:v>
                </c:pt>
                <c:pt idx="7644">
                  <c:v>-0.10477777777777808</c:v>
                </c:pt>
                <c:pt idx="7645">
                  <c:v>-0.1046666666666671</c:v>
                </c:pt>
                <c:pt idx="7646">
                  <c:v>-0.10494444444444402</c:v>
                </c:pt>
                <c:pt idx="7647">
                  <c:v>-0.104888888888889</c:v>
                </c:pt>
                <c:pt idx="7648">
                  <c:v>-0.1046666666666671</c:v>
                </c:pt>
                <c:pt idx="7649">
                  <c:v>-0.104888888888889</c:v>
                </c:pt>
                <c:pt idx="7650">
                  <c:v>-0.10461111111111109</c:v>
                </c:pt>
                <c:pt idx="7651">
                  <c:v>-0.10472222222222322</c:v>
                </c:pt>
                <c:pt idx="7652">
                  <c:v>-0.10494444444444402</c:v>
                </c:pt>
                <c:pt idx="7653">
                  <c:v>-0.10505555555555608</c:v>
                </c:pt>
                <c:pt idx="7654">
                  <c:v>-0.10522222222222322</c:v>
                </c:pt>
                <c:pt idx="7655">
                  <c:v>-0.10544444444444402</c:v>
                </c:pt>
                <c:pt idx="7656">
                  <c:v>-0.10550000000000002</c:v>
                </c:pt>
                <c:pt idx="7657">
                  <c:v>-0.10577777777777808</c:v>
                </c:pt>
                <c:pt idx="7658">
                  <c:v>-0.10572222222222322</c:v>
                </c:pt>
                <c:pt idx="7659">
                  <c:v>-0.10577777777777808</c:v>
                </c:pt>
                <c:pt idx="7660">
                  <c:v>-0.10577777777777808</c:v>
                </c:pt>
                <c:pt idx="7661">
                  <c:v>-0.10572222222222322</c:v>
                </c:pt>
                <c:pt idx="7662">
                  <c:v>-0.10577777777777808</c:v>
                </c:pt>
                <c:pt idx="7663">
                  <c:v>-0.10577777777777808</c:v>
                </c:pt>
                <c:pt idx="7664">
                  <c:v>-0.105833333333333</c:v>
                </c:pt>
                <c:pt idx="7665">
                  <c:v>-0.105888888888889</c:v>
                </c:pt>
                <c:pt idx="7666">
                  <c:v>-0.105888888888889</c:v>
                </c:pt>
                <c:pt idx="7667">
                  <c:v>-0.10594444444444402</c:v>
                </c:pt>
                <c:pt idx="7668">
                  <c:v>-0.10600000000000002</c:v>
                </c:pt>
                <c:pt idx="7669">
                  <c:v>-0.10594444444444402</c:v>
                </c:pt>
                <c:pt idx="7670">
                  <c:v>-0.10611111111111109</c:v>
                </c:pt>
                <c:pt idx="7671">
                  <c:v>-0.10616666666666712</c:v>
                </c:pt>
                <c:pt idx="7672">
                  <c:v>-0.10616666666666712</c:v>
                </c:pt>
                <c:pt idx="7673">
                  <c:v>-0.10644444444444402</c:v>
                </c:pt>
                <c:pt idx="7674">
                  <c:v>-0.106388888888889</c:v>
                </c:pt>
                <c:pt idx="7675">
                  <c:v>-0.10655555555555608</c:v>
                </c:pt>
                <c:pt idx="7676">
                  <c:v>-0.106833333333333</c:v>
                </c:pt>
                <c:pt idx="7677">
                  <c:v>-0.10672222222222322</c:v>
                </c:pt>
                <c:pt idx="7678">
                  <c:v>-0.10700000000000008</c:v>
                </c:pt>
                <c:pt idx="7679">
                  <c:v>-0.1071111111111111</c:v>
                </c:pt>
                <c:pt idx="7680">
                  <c:v>-0.10694444444444402</c:v>
                </c:pt>
                <c:pt idx="7681">
                  <c:v>-0.107333333333333</c:v>
                </c:pt>
                <c:pt idx="7682">
                  <c:v>-0.10716666666666712</c:v>
                </c:pt>
                <c:pt idx="7683">
                  <c:v>-0.10722222222222322</c:v>
                </c:pt>
                <c:pt idx="7684">
                  <c:v>-0.10744444444444502</c:v>
                </c:pt>
                <c:pt idx="7685">
                  <c:v>-0.10716666666666712</c:v>
                </c:pt>
                <c:pt idx="7686">
                  <c:v>-0.10744444444444502</c:v>
                </c:pt>
                <c:pt idx="7687">
                  <c:v>-0.1076111111111111</c:v>
                </c:pt>
                <c:pt idx="7688">
                  <c:v>-0.1076111111111111</c:v>
                </c:pt>
                <c:pt idx="7689">
                  <c:v>-0.10800000000000008</c:v>
                </c:pt>
                <c:pt idx="7690">
                  <c:v>-0.10777777777777808</c:v>
                </c:pt>
                <c:pt idx="7691">
                  <c:v>-0.10794444444444502</c:v>
                </c:pt>
                <c:pt idx="7692">
                  <c:v>-0.10822222222222322</c:v>
                </c:pt>
                <c:pt idx="7693">
                  <c:v>-0.10800000000000008</c:v>
                </c:pt>
                <c:pt idx="7694">
                  <c:v>-0.10805555555555608</c:v>
                </c:pt>
                <c:pt idx="7695">
                  <c:v>-0.10816666666666713</c:v>
                </c:pt>
                <c:pt idx="7696">
                  <c:v>-0.10805555555555608</c:v>
                </c:pt>
                <c:pt idx="7697">
                  <c:v>-0.108333333333333</c:v>
                </c:pt>
                <c:pt idx="7698">
                  <c:v>-0.10827777777777808</c:v>
                </c:pt>
                <c:pt idx="7699">
                  <c:v>-0.108333333333333</c:v>
                </c:pt>
                <c:pt idx="7700">
                  <c:v>-0.10850000000000008</c:v>
                </c:pt>
                <c:pt idx="7701">
                  <c:v>-0.10850000000000008</c:v>
                </c:pt>
                <c:pt idx="7702">
                  <c:v>-0.10850000000000008</c:v>
                </c:pt>
                <c:pt idx="7703">
                  <c:v>-0.10855555555555609</c:v>
                </c:pt>
                <c:pt idx="7704">
                  <c:v>-0.10855555555555609</c:v>
                </c:pt>
                <c:pt idx="7705">
                  <c:v>-0.1086111111111111</c:v>
                </c:pt>
                <c:pt idx="7706">
                  <c:v>-0.10850000000000008</c:v>
                </c:pt>
                <c:pt idx="7707">
                  <c:v>-0.10855555555555609</c:v>
                </c:pt>
                <c:pt idx="7708">
                  <c:v>-0.10855555555555609</c:v>
                </c:pt>
                <c:pt idx="7709">
                  <c:v>-0.10855555555555609</c:v>
                </c:pt>
                <c:pt idx="7710">
                  <c:v>-0.10855555555555609</c:v>
                </c:pt>
                <c:pt idx="7711">
                  <c:v>-0.10855555555555609</c:v>
                </c:pt>
                <c:pt idx="7712">
                  <c:v>-0.1086111111111111</c:v>
                </c:pt>
                <c:pt idx="7713">
                  <c:v>-0.10872222222222322</c:v>
                </c:pt>
                <c:pt idx="7714">
                  <c:v>-0.10872222222222322</c:v>
                </c:pt>
                <c:pt idx="7715">
                  <c:v>-0.10877777777777808</c:v>
                </c:pt>
                <c:pt idx="7716">
                  <c:v>-0.108833333333333</c:v>
                </c:pt>
                <c:pt idx="7717">
                  <c:v>-0.10877777777777808</c:v>
                </c:pt>
                <c:pt idx="7718">
                  <c:v>-0.108833333333333</c:v>
                </c:pt>
                <c:pt idx="7719">
                  <c:v>-0.10877777777777808</c:v>
                </c:pt>
                <c:pt idx="7720">
                  <c:v>-0.10877777777777808</c:v>
                </c:pt>
                <c:pt idx="7721">
                  <c:v>-0.10877777777777808</c:v>
                </c:pt>
                <c:pt idx="7722">
                  <c:v>-0.10872222222222322</c:v>
                </c:pt>
                <c:pt idx="7723">
                  <c:v>-0.10877777777777808</c:v>
                </c:pt>
                <c:pt idx="7724">
                  <c:v>-0.10888888888888902</c:v>
                </c:pt>
                <c:pt idx="7725">
                  <c:v>-0.10888888888888902</c:v>
                </c:pt>
                <c:pt idx="7726">
                  <c:v>-0.10900000000000008</c:v>
                </c:pt>
                <c:pt idx="7727">
                  <c:v>-0.10905555555555609</c:v>
                </c:pt>
                <c:pt idx="7728">
                  <c:v>-0.10905555555555609</c:v>
                </c:pt>
                <c:pt idx="7729">
                  <c:v>-0.10911111111111112</c:v>
                </c:pt>
                <c:pt idx="7730">
                  <c:v>-0.10911111111111112</c:v>
                </c:pt>
                <c:pt idx="7731">
                  <c:v>-0.10911111111111112</c:v>
                </c:pt>
                <c:pt idx="7732">
                  <c:v>-0.10916666666666713</c:v>
                </c:pt>
                <c:pt idx="7733">
                  <c:v>-0.10911111111111112</c:v>
                </c:pt>
                <c:pt idx="7734">
                  <c:v>-0.10916666666666713</c:v>
                </c:pt>
                <c:pt idx="7735">
                  <c:v>-0.10922222222222322</c:v>
                </c:pt>
                <c:pt idx="7736">
                  <c:v>-0.10911111111111112</c:v>
                </c:pt>
                <c:pt idx="7737">
                  <c:v>-0.10911111111111112</c:v>
                </c:pt>
                <c:pt idx="7738">
                  <c:v>-0.10905555555555609</c:v>
                </c:pt>
                <c:pt idx="7739">
                  <c:v>-0.10905555555555609</c:v>
                </c:pt>
                <c:pt idx="7740">
                  <c:v>-0.10927777777777808</c:v>
                </c:pt>
                <c:pt idx="7741">
                  <c:v>-0.10922222222222322</c:v>
                </c:pt>
                <c:pt idx="7742">
                  <c:v>-0.10950000000000008</c:v>
                </c:pt>
                <c:pt idx="7743">
                  <c:v>-0.10972222222222322</c:v>
                </c:pt>
                <c:pt idx="7744">
                  <c:v>-0.10983333333333302</c:v>
                </c:pt>
                <c:pt idx="7745">
                  <c:v>-0.110277777777778</c:v>
                </c:pt>
                <c:pt idx="7746">
                  <c:v>-0.110444444444444</c:v>
                </c:pt>
                <c:pt idx="7747">
                  <c:v>-0.11061111111111102</c:v>
                </c:pt>
                <c:pt idx="7748">
                  <c:v>-0.110888888888889</c:v>
                </c:pt>
                <c:pt idx="7749">
                  <c:v>-0.110888888888889</c:v>
                </c:pt>
                <c:pt idx="7750">
                  <c:v>-0.11111111111111102</c:v>
                </c:pt>
                <c:pt idx="7751">
                  <c:v>-0.111277777777778</c:v>
                </c:pt>
                <c:pt idx="7752">
                  <c:v>-0.111277777777778</c:v>
                </c:pt>
                <c:pt idx="7753">
                  <c:v>-0.111444444444444</c:v>
                </c:pt>
                <c:pt idx="7754">
                  <c:v>-0.111444444444444</c:v>
                </c:pt>
                <c:pt idx="7755">
                  <c:v>-0.111555555555556</c:v>
                </c:pt>
                <c:pt idx="7756">
                  <c:v>-0.11161111111111102</c:v>
                </c:pt>
                <c:pt idx="7757">
                  <c:v>-0.111555555555556</c:v>
                </c:pt>
                <c:pt idx="7758">
                  <c:v>-0.11172222222222317</c:v>
                </c:pt>
                <c:pt idx="7759">
                  <c:v>-0.11166666666666702</c:v>
                </c:pt>
                <c:pt idx="7760">
                  <c:v>-0.11161111111111102</c:v>
                </c:pt>
                <c:pt idx="7761">
                  <c:v>-0.11161111111111102</c:v>
                </c:pt>
                <c:pt idx="7762">
                  <c:v>-0.111555555555556</c:v>
                </c:pt>
                <c:pt idx="7763">
                  <c:v>-0.1115</c:v>
                </c:pt>
                <c:pt idx="7764">
                  <c:v>-0.111555555555556</c:v>
                </c:pt>
                <c:pt idx="7765">
                  <c:v>-0.111388888888889</c:v>
                </c:pt>
                <c:pt idx="7766">
                  <c:v>-0.1115</c:v>
                </c:pt>
                <c:pt idx="7767">
                  <c:v>-0.111555555555556</c:v>
                </c:pt>
                <c:pt idx="7768">
                  <c:v>-0.111555555555556</c:v>
                </c:pt>
                <c:pt idx="7769">
                  <c:v>-0.11183333333333298</c:v>
                </c:pt>
                <c:pt idx="7770">
                  <c:v>-0.111777777777778</c:v>
                </c:pt>
                <c:pt idx="7771">
                  <c:v>-0.111888888888889</c:v>
                </c:pt>
                <c:pt idx="7772">
                  <c:v>-0.111944444444444</c:v>
                </c:pt>
                <c:pt idx="7773">
                  <c:v>-0.111944444444444</c:v>
                </c:pt>
                <c:pt idx="7774">
                  <c:v>-0.11222222222222317</c:v>
                </c:pt>
                <c:pt idx="7775">
                  <c:v>-0.11216666666666708</c:v>
                </c:pt>
                <c:pt idx="7776">
                  <c:v>-0.112</c:v>
                </c:pt>
                <c:pt idx="7777">
                  <c:v>-0.112277777777778</c:v>
                </c:pt>
                <c:pt idx="7778">
                  <c:v>-0.11216666666666708</c:v>
                </c:pt>
                <c:pt idx="7779">
                  <c:v>-0.1125</c:v>
                </c:pt>
                <c:pt idx="7780">
                  <c:v>-0.11266666666666708</c:v>
                </c:pt>
                <c:pt idx="7781">
                  <c:v>-0.112444444444444</c:v>
                </c:pt>
                <c:pt idx="7782">
                  <c:v>-0.11272222222222317</c:v>
                </c:pt>
                <c:pt idx="7783">
                  <c:v>-0.112888888888889</c:v>
                </c:pt>
                <c:pt idx="7784">
                  <c:v>-0.112888888888889</c:v>
                </c:pt>
                <c:pt idx="7785">
                  <c:v>-0.113277777777778</c:v>
                </c:pt>
                <c:pt idx="7786">
                  <c:v>-0.113277777777778</c:v>
                </c:pt>
                <c:pt idx="7787">
                  <c:v>-0.113277777777778</c:v>
                </c:pt>
                <c:pt idx="7788">
                  <c:v>-0.1135</c:v>
                </c:pt>
                <c:pt idx="7789">
                  <c:v>-0.113444444444444</c:v>
                </c:pt>
                <c:pt idx="7790">
                  <c:v>-0.1135</c:v>
                </c:pt>
                <c:pt idx="7791">
                  <c:v>-0.1135</c:v>
                </c:pt>
                <c:pt idx="7792">
                  <c:v>-0.113444444444444</c:v>
                </c:pt>
                <c:pt idx="7793">
                  <c:v>-0.1135</c:v>
                </c:pt>
                <c:pt idx="7794">
                  <c:v>-0.113388888888889</c:v>
                </c:pt>
                <c:pt idx="7795">
                  <c:v>-0.113388888888889</c:v>
                </c:pt>
                <c:pt idx="7796">
                  <c:v>-0.1135</c:v>
                </c:pt>
                <c:pt idx="7797">
                  <c:v>-0.11333333333333298</c:v>
                </c:pt>
                <c:pt idx="7798">
                  <c:v>-0.113444444444444</c:v>
                </c:pt>
                <c:pt idx="7799">
                  <c:v>-0.113444444444444</c:v>
                </c:pt>
                <c:pt idx="7800">
                  <c:v>-0.113388888888889</c:v>
                </c:pt>
                <c:pt idx="7801">
                  <c:v>-0.11366666666666708</c:v>
                </c:pt>
                <c:pt idx="7802">
                  <c:v>-0.11355555555555602</c:v>
                </c:pt>
                <c:pt idx="7803">
                  <c:v>-0.11361111111111102</c:v>
                </c:pt>
                <c:pt idx="7804">
                  <c:v>-0.11383333333333298</c:v>
                </c:pt>
                <c:pt idx="7805">
                  <c:v>-0.11383333333333298</c:v>
                </c:pt>
                <c:pt idx="7806">
                  <c:v>-0.113888888888889</c:v>
                </c:pt>
                <c:pt idx="7807">
                  <c:v>-0.113944444444444</c:v>
                </c:pt>
                <c:pt idx="7808">
                  <c:v>-0.11383333333333298</c:v>
                </c:pt>
                <c:pt idx="7809">
                  <c:v>-0.114</c:v>
                </c:pt>
                <c:pt idx="7810">
                  <c:v>-0.114</c:v>
                </c:pt>
                <c:pt idx="7811">
                  <c:v>-0.11405555555555602</c:v>
                </c:pt>
                <c:pt idx="7812">
                  <c:v>-0.11405555555555602</c:v>
                </c:pt>
                <c:pt idx="7813">
                  <c:v>-0.11405555555555602</c:v>
                </c:pt>
                <c:pt idx="7814">
                  <c:v>-0.11411111111111102</c:v>
                </c:pt>
                <c:pt idx="7815">
                  <c:v>-0.11416666666666708</c:v>
                </c:pt>
                <c:pt idx="7816">
                  <c:v>-0.11411111111111102</c:v>
                </c:pt>
                <c:pt idx="7817">
                  <c:v>-0.11422222222222317</c:v>
                </c:pt>
                <c:pt idx="7818">
                  <c:v>-0.11422222222222317</c:v>
                </c:pt>
                <c:pt idx="7819">
                  <c:v>-0.11422222222222317</c:v>
                </c:pt>
                <c:pt idx="7820">
                  <c:v>-0.11416666666666708</c:v>
                </c:pt>
                <c:pt idx="7821">
                  <c:v>-0.11416666666666708</c:v>
                </c:pt>
                <c:pt idx="7822">
                  <c:v>-0.11411111111111102</c:v>
                </c:pt>
                <c:pt idx="7823">
                  <c:v>-0.11427777777777802</c:v>
                </c:pt>
                <c:pt idx="7824">
                  <c:v>-0.11455555555555602</c:v>
                </c:pt>
                <c:pt idx="7825">
                  <c:v>-0.114833333333333</c:v>
                </c:pt>
                <c:pt idx="7826">
                  <c:v>-0.11527777777777802</c:v>
                </c:pt>
                <c:pt idx="7827">
                  <c:v>-0.115888888888889</c:v>
                </c:pt>
                <c:pt idx="7828">
                  <c:v>-0.11661111111111108</c:v>
                </c:pt>
                <c:pt idx="7829">
                  <c:v>-0.11711111111111108</c:v>
                </c:pt>
                <c:pt idx="7830">
                  <c:v>-0.11772222222222317</c:v>
                </c:pt>
                <c:pt idx="7831">
                  <c:v>-0.117833333333333</c:v>
                </c:pt>
                <c:pt idx="7832">
                  <c:v>-0.11800000000000002</c:v>
                </c:pt>
                <c:pt idx="7833">
                  <c:v>-0.118333333333333</c:v>
                </c:pt>
                <c:pt idx="7834">
                  <c:v>-0.11822222222222317</c:v>
                </c:pt>
                <c:pt idx="7835">
                  <c:v>-0.11822222222222317</c:v>
                </c:pt>
                <c:pt idx="7836">
                  <c:v>-0.11855555555555602</c:v>
                </c:pt>
                <c:pt idx="7837">
                  <c:v>-0.11844444444444402</c:v>
                </c:pt>
                <c:pt idx="7838">
                  <c:v>-0.11877777777777802</c:v>
                </c:pt>
                <c:pt idx="7839">
                  <c:v>-0.11894444444444402</c:v>
                </c:pt>
                <c:pt idx="7840">
                  <c:v>-0.118888888888889</c:v>
                </c:pt>
                <c:pt idx="7841">
                  <c:v>-0.11911111111111108</c:v>
                </c:pt>
                <c:pt idx="7842">
                  <c:v>-0.1191666666666671</c:v>
                </c:pt>
                <c:pt idx="7843">
                  <c:v>-0.11922222222222319</c:v>
                </c:pt>
                <c:pt idx="7844">
                  <c:v>-0.119388888888889</c:v>
                </c:pt>
                <c:pt idx="7845">
                  <c:v>-0.119333333333333</c:v>
                </c:pt>
                <c:pt idx="7846">
                  <c:v>-0.119388888888889</c:v>
                </c:pt>
                <c:pt idx="7847">
                  <c:v>-0.11950000000000002</c:v>
                </c:pt>
                <c:pt idx="7848">
                  <c:v>-0.11955555555555608</c:v>
                </c:pt>
                <c:pt idx="7849">
                  <c:v>-0.11950000000000002</c:v>
                </c:pt>
                <c:pt idx="7850">
                  <c:v>-0.11950000000000002</c:v>
                </c:pt>
                <c:pt idx="7851">
                  <c:v>-0.11944444444444402</c:v>
                </c:pt>
                <c:pt idx="7852">
                  <c:v>-0.11950000000000002</c:v>
                </c:pt>
                <c:pt idx="7853">
                  <c:v>-0.119333333333333</c:v>
                </c:pt>
                <c:pt idx="7854">
                  <c:v>-0.11927777777777802</c:v>
                </c:pt>
                <c:pt idx="7855">
                  <c:v>-0.11927777777777802</c:v>
                </c:pt>
                <c:pt idx="7856">
                  <c:v>-0.119388888888889</c:v>
                </c:pt>
                <c:pt idx="7857">
                  <c:v>-0.11950000000000002</c:v>
                </c:pt>
                <c:pt idx="7858">
                  <c:v>-0.11950000000000002</c:v>
                </c:pt>
                <c:pt idx="7859">
                  <c:v>-0.119888888888889</c:v>
                </c:pt>
                <c:pt idx="7860">
                  <c:v>-0.12044444444444402</c:v>
                </c:pt>
                <c:pt idx="7861">
                  <c:v>-0.12050000000000002</c:v>
                </c:pt>
                <c:pt idx="7862">
                  <c:v>-0.1206666666666671</c:v>
                </c:pt>
                <c:pt idx="7863">
                  <c:v>-0.12061111111111109</c:v>
                </c:pt>
                <c:pt idx="7864">
                  <c:v>-0.12055555555555608</c:v>
                </c:pt>
                <c:pt idx="7865">
                  <c:v>-0.12077777777777808</c:v>
                </c:pt>
                <c:pt idx="7866">
                  <c:v>-0.120388888888889</c:v>
                </c:pt>
                <c:pt idx="7867">
                  <c:v>-0.12022222222222322</c:v>
                </c:pt>
                <c:pt idx="7868">
                  <c:v>-0.12055555555555608</c:v>
                </c:pt>
                <c:pt idx="7869">
                  <c:v>-0.120333333333333</c:v>
                </c:pt>
                <c:pt idx="7870">
                  <c:v>-0.1206666666666671</c:v>
                </c:pt>
                <c:pt idx="7871">
                  <c:v>-0.12094444444444402</c:v>
                </c:pt>
                <c:pt idx="7872">
                  <c:v>-0.120833333333333</c:v>
                </c:pt>
                <c:pt idx="7873">
                  <c:v>-0.12122222222222322</c:v>
                </c:pt>
                <c:pt idx="7874">
                  <c:v>-0.1211666666666671</c:v>
                </c:pt>
                <c:pt idx="7875">
                  <c:v>-0.12127777777777808</c:v>
                </c:pt>
                <c:pt idx="7876">
                  <c:v>-0.12172222222222322</c:v>
                </c:pt>
                <c:pt idx="7877">
                  <c:v>-0.12155555555555608</c:v>
                </c:pt>
                <c:pt idx="7878">
                  <c:v>-0.12161111111111109</c:v>
                </c:pt>
                <c:pt idx="7879">
                  <c:v>-0.12177777777777808</c:v>
                </c:pt>
                <c:pt idx="7880">
                  <c:v>-0.12177777777777808</c:v>
                </c:pt>
                <c:pt idx="7881">
                  <c:v>-0.12194444444444402</c:v>
                </c:pt>
                <c:pt idx="7882">
                  <c:v>-0.12177777777777808</c:v>
                </c:pt>
                <c:pt idx="7883">
                  <c:v>-0.12177777777777808</c:v>
                </c:pt>
                <c:pt idx="7884">
                  <c:v>-0.12194444444444402</c:v>
                </c:pt>
                <c:pt idx="7885">
                  <c:v>-0.12177777777777808</c:v>
                </c:pt>
                <c:pt idx="7886">
                  <c:v>-0.121888888888889</c:v>
                </c:pt>
                <c:pt idx="7887">
                  <c:v>-0.121833333333333</c:v>
                </c:pt>
                <c:pt idx="7888">
                  <c:v>-0.121833333333333</c:v>
                </c:pt>
                <c:pt idx="7889">
                  <c:v>-0.1221111111111111</c:v>
                </c:pt>
                <c:pt idx="7890">
                  <c:v>-0.12205555555555608</c:v>
                </c:pt>
                <c:pt idx="7891">
                  <c:v>-0.12216666666666712</c:v>
                </c:pt>
                <c:pt idx="7892">
                  <c:v>-0.12238888888888902</c:v>
                </c:pt>
                <c:pt idx="7893">
                  <c:v>-0.12227777777777808</c:v>
                </c:pt>
                <c:pt idx="7894">
                  <c:v>-0.12255555555555608</c:v>
                </c:pt>
                <c:pt idx="7895">
                  <c:v>-0.1226111111111111</c:v>
                </c:pt>
                <c:pt idx="7896">
                  <c:v>-0.12255555555555608</c:v>
                </c:pt>
                <c:pt idx="7897">
                  <c:v>-0.122833333333333</c:v>
                </c:pt>
                <c:pt idx="7898">
                  <c:v>-0.122833333333333</c:v>
                </c:pt>
                <c:pt idx="7899">
                  <c:v>-0.12300000000000008</c:v>
                </c:pt>
                <c:pt idx="7900">
                  <c:v>-0.123333333333333</c:v>
                </c:pt>
                <c:pt idx="7901">
                  <c:v>-0.12322222222222322</c:v>
                </c:pt>
                <c:pt idx="7902">
                  <c:v>-0.12350000000000008</c:v>
                </c:pt>
                <c:pt idx="7903">
                  <c:v>-0.1236111111111111</c:v>
                </c:pt>
                <c:pt idx="7904">
                  <c:v>-0.12366666666666712</c:v>
                </c:pt>
                <c:pt idx="7905">
                  <c:v>-0.12400000000000008</c:v>
                </c:pt>
                <c:pt idx="7906">
                  <c:v>-0.12405555555555609</c:v>
                </c:pt>
                <c:pt idx="7907">
                  <c:v>-0.1241111111111111</c:v>
                </c:pt>
                <c:pt idx="7908">
                  <c:v>-0.12444444444444502</c:v>
                </c:pt>
                <c:pt idx="7909">
                  <c:v>-0.12444444444444502</c:v>
                </c:pt>
                <c:pt idx="7910">
                  <c:v>-0.12466666666666713</c:v>
                </c:pt>
                <c:pt idx="7911">
                  <c:v>-0.12472222222222322</c:v>
                </c:pt>
                <c:pt idx="7912">
                  <c:v>-0.12466666666666713</c:v>
                </c:pt>
                <c:pt idx="7913">
                  <c:v>-0.124833333333333</c:v>
                </c:pt>
                <c:pt idx="7914">
                  <c:v>-0.12477777777777808</c:v>
                </c:pt>
                <c:pt idx="7915">
                  <c:v>-0.124833333333333</c:v>
                </c:pt>
                <c:pt idx="7916">
                  <c:v>-0.124833333333333</c:v>
                </c:pt>
                <c:pt idx="7917">
                  <c:v>-0.124833333333333</c:v>
                </c:pt>
                <c:pt idx="7918">
                  <c:v>-0.12494444444444502</c:v>
                </c:pt>
                <c:pt idx="7919">
                  <c:v>-0.125</c:v>
                </c:pt>
                <c:pt idx="7920">
                  <c:v>-0.125</c:v>
                </c:pt>
                <c:pt idx="7921">
                  <c:v>-0.12516666666666687</c:v>
                </c:pt>
                <c:pt idx="7922">
                  <c:v>-0.12511111111111101</c:v>
                </c:pt>
                <c:pt idx="7923">
                  <c:v>-0.12522222222222201</c:v>
                </c:pt>
                <c:pt idx="7924">
                  <c:v>-0.12522222222222201</c:v>
                </c:pt>
                <c:pt idx="7925">
                  <c:v>-0.12522222222222201</c:v>
                </c:pt>
                <c:pt idx="7926">
                  <c:v>-0.1255</c:v>
                </c:pt>
                <c:pt idx="7927">
                  <c:v>-0.1255</c:v>
                </c:pt>
                <c:pt idx="7928">
                  <c:v>-0.12555555555555487</c:v>
                </c:pt>
                <c:pt idx="7929">
                  <c:v>-0.12594444444444533</c:v>
                </c:pt>
                <c:pt idx="7930">
                  <c:v>-0.12594444444444533</c:v>
                </c:pt>
                <c:pt idx="7931">
                  <c:v>-0.12633333333333316</c:v>
                </c:pt>
                <c:pt idx="7932">
                  <c:v>-0.12661111111111101</c:v>
                </c:pt>
                <c:pt idx="7933">
                  <c:v>-0.12655555555555487</c:v>
                </c:pt>
                <c:pt idx="7934">
                  <c:v>-0.126888888888889</c:v>
                </c:pt>
                <c:pt idx="7935">
                  <c:v>-0.12716666666666687</c:v>
                </c:pt>
                <c:pt idx="7936">
                  <c:v>-0.12711111111111101</c:v>
                </c:pt>
                <c:pt idx="7937">
                  <c:v>-0.127388888888889</c:v>
                </c:pt>
                <c:pt idx="7938">
                  <c:v>-0.12733333333333316</c:v>
                </c:pt>
                <c:pt idx="7939">
                  <c:v>-0.12733333333333316</c:v>
                </c:pt>
                <c:pt idx="7940">
                  <c:v>-0.1275</c:v>
                </c:pt>
                <c:pt idx="7941">
                  <c:v>-0.12744444444444536</c:v>
                </c:pt>
                <c:pt idx="7942">
                  <c:v>-0.12744444444444536</c:v>
                </c:pt>
                <c:pt idx="7943">
                  <c:v>-0.12744444444444536</c:v>
                </c:pt>
                <c:pt idx="7944">
                  <c:v>-0.12744444444444536</c:v>
                </c:pt>
                <c:pt idx="7945">
                  <c:v>-0.1275</c:v>
                </c:pt>
                <c:pt idx="7946">
                  <c:v>-0.12755555555555487</c:v>
                </c:pt>
                <c:pt idx="7947">
                  <c:v>-0.12755555555555487</c:v>
                </c:pt>
                <c:pt idx="7948">
                  <c:v>-0.12772222222222201</c:v>
                </c:pt>
                <c:pt idx="7949">
                  <c:v>-0.12772222222222201</c:v>
                </c:pt>
                <c:pt idx="7950">
                  <c:v>-0.128</c:v>
                </c:pt>
                <c:pt idx="7951">
                  <c:v>-0.12805555555555487</c:v>
                </c:pt>
                <c:pt idx="7952">
                  <c:v>-0.12822222222222204</c:v>
                </c:pt>
                <c:pt idx="7953">
                  <c:v>-0.12855555555555487</c:v>
                </c:pt>
                <c:pt idx="7954">
                  <c:v>-0.12866666666666687</c:v>
                </c:pt>
                <c:pt idx="7955">
                  <c:v>-0.129</c:v>
                </c:pt>
                <c:pt idx="7956">
                  <c:v>-0.12933333333333316</c:v>
                </c:pt>
                <c:pt idx="7957">
                  <c:v>-0.1295</c:v>
                </c:pt>
                <c:pt idx="7958">
                  <c:v>-0.12977777777777788</c:v>
                </c:pt>
                <c:pt idx="7959">
                  <c:v>-0.13005555555555487</c:v>
                </c:pt>
                <c:pt idx="7960">
                  <c:v>-0.13011111111111101</c:v>
                </c:pt>
                <c:pt idx="7961">
                  <c:v>-0.13033333333333316</c:v>
                </c:pt>
                <c:pt idx="7962">
                  <c:v>-0.130388888888889</c:v>
                </c:pt>
                <c:pt idx="7963">
                  <c:v>-0.13044444444444536</c:v>
                </c:pt>
                <c:pt idx="7964">
                  <c:v>-0.13055555555555487</c:v>
                </c:pt>
                <c:pt idx="7965">
                  <c:v>-0.13055555555555487</c:v>
                </c:pt>
                <c:pt idx="7966">
                  <c:v>-0.13066666666666688</c:v>
                </c:pt>
                <c:pt idx="7967">
                  <c:v>-0.13072222222222216</c:v>
                </c:pt>
                <c:pt idx="7968">
                  <c:v>-0.13094444444444536</c:v>
                </c:pt>
                <c:pt idx="7969">
                  <c:v>-0.13116666666666688</c:v>
                </c:pt>
                <c:pt idx="7970">
                  <c:v>-0.13122222222222216</c:v>
                </c:pt>
                <c:pt idx="7971">
                  <c:v>-0.131388888888889</c:v>
                </c:pt>
                <c:pt idx="7972">
                  <c:v>-0.13166666666666688</c:v>
                </c:pt>
                <c:pt idx="7973">
                  <c:v>-0.13166666666666688</c:v>
                </c:pt>
                <c:pt idx="7974">
                  <c:v>-0.13200000000000001</c:v>
                </c:pt>
                <c:pt idx="7975">
                  <c:v>-0.13205555555555487</c:v>
                </c:pt>
                <c:pt idx="7976">
                  <c:v>-0.13216666666666688</c:v>
                </c:pt>
                <c:pt idx="7977">
                  <c:v>-0.13250000000000001</c:v>
                </c:pt>
                <c:pt idx="7978">
                  <c:v>-0.13255555555555487</c:v>
                </c:pt>
                <c:pt idx="7979">
                  <c:v>-0.13277777777777797</c:v>
                </c:pt>
                <c:pt idx="7980">
                  <c:v>-0.13316666666666688</c:v>
                </c:pt>
                <c:pt idx="7981">
                  <c:v>-0.13322222222222216</c:v>
                </c:pt>
                <c:pt idx="7982">
                  <c:v>-0.13361111111111101</c:v>
                </c:pt>
                <c:pt idx="7983">
                  <c:v>-0.13372222222222216</c:v>
                </c:pt>
                <c:pt idx="7984">
                  <c:v>-0.13383333333333317</c:v>
                </c:pt>
                <c:pt idx="7985">
                  <c:v>-0.13433333333333317</c:v>
                </c:pt>
                <c:pt idx="7986">
                  <c:v>-0.13433333333333317</c:v>
                </c:pt>
                <c:pt idx="7987">
                  <c:v>-0.13466666666666688</c:v>
                </c:pt>
                <c:pt idx="7988">
                  <c:v>-0.13472222222222216</c:v>
                </c:pt>
                <c:pt idx="7989">
                  <c:v>-0.134777777777778</c:v>
                </c:pt>
              </c:numCache>
            </c:numRef>
          </c:yVal>
          <c:smooth val="1"/>
        </c:ser>
        <c:axId val="89729664"/>
        <c:axId val="89743744"/>
      </c:scatterChart>
      <c:valAx>
        <c:axId val="89729664"/>
        <c:scaling>
          <c:orientation val="minMax"/>
          <c:max val="3"/>
          <c:min val="-1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9743744"/>
        <c:crosses val="autoZero"/>
        <c:crossBetween val="midCat"/>
      </c:valAx>
      <c:valAx>
        <c:axId val="89743744"/>
        <c:scaling>
          <c:orientation val="minMax"/>
          <c:max val="10"/>
          <c:min val="-10"/>
        </c:scaling>
        <c:axPos val="l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9729664"/>
        <c:crossesAt val="-1"/>
        <c:crossBetween val="midCat"/>
        <c:majorUnit val="5"/>
        <c:minorUnit val="1"/>
      </c:valAx>
    </c:plotArea>
    <c:plotVisOnly val="1"/>
    <c:dispBlanksAs val="gap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0.10811</cdr:y>
    </cdr:from>
    <cdr:to>
      <cdr:x>0.05968</cdr:x>
      <cdr:y>0.66532</cdr:y>
    </cdr:to>
    <cdr:sp macro="" textlink="">
      <cdr:nvSpPr>
        <cdr:cNvPr id="3" name="TextBox 2"/>
        <cdr:cNvSpPr txBox="1"/>
      </cdr:nvSpPr>
      <cdr:spPr>
        <a:xfrm xmlns:a="http://schemas.openxmlformats.org/drawingml/2006/main" rot="10800000">
          <a:off x="0" y="304800"/>
          <a:ext cx="372905" cy="1571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Current</a:t>
          </a:r>
          <a:r>
            <a:rPr lang="en-US" sz="1400" b="1" baseline="0" dirty="0"/>
            <a:t> (µA/cm</a:t>
          </a:r>
          <a:r>
            <a:rPr lang="en-US" sz="1400" b="1" baseline="30000" dirty="0"/>
            <a:t>2</a:t>
          </a:r>
          <a:r>
            <a:rPr lang="en-US" sz="1400" b="1" baseline="0" dirty="0"/>
            <a:t>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0.28333</cdr:x>
      <cdr:y>0.80556</cdr:y>
    </cdr:from>
    <cdr:to>
      <cdr:x>0.83333</cdr:x>
      <cdr:y>0.91667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5400" y="2209800"/>
          <a:ext cx="2514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Potential (V)</a:t>
          </a:r>
          <a:r>
            <a:rPr lang="en-US" sz="1400" b="1" baseline="0" dirty="0"/>
            <a:t> </a:t>
          </a:r>
          <a:r>
            <a:rPr lang="en-US" sz="1400" b="1" baseline="0" dirty="0" err="1"/>
            <a:t>vs</a:t>
          </a:r>
          <a:r>
            <a:rPr lang="en-US" sz="1400" b="1" baseline="0" dirty="0"/>
            <a:t> Ag/</a:t>
          </a:r>
          <a:r>
            <a:rPr lang="en-US" sz="1400" b="1" baseline="0" dirty="0" err="1"/>
            <a:t>AgCl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0.04688</cdr:x>
      <cdr:y>0.13158</cdr:y>
    </cdr:from>
    <cdr:to>
      <cdr:x>0.1448</cdr:x>
      <cdr:y>0.71053</cdr:y>
    </cdr:to>
    <cdr:sp macro="" textlink="">
      <cdr:nvSpPr>
        <cdr:cNvPr id="3" name="TextBox 2"/>
        <cdr:cNvSpPr txBox="1"/>
      </cdr:nvSpPr>
      <cdr:spPr>
        <a:xfrm xmlns:a="http://schemas.openxmlformats.org/drawingml/2006/main" rot="10800000">
          <a:off x="228600" y="381000"/>
          <a:ext cx="477537" cy="167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Current </a:t>
          </a:r>
          <a:r>
            <a:rPr lang="en-US" sz="1400" b="1" dirty="0" smtClean="0"/>
            <a:t>( </a:t>
          </a:r>
          <a:r>
            <a:rPr lang="en-US" sz="1400" b="1" dirty="0" err="1"/>
            <a:t>mA</a:t>
          </a:r>
          <a:r>
            <a:rPr lang="en-US" sz="1400" b="1" dirty="0"/>
            <a:t>/cm</a:t>
          </a:r>
          <a:r>
            <a:rPr lang="en-US" sz="1400" b="1" baseline="30000" dirty="0"/>
            <a:t>2</a:t>
          </a:r>
          <a:r>
            <a:rPr lang="en-US" sz="1400" b="1" baseline="0" dirty="0"/>
            <a:t> )</a:t>
          </a:r>
          <a:endParaRPr lang="en-US" sz="1400" b="1" baseline="30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9B87CF2-C32C-43BA-9A7A-AB7B7FBDE783}" type="datetimeFigureOut">
              <a:rPr lang="en-US"/>
              <a:pPr>
                <a:defRPr/>
              </a:pPr>
              <a:t>8/21/2012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DBF6BC2-9EAB-4C07-981D-F33E80BAD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CE8819A-AC01-4206-B508-17C2231BBD61}" type="datetimeFigureOut">
              <a:rPr lang="en-US"/>
              <a:pPr>
                <a:defRPr/>
              </a:pPr>
              <a:t>8/21/2012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4D1F94-10BF-4D12-B4BD-C9AB5377C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1F7D3A-B6D4-4BCE-90B0-88FBA355D261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74F6E1-7459-40E6-889B-F4646E29D90C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1689D4-F4B4-4B96-A26F-026A741F30F4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68A964-2BFF-43C4-9569-8ADEE2D6B01B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1C319B-9EA1-4F42-8AAC-86A56A0B332E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F7292F-973C-4BFF-A386-DC7DFA280E63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0C6EA0-940B-4FA5-8B56-C37AE0A8148B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F4D2B4-953B-461F-926E-DD2DB46AB38A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ACFE2D-02AD-4974-AB98-0CB92FAC477A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4872E9-4C7D-4BFC-9CA0-75C2700E9E5F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C0DBE0-A785-4C96-94A0-40124C5218EB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85C987-3B38-413B-9B1B-8D578722F9F4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20D7BA-3CC3-4A44-AB6E-563F0E2D1E47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8CA1C0-CC9F-4422-8CA4-D2EDBB0F4B8E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8F6AFB-6EEC-42CA-A03B-B324D187CDA4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8CEDA3-A9D2-409D-94AF-41491DE38C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0C5E81-75AB-4084-B672-D56863F38D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70BD5C-10AD-48DC-B023-02C0A7E301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044D24-C2CD-48FC-A7CB-5A6E3B3919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372E00-77F3-4DAA-B60F-7A3EE666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CBC2E0-5190-4322-981E-79D465AEE6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E697EF-0C9B-4782-9330-DC377D82E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97D6B0-8010-46F5-A313-B14438FDAB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223248-E64A-4041-98B6-DE5855A188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d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0" y="227955"/>
            <a:ext cx="9238889" cy="6921684"/>
            <a:chOff x="0" y="227955"/>
            <a:chExt cx="9238889" cy="692168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27939" y="227955"/>
              <a:ext cx="8686087" cy="639903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6240303"/>
              <a:ext cx="376304" cy="117599"/>
            </a:xfrm>
            <a:prstGeom prst="rect">
              <a:avLst/>
            </a:prstGeom>
            <a:solidFill>
              <a:srgbClr val="A78D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ui_logo_rgb.pdf"/>
            <p:cNvPicPr>
              <a:picLocks noChangeAspect="1"/>
            </p:cNvPicPr>
            <p:nvPr userDrawn="1"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>
                  <a:alphaModFix/>
                </a:blip>
                <a:stretch>
                  <a:fillRect/>
                </a:stretch>
              </p:blipFill>
            </mc:Choice>
            <mc:Fallback>
              <p:blipFill>
                <a:blip r:embed="rId14">
                  <a:alphaModFix/>
                </a:blip>
                <a:stretch>
                  <a:fillRect/>
                </a:stretch>
              </p:blipFill>
            </mc:Fallback>
          </mc:AlternateContent>
          <p:spPr>
            <a:xfrm>
              <a:off x="6062566" y="6138684"/>
              <a:ext cx="1874242" cy="312374"/>
            </a:xfrm>
            <a:prstGeom prst="rect">
              <a:avLst/>
            </a:prstGeom>
            <a:effectLst/>
          </p:spPr>
        </p:pic>
        <p:pic>
          <p:nvPicPr>
            <p:cNvPr id="22" name="Picture 21" descr="cos_ppt.pdf"/>
            <p:cNvPicPr>
              <a:picLocks noChangeAspect="1"/>
            </p:cNvPicPr>
            <p:nvPr userDrawn="1"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439661" y="6198313"/>
              <a:ext cx="2933700" cy="215900"/>
            </a:xfrm>
            <a:prstGeom prst="rect">
              <a:avLst/>
            </a:prstGeom>
          </p:spPr>
        </p:pic>
        <p:pic>
          <p:nvPicPr>
            <p:cNvPr id="12" name="Picture 11" descr="admin-gold-whiteCLIP.png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7480342" y="5378209"/>
              <a:ext cx="1758547" cy="177143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000" spc="-150">
          <a:solidFill>
            <a:schemeClr val="tx1">
              <a:lumMod val="75000"/>
              <a:lumOff val="25000"/>
            </a:schemeClr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fcheng@uidah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_Document1.docx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Microsoft_Office_Word_Document2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Microsoft_Office_Word_Document3.docx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Microsoft_Office_Word_Document4.docx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ciencemag.org/content/324/5934/1530.full" TargetMode="External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Microsoft_Office_Word_Document5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506" y="957262"/>
            <a:ext cx="8449294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A New Material For Dimensionally Stable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Anodes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</a:br>
            <a:r>
              <a:rPr lang="en-US" sz="2200" dirty="0" smtClean="0"/>
              <a:t>Paper No. 19649, 244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American Chemical Society National Meeting, Philadelphia, PA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98825"/>
            <a:ext cx="7591301" cy="2638837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  <a:ea typeface="+mn-ea"/>
              </a:rPr>
              <a:t>Frank </a:t>
            </a:r>
            <a:r>
              <a:rPr lang="en-US" sz="4400" dirty="0" smtClean="0">
                <a:solidFill>
                  <a:srgbClr val="FF0000"/>
                </a:solidFill>
                <a:ea typeface="+mn-ea"/>
              </a:rPr>
              <a:t>Cheng, Isaiah Gyan, Yuqun Xie, Nolan Nicholas, David N. McIlroy</a:t>
            </a:r>
            <a:endParaRPr lang="en-US" sz="4400" dirty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Department of Chemistry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University of Idaho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Moscow, ID 83844-2343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u="sng" dirty="0">
                <a:ea typeface="+mn-ea"/>
                <a:hlinkClick r:id="rId3"/>
              </a:rPr>
              <a:t>ifcheng@uidaho.edu</a:t>
            </a: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208-885-6387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Aug 22, 2012</a:t>
            </a:r>
            <a:endParaRPr lang="en-US" dirty="0"/>
          </a:p>
        </p:txBody>
      </p:sp>
      <p:sp>
        <p:nvSpPr>
          <p:cNvPr id="717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1479C7-C785-4715-A00F-194E67974084}" type="slidenum">
              <a:rPr lang="en-US"/>
              <a:pPr/>
              <a:t>1</a:t>
            </a:fld>
            <a:endParaRPr lang="en-US"/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-846138" y="24272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1"/>
          <p:cNvGrpSpPr>
            <a:grpSpLocks/>
          </p:cNvGrpSpPr>
          <p:nvPr/>
        </p:nvGrpSpPr>
        <p:grpSpPr bwMode="auto">
          <a:xfrm>
            <a:off x="212725" y="709613"/>
            <a:ext cx="8529638" cy="5181600"/>
            <a:chOff x="212600" y="709930"/>
            <a:chExt cx="8530080" cy="5181598"/>
          </a:xfrm>
        </p:grpSpPr>
        <p:sp>
          <p:nvSpPr>
            <p:cNvPr id="18438" name="Rectangle 13"/>
            <p:cNvSpPr>
              <a:spLocks noChangeArrowheads="1"/>
            </p:cNvSpPr>
            <p:nvPr/>
          </p:nvSpPr>
          <p:spPr bwMode="auto">
            <a:xfrm>
              <a:off x="4008120" y="5586100"/>
              <a:ext cx="655320" cy="305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200" b="1">
                  <a:solidFill>
                    <a:srgbClr val="FFFFFF"/>
                  </a:solidFill>
                  <a:ea typeface="SimSun" pitchFamily="2" charset="-122"/>
                </a:rPr>
                <a:t>200 nm</a:t>
              </a:r>
              <a:endParaRPr lang="en-US" sz="12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18439" name="Rectangle 15"/>
            <p:cNvSpPr>
              <a:spLocks noChangeArrowheads="1"/>
            </p:cNvSpPr>
            <p:nvPr/>
          </p:nvSpPr>
          <p:spPr bwMode="auto">
            <a:xfrm>
              <a:off x="212600" y="1537019"/>
              <a:ext cx="1824480" cy="291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Figure 2.0.3</a:t>
              </a:r>
            </a:p>
            <a:p>
              <a:pPr>
                <a:lnSpc>
                  <a:spcPct val="115000"/>
                </a:lnSpc>
              </a:pPr>
              <a:endParaRPr lang="en-US" sz="16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A –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 Bare silica nanosprings. </a:t>
              </a:r>
            </a:p>
            <a:p>
              <a:pPr>
                <a:lnSpc>
                  <a:spcPct val="115000"/>
                </a:lnSpc>
              </a:pPr>
              <a:endParaRPr lang="en-US" sz="16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B – D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 Silica nanosprings coated with multilayer graphene by the G-UITAR process.</a:t>
              </a:r>
              <a:endParaRPr lang="en-US" sz="1200">
                <a:latin typeface="Times New Roman" pitchFamily="18" charset="0"/>
                <a:ea typeface="SimSun" pitchFamily="2" charset="-122"/>
              </a:endParaRPr>
            </a:p>
          </p:txBody>
        </p:sp>
        <p:grpSp>
          <p:nvGrpSpPr>
            <p:cNvPr id="18440" name="Group 20"/>
            <p:cNvGrpSpPr>
              <a:grpSpLocks/>
            </p:cNvGrpSpPr>
            <p:nvPr/>
          </p:nvGrpSpPr>
          <p:grpSpPr bwMode="auto">
            <a:xfrm>
              <a:off x="2037080" y="709930"/>
              <a:ext cx="6705600" cy="4800493"/>
              <a:chOff x="1264920" y="709930"/>
              <a:chExt cx="6705600" cy="4800493"/>
            </a:xfrm>
          </p:grpSpPr>
          <p:pic>
            <p:nvPicPr>
              <p:cNvPr id="18441" name="Picture 2" descr="C:\Users\Frank\Documents\Data\2010-2011\research\09162010Graphenenanospring\nanospring07.ti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264920" y="2995878"/>
                <a:ext cx="3352800" cy="237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2" name="Picture 3" descr="C:\Users\Frank\Documents\Data\2010-2011\research\09162010Graphenenanospring\nanospring04.tif"/>
              <p:cNvPicPr>
                <a:picLocks noChangeAspect="1" noChangeArrowheads="1"/>
              </p:cNvPicPr>
              <p:nvPr/>
            </p:nvPicPr>
            <p:blipFill>
              <a:blip r:embed="rId4"/>
              <a:srcRect b="14"/>
              <a:stretch>
                <a:fillRect/>
              </a:stretch>
            </p:blipFill>
            <p:spPr bwMode="auto">
              <a:xfrm>
                <a:off x="4617720" y="709930"/>
                <a:ext cx="3352800" cy="2209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3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264920" y="709930"/>
                <a:ext cx="3313148" cy="2239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4" name="Text Box 41"/>
              <p:cNvSpPr txBox="1">
                <a:spLocks noChangeArrowheads="1"/>
              </p:cNvSpPr>
              <p:nvPr/>
            </p:nvSpPr>
            <p:spPr bwMode="auto">
              <a:xfrm>
                <a:off x="1326515" y="1110249"/>
                <a:ext cx="367665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A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8445" name="Text Box 42"/>
              <p:cNvSpPr txBox="1">
                <a:spLocks noChangeArrowheads="1"/>
              </p:cNvSpPr>
              <p:nvPr/>
            </p:nvSpPr>
            <p:spPr bwMode="auto">
              <a:xfrm>
                <a:off x="4808220" y="1369958"/>
                <a:ext cx="354330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B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8446" name="Text Box 43"/>
              <p:cNvSpPr txBox="1">
                <a:spLocks noChangeArrowheads="1"/>
              </p:cNvSpPr>
              <p:nvPr/>
            </p:nvSpPr>
            <p:spPr bwMode="auto">
              <a:xfrm>
                <a:off x="1455420" y="3731852"/>
                <a:ext cx="344805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C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8447" name="Text Box 44"/>
              <p:cNvSpPr txBox="1">
                <a:spLocks noChangeArrowheads="1"/>
              </p:cNvSpPr>
              <p:nvPr/>
            </p:nvSpPr>
            <p:spPr bwMode="auto">
              <a:xfrm>
                <a:off x="4884420" y="3731852"/>
                <a:ext cx="375285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D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531287" y="4875528"/>
                <a:ext cx="161933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265280" y="5332728"/>
                <a:ext cx="15717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189076" y="3199129"/>
                <a:ext cx="144469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51" name="Rectangle 12"/>
              <p:cNvSpPr>
                <a:spLocks noChangeArrowheads="1"/>
              </p:cNvSpPr>
              <p:nvPr/>
            </p:nvSpPr>
            <p:spPr bwMode="auto">
              <a:xfrm>
                <a:off x="1455420" y="4646135"/>
                <a:ext cx="655320" cy="305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1200" b="1">
                    <a:solidFill>
                      <a:srgbClr val="FFFFFF"/>
                    </a:solidFill>
                    <a:ea typeface="SimSun" pitchFamily="2" charset="-122"/>
                  </a:rPr>
                  <a:t>200 nm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8452" name="Rectangle 14"/>
              <p:cNvSpPr>
                <a:spLocks noChangeArrowheads="1"/>
              </p:cNvSpPr>
              <p:nvPr/>
            </p:nvSpPr>
            <p:spPr bwMode="auto">
              <a:xfrm>
                <a:off x="5113020" y="2969951"/>
                <a:ext cx="655320" cy="305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1200" b="1">
                    <a:solidFill>
                      <a:srgbClr val="FFFFFF"/>
                    </a:solidFill>
                    <a:ea typeface="SimSun" pitchFamily="2" charset="-122"/>
                  </a:rPr>
                  <a:t>200 nm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pic>
            <p:nvPicPr>
              <p:cNvPr id="18453" name="Content Placeholder 3"/>
              <p:cNvPicPr>
                <a:picLocks/>
              </p:cNvPicPr>
              <p:nvPr/>
            </p:nvPicPr>
            <p:blipFill>
              <a:blip r:embed="rId6"/>
              <a:srcRect r="51538" b="-4128"/>
              <a:stretch>
                <a:fillRect/>
              </a:stretch>
            </p:blipFill>
            <p:spPr bwMode="auto">
              <a:xfrm>
                <a:off x="4617720" y="2995879"/>
                <a:ext cx="3352800" cy="2514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4" name="Text Box 53"/>
              <p:cNvSpPr txBox="1">
                <a:spLocks noChangeArrowheads="1"/>
              </p:cNvSpPr>
              <p:nvPr/>
            </p:nvSpPr>
            <p:spPr bwMode="auto">
              <a:xfrm>
                <a:off x="4846320" y="3529204"/>
                <a:ext cx="375285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D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5227178" y="4900928"/>
                <a:ext cx="161933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56" name="Rectangle 19"/>
              <p:cNvSpPr>
                <a:spLocks noChangeArrowheads="1"/>
              </p:cNvSpPr>
              <p:nvPr/>
            </p:nvSpPr>
            <p:spPr bwMode="auto">
              <a:xfrm>
                <a:off x="5151120" y="4595957"/>
                <a:ext cx="504825" cy="305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1200" b="1">
                    <a:solidFill>
                      <a:srgbClr val="FFFFFF"/>
                    </a:solidFill>
                    <a:ea typeface="SimSun" pitchFamily="2" charset="-122"/>
                  </a:rPr>
                  <a:t>2 µm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8436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4D0177-B10E-46BC-8063-E33F69CB8361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What is that Material?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945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F040BD03-9683-4749-8C9F-43A7A0ED194F}" type="slidenum">
              <a:rPr lang="en-US" sz="1800">
                <a:solidFill>
                  <a:schemeClr val="tx1"/>
                </a:solidFill>
              </a:rPr>
              <a:pPr/>
              <a:t>11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023938" y="23558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250950"/>
            <a:ext cx="3392487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n-lt"/>
                <a:ea typeface="+mn-ea"/>
              </a:rPr>
              <a:t>Carbon – XPS data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800" b="1" dirty="0" smtClean="0">
              <a:solidFill>
                <a:srgbClr val="FF0000"/>
              </a:solidFill>
              <a:latin typeface="+mn-lt"/>
              <a:ea typeface="+mn-ea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  <a:ea typeface="+mn-ea"/>
              </a:rPr>
              <a:t>Metallic</a:t>
            </a:r>
            <a:endParaRPr lang="en-US" sz="2800" dirty="0" smtClean="0">
              <a:latin typeface="+mn-lt"/>
              <a:ea typeface="+mn-ea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  <a:ea typeface="+mn-ea"/>
              </a:rPr>
              <a:t>Layered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  <a:ea typeface="+mn-ea"/>
              </a:rPr>
              <a:t>Conductive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  <a:ea typeface="+mn-ea"/>
              </a:rPr>
              <a:t>Inert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ea typeface="+mn-ea"/>
              </a:rPr>
              <a:t>	-Aqua </a:t>
            </a:r>
            <a:r>
              <a:rPr lang="en-US" sz="2800" dirty="0" err="1" smtClean="0">
                <a:latin typeface="+mn-lt"/>
                <a:ea typeface="+mn-ea"/>
              </a:rPr>
              <a:t>Regia</a:t>
            </a:r>
            <a:endParaRPr lang="en-US" sz="2800" dirty="0" smtClean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ea typeface="+mn-ea"/>
              </a:rPr>
              <a:t>	-Conc. H</a:t>
            </a:r>
            <a:r>
              <a:rPr lang="en-US" sz="2800" baseline="-25000" dirty="0" smtClean="0">
                <a:latin typeface="+mn-lt"/>
                <a:ea typeface="+mn-ea"/>
              </a:rPr>
              <a:t>2</a:t>
            </a:r>
            <a:r>
              <a:rPr lang="en-US" sz="2800" dirty="0" smtClean="0">
                <a:latin typeface="+mn-lt"/>
                <a:ea typeface="+mn-ea"/>
              </a:rPr>
              <a:t>SO</a:t>
            </a:r>
            <a:r>
              <a:rPr lang="en-US" sz="2800" baseline="-25000" dirty="0" smtClean="0">
                <a:latin typeface="+mn-lt"/>
                <a:ea typeface="+mn-ea"/>
              </a:rPr>
              <a:t>4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8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7150" y="1250950"/>
            <a:ext cx="4814888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Characterization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XPS – Nearly Pure sp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Carbon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Raman </a:t>
            </a:r>
          </a:p>
          <a:p>
            <a:pPr lvl="1"/>
            <a:r>
              <a:rPr lang="en-US" sz="2400" dirty="0" smtClean="0"/>
              <a:t>G Band 1593 cm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, D Band 1350 cm</a:t>
            </a:r>
            <a:r>
              <a:rPr lang="en-US" sz="2400" baseline="30000" dirty="0" smtClean="0"/>
              <a:t>-1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IR</a:t>
            </a:r>
          </a:p>
          <a:p>
            <a:pPr lvl="1"/>
            <a:r>
              <a:rPr lang="en-US" sz="2400" dirty="0" smtClean="0"/>
              <a:t>861 and 1576 cm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peaks – </a:t>
            </a:r>
            <a:r>
              <a:rPr lang="en-US" sz="2400" dirty="0" err="1" smtClean="0"/>
              <a:t>intralayer</a:t>
            </a:r>
            <a:r>
              <a:rPr lang="en-US" sz="2400" dirty="0" smtClean="0"/>
              <a:t> graphene stretches</a:t>
            </a:r>
          </a:p>
          <a:p>
            <a:pPr lvl="1"/>
            <a:r>
              <a:rPr lang="en-US" sz="2400" dirty="0" smtClean="0"/>
              <a:t>No other surface functionalities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Raman Spectrum of UI Carbon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072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216867C8-BF9F-4AA6-A33B-0DE4BFF749FE}" type="slidenum">
              <a:rPr lang="en-US" sz="1800">
                <a:solidFill>
                  <a:schemeClr val="tx1"/>
                </a:solidFill>
              </a:rPr>
              <a:pPr/>
              <a:t>13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457200" y="1128156"/>
            <a:ext cx="803116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I</a:t>
            </a:r>
            <a:r>
              <a:rPr lang="en-US" altLang="zh-CN" sz="2800" b="1" baseline="-25000" dirty="0">
                <a:solidFill>
                  <a:srgbClr val="FF0000"/>
                </a:solidFill>
                <a:ea typeface="SimSun" pitchFamily="2" charset="-122"/>
              </a:rPr>
              <a:t>D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/I</a:t>
            </a:r>
            <a:r>
              <a:rPr lang="en-US" altLang="zh-CN" sz="2800" b="1" baseline="-25000" dirty="0">
                <a:solidFill>
                  <a:srgbClr val="FF0000"/>
                </a:solidFill>
                <a:ea typeface="SimSun" pitchFamily="2" charset="-122"/>
              </a:rPr>
              <a:t>G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= 0.93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Tuinstra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-Koenig relationship:  I</a:t>
            </a:r>
            <a:r>
              <a:rPr lang="en-US" altLang="zh-CN" sz="2800" b="1" baseline="-25000" dirty="0">
                <a:solidFill>
                  <a:srgbClr val="FF0000"/>
                </a:solidFill>
                <a:ea typeface="SimSun" pitchFamily="2" charset="-122"/>
              </a:rPr>
              <a:t>D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/I</a:t>
            </a:r>
            <a:r>
              <a:rPr lang="en-US" altLang="zh-CN" sz="2800" b="1" baseline="-25000" dirty="0">
                <a:solidFill>
                  <a:srgbClr val="FF0000"/>
                </a:solidFill>
                <a:ea typeface="SimSun" pitchFamily="2" charset="-122"/>
              </a:rPr>
              <a:t>G 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= C(</a:t>
            </a:r>
            <a:r>
              <a:rPr lang="el-GR" sz="2800" b="1" baseline="-25000" dirty="0">
                <a:solidFill>
                  <a:srgbClr val="FF0000"/>
                </a:solidFill>
              </a:rPr>
              <a:t>λ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)/</a:t>
            </a:r>
            <a:r>
              <a:rPr lang="en-US" altLang="zh-CN" sz="2800" b="1" dirty="0" smtClean="0">
                <a:solidFill>
                  <a:srgbClr val="FF0000"/>
                </a:solidFill>
                <a:ea typeface="SimSun" pitchFamily="2" charset="-122"/>
              </a:rPr>
              <a:t>La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ea typeface="SimSun" pitchFamily="2" charset="-122"/>
              </a:rPr>
              <a:t>C(</a:t>
            </a:r>
            <a:r>
              <a:rPr lang="el-GR" sz="2800" baseline="-25000" dirty="0" smtClean="0"/>
              <a:t>λ</a:t>
            </a:r>
            <a:r>
              <a:rPr lang="en-US" altLang="zh-CN" sz="2800" dirty="0" smtClean="0">
                <a:ea typeface="SimSun" pitchFamily="2" charset="-122"/>
              </a:rPr>
              <a:t>) = 532 NM</a:t>
            </a:r>
            <a:endParaRPr lang="en-US" altLang="zh-CN" sz="2800" b="1" dirty="0">
              <a:ea typeface="SimSun" pitchFamily="2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UI carbon grain size, La = 5.3 nm</a:t>
            </a:r>
            <a:r>
              <a:rPr lang="en-US" altLang="zh-CN" sz="2800" b="1" baseline="30000" dirty="0">
                <a:solidFill>
                  <a:srgbClr val="FF0000"/>
                </a:solidFill>
                <a:ea typeface="SimSun" pitchFamily="2" charset="-122"/>
              </a:rPr>
              <a:t>2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FF0000"/>
                </a:solidFill>
                <a:ea typeface="SimSun" pitchFamily="2" charset="-122"/>
              </a:rPr>
              <a:t>Other forms of multilayer graphene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ea typeface="SimSun" pitchFamily="2" charset="-122"/>
              </a:rPr>
              <a:t>Graphene Paper</a:t>
            </a:r>
            <a:r>
              <a:rPr lang="en-US" altLang="zh-CN" sz="2800" dirty="0" smtClean="0">
                <a:ea typeface="SimSun" pitchFamily="2" charset="-122"/>
              </a:rPr>
              <a:t>, reduced </a:t>
            </a:r>
            <a:r>
              <a:rPr lang="en-US" altLang="zh-CN" sz="2800" dirty="0" err="1" smtClean="0">
                <a:ea typeface="SimSun" pitchFamily="2" charset="-122"/>
              </a:rPr>
              <a:t>Graphene</a:t>
            </a:r>
            <a:r>
              <a:rPr lang="en-US" altLang="zh-CN" sz="2800" dirty="0" smtClean="0">
                <a:ea typeface="SimSun" pitchFamily="2" charset="-122"/>
              </a:rPr>
              <a:t> Oxides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ea typeface="SimSun" pitchFamily="2" charset="-122"/>
              </a:rPr>
              <a:t> </a:t>
            </a:r>
            <a:r>
              <a:rPr lang="en-US" altLang="zh-CN" sz="2800" dirty="0">
                <a:ea typeface="SimSun" pitchFamily="2" charset="-122"/>
              </a:rPr>
              <a:t>3 – 6 nm</a:t>
            </a:r>
            <a:r>
              <a:rPr lang="en-US" altLang="zh-CN" sz="2800" baseline="30000" dirty="0">
                <a:ea typeface="SimSun" pitchFamily="2" charset="-122"/>
              </a:rPr>
              <a:t>2</a:t>
            </a:r>
          </a:p>
        </p:txBody>
      </p:sp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1555750" y="5579733"/>
            <a:ext cx="5372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Ferrari and Robertson, Phys Rev B, 2000, 61, 14095-107</a:t>
            </a:r>
          </a:p>
          <a:p>
            <a:r>
              <a:rPr lang="en-US" altLang="zh-CN" dirty="0">
                <a:ea typeface="SimSun" pitchFamily="2" charset="-122"/>
              </a:rPr>
              <a:t>S. </a:t>
            </a:r>
            <a:r>
              <a:rPr lang="en-US" altLang="zh-CN" dirty="0" err="1">
                <a:ea typeface="SimSun" pitchFamily="2" charset="-122"/>
              </a:rPr>
              <a:t>Stankovich</a:t>
            </a:r>
            <a:r>
              <a:rPr lang="en-US" altLang="zh-CN" dirty="0">
                <a:ea typeface="SimSun" pitchFamily="2" charset="-122"/>
              </a:rPr>
              <a:t>, </a:t>
            </a:r>
            <a:r>
              <a:rPr lang="en-US" altLang="zh-CN" dirty="0" err="1">
                <a:ea typeface="SimSun" pitchFamily="2" charset="-122"/>
              </a:rPr>
              <a:t>et,al</a:t>
            </a:r>
            <a:r>
              <a:rPr lang="en-US" altLang="zh-CN" dirty="0">
                <a:ea typeface="SimSun" pitchFamily="2" charset="-122"/>
              </a:rPr>
              <a:t>. Carbon. 2007, (45), 1558-1565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Ferrari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Amorphization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 Trajectory</a:t>
            </a:r>
          </a:p>
        </p:txBody>
      </p:sp>
      <p:pic>
        <p:nvPicPr>
          <p:cNvPr id="317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68742" y="685800"/>
            <a:ext cx="4457700" cy="3754438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17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0ADF83CF-7A85-49CE-86DF-E130F5600F9C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14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/>
          <a:srcRect l="7025" t="68176" r="10428"/>
          <a:stretch>
            <a:fillRect/>
          </a:stretch>
        </p:blipFill>
        <p:spPr bwMode="auto">
          <a:xfrm>
            <a:off x="3802092" y="4570413"/>
            <a:ext cx="4398963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293687" y="1632328"/>
            <a:ext cx="2830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SimSun" pitchFamily="2" charset="-122"/>
              </a:rPr>
              <a:t>Figure 10 </a:t>
            </a:r>
            <a:r>
              <a:rPr lang="en-US" altLang="zh-CN" dirty="0" smtClean="0">
                <a:ea typeface="SimSun" pitchFamily="2" charset="-122"/>
              </a:rPr>
              <a:t>from Ferrari</a:t>
            </a:r>
            <a:r>
              <a:rPr lang="en-US" altLang="zh-CN" dirty="0">
                <a:ea typeface="SimSun" pitchFamily="2" charset="-122"/>
              </a:rPr>
              <a:t>, Robertson. Phys Rev. 2000, (B61), 14095-14107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2480" y="1182688"/>
            <a:ext cx="457200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2480" y="3433763"/>
            <a:ext cx="457200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80005" y="1258888"/>
            <a:ext cx="0" cy="281940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14"/>
          <p:cNvSpPr txBox="1">
            <a:spLocks noChangeArrowheads="1"/>
          </p:cNvSpPr>
          <p:nvPr/>
        </p:nvSpPr>
        <p:spPr bwMode="auto">
          <a:xfrm>
            <a:off x="2830542" y="950913"/>
            <a:ext cx="838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1594</a:t>
            </a:r>
          </a:p>
        </p:txBody>
      </p:sp>
      <p:sp>
        <p:nvSpPr>
          <p:cNvPr id="31755" name="TextBox 16"/>
          <p:cNvSpPr txBox="1">
            <a:spLocks noChangeArrowheads="1"/>
          </p:cNvSpPr>
          <p:nvPr/>
        </p:nvSpPr>
        <p:spPr bwMode="auto">
          <a:xfrm>
            <a:off x="2887692" y="3201988"/>
            <a:ext cx="91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0.93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3883231"/>
            <a:ext cx="3829080" cy="220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  <a:ea typeface="SimSun" pitchFamily="2" charset="-122"/>
              </a:rPr>
              <a:t>Between Graphite to NC-graphite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  <a:ea typeface="SimSun" pitchFamily="2" charset="-122"/>
              </a:rPr>
              <a:t>0% sp</a:t>
            </a:r>
            <a:r>
              <a:rPr lang="en-US" altLang="zh-CN" sz="2400" b="1" baseline="30000" dirty="0" smtClean="0">
                <a:solidFill>
                  <a:srgbClr val="FF0000"/>
                </a:solidFill>
                <a:ea typeface="SimSun" pitchFamily="2" charset="-122"/>
              </a:rPr>
              <a:t>3 </a:t>
            </a:r>
            <a:r>
              <a:rPr lang="en-US" altLang="zh-CN" sz="2400" b="1" dirty="0" smtClean="0">
                <a:solidFill>
                  <a:srgbClr val="FF0000"/>
                </a:solidFill>
                <a:ea typeface="SimSun" pitchFamily="2" charset="-122"/>
              </a:rPr>
              <a:t> hybridization </a:t>
            </a:r>
            <a:endParaRPr lang="en-US" altLang="zh-CN" sz="2400" b="1" baseline="30000" dirty="0">
              <a:solidFill>
                <a:srgbClr val="FF0000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UI Carbon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SEM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Flat, layered morphology Resembles Highly Ordered </a:t>
            </a:r>
            <a:r>
              <a:rPr 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Pyrolytic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Graphite (HOPG)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Does Not Appear to be </a:t>
            </a:r>
            <a:r>
              <a:rPr 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Graphene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Paper (GP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Raman Studies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Grain Size 5.3 nm</a:t>
            </a:r>
            <a:r>
              <a:rPr lang="en-US" sz="2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with GP/r-GO parameters 3-6 nm</a:t>
            </a:r>
            <a:r>
              <a:rPr lang="en-US" sz="2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Closer to GP than HOPG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Neither HOPG or GP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C9F49A43-B2FE-45A7-9203-83276C100C9B}" type="slidenum">
              <a:rPr lang="en-US" sz="1800">
                <a:solidFill>
                  <a:schemeClr val="tx1"/>
                </a:solidFill>
              </a:rPr>
              <a:pPr/>
              <a:t>15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 UI Carbon - Structure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481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8C406DD7-9295-4AEC-959E-944DB459A53D}" type="slidenum">
              <a:rPr lang="en-US" sz="1800">
                <a:solidFill>
                  <a:schemeClr val="tx1"/>
                </a:solidFill>
              </a:rPr>
              <a:pPr/>
              <a:t>16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34820" name="Picture 15"/>
          <p:cNvPicPr>
            <a:picLocks noChangeAspect="1"/>
          </p:cNvPicPr>
          <p:nvPr/>
        </p:nvPicPr>
        <p:blipFill>
          <a:blip r:embed="rId3"/>
          <a:srcRect l="13503" t="61769" r="52853" b="25621"/>
          <a:stretch>
            <a:fillRect/>
          </a:stretch>
        </p:blipFill>
        <p:spPr bwMode="auto">
          <a:xfrm>
            <a:off x="571500" y="1685925"/>
            <a:ext cx="212248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1" name="Group 16"/>
          <p:cNvGrpSpPr>
            <a:grpSpLocks/>
          </p:cNvGrpSpPr>
          <p:nvPr/>
        </p:nvGrpSpPr>
        <p:grpSpPr bwMode="auto">
          <a:xfrm>
            <a:off x="3201988" y="1882775"/>
            <a:ext cx="2308225" cy="757238"/>
            <a:chOff x="4983919" y="2994610"/>
            <a:chExt cx="3405999" cy="757031"/>
          </a:xfrm>
        </p:grpSpPr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4983919" y="2994610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4983919" y="3146968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>
              <a:off x="4983919" y="3327894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1" name="Straight Connector 20"/>
            <p:cNvCxnSpPr>
              <a:cxnSpLocks noChangeShapeType="1"/>
            </p:cNvCxnSpPr>
            <p:nvPr/>
          </p:nvCxnSpPr>
          <p:spPr bwMode="auto">
            <a:xfrm>
              <a:off x="4983919" y="3480252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>
              <a:off x="4983919" y="3599283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>
              <a:off x="4983919" y="3751641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4822" name="TextBox 23"/>
          <p:cNvSpPr txBox="1">
            <a:spLocks noChangeArrowheads="1"/>
          </p:cNvSpPr>
          <p:nvPr/>
        </p:nvSpPr>
        <p:spPr bwMode="auto">
          <a:xfrm>
            <a:off x="687388" y="2922588"/>
            <a:ext cx="1703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Graphene Paper</a:t>
            </a:r>
          </a:p>
        </p:txBody>
      </p:sp>
      <p:sp>
        <p:nvSpPr>
          <p:cNvPr id="34823" name="TextBox 24"/>
          <p:cNvSpPr txBox="1">
            <a:spLocks noChangeArrowheads="1"/>
          </p:cNvSpPr>
          <p:nvPr/>
        </p:nvSpPr>
        <p:spPr bwMode="auto">
          <a:xfrm>
            <a:off x="3201988" y="2922588"/>
            <a:ext cx="2314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UI Material (Proposed)</a:t>
            </a:r>
          </a:p>
        </p:txBody>
      </p:sp>
      <p:grpSp>
        <p:nvGrpSpPr>
          <p:cNvPr id="34824" name="Group 25"/>
          <p:cNvGrpSpPr>
            <a:grpSpLocks/>
          </p:cNvGrpSpPr>
          <p:nvPr/>
        </p:nvGrpSpPr>
        <p:grpSpPr bwMode="auto">
          <a:xfrm>
            <a:off x="5980113" y="1925638"/>
            <a:ext cx="2309812" cy="757237"/>
            <a:chOff x="4983919" y="2994610"/>
            <a:chExt cx="3405999" cy="757031"/>
          </a:xfrm>
        </p:grpSpPr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4983919" y="2994610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>
              <a:off x="4983919" y="3146969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Connector 28"/>
            <p:cNvCxnSpPr>
              <a:cxnSpLocks noChangeShapeType="1"/>
            </p:cNvCxnSpPr>
            <p:nvPr/>
          </p:nvCxnSpPr>
          <p:spPr bwMode="auto">
            <a:xfrm>
              <a:off x="4983919" y="3327894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4983919" y="3480253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4983919" y="3599282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4983919" y="3751641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4825" name="TextBox 32"/>
          <p:cNvSpPr txBox="1">
            <a:spLocks noChangeArrowheads="1"/>
          </p:cNvSpPr>
          <p:nvPr/>
        </p:nvSpPr>
        <p:spPr bwMode="auto">
          <a:xfrm>
            <a:off x="6640513" y="2933700"/>
            <a:ext cx="74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HOPG</a:t>
            </a:r>
          </a:p>
        </p:txBody>
      </p:sp>
      <p:pic>
        <p:nvPicPr>
          <p:cNvPr id="34826" name="Picture 3"/>
          <p:cNvPicPr>
            <a:picLocks noChangeAspect="1" noChangeArrowheads="1"/>
          </p:cNvPicPr>
          <p:nvPr/>
        </p:nvPicPr>
        <p:blipFill>
          <a:blip r:embed="rId4"/>
          <a:srcRect l="7025" t="68176" r="10428"/>
          <a:stretch>
            <a:fillRect/>
          </a:stretch>
        </p:blipFill>
        <p:spPr bwMode="auto">
          <a:xfrm>
            <a:off x="1384300" y="3744913"/>
            <a:ext cx="6342063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>
            <a:cxnSpLocks noChangeShapeType="1"/>
            <a:stCxn id="34825" idx="2"/>
          </p:cNvCxnSpPr>
          <p:nvPr/>
        </p:nvCxnSpPr>
        <p:spPr bwMode="auto">
          <a:xfrm flipH="1">
            <a:off x="2390775" y="3303588"/>
            <a:ext cx="4622800" cy="15938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6" name="Straight Arrow Connector 35"/>
          <p:cNvCxnSpPr>
            <a:cxnSpLocks noChangeShapeType="1"/>
            <a:stCxn id="34823" idx="2"/>
          </p:cNvCxnSpPr>
          <p:nvPr/>
        </p:nvCxnSpPr>
        <p:spPr bwMode="auto">
          <a:xfrm flipH="1">
            <a:off x="3646488" y="3292475"/>
            <a:ext cx="712787" cy="5857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sysDash"/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8" name="Straight Arrow Connector 37"/>
          <p:cNvCxnSpPr>
            <a:cxnSpLocks noChangeShapeType="1"/>
            <a:stCxn id="34822" idx="2"/>
          </p:cNvCxnSpPr>
          <p:nvPr/>
        </p:nvCxnSpPr>
        <p:spPr bwMode="auto">
          <a:xfrm>
            <a:off x="1538288" y="3292475"/>
            <a:ext cx="2011362" cy="5857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sysDash"/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4830" name="TextBox 47"/>
          <p:cNvSpPr txBox="1">
            <a:spLocks noChangeArrowheads="1"/>
          </p:cNvSpPr>
          <p:nvPr/>
        </p:nvSpPr>
        <p:spPr bwMode="auto">
          <a:xfrm>
            <a:off x="801688" y="1417638"/>
            <a:ext cx="1735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Textured surface</a:t>
            </a:r>
          </a:p>
        </p:txBody>
      </p:sp>
      <p:sp>
        <p:nvSpPr>
          <p:cNvPr id="34831" name="TextBox 48"/>
          <p:cNvSpPr txBox="1">
            <a:spLocks noChangeArrowheads="1"/>
          </p:cNvSpPr>
          <p:nvPr/>
        </p:nvSpPr>
        <p:spPr bwMode="auto">
          <a:xfrm>
            <a:off x="4073525" y="1423988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Flat</a:t>
            </a:r>
          </a:p>
        </p:txBody>
      </p:sp>
      <p:sp>
        <p:nvSpPr>
          <p:cNvPr id="34832" name="TextBox 49"/>
          <p:cNvSpPr txBox="1">
            <a:spLocks noChangeArrowheads="1"/>
          </p:cNvSpPr>
          <p:nvPr/>
        </p:nvSpPr>
        <p:spPr bwMode="auto">
          <a:xfrm>
            <a:off x="6856413" y="1392238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Flat</a:t>
            </a:r>
          </a:p>
        </p:txBody>
      </p:sp>
      <p:sp>
        <p:nvSpPr>
          <p:cNvPr id="34833" name="Rectangle 50"/>
          <p:cNvSpPr>
            <a:spLocks noChangeArrowheads="1"/>
          </p:cNvSpPr>
          <p:nvPr/>
        </p:nvSpPr>
        <p:spPr bwMode="auto">
          <a:xfrm>
            <a:off x="2781300" y="6141650"/>
            <a:ext cx="44821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>
                <a:ea typeface="SimSun" pitchFamily="2" charset="-122"/>
              </a:rPr>
              <a:t>Ferrari, Robertson. Phys Rev. 2000, (B61), 14095-14107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G-UITAR , Graphene (Graphite) from UITAR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UI Carbon Material Unlike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HOPG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Graphene Paper (r-GO)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UI Carbon, G-UITAR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Graphene (Graphite) from UITAR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GUITAR vs. GP and HOPG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Any Advantages?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86F0ABB1-479E-45A4-B9BE-0C389E63E7E9}" type="slidenum">
              <a:rPr lang="en-US" sz="1800">
                <a:solidFill>
                  <a:schemeClr val="tx1"/>
                </a:solidFill>
              </a:rPr>
              <a:pPr/>
              <a:t>17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Electrochemical Investigations of GUITAR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Cyclic </a:t>
            </a:r>
            <a:r>
              <a:rPr lang="en-US" dirty="0" err="1" smtClean="0">
                <a:solidFill>
                  <a:srgbClr val="FF0000"/>
                </a:solidFill>
              </a:rPr>
              <a:t>Voltammetry</a:t>
            </a:r>
            <a:endParaRPr lang="en-US" dirty="0" smtClean="0">
              <a:solidFill>
                <a:srgbClr val="FF0000"/>
              </a:solidFill>
            </a:endParaRPr>
          </a:p>
          <a:p>
            <a:pPr lvl="1" eaLnBrk="1" hangingPunct="1"/>
            <a:r>
              <a:rPr lang="en-US" sz="2400" dirty="0" smtClean="0">
                <a:solidFill>
                  <a:srgbClr val="404040"/>
                </a:solidFill>
              </a:rPr>
              <a:t>Comparisons with other carbon </a:t>
            </a:r>
            <a:r>
              <a:rPr lang="en-US" sz="2400" dirty="0" smtClean="0">
                <a:solidFill>
                  <a:srgbClr val="404040"/>
                </a:solidFill>
              </a:rPr>
              <a:t>materials</a:t>
            </a:r>
          </a:p>
          <a:p>
            <a:pPr lvl="1" eaLnBrk="1" hangingPunct="1"/>
            <a:r>
              <a:rPr lang="en-US" sz="2400" dirty="0" smtClean="0">
                <a:solidFill>
                  <a:srgbClr val="404040"/>
                </a:solidFill>
              </a:rPr>
              <a:t>Facile Electron Transfer</a:t>
            </a:r>
          </a:p>
          <a:p>
            <a:pPr lvl="1" eaLnBrk="1" hangingPunct="1"/>
            <a:r>
              <a:rPr lang="en-US" sz="2400" dirty="0" smtClean="0">
                <a:solidFill>
                  <a:srgbClr val="404040"/>
                </a:solidFill>
              </a:rPr>
              <a:t>GUITAR &gt;&gt; HOPG</a:t>
            </a:r>
            <a:endParaRPr lang="en-US" sz="2400" dirty="0" smtClean="0">
              <a:solidFill>
                <a:srgbClr val="404040"/>
              </a:solidFill>
            </a:endParaRPr>
          </a:p>
          <a:p>
            <a:pPr eaLnBrk="1" hangingPunct="1"/>
            <a:r>
              <a:rPr lang="en-US" dirty="0" err="1" smtClean="0">
                <a:solidFill>
                  <a:srgbClr val="FF0000"/>
                </a:solidFill>
              </a:rPr>
              <a:t>Voltammetric</a:t>
            </a:r>
            <a:r>
              <a:rPr lang="en-US" dirty="0" smtClean="0">
                <a:solidFill>
                  <a:srgbClr val="FF0000"/>
                </a:solidFill>
              </a:rPr>
              <a:t> Potential Window</a:t>
            </a:r>
          </a:p>
          <a:p>
            <a:pPr lvl="1" eaLnBrk="1" hangingPunct="1"/>
            <a:r>
              <a:rPr lang="en-US" sz="2400" dirty="0" smtClean="0">
                <a:solidFill>
                  <a:srgbClr val="404040"/>
                </a:solidFill>
              </a:rPr>
              <a:t>Anodic stability ≈ Boron Doped Diamond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New Material for Dimensionally Stable Anodes</a:t>
            </a:r>
          </a:p>
          <a:p>
            <a:pPr lvl="1" eaLnBrk="1" hangingPunct="1"/>
            <a:r>
              <a:rPr lang="en-US" sz="2400" dirty="0" smtClean="0">
                <a:solidFill>
                  <a:srgbClr val="404040"/>
                </a:solidFill>
              </a:rPr>
              <a:t>More Cost Effective than other Materials </a:t>
            </a:r>
          </a:p>
          <a:p>
            <a:pPr lvl="1" eaLnBrk="1" hangingPunct="1"/>
            <a:endParaRPr lang="en-US" dirty="0" smtClean="0">
              <a:solidFill>
                <a:srgbClr val="404040"/>
              </a:solidFill>
            </a:endParaRPr>
          </a:p>
          <a:p>
            <a:pPr eaLnBrk="1" hangingPunct="1"/>
            <a:endParaRPr lang="en-US" dirty="0" smtClean="0">
              <a:solidFill>
                <a:srgbClr val="40404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DC08896B-4502-4DD8-8A7A-941AEF666BD1}" type="slidenum">
              <a:rPr lang="en-US" sz="1800">
                <a:solidFill>
                  <a:schemeClr val="tx1"/>
                </a:solidFill>
              </a:rPr>
              <a:pPr/>
              <a:t>18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3" y="330200"/>
            <a:ext cx="89281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657225" y="5038725"/>
            <a:ext cx="7989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Figure 2.7.1 - </a:t>
            </a:r>
            <a:r>
              <a:rPr lang="en-US"/>
              <a:t>Cyclic voltammograms of Fe(CN)</a:t>
            </a:r>
            <a:r>
              <a:rPr lang="en-US" baseline="-25000"/>
              <a:t>6</a:t>
            </a:r>
            <a:r>
              <a:rPr lang="en-US" baseline="30000"/>
              <a:t>3-/4-</a:t>
            </a:r>
            <a:r>
              <a:rPr lang="en-US"/>
              <a:t> (l) and Ru(NH</a:t>
            </a:r>
            <a:r>
              <a:rPr lang="en-US" baseline="-25000"/>
              <a:t>3</a:t>
            </a:r>
            <a:r>
              <a:rPr lang="en-US"/>
              <a:t>)</a:t>
            </a:r>
            <a:r>
              <a:rPr lang="en-US" baseline="-25000"/>
              <a:t>6</a:t>
            </a:r>
            <a:r>
              <a:rPr lang="en-US" baseline="30000"/>
              <a:t>3+/2+ </a:t>
            </a:r>
            <a:r>
              <a:rPr lang="en-US"/>
              <a:t>(r) with  1 cm</a:t>
            </a:r>
            <a:r>
              <a:rPr lang="en-US" baseline="30000"/>
              <a:t>2</a:t>
            </a:r>
            <a:r>
              <a:rPr lang="en-US"/>
              <a:t> GUITAR electrodes, in 0.1 M KCl electrolyte at a potential sweep rate of 0.1 V/s.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0599CD-D0D9-4E5D-AFB8-D6F8F5544483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Outline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92338" y="-206375"/>
            <a:ext cx="4760912" cy="779303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Discovery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University of Idaho </a:t>
            </a:r>
            <a:r>
              <a:rPr 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Thermolyzed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Asphalt Reaction (UITAR)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Graphene from UITAR (GUITAR)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Comparison of GUITAR with Literature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Morphological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Spectroscopic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Electrochemical Stability of GUITAR Anodes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Comparison with  Boron-Doped Diamond Anodes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Kinetics of Methylene Blue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Degradation</a:t>
            </a:r>
            <a:endParaRPr lang="en-US" sz="26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124647F1-DAB4-402E-AFEA-8E0110D0A7FF}" type="slidenum">
              <a:rPr lang="en-US" sz="1800">
                <a:solidFill>
                  <a:schemeClr val="tx1"/>
                </a:solidFill>
              </a:rPr>
              <a:pPr/>
              <a:t>2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955964" y="815738"/>
          <a:ext cx="7444458" cy="4227182"/>
        </p:xfrm>
        <a:graphic>
          <a:graphicData uri="http://schemas.openxmlformats.org/presentationml/2006/ole">
            <p:oleObj spid="_x0000_s2050" name="Document" r:id="rId4" imgW="5483101" imgH="4964927" progId="Word.Document.12">
              <p:embed/>
            </p:oleObj>
          </a:graphicData>
        </a:graphic>
      </p:graphicFrame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337840" y="261740"/>
            <a:ext cx="43598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Summary of CV @ 100 </a:t>
            </a:r>
            <a:r>
              <a:rPr lang="en-US" dirty="0"/>
              <a:t>mV/s </a:t>
            </a:r>
            <a:r>
              <a:rPr lang="en-US" dirty="0" smtClean="0"/>
              <a:t>in </a:t>
            </a:r>
            <a:r>
              <a:rPr lang="en-US" dirty="0"/>
              <a:t>1 M </a:t>
            </a:r>
            <a:r>
              <a:rPr lang="en-US" dirty="0" err="1"/>
              <a:t>KCl</a:t>
            </a:r>
            <a:r>
              <a:rPr lang="en-US" dirty="0"/>
              <a:t>(</a:t>
            </a:r>
            <a:r>
              <a:rPr lang="en-US" dirty="0" err="1"/>
              <a:t>aq</a:t>
            </a:r>
            <a:r>
              <a:rPr lang="en-US" dirty="0"/>
              <a:t>).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05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04E17-6AE2-4BC3-B0E4-8CA119F5531A}" type="slidenum">
              <a:rPr lang="en-US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70811" y="5042920"/>
            <a:ext cx="3094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Note GUITAR vs. HOPG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Basal Plane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14104" y="1170709"/>
            <a:ext cx="58842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i</a:t>
            </a:r>
            <a:r>
              <a:rPr lang="en-US" dirty="0" smtClean="0"/>
              <a:t>] Cheng </a:t>
            </a:r>
            <a:r>
              <a:rPr lang="en-US" dirty="0" smtClean="0"/>
              <a:t>Xiang Lim, </a:t>
            </a:r>
            <a:r>
              <a:rPr lang="en-US" dirty="0" err="1" smtClean="0"/>
              <a:t>Hui</a:t>
            </a:r>
            <a:r>
              <a:rPr lang="en-US" dirty="0" smtClean="0"/>
              <a:t> Ying Hoh, Priscilla </a:t>
            </a:r>
            <a:r>
              <a:rPr lang="en-US" dirty="0" err="1" smtClean="0"/>
              <a:t>Kailian</a:t>
            </a:r>
            <a:r>
              <a:rPr lang="en-US" dirty="0" smtClean="0"/>
              <a:t> </a:t>
            </a:r>
            <a:r>
              <a:rPr lang="en-US" dirty="0" err="1" smtClean="0"/>
              <a:t>Ang</a:t>
            </a:r>
            <a:r>
              <a:rPr lang="en-US" dirty="0" smtClean="0"/>
              <a:t>, and </a:t>
            </a:r>
            <a:r>
              <a:rPr lang="en-US" dirty="0" err="1" smtClean="0"/>
              <a:t>Kian</a:t>
            </a:r>
            <a:r>
              <a:rPr lang="en-US" dirty="0" smtClean="0"/>
              <a:t> Ping </a:t>
            </a:r>
            <a:r>
              <a:rPr lang="en-US" dirty="0" err="1" smtClean="0"/>
              <a:t>Loh</a:t>
            </a:r>
            <a:r>
              <a:rPr lang="en-US" dirty="0" smtClean="0"/>
              <a:t>. Direct </a:t>
            </a:r>
            <a:r>
              <a:rPr lang="en-US" dirty="0" err="1" smtClean="0"/>
              <a:t>Voltammetric</a:t>
            </a:r>
            <a:r>
              <a:rPr lang="en-US" dirty="0" smtClean="0"/>
              <a:t> Detection of DNA and </a:t>
            </a:r>
            <a:r>
              <a:rPr lang="en-US" dirty="0" err="1" smtClean="0"/>
              <a:t>pHSensing</a:t>
            </a:r>
            <a:r>
              <a:rPr lang="en-US" dirty="0" smtClean="0"/>
              <a:t> on Epitaxial </a:t>
            </a:r>
            <a:r>
              <a:rPr lang="en-US" dirty="0" err="1" smtClean="0"/>
              <a:t>Graphene</a:t>
            </a:r>
            <a:r>
              <a:rPr lang="en-US" dirty="0" smtClean="0"/>
              <a:t>: An Insight into the Role of Oxygenated Defects. Anal. Chem. 2010, 82, 7387–7393</a:t>
            </a:r>
          </a:p>
          <a:p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i</a:t>
            </a:r>
            <a:r>
              <a:rPr lang="en-US" dirty="0" smtClean="0"/>
              <a:t>i] Tang</a:t>
            </a:r>
            <a:r>
              <a:rPr lang="en-US" dirty="0" smtClean="0"/>
              <a:t>, L. Preparation, Structure, and Electrochemical Properties of Reduced </a:t>
            </a:r>
            <a:r>
              <a:rPr lang="en-US" dirty="0" err="1" smtClean="0"/>
              <a:t>Graphene</a:t>
            </a:r>
            <a:r>
              <a:rPr lang="en-US" dirty="0" smtClean="0"/>
              <a:t> Sheet Films.  Adv. </a:t>
            </a:r>
            <a:r>
              <a:rPr lang="en-US" dirty="0" err="1" smtClean="0"/>
              <a:t>Funct</a:t>
            </a:r>
            <a:r>
              <a:rPr lang="en-US" dirty="0" smtClean="0"/>
              <a:t>. Mater. 2009, 19, 2782–2789</a:t>
            </a:r>
          </a:p>
          <a:p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i</a:t>
            </a:r>
            <a:r>
              <a:rPr lang="en-US" dirty="0" smtClean="0"/>
              <a:t>ii] Kristin </a:t>
            </a:r>
            <a:r>
              <a:rPr lang="en-US" dirty="0" smtClean="0"/>
              <a:t>R. </a:t>
            </a:r>
            <a:r>
              <a:rPr lang="en-US" dirty="0" err="1" smtClean="0"/>
              <a:t>Kneten</a:t>
            </a:r>
            <a:r>
              <a:rPr lang="en-US" dirty="0" smtClean="0"/>
              <a:t>, Richard L. </a:t>
            </a:r>
            <a:r>
              <a:rPr lang="en-US" dirty="0" err="1" smtClean="0"/>
              <a:t>McCreery</a:t>
            </a:r>
            <a:r>
              <a:rPr lang="en-US" dirty="0" smtClean="0"/>
              <a:t>. Effects of </a:t>
            </a:r>
            <a:r>
              <a:rPr lang="en-US" dirty="0" err="1" smtClean="0"/>
              <a:t>redox</a:t>
            </a:r>
            <a:r>
              <a:rPr lang="en-US" dirty="0" smtClean="0"/>
              <a:t> system structure on electron-transfer kinetics at ordered graphite and glassy carbon electrodes. Anal.Chem.1992, 64, 2518-2524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e- Transfer Rates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25" y="1306513"/>
            <a:ext cx="8229600" cy="45259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Surface Area Effect?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No Evidence of Adsorption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b="1" dirty="0" smtClean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Electronic 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Surface States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Gateways to e- transfer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Basal vs. Edge and Defects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Electron transfer rates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Edge &gt; Basal Plane</a:t>
            </a:r>
            <a:endParaRPr lang="en-US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B004AA52-8487-477C-A1EF-4BDB92359163}" type="slidenum">
              <a:rPr lang="en-US" sz="1800">
                <a:solidFill>
                  <a:schemeClr val="tx1"/>
                </a:solidFill>
              </a:rPr>
              <a:pPr/>
              <a:t>22</a:t>
            </a:fld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38917" name="Group 13"/>
          <p:cNvGrpSpPr>
            <a:grpSpLocks/>
          </p:cNvGrpSpPr>
          <p:nvPr/>
        </p:nvGrpSpPr>
        <p:grpSpPr bwMode="auto">
          <a:xfrm>
            <a:off x="5402263" y="3030538"/>
            <a:ext cx="3040062" cy="2333625"/>
            <a:chOff x="5401874" y="3029779"/>
            <a:chExt cx="3039760" cy="2334831"/>
          </a:xfrm>
        </p:grpSpPr>
        <p:sp>
          <p:nvSpPr>
            <p:cNvPr id="11" name="Parallelogram 10"/>
            <p:cNvSpPr>
              <a:spLocks noChangeArrowheads="1"/>
            </p:cNvSpPr>
            <p:nvPr/>
          </p:nvSpPr>
          <p:spPr bwMode="auto">
            <a:xfrm>
              <a:off x="6039986" y="3873177"/>
              <a:ext cx="2401648" cy="1459667"/>
            </a:xfrm>
            <a:prstGeom prst="parallelogram">
              <a:avLst>
                <a:gd name="adj" fmla="val 68076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Parallelogram 9"/>
            <p:cNvSpPr>
              <a:spLocks noChangeArrowheads="1"/>
            </p:cNvSpPr>
            <p:nvPr/>
          </p:nvSpPr>
          <p:spPr bwMode="auto">
            <a:xfrm>
              <a:off x="5887601" y="3720698"/>
              <a:ext cx="2401648" cy="1459667"/>
            </a:xfrm>
            <a:prstGeom prst="parallelogram">
              <a:avLst>
                <a:gd name="adj" fmla="val 68076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Parallelogram 7"/>
            <p:cNvSpPr>
              <a:spLocks noChangeArrowheads="1"/>
            </p:cNvSpPr>
            <p:nvPr/>
          </p:nvSpPr>
          <p:spPr bwMode="auto">
            <a:xfrm>
              <a:off x="5735216" y="3568219"/>
              <a:ext cx="2401648" cy="1459667"/>
            </a:xfrm>
            <a:prstGeom prst="parallelogram">
              <a:avLst>
                <a:gd name="adj" fmla="val 68076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Parallelogram 8"/>
            <p:cNvSpPr>
              <a:spLocks noChangeArrowheads="1"/>
            </p:cNvSpPr>
            <p:nvPr/>
          </p:nvSpPr>
          <p:spPr bwMode="auto">
            <a:xfrm>
              <a:off x="6039986" y="3334737"/>
              <a:ext cx="1957193" cy="1078469"/>
            </a:xfrm>
            <a:prstGeom prst="parallelogram">
              <a:avLst>
                <a:gd name="adj" fmla="val 6808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" name="Parallelogram 6"/>
            <p:cNvSpPr>
              <a:spLocks noChangeArrowheads="1"/>
            </p:cNvSpPr>
            <p:nvPr/>
          </p:nvSpPr>
          <p:spPr bwMode="auto">
            <a:xfrm>
              <a:off x="5887601" y="3182258"/>
              <a:ext cx="1957193" cy="1078469"/>
            </a:xfrm>
            <a:prstGeom prst="parallelogram">
              <a:avLst>
                <a:gd name="adj" fmla="val 6808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" name="Parallelogram 5"/>
            <p:cNvSpPr>
              <a:spLocks noChangeArrowheads="1"/>
            </p:cNvSpPr>
            <p:nvPr/>
          </p:nvSpPr>
          <p:spPr bwMode="auto">
            <a:xfrm>
              <a:off x="5735216" y="3029779"/>
              <a:ext cx="1957193" cy="1078469"/>
            </a:xfrm>
            <a:prstGeom prst="parallelogram">
              <a:avLst>
                <a:gd name="adj" fmla="val 6808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8926" name="TextBox 11"/>
            <p:cNvSpPr txBox="1">
              <a:spLocks noChangeArrowheads="1"/>
            </p:cNvSpPr>
            <p:nvPr/>
          </p:nvSpPr>
          <p:spPr bwMode="auto">
            <a:xfrm>
              <a:off x="5401874" y="4995278"/>
              <a:ext cx="637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Edge</a:t>
              </a:r>
            </a:p>
          </p:txBody>
        </p:sp>
        <p:sp>
          <p:nvSpPr>
            <p:cNvPr id="38927" name="TextBox 12"/>
            <p:cNvSpPr txBox="1">
              <a:spLocks noChangeArrowheads="1"/>
            </p:cNvSpPr>
            <p:nvPr/>
          </p:nvSpPr>
          <p:spPr bwMode="auto">
            <a:xfrm>
              <a:off x="6376468" y="3384310"/>
              <a:ext cx="6735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Basal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Electron Transfer Rate Trends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Fastest Left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Right</a:t>
            </a:r>
          </a:p>
          <a:p>
            <a:pPr marL="457200" lvl="1" indent="0"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r>
              <a:rPr lang="en-US" sz="3600" dirty="0" smtClean="0"/>
              <a:t>Glassy Carbon  </a:t>
            </a:r>
            <a:r>
              <a:rPr lang="en-US" sz="5400" b="1" dirty="0" smtClean="0">
                <a:solidFill>
                  <a:srgbClr val="FF0000"/>
                </a:solidFill>
              </a:rPr>
              <a:t>≈</a:t>
            </a:r>
            <a:r>
              <a:rPr lang="en-US" sz="3600" dirty="0" smtClean="0">
                <a:latin typeface="MS Gothic" pitchFamily="49" charset="-128"/>
                <a:ea typeface="MS Gothic" pitchFamily="49" charset="-128"/>
              </a:rPr>
              <a:t> </a:t>
            </a:r>
            <a:r>
              <a:rPr lang="en-US" sz="3600" b="1" dirty="0" smtClean="0">
                <a:ea typeface="MS Gothic" pitchFamily="49" charset="-128"/>
              </a:rPr>
              <a:t>GUITAR</a:t>
            </a:r>
            <a:r>
              <a:rPr lang="en-US" sz="3600" dirty="0" smtClean="0">
                <a:ea typeface="MS Gothic" pitchFamily="49" charset="-128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ea typeface="MS Gothic" pitchFamily="49" charset="-128"/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sz="5400" b="1" dirty="0" smtClean="0">
                <a:solidFill>
                  <a:srgbClr val="FF0000"/>
                </a:solidFill>
                <a:ea typeface="MS Gothic" pitchFamily="49" charset="-128"/>
              </a:rPr>
              <a:t>≈</a:t>
            </a:r>
            <a:r>
              <a:rPr lang="en-US" sz="3600" dirty="0" smtClean="0">
                <a:solidFill>
                  <a:srgbClr val="FF0000"/>
                </a:solidFill>
                <a:ea typeface="MS Gothic" pitchFamily="49" charset="-128"/>
              </a:rPr>
              <a:t>  </a:t>
            </a:r>
            <a:r>
              <a:rPr lang="en-US" sz="3600" dirty="0" smtClean="0">
                <a:ea typeface="MS Gothic" pitchFamily="49" charset="-128"/>
              </a:rPr>
              <a:t>Graphene </a:t>
            </a:r>
            <a:r>
              <a:rPr lang="en-US" sz="2600" dirty="0" smtClean="0">
                <a:ea typeface="MS Gothic" pitchFamily="49" charset="-128"/>
              </a:rPr>
              <a:t>(</a:t>
            </a:r>
            <a:r>
              <a:rPr lang="en-US" sz="2600" i="1" dirty="0" smtClean="0">
                <a:ea typeface="MS Gothic" pitchFamily="49" charset="-128"/>
              </a:rPr>
              <a:t>Edges</a:t>
            </a:r>
            <a:r>
              <a:rPr lang="en-US" sz="2600" dirty="0" smtClean="0">
                <a:ea typeface="MS Gothic" pitchFamily="49" charset="-128"/>
              </a:rPr>
              <a:t>)</a:t>
            </a:r>
            <a:r>
              <a:rPr lang="en-US" sz="2600" dirty="0" smtClean="0">
                <a:solidFill>
                  <a:srgbClr val="FF0000"/>
                </a:solidFill>
                <a:ea typeface="MS Gothic" pitchFamily="49" charset="-128"/>
              </a:rPr>
              <a:t> </a:t>
            </a:r>
            <a:endParaRPr lang="en-US" sz="3600" dirty="0" smtClean="0">
              <a:solidFill>
                <a:srgbClr val="FF0000"/>
              </a:solidFill>
              <a:ea typeface="MS Gothic" pitchFamily="49" charset="-128"/>
            </a:endParaRPr>
          </a:p>
          <a:p>
            <a:pPr eaLnBrk="1" hangingPunct="1">
              <a:buFont typeface="Arial" charset="0"/>
              <a:buNone/>
            </a:pPr>
            <a:r>
              <a:rPr lang="en-US" sz="5400" b="1" dirty="0" smtClean="0">
                <a:solidFill>
                  <a:srgbClr val="FF0000"/>
                </a:solidFill>
                <a:ea typeface="MS Gothic" pitchFamily="49" charset="-128"/>
              </a:rPr>
              <a:t>&gt;</a:t>
            </a:r>
            <a:r>
              <a:rPr lang="en-US" sz="3600" dirty="0" smtClean="0">
                <a:solidFill>
                  <a:srgbClr val="FF0000"/>
                </a:solidFill>
                <a:ea typeface="MS Gothic" pitchFamily="49" charset="-128"/>
              </a:rPr>
              <a:t> </a:t>
            </a:r>
            <a:r>
              <a:rPr lang="en-US" sz="3600" dirty="0" smtClean="0">
                <a:ea typeface="MS Gothic" pitchFamily="49" charset="-128"/>
              </a:rPr>
              <a:t>Boron Doped Diamond  </a:t>
            </a:r>
          </a:p>
          <a:p>
            <a:pPr eaLnBrk="1" hangingPunct="1">
              <a:buFont typeface="Arial" charset="0"/>
              <a:buNone/>
            </a:pPr>
            <a:r>
              <a:rPr lang="en-US" sz="5400" b="1" dirty="0" smtClean="0">
                <a:solidFill>
                  <a:srgbClr val="FF0000"/>
                </a:solidFill>
                <a:ea typeface="MS Gothic" pitchFamily="49" charset="-128"/>
              </a:rPr>
              <a:t>&gt;</a:t>
            </a:r>
            <a:r>
              <a:rPr lang="en-US" sz="3600" dirty="0" smtClean="0">
                <a:ea typeface="MS Gothic" pitchFamily="49" charset="-128"/>
              </a:rPr>
              <a:t>  HOPG </a:t>
            </a:r>
            <a:r>
              <a:rPr lang="en-US" sz="2600" dirty="0" smtClean="0">
                <a:ea typeface="MS Gothic" pitchFamily="49" charset="-128"/>
              </a:rPr>
              <a:t>(</a:t>
            </a:r>
            <a:r>
              <a:rPr lang="en-US" sz="2600" i="1" dirty="0" smtClean="0">
                <a:ea typeface="MS Gothic" pitchFamily="49" charset="-128"/>
              </a:rPr>
              <a:t>Basal Planes</a:t>
            </a:r>
            <a:r>
              <a:rPr lang="en-US" sz="2600" dirty="0" smtClean="0">
                <a:ea typeface="MS Gothic" pitchFamily="49" charset="-128"/>
              </a:rPr>
              <a:t>)</a:t>
            </a:r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197F03-3451-48F2-95FF-E5EC922CC9DA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Electron Transfer on Carbon Electrodes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Extremely Slow from Basal Planes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HOPG Electrodes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CVD grown Single Layer Graphene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Fast 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Graphite Structures with high electronic </a:t>
            </a:r>
            <a:r>
              <a:rPr lang="en-US" i="1" dirty="0" smtClean="0">
                <a:solidFill>
                  <a:srgbClr val="FF0000"/>
                </a:solidFill>
                <a:ea typeface="+mn-ea"/>
              </a:rPr>
              <a:t>Density of States (DOS)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Edges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GUITAR Electrodes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Not edge effect but from structural defects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48E841D1-F414-4EB3-8C68-ABC28FA7CD94}" type="slidenum">
              <a:rPr lang="en-US" sz="1800">
                <a:solidFill>
                  <a:schemeClr val="tx1"/>
                </a:solidFill>
              </a:rPr>
              <a:pPr/>
              <a:t>24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 flipV="1">
            <a:off x="782638" y="995363"/>
            <a:ext cx="9525" cy="1416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01688" y="1601788"/>
            <a:ext cx="919162" cy="16176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563688" y="1601788"/>
            <a:ext cx="936625" cy="16176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2313" y="1638300"/>
            <a:ext cx="938212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500313" y="1638300"/>
            <a:ext cx="949325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46113" y="2430463"/>
            <a:ext cx="37369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782638" y="2411413"/>
            <a:ext cx="39020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045" name="TextBox 15"/>
          <p:cNvSpPr txBox="1">
            <a:spLocks noChangeArrowheads="1"/>
          </p:cNvSpPr>
          <p:nvPr/>
        </p:nvSpPr>
        <p:spPr bwMode="auto">
          <a:xfrm>
            <a:off x="1134958" y="1846010"/>
            <a:ext cx="428341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σ+</a:t>
            </a:r>
          </a:p>
        </p:txBody>
      </p:sp>
      <p:sp>
        <p:nvSpPr>
          <p:cNvPr id="43046" name="TextBox 16"/>
          <p:cNvSpPr txBox="1">
            <a:spLocks noChangeArrowheads="1"/>
          </p:cNvSpPr>
          <p:nvPr/>
        </p:nvSpPr>
        <p:spPr bwMode="auto">
          <a:xfrm>
            <a:off x="2079330" y="1846010"/>
            <a:ext cx="428341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π+</a:t>
            </a:r>
          </a:p>
        </p:txBody>
      </p:sp>
      <p:sp>
        <p:nvSpPr>
          <p:cNvPr id="43047" name="TextBox 17"/>
          <p:cNvSpPr txBox="1">
            <a:spLocks noChangeArrowheads="1"/>
          </p:cNvSpPr>
          <p:nvPr/>
        </p:nvSpPr>
        <p:spPr bwMode="auto">
          <a:xfrm>
            <a:off x="3740315" y="1846010"/>
            <a:ext cx="378095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σ-</a:t>
            </a:r>
          </a:p>
        </p:txBody>
      </p:sp>
      <p:sp>
        <p:nvSpPr>
          <p:cNvPr id="43048" name="TextBox 18"/>
          <p:cNvSpPr txBox="1">
            <a:spLocks noChangeArrowheads="1"/>
          </p:cNvSpPr>
          <p:nvPr/>
        </p:nvSpPr>
        <p:spPr bwMode="auto">
          <a:xfrm>
            <a:off x="2879144" y="1846010"/>
            <a:ext cx="382942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π-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513013" y="995363"/>
            <a:ext cx="0" cy="16430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050" name="TextBox 21"/>
          <p:cNvSpPr txBox="1">
            <a:spLocks noChangeArrowheads="1"/>
          </p:cNvSpPr>
          <p:nvPr/>
        </p:nvSpPr>
        <p:spPr bwMode="auto">
          <a:xfrm>
            <a:off x="2180508" y="625475"/>
            <a:ext cx="654325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Fermi</a:t>
            </a:r>
          </a:p>
        </p:txBody>
      </p:sp>
      <p:sp>
        <p:nvSpPr>
          <p:cNvPr id="43051" name="TextBox 24"/>
          <p:cNvSpPr txBox="1">
            <a:spLocks noChangeArrowheads="1"/>
          </p:cNvSpPr>
          <p:nvPr/>
        </p:nvSpPr>
        <p:spPr bwMode="auto">
          <a:xfrm>
            <a:off x="196850" y="1553201"/>
            <a:ext cx="595412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DOS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V="1">
            <a:off x="4860925" y="995363"/>
            <a:ext cx="9525" cy="1416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7429500" y="1673225"/>
            <a:ext cx="317500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24613" y="1601788"/>
            <a:ext cx="331787" cy="16176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724400" y="2430463"/>
            <a:ext cx="37369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4860925" y="2411413"/>
            <a:ext cx="39020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>
            <a:off x="6591300" y="995363"/>
            <a:ext cx="0" cy="16430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058" name="TextBox 38"/>
          <p:cNvSpPr txBox="1">
            <a:spLocks noChangeArrowheads="1"/>
          </p:cNvSpPr>
          <p:nvPr/>
        </p:nvSpPr>
        <p:spPr bwMode="auto">
          <a:xfrm>
            <a:off x="6259317" y="625475"/>
            <a:ext cx="654325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Fermi</a:t>
            </a:r>
          </a:p>
        </p:txBody>
      </p:sp>
      <p:sp>
        <p:nvSpPr>
          <p:cNvPr id="43059" name="TextBox 40"/>
          <p:cNvSpPr txBox="1">
            <a:spLocks noChangeArrowheads="1"/>
          </p:cNvSpPr>
          <p:nvPr/>
        </p:nvSpPr>
        <p:spPr bwMode="auto">
          <a:xfrm>
            <a:off x="4093573" y="2551130"/>
            <a:ext cx="1262015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Energy (eV)</a:t>
            </a:r>
          </a:p>
        </p:txBody>
      </p:sp>
      <p:sp>
        <p:nvSpPr>
          <p:cNvPr id="35" name="Freeform 34"/>
          <p:cNvSpPr/>
          <p:nvPr/>
        </p:nvSpPr>
        <p:spPr bwMode="auto">
          <a:xfrm>
            <a:off x="4865688" y="1196975"/>
            <a:ext cx="3268662" cy="1212850"/>
          </a:xfrm>
          <a:custGeom>
            <a:avLst/>
            <a:gdLst>
              <a:gd name="connsiteX0" fmla="*/ 0 w 2944519"/>
              <a:gd name="connsiteY0" fmla="*/ 0 h 1128889"/>
              <a:gd name="connsiteX1" fmla="*/ 950148 w 2944519"/>
              <a:gd name="connsiteY1" fmla="*/ 9407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783182 w 2944519"/>
              <a:gd name="connsiteY6" fmla="*/ 1091260 h 1128889"/>
              <a:gd name="connsiteX7" fmla="*/ 2944519 w 2944519"/>
              <a:gd name="connsiteY7" fmla="*/ 1128889 h 1128889"/>
              <a:gd name="connsiteX0" fmla="*/ 0 w 3020719"/>
              <a:gd name="connsiteY0" fmla="*/ 0 h 1128889"/>
              <a:gd name="connsiteX1" fmla="*/ 941681 w 3020719"/>
              <a:gd name="connsiteY1" fmla="*/ 74385 h 1128889"/>
              <a:gd name="connsiteX2" fmla="*/ 1764829 w 3020719"/>
              <a:gd name="connsiteY2" fmla="*/ 276971 h 1128889"/>
              <a:gd name="connsiteX3" fmla="*/ 2281766 w 3020719"/>
              <a:gd name="connsiteY3" fmla="*/ 719777 h 1128889"/>
              <a:gd name="connsiteX4" fmla="*/ 2511778 w 3020719"/>
              <a:gd name="connsiteY4" fmla="*/ 968963 h 1128889"/>
              <a:gd name="connsiteX5" fmla="*/ 2652889 w 3020719"/>
              <a:gd name="connsiteY5" fmla="*/ 1053630 h 1128889"/>
              <a:gd name="connsiteX6" fmla="*/ 2783182 w 3020719"/>
              <a:gd name="connsiteY6" fmla="*/ 1091260 h 1128889"/>
              <a:gd name="connsiteX7" fmla="*/ 3020719 w 3020719"/>
              <a:gd name="connsiteY7" fmla="*/ 1128889 h 112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719" h="1128889">
                <a:moveTo>
                  <a:pt x="0" y="0"/>
                </a:moveTo>
                <a:cubicBezTo>
                  <a:pt x="337882" y="28222"/>
                  <a:pt x="647543" y="28223"/>
                  <a:pt x="941681" y="74385"/>
                </a:cubicBezTo>
                <a:cubicBezTo>
                  <a:pt x="1235819" y="120547"/>
                  <a:pt x="1541481" y="169406"/>
                  <a:pt x="1764829" y="276971"/>
                </a:cubicBezTo>
                <a:cubicBezTo>
                  <a:pt x="1988177" y="384536"/>
                  <a:pt x="2157275" y="604445"/>
                  <a:pt x="2281766" y="719777"/>
                </a:cubicBezTo>
                <a:cubicBezTo>
                  <a:pt x="2406258" y="835109"/>
                  <a:pt x="2449924" y="913321"/>
                  <a:pt x="2511778" y="968963"/>
                </a:cubicBezTo>
                <a:cubicBezTo>
                  <a:pt x="2573632" y="1024605"/>
                  <a:pt x="2607655" y="1033247"/>
                  <a:pt x="2652889" y="1053630"/>
                </a:cubicBezTo>
                <a:cubicBezTo>
                  <a:pt x="2698123" y="1074013"/>
                  <a:pt x="2721877" y="1078717"/>
                  <a:pt x="2783182" y="1091260"/>
                </a:cubicBezTo>
                <a:cubicBezTo>
                  <a:pt x="2844487" y="1103803"/>
                  <a:pt x="3020719" y="1128889"/>
                  <a:pt x="3020719" y="112888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Freeform 43"/>
          <p:cNvSpPr/>
          <p:nvPr/>
        </p:nvSpPr>
        <p:spPr bwMode="auto">
          <a:xfrm flipH="1">
            <a:off x="6259513" y="1196975"/>
            <a:ext cx="2273300" cy="1214438"/>
          </a:xfrm>
          <a:custGeom>
            <a:avLst/>
            <a:gdLst>
              <a:gd name="connsiteX0" fmla="*/ 0 w 2944519"/>
              <a:gd name="connsiteY0" fmla="*/ 0 h 1128889"/>
              <a:gd name="connsiteX1" fmla="*/ 950148 w 2944519"/>
              <a:gd name="connsiteY1" fmla="*/ 9407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783182 w 2944519"/>
              <a:gd name="connsiteY6" fmla="*/ 1091260 h 1128889"/>
              <a:gd name="connsiteX7" fmla="*/ 2944519 w 2944519"/>
              <a:gd name="connsiteY7" fmla="*/ 1128889 h 1128889"/>
              <a:gd name="connsiteX0" fmla="*/ 0 w 3020719"/>
              <a:gd name="connsiteY0" fmla="*/ 0 h 1128889"/>
              <a:gd name="connsiteX1" fmla="*/ 941681 w 3020719"/>
              <a:gd name="connsiteY1" fmla="*/ 74385 h 1128889"/>
              <a:gd name="connsiteX2" fmla="*/ 1764829 w 3020719"/>
              <a:gd name="connsiteY2" fmla="*/ 276971 h 1128889"/>
              <a:gd name="connsiteX3" fmla="*/ 2281766 w 3020719"/>
              <a:gd name="connsiteY3" fmla="*/ 719777 h 1128889"/>
              <a:gd name="connsiteX4" fmla="*/ 2511778 w 3020719"/>
              <a:gd name="connsiteY4" fmla="*/ 968963 h 1128889"/>
              <a:gd name="connsiteX5" fmla="*/ 2652889 w 3020719"/>
              <a:gd name="connsiteY5" fmla="*/ 1053630 h 1128889"/>
              <a:gd name="connsiteX6" fmla="*/ 2783182 w 3020719"/>
              <a:gd name="connsiteY6" fmla="*/ 1091260 h 1128889"/>
              <a:gd name="connsiteX7" fmla="*/ 3020719 w 3020719"/>
              <a:gd name="connsiteY7" fmla="*/ 1128889 h 112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719" h="1128889">
                <a:moveTo>
                  <a:pt x="0" y="0"/>
                </a:moveTo>
                <a:cubicBezTo>
                  <a:pt x="337882" y="28222"/>
                  <a:pt x="647543" y="28223"/>
                  <a:pt x="941681" y="74385"/>
                </a:cubicBezTo>
                <a:cubicBezTo>
                  <a:pt x="1235819" y="120547"/>
                  <a:pt x="1541481" y="169406"/>
                  <a:pt x="1764829" y="276971"/>
                </a:cubicBezTo>
                <a:cubicBezTo>
                  <a:pt x="1988177" y="384536"/>
                  <a:pt x="2157275" y="604445"/>
                  <a:pt x="2281766" y="719777"/>
                </a:cubicBezTo>
                <a:cubicBezTo>
                  <a:pt x="2406258" y="835109"/>
                  <a:pt x="2449924" y="913321"/>
                  <a:pt x="2511778" y="968963"/>
                </a:cubicBezTo>
                <a:cubicBezTo>
                  <a:pt x="2573632" y="1024605"/>
                  <a:pt x="2607655" y="1033247"/>
                  <a:pt x="2652889" y="1053630"/>
                </a:cubicBezTo>
                <a:cubicBezTo>
                  <a:pt x="2698123" y="1074013"/>
                  <a:pt x="2721877" y="1078717"/>
                  <a:pt x="2783182" y="1091260"/>
                </a:cubicBezTo>
                <a:cubicBezTo>
                  <a:pt x="2844487" y="1103803"/>
                  <a:pt x="3020719" y="1128889"/>
                  <a:pt x="3020719" y="112888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4870450" y="1196975"/>
            <a:ext cx="198438" cy="1746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 flipH="1">
            <a:off x="4860925" y="1236663"/>
            <a:ext cx="411163" cy="36671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 flipH="1">
            <a:off x="4870450" y="1236663"/>
            <a:ext cx="617538" cy="585787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 flipH="1">
            <a:off x="4860925" y="1266825"/>
            <a:ext cx="868363" cy="7937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flipH="1">
            <a:off x="4870450" y="1308100"/>
            <a:ext cx="1130300" cy="99536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5068888" y="1343025"/>
            <a:ext cx="1190625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 flipH="1">
            <a:off x="5389563" y="1414463"/>
            <a:ext cx="1101725" cy="9969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8" name="Straight Connector 57"/>
          <p:cNvCxnSpPr>
            <a:cxnSpLocks noChangeShapeType="1"/>
            <a:stCxn id="31" idx="0"/>
          </p:cNvCxnSpPr>
          <p:nvPr/>
        </p:nvCxnSpPr>
        <p:spPr bwMode="auto">
          <a:xfrm flipH="1">
            <a:off x="5683250" y="1601788"/>
            <a:ext cx="908050" cy="8096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H="1">
            <a:off x="6000750" y="1846263"/>
            <a:ext cx="590550" cy="5635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 flipH="1">
            <a:off x="6292850" y="2163763"/>
            <a:ext cx="298450" cy="2476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011" name="TextBox 64"/>
          <p:cNvSpPr txBox="1">
            <a:spLocks noChangeArrowheads="1"/>
          </p:cNvSpPr>
          <p:nvPr/>
        </p:nvSpPr>
        <p:spPr bwMode="auto">
          <a:xfrm>
            <a:off x="1520825" y="2887663"/>
            <a:ext cx="2028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Crystalline Graphite</a:t>
            </a:r>
          </a:p>
        </p:txBody>
      </p:sp>
      <p:sp>
        <p:nvSpPr>
          <p:cNvPr id="43012" name="TextBox 65"/>
          <p:cNvSpPr txBox="1">
            <a:spLocks noChangeArrowheads="1"/>
          </p:cNvSpPr>
          <p:nvPr/>
        </p:nvSpPr>
        <p:spPr bwMode="auto">
          <a:xfrm>
            <a:off x="5659438" y="2921000"/>
            <a:ext cx="2087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Disordered Graphite</a:t>
            </a:r>
          </a:p>
        </p:txBody>
      </p:sp>
      <p:sp>
        <p:nvSpPr>
          <p:cNvPr id="43013" name="TextBox 66"/>
          <p:cNvSpPr txBox="1">
            <a:spLocks noChangeArrowheads="1"/>
          </p:cNvSpPr>
          <p:nvPr/>
        </p:nvSpPr>
        <p:spPr bwMode="auto">
          <a:xfrm>
            <a:off x="1860550" y="182563"/>
            <a:ext cx="4967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McCreery et al, J. Phys. Chem. 1994, 98, 5314-5319</a:t>
            </a:r>
          </a:p>
        </p:txBody>
      </p:sp>
      <p:sp>
        <p:nvSpPr>
          <p:cNvPr id="43014" name="TextBox 67"/>
          <p:cNvSpPr txBox="1">
            <a:spLocks noChangeArrowheads="1"/>
          </p:cNvSpPr>
          <p:nvPr/>
        </p:nvSpPr>
        <p:spPr bwMode="auto">
          <a:xfrm>
            <a:off x="501729" y="4348363"/>
            <a:ext cx="17905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McCreery</a:t>
            </a:r>
            <a:r>
              <a:rPr lang="en-US" dirty="0"/>
              <a:t> Table 5</a:t>
            </a:r>
          </a:p>
        </p:txBody>
      </p:sp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2617788" y="3994030"/>
          <a:ext cx="5543550" cy="1409814"/>
        </p:xfrm>
        <a:graphic>
          <a:graphicData uri="http://schemas.openxmlformats.org/drawingml/2006/table">
            <a:tbl>
              <a:tblPr/>
              <a:tblGrid>
                <a:gridCol w="971908"/>
                <a:gridCol w="1680302"/>
                <a:gridCol w="2891340"/>
              </a:tblGrid>
              <a:tr h="6782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Free e- density (cm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-3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DOS at Fermi Level states/atom/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eV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54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6 × 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0.28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654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HOPG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5 × 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2.2 x 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70" name="Date Placeholder 6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3034" name="Slide Number Placeholder 7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39C9D5-F06D-4D0C-A58B-4FD9D211DBC7}" type="slidenum">
              <a:rPr lang="en-US"/>
              <a:pPr/>
              <a:t>25</a:t>
            </a:fld>
            <a:endParaRPr lang="en-US"/>
          </a:p>
        </p:txBody>
      </p:sp>
      <p:sp>
        <p:nvSpPr>
          <p:cNvPr id="43036" name="TextBox 44"/>
          <p:cNvSpPr txBox="1">
            <a:spLocks noChangeArrowheads="1"/>
          </p:cNvSpPr>
          <p:nvPr/>
        </p:nvSpPr>
        <p:spPr bwMode="auto">
          <a:xfrm>
            <a:off x="5029200" y="1414463"/>
            <a:ext cx="917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Valence</a:t>
            </a:r>
          </a:p>
          <a:p>
            <a:r>
              <a:rPr lang="en-US"/>
              <a:t>Band</a:t>
            </a:r>
          </a:p>
        </p:txBody>
      </p:sp>
      <p:sp>
        <p:nvSpPr>
          <p:cNvPr id="43037" name="TextBox 46"/>
          <p:cNvSpPr txBox="1">
            <a:spLocks noChangeArrowheads="1"/>
          </p:cNvSpPr>
          <p:nvPr/>
        </p:nvSpPr>
        <p:spPr bwMode="auto">
          <a:xfrm>
            <a:off x="7747000" y="1414463"/>
            <a:ext cx="1266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Conduction</a:t>
            </a:r>
          </a:p>
          <a:p>
            <a:r>
              <a:rPr lang="en-US"/>
              <a:t>Band</a:t>
            </a:r>
          </a:p>
        </p:txBody>
      </p:sp>
      <p:cxnSp>
        <p:nvCxnSpPr>
          <p:cNvPr id="47" name="Straight Connector 46"/>
          <p:cNvCxnSpPr>
            <a:cxnSpLocks noChangeShapeType="1"/>
            <a:stCxn id="6" idx="0"/>
          </p:cNvCxnSpPr>
          <p:nvPr/>
        </p:nvCxnSpPr>
        <p:spPr bwMode="auto">
          <a:xfrm flipH="1">
            <a:off x="838201" y="1601788"/>
            <a:ext cx="423068" cy="45561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 flipH="1">
            <a:off x="801689" y="1673225"/>
            <a:ext cx="595311" cy="611981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838202" y="1737360"/>
            <a:ext cx="682623" cy="69310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6" name="Straight Connector 65"/>
          <p:cNvCxnSpPr>
            <a:cxnSpLocks noChangeShapeType="1"/>
            <a:stCxn id="6" idx="7"/>
          </p:cNvCxnSpPr>
          <p:nvPr/>
        </p:nvCxnSpPr>
        <p:spPr bwMode="auto">
          <a:xfrm flipH="1">
            <a:off x="1061082" y="1838689"/>
            <a:ext cx="525160" cy="59934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3" name="Straight Connector 72"/>
          <p:cNvCxnSpPr>
            <a:cxnSpLocks noChangeShapeType="1"/>
            <a:stCxn id="7" idx="0"/>
          </p:cNvCxnSpPr>
          <p:nvPr/>
        </p:nvCxnSpPr>
        <p:spPr bwMode="auto">
          <a:xfrm flipH="1">
            <a:off x="1261269" y="1601788"/>
            <a:ext cx="770732" cy="82001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 flipH="1">
            <a:off x="1475184" y="1673225"/>
            <a:ext cx="705324" cy="75016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flipH="1">
            <a:off x="1729581" y="1828800"/>
            <a:ext cx="556419" cy="5810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2" name="Straight Connector 81"/>
          <p:cNvCxnSpPr>
            <a:cxnSpLocks noChangeShapeType="1"/>
          </p:cNvCxnSpPr>
          <p:nvPr/>
        </p:nvCxnSpPr>
        <p:spPr bwMode="auto">
          <a:xfrm flipH="1">
            <a:off x="1956595" y="1922587"/>
            <a:ext cx="451325" cy="4808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4" name="Straight Connector 83"/>
          <p:cNvCxnSpPr>
            <a:cxnSpLocks noChangeShapeType="1"/>
          </p:cNvCxnSpPr>
          <p:nvPr/>
        </p:nvCxnSpPr>
        <p:spPr bwMode="auto">
          <a:xfrm flipH="1">
            <a:off x="2160192" y="2133600"/>
            <a:ext cx="278208" cy="29686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Electrodes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Higher DOS along Structural Defects?</a:t>
            </a:r>
            <a:endParaRPr lang="en-US" b="1" dirty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Structural Defects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Sites for fast e- transfer?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Nano-crystals 5 nm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BAA56C19-171D-486B-A755-8F43659AA8D8}" type="slidenum">
              <a:rPr lang="en-US" sz="1800">
                <a:solidFill>
                  <a:schemeClr val="tx1"/>
                </a:solidFill>
              </a:rPr>
              <a:pPr/>
              <a:t>26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Parallelogram 4"/>
          <p:cNvSpPr>
            <a:spLocks noChangeArrowheads="1"/>
          </p:cNvSpPr>
          <p:nvPr/>
        </p:nvSpPr>
        <p:spPr bwMode="auto">
          <a:xfrm>
            <a:off x="3946525" y="3465513"/>
            <a:ext cx="4879975" cy="2122487"/>
          </a:xfrm>
          <a:prstGeom prst="parallelogram">
            <a:avLst>
              <a:gd name="adj" fmla="val 12741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5062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45582">
            <a:off x="6309519" y="3394869"/>
            <a:ext cx="6207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45582">
            <a:off x="5054600" y="4303713"/>
            <a:ext cx="6223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45582">
            <a:off x="5944394" y="4436269"/>
            <a:ext cx="6207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45582">
            <a:off x="7311231" y="3320257"/>
            <a:ext cx="62071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392365">
            <a:off x="5618163" y="4260850"/>
            <a:ext cx="67468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92365">
            <a:off x="6642100" y="4335463"/>
            <a:ext cx="6762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92365">
            <a:off x="4482306" y="5133182"/>
            <a:ext cx="6746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29"/>
          <p:cNvSpPr>
            <a:spLocks/>
          </p:cNvSpPr>
          <p:nvPr/>
        </p:nvSpPr>
        <p:spPr bwMode="auto">
          <a:xfrm>
            <a:off x="5761038" y="3465513"/>
            <a:ext cx="341312" cy="842962"/>
          </a:xfrm>
          <a:custGeom>
            <a:avLst/>
            <a:gdLst>
              <a:gd name="T0" fmla="*/ 181331 w 341497"/>
              <a:gd name="T1" fmla="*/ 842962 h 843643"/>
              <a:gd name="T2" fmla="*/ 335461 w 341497"/>
              <a:gd name="T3" fmla="*/ 371629 h 843643"/>
              <a:gd name="T4" fmla="*/ 0 w 341497"/>
              <a:gd name="T5" fmla="*/ 0 h 843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497" h="843643">
                <a:moveTo>
                  <a:pt x="181429" y="843643"/>
                </a:moveTo>
                <a:cubicBezTo>
                  <a:pt x="273655" y="678089"/>
                  <a:pt x="365881" y="512536"/>
                  <a:pt x="335643" y="371929"/>
                </a:cubicBezTo>
                <a:cubicBezTo>
                  <a:pt x="305405" y="231322"/>
                  <a:pt x="0" y="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6757988" y="3157538"/>
            <a:ext cx="503237" cy="1246187"/>
          </a:xfrm>
          <a:custGeom>
            <a:avLst/>
            <a:gdLst>
              <a:gd name="T0" fmla="*/ 267358 w 341497"/>
              <a:gd name="T1" fmla="*/ 1246187 h 843643"/>
              <a:gd name="T2" fmla="*/ 494610 w 341497"/>
              <a:gd name="T3" fmla="*/ 549395 h 843643"/>
              <a:gd name="T4" fmla="*/ 0 w 341497"/>
              <a:gd name="T5" fmla="*/ 0 h 843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497" h="843643">
                <a:moveTo>
                  <a:pt x="181429" y="843643"/>
                </a:moveTo>
                <a:cubicBezTo>
                  <a:pt x="273655" y="678089"/>
                  <a:pt x="365881" y="512536"/>
                  <a:pt x="335643" y="371929"/>
                </a:cubicBezTo>
                <a:cubicBezTo>
                  <a:pt x="305405" y="231322"/>
                  <a:pt x="0" y="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4633913" y="4341813"/>
            <a:ext cx="341312" cy="842962"/>
          </a:xfrm>
          <a:custGeom>
            <a:avLst/>
            <a:gdLst>
              <a:gd name="T0" fmla="*/ 181331 w 341497"/>
              <a:gd name="T1" fmla="*/ 842962 h 843643"/>
              <a:gd name="T2" fmla="*/ 335461 w 341497"/>
              <a:gd name="T3" fmla="*/ 371629 h 843643"/>
              <a:gd name="T4" fmla="*/ 0 w 341497"/>
              <a:gd name="T5" fmla="*/ 0 h 843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497" h="843643">
                <a:moveTo>
                  <a:pt x="181429" y="843643"/>
                </a:moveTo>
                <a:cubicBezTo>
                  <a:pt x="273655" y="678089"/>
                  <a:pt x="365881" y="512536"/>
                  <a:pt x="335643" y="371929"/>
                </a:cubicBezTo>
                <a:cubicBezTo>
                  <a:pt x="305405" y="231322"/>
                  <a:pt x="0" y="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5072" name="TextBox 32"/>
          <p:cNvSpPr txBox="1">
            <a:spLocks noChangeArrowheads="1"/>
          </p:cNvSpPr>
          <p:nvPr/>
        </p:nvSpPr>
        <p:spPr bwMode="auto">
          <a:xfrm>
            <a:off x="6550025" y="2787650"/>
            <a:ext cx="36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e-</a:t>
            </a:r>
          </a:p>
        </p:txBody>
      </p:sp>
      <p:sp>
        <p:nvSpPr>
          <p:cNvPr id="45073" name="TextBox 33"/>
          <p:cNvSpPr txBox="1">
            <a:spLocks noChangeArrowheads="1"/>
          </p:cNvSpPr>
          <p:nvPr/>
        </p:nvSpPr>
        <p:spPr bwMode="auto">
          <a:xfrm>
            <a:off x="5465763" y="3176588"/>
            <a:ext cx="369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e-</a:t>
            </a:r>
          </a:p>
        </p:txBody>
      </p:sp>
      <p:sp>
        <p:nvSpPr>
          <p:cNvPr id="45074" name="TextBox 34"/>
          <p:cNvSpPr txBox="1">
            <a:spLocks noChangeArrowheads="1"/>
          </p:cNvSpPr>
          <p:nvPr/>
        </p:nvSpPr>
        <p:spPr bwMode="auto">
          <a:xfrm>
            <a:off x="4373563" y="4086225"/>
            <a:ext cx="369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e-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as </a:t>
            </a:r>
            <a:r>
              <a:rPr lang="en-US" dirty="0" smtClean="0">
                <a:solidFill>
                  <a:srgbClr val="FF0000"/>
                </a:solidFill>
                <a:ea typeface="+mj-ea"/>
              </a:rPr>
              <a:t>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imensionally </a:t>
            </a:r>
            <a:r>
              <a:rPr lang="en-US" dirty="0" smtClean="0">
                <a:solidFill>
                  <a:srgbClr val="FF0000"/>
                </a:solidFill>
                <a:ea typeface="+mj-ea"/>
              </a:rPr>
              <a:t>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table </a:t>
            </a:r>
            <a:r>
              <a:rPr lang="en-US" dirty="0" smtClean="0">
                <a:solidFill>
                  <a:srgbClr val="FF0000"/>
                </a:solidFill>
                <a:ea typeface="+mj-ea"/>
              </a:rPr>
              <a:t>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nodes (</a:t>
            </a:r>
            <a:r>
              <a:rPr lang="en-US" dirty="0" smtClean="0">
                <a:solidFill>
                  <a:srgbClr val="FF0000"/>
                </a:solidFill>
                <a:ea typeface="+mj-ea"/>
              </a:rPr>
              <a:t>DSA’s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)for Remediation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Potential Window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Anodic Limits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Water breakdown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 O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+ 4H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+ 4e-			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= 1.23 volts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2H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+ 2e-  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(g)					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= 0.00 volts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Wingding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Corrosion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Wingding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C + 2H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O  CO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+ 4H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+ 4e-		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= 0.207 V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424FEF71-4825-49FB-A6F9-116D34CF2591}" type="slidenum">
              <a:rPr lang="en-US" sz="1800">
                <a:solidFill>
                  <a:schemeClr val="tx1"/>
                </a:solidFill>
              </a:rPr>
              <a:pPr/>
              <a:t>27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7"/>
          <p:cNvGrpSpPr>
            <a:grpSpLocks/>
          </p:cNvGrpSpPr>
          <p:nvPr/>
        </p:nvGrpSpPr>
        <p:grpSpPr bwMode="auto">
          <a:xfrm>
            <a:off x="722313" y="381000"/>
            <a:ext cx="7278687" cy="5280025"/>
            <a:chOff x="722478" y="381000"/>
            <a:chExt cx="7278522" cy="5280660"/>
          </a:xfrm>
        </p:grpSpPr>
        <p:grpSp>
          <p:nvGrpSpPr>
            <p:cNvPr id="47110" name="Group 2"/>
            <p:cNvGrpSpPr>
              <a:grpSpLocks/>
            </p:cNvGrpSpPr>
            <p:nvPr/>
          </p:nvGrpSpPr>
          <p:grpSpPr bwMode="auto">
            <a:xfrm>
              <a:off x="3200400" y="381000"/>
              <a:ext cx="4800600" cy="5280660"/>
              <a:chOff x="2590800" y="358140"/>
              <a:chExt cx="4447381" cy="5280660"/>
            </a:xfrm>
          </p:grpSpPr>
          <p:graphicFrame>
            <p:nvGraphicFramePr>
              <p:cNvPr id="4" name="Content Placeholder 4"/>
              <p:cNvGraphicFramePr>
                <a:graphicFrameLocks/>
              </p:cNvGraphicFramePr>
              <p:nvPr/>
            </p:nvGraphicFramePr>
            <p:xfrm>
              <a:off x="2768600" y="358140"/>
              <a:ext cx="4269581" cy="28194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5" name="Chart 4"/>
              <p:cNvGraphicFramePr/>
              <p:nvPr/>
            </p:nvGraphicFramePr>
            <p:xfrm>
              <a:off x="2590800" y="2743200"/>
              <a:ext cx="4140200" cy="2895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47111" name="Rectangle 1"/>
            <p:cNvSpPr>
              <a:spLocks noChangeArrowheads="1"/>
            </p:cNvSpPr>
            <p:nvPr/>
          </p:nvSpPr>
          <p:spPr bwMode="auto">
            <a:xfrm>
              <a:off x="722478" y="2426079"/>
              <a:ext cx="2706521" cy="304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914400"/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Cyclic voltammograms of  a GUITAR electrode (above) in 1 M H</a:t>
              </a:r>
              <a:r>
                <a:rPr lang="en-US" altLang="zh-CN" sz="1600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altLang="zh-CN" sz="1600" baseline="-2500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 at a potential sweep rate of rate 50 mV/s, under Ar purge.  </a:t>
              </a:r>
            </a:p>
            <a:p>
              <a:pPr defTabSz="914400"/>
              <a:endParaRPr lang="en-US" altLang="zh-CN" sz="1600">
                <a:latin typeface="Times New Roman" pitchFamily="18" charset="0"/>
                <a:cs typeface="Times New Roman" pitchFamily="18" charset="0"/>
              </a:endParaRPr>
            </a:p>
            <a:p>
              <a:pPr defTabSz="914400"/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Top Right – The anodic limit at 200 µA/cm</a:t>
              </a:r>
              <a:r>
                <a:rPr lang="en-US" altLang="zh-CN" sz="1600" baseline="30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 is 2.7 volts. </a:t>
              </a:r>
            </a:p>
            <a:p>
              <a:pPr defTabSz="914400"/>
              <a:endParaRPr lang="en-US" altLang="zh-CN" sz="1600">
                <a:latin typeface="Times New Roman" pitchFamily="18" charset="0"/>
                <a:cs typeface="Times New Roman" pitchFamily="18" charset="0"/>
              </a:endParaRPr>
            </a:p>
            <a:p>
              <a:pPr defTabSz="914400"/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Bottom Left – The same voltammogram at mA/cm</a:t>
              </a:r>
              <a:r>
                <a:rPr lang="en-US" altLang="zh-CN" sz="1600" baseline="3000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sensitivity.</a:t>
              </a:r>
              <a:endParaRPr lang="en-US" altLang="zh-CN" sz="1600">
                <a:latin typeface="Times New Roman" pitchFamily="18" charset="0"/>
                <a:ea typeface="SimSun" pitchFamily="2" charset="-122"/>
                <a:cs typeface="Times New Roman" pitchFamily="18" charset="0"/>
              </a:endParaRPr>
            </a:p>
          </p:txBody>
        </p:sp>
        <p:pic>
          <p:nvPicPr>
            <p:cNvPr id="47112" name="Picture 2" descr="C:\Users\yuqun xie\Desktop\IMG_0306.JPG"/>
            <p:cNvPicPr>
              <a:picLocks noChangeAspect="1" noChangeArrowheads="1"/>
            </p:cNvPicPr>
            <p:nvPr/>
          </p:nvPicPr>
          <p:blipFill>
            <a:blip r:embed="rId5"/>
            <a:srcRect l="15785" t="45152" r="26570" b="37500"/>
            <a:stretch>
              <a:fillRect/>
            </a:stretch>
          </p:blipFill>
          <p:spPr bwMode="auto">
            <a:xfrm rot="10800000">
              <a:off x="761999" y="609599"/>
              <a:ext cx="2667000" cy="160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7108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A73F35-3357-4F50-965E-FD8BD07EAFF6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765175" y="981075"/>
          <a:ext cx="7142163" cy="4319588"/>
        </p:xfrm>
        <a:graphic>
          <a:graphicData uri="http://schemas.openxmlformats.org/presentationml/2006/ole">
            <p:oleObj spid="_x0000_s3074" name="Document" r:id="rId4" imgW="5933520" imgH="3583800" progId="Word.Document.12">
              <p:embed/>
            </p:oleObj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242440-978C-4E1F-8A27-7072620EF23B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488950" y="1797050"/>
            <a:ext cx="8374063" cy="4113213"/>
            <a:chOff x="152397" y="990600"/>
            <a:chExt cx="8991603" cy="4094817"/>
          </a:xfrm>
        </p:grpSpPr>
        <p:grpSp>
          <p:nvGrpSpPr>
            <p:cNvPr id="9222" name="Group 2"/>
            <p:cNvGrpSpPr>
              <a:grpSpLocks/>
            </p:cNvGrpSpPr>
            <p:nvPr/>
          </p:nvGrpSpPr>
          <p:grpSpPr bwMode="auto">
            <a:xfrm>
              <a:off x="2133596" y="1142985"/>
              <a:ext cx="4724405" cy="2971812"/>
              <a:chOff x="2133595" y="1142982"/>
              <a:chExt cx="7169878" cy="3771930"/>
            </a:xfrm>
          </p:grpSpPr>
          <p:sp>
            <p:nvSpPr>
              <p:cNvPr id="7" name="Chord 6"/>
              <p:cNvSpPr/>
              <p:nvPr/>
            </p:nvSpPr>
            <p:spPr>
              <a:xfrm>
                <a:off x="3982485" y="1529275"/>
                <a:ext cx="2669678" cy="2044012"/>
              </a:xfrm>
              <a:prstGeom prst="chord">
                <a:avLst>
                  <a:gd name="adj1" fmla="val 21581896"/>
                  <a:gd name="adj2" fmla="val 10915661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sp>
            <p:nvSpPr>
              <p:cNvPr id="8" name="Trapezoid 7"/>
              <p:cNvSpPr/>
              <p:nvPr/>
            </p:nvSpPr>
            <p:spPr>
              <a:xfrm rot="10800000">
                <a:off x="5056046" y="2987564"/>
                <a:ext cx="576879" cy="565664"/>
              </a:xfrm>
              <a:prstGeom prst="trapezoid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sp>
            <p:nvSpPr>
              <p:cNvPr id="9" name="Trapezoid 8"/>
              <p:cNvSpPr/>
              <p:nvPr/>
            </p:nvSpPr>
            <p:spPr>
              <a:xfrm rot="10800000">
                <a:off x="5100024" y="3208213"/>
                <a:ext cx="507032" cy="353038"/>
              </a:xfrm>
              <a:prstGeom prst="trapezoid">
                <a:avLst/>
              </a:prstGeom>
              <a:solidFill>
                <a:schemeClr val="bg2">
                  <a:lumMod val="10000"/>
                </a:schemeClr>
              </a:solidFill>
              <a:ln cmpd="sng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grpSp>
            <p:nvGrpSpPr>
              <p:cNvPr id="4" name="Group 9"/>
              <p:cNvGrpSpPr/>
              <p:nvPr/>
            </p:nvGrpSpPr>
            <p:grpSpPr>
              <a:xfrm>
                <a:off x="3983888" y="1910155"/>
                <a:ext cx="2678430" cy="1023130"/>
                <a:chOff x="3983888" y="1910155"/>
                <a:chExt cx="2819400" cy="1101832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3" name="Chord 22"/>
                <p:cNvSpPr/>
                <p:nvPr/>
              </p:nvSpPr>
              <p:spPr>
                <a:xfrm>
                  <a:off x="3983888" y="2021387"/>
                  <a:ext cx="2819400" cy="990600"/>
                </a:xfrm>
                <a:prstGeom prst="chord">
                  <a:avLst>
                    <a:gd name="adj1" fmla="val 10735659"/>
                    <a:gd name="adj2" fmla="val 117793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defRPr/>
                  </a:pPr>
                  <a:r>
                    <a:rPr lang="en-US" sz="1400">
                      <a:ea typeface="Times New Roman"/>
                      <a:cs typeface="Times New Roman"/>
                    </a:rPr>
                    <a:t> </a:t>
                  </a:r>
                  <a:endParaRPr lang="en-US" sz="1400"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flipV="1">
                  <a:off x="5283601" y="1910155"/>
                  <a:ext cx="161043" cy="62492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defRPr/>
                  </a:pPr>
                  <a:r>
                    <a:rPr lang="en-US" sz="1400">
                      <a:ea typeface="Times New Roman"/>
                      <a:cs typeface="Times New Roman"/>
                    </a:rPr>
                    <a:t> </a:t>
                  </a:r>
                  <a:endParaRPr lang="en-US" sz="1400"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11" name="Up Arrow 10"/>
              <p:cNvSpPr/>
              <p:nvPr/>
            </p:nvSpPr>
            <p:spPr>
              <a:xfrm>
                <a:off x="5131067" y="3673581"/>
                <a:ext cx="460468" cy="42324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5511340" y="2835115"/>
                <a:ext cx="737267" cy="447316"/>
              </a:xfrm>
              <a:custGeom>
                <a:avLst/>
                <a:gdLst>
                  <a:gd name="connsiteX0" fmla="*/ 0 w 777240"/>
                  <a:gd name="connsiteY0" fmla="*/ 390144 h 481584"/>
                  <a:gd name="connsiteX1" fmla="*/ 73152 w 777240"/>
                  <a:gd name="connsiteY1" fmla="*/ 170688 h 481584"/>
                  <a:gd name="connsiteX2" fmla="*/ 384048 w 777240"/>
                  <a:gd name="connsiteY2" fmla="*/ 6096 h 481584"/>
                  <a:gd name="connsiteX3" fmla="*/ 630936 w 777240"/>
                  <a:gd name="connsiteY3" fmla="*/ 207264 h 481584"/>
                  <a:gd name="connsiteX4" fmla="*/ 777240 w 777240"/>
                  <a:gd name="connsiteY4" fmla="*/ 481584 h 48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40" h="481584">
                    <a:moveTo>
                      <a:pt x="0" y="390144"/>
                    </a:moveTo>
                    <a:cubicBezTo>
                      <a:pt x="4572" y="312420"/>
                      <a:pt x="9144" y="234696"/>
                      <a:pt x="73152" y="170688"/>
                    </a:cubicBezTo>
                    <a:cubicBezTo>
                      <a:pt x="137160" y="106680"/>
                      <a:pt x="291084" y="0"/>
                      <a:pt x="384048" y="6096"/>
                    </a:cubicBezTo>
                    <a:cubicBezTo>
                      <a:pt x="477012" y="12192"/>
                      <a:pt x="565404" y="128016"/>
                      <a:pt x="630936" y="207264"/>
                    </a:cubicBezTo>
                    <a:cubicBezTo>
                      <a:pt x="696468" y="286512"/>
                      <a:pt x="736854" y="384048"/>
                      <a:pt x="777240" y="481584"/>
                    </a:cubicBezTo>
                  </a:path>
                </a:pathLst>
              </a:custGeom>
              <a:ln w="2540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ea typeface="Calibri" pitchFamily="34" charset="0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>
                <a:off x="4520559" y="2835115"/>
                <a:ext cx="651898" cy="447316"/>
              </a:xfrm>
              <a:custGeom>
                <a:avLst/>
                <a:gdLst>
                  <a:gd name="connsiteX0" fmla="*/ 0 w 777240"/>
                  <a:gd name="connsiteY0" fmla="*/ 390144 h 481584"/>
                  <a:gd name="connsiteX1" fmla="*/ 73152 w 777240"/>
                  <a:gd name="connsiteY1" fmla="*/ 170688 h 481584"/>
                  <a:gd name="connsiteX2" fmla="*/ 384048 w 777240"/>
                  <a:gd name="connsiteY2" fmla="*/ 6096 h 481584"/>
                  <a:gd name="connsiteX3" fmla="*/ 630936 w 777240"/>
                  <a:gd name="connsiteY3" fmla="*/ 207264 h 481584"/>
                  <a:gd name="connsiteX4" fmla="*/ 777240 w 777240"/>
                  <a:gd name="connsiteY4" fmla="*/ 481584 h 48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40" h="481584">
                    <a:moveTo>
                      <a:pt x="0" y="390144"/>
                    </a:moveTo>
                    <a:cubicBezTo>
                      <a:pt x="4572" y="312420"/>
                      <a:pt x="9144" y="234696"/>
                      <a:pt x="73152" y="170688"/>
                    </a:cubicBezTo>
                    <a:cubicBezTo>
                      <a:pt x="137160" y="106680"/>
                      <a:pt x="291084" y="0"/>
                      <a:pt x="384048" y="6096"/>
                    </a:cubicBezTo>
                    <a:cubicBezTo>
                      <a:pt x="477012" y="12192"/>
                      <a:pt x="565404" y="128016"/>
                      <a:pt x="630936" y="207264"/>
                    </a:cubicBezTo>
                    <a:cubicBezTo>
                      <a:pt x="696468" y="286512"/>
                      <a:pt x="736854" y="384048"/>
                      <a:pt x="777240" y="481584"/>
                    </a:cubicBezTo>
                  </a:path>
                </a:pathLst>
              </a:custGeom>
              <a:ln w="2540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ea typeface="Calibri" pitchFamily="34" charset="0"/>
                </a:endParaRPr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10502782">
                <a:off x="3690164" y="2466030"/>
                <a:ext cx="287146" cy="168496"/>
              </a:xfrm>
              <a:prstGeom prst="rtTriangl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3635840" y="2207269"/>
                <a:ext cx="1629745" cy="936755"/>
              </a:xfrm>
              <a:custGeom>
                <a:avLst/>
                <a:gdLst>
                  <a:gd name="connsiteX0" fmla="*/ 1554480 w 1610868"/>
                  <a:gd name="connsiteY0" fmla="*/ 868680 h 868680"/>
                  <a:gd name="connsiteX1" fmla="*/ 1508760 w 1610868"/>
                  <a:gd name="connsiteY1" fmla="*/ 585216 h 868680"/>
                  <a:gd name="connsiteX2" fmla="*/ 941832 w 1610868"/>
                  <a:gd name="connsiteY2" fmla="*/ 219456 h 868680"/>
                  <a:gd name="connsiteX3" fmla="*/ 274320 w 1610868"/>
                  <a:gd name="connsiteY3" fmla="*/ 192024 h 868680"/>
                  <a:gd name="connsiteX4" fmla="*/ 0 w 1610868"/>
                  <a:gd name="connsiteY4" fmla="*/ 0 h 868680"/>
                  <a:gd name="connsiteX5" fmla="*/ 0 w 1610868"/>
                  <a:gd name="connsiteY5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0868" h="868680">
                    <a:moveTo>
                      <a:pt x="1554480" y="868680"/>
                    </a:moveTo>
                    <a:cubicBezTo>
                      <a:pt x="1582674" y="781050"/>
                      <a:pt x="1610868" y="693420"/>
                      <a:pt x="1508760" y="585216"/>
                    </a:cubicBezTo>
                    <a:cubicBezTo>
                      <a:pt x="1406652" y="477012"/>
                      <a:pt x="1147572" y="284988"/>
                      <a:pt x="941832" y="219456"/>
                    </a:cubicBezTo>
                    <a:cubicBezTo>
                      <a:pt x="736092" y="153924"/>
                      <a:pt x="431292" y="228600"/>
                      <a:pt x="274320" y="192024"/>
                    </a:cubicBezTo>
                    <a:cubicBezTo>
                      <a:pt x="117348" y="155448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ea typeface="Calibri" pitchFamily="34" charset="0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5400104" y="2584378"/>
                <a:ext cx="320775" cy="577699"/>
              </a:xfrm>
              <a:custGeom>
                <a:avLst/>
                <a:gdLst>
                  <a:gd name="connsiteX0" fmla="*/ 16764 w 336804"/>
                  <a:gd name="connsiteY0" fmla="*/ 621792 h 621792"/>
                  <a:gd name="connsiteX1" fmla="*/ 53340 w 336804"/>
                  <a:gd name="connsiteY1" fmla="*/ 365760 h 621792"/>
                  <a:gd name="connsiteX2" fmla="*/ 336804 w 336804"/>
                  <a:gd name="connsiteY2" fmla="*/ 0 h 62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6804" h="621792">
                    <a:moveTo>
                      <a:pt x="16764" y="621792"/>
                    </a:moveTo>
                    <a:cubicBezTo>
                      <a:pt x="8382" y="545592"/>
                      <a:pt x="0" y="469392"/>
                      <a:pt x="53340" y="365760"/>
                    </a:cubicBezTo>
                    <a:cubicBezTo>
                      <a:pt x="106680" y="262128"/>
                      <a:pt x="221742" y="131064"/>
                      <a:pt x="336804" y="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ea typeface="Calibri" pitchFamily="34" charset="0"/>
                </a:endParaRPr>
              </a:p>
            </p:txBody>
          </p:sp>
          <p:sp>
            <p:nvSpPr>
              <p:cNvPr id="17" name="Line Callout 2 16"/>
              <p:cNvSpPr/>
              <p:nvPr/>
            </p:nvSpPr>
            <p:spPr>
              <a:xfrm>
                <a:off x="7063479" y="2744850"/>
                <a:ext cx="2108322" cy="850502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30215"/>
                  <a:gd name="adj6" fmla="val -538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000000"/>
                    </a:solidFill>
                    <a:ea typeface="SimSun"/>
                    <a:cs typeface="Times New Roman"/>
                  </a:rPr>
                  <a:t>Porcelain Crucible</a:t>
                </a:r>
                <a:endParaRPr lang="en-US" sz="1400">
                  <a:latin typeface="Times New Roman"/>
                  <a:ea typeface="SimSun"/>
                </a:endParaRPr>
              </a:p>
            </p:txBody>
          </p:sp>
          <p:sp>
            <p:nvSpPr>
              <p:cNvPr id="9237" name="Text Box 28"/>
              <p:cNvSpPr txBox="1">
                <a:spLocks noChangeArrowheads="1"/>
              </p:cNvSpPr>
              <p:nvPr/>
            </p:nvSpPr>
            <p:spPr bwMode="auto">
              <a:xfrm>
                <a:off x="4964730" y="4278956"/>
                <a:ext cx="1203651" cy="535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15000"/>
                  </a:lnSpc>
                </a:pPr>
                <a:r>
                  <a:rPr lang="en-US" sz="1400">
                    <a:solidFill>
                      <a:srgbClr val="000000"/>
                    </a:solidFill>
                    <a:ea typeface="SimSun" pitchFamily="2" charset="-122"/>
                  </a:rPr>
                  <a:t>Heat</a:t>
                </a:r>
                <a:endParaRPr lang="en-US" sz="14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9" name="Line Callout 2 18"/>
              <p:cNvSpPr/>
              <p:nvPr/>
            </p:nvSpPr>
            <p:spPr>
              <a:xfrm>
                <a:off x="6654749" y="1142135"/>
                <a:ext cx="1865154" cy="677994"/>
              </a:xfrm>
              <a:prstGeom prst="borderCallout2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000000"/>
                    </a:solidFill>
                    <a:ea typeface="SimSun"/>
                    <a:cs typeface="Times New Roman"/>
                  </a:rPr>
                  <a:t>Porcelain Cover</a:t>
                </a:r>
                <a:endParaRPr lang="en-US" sz="1400">
                  <a:latin typeface="Times New Roman"/>
                  <a:ea typeface="SimSun"/>
                </a:endParaRPr>
              </a:p>
            </p:txBody>
          </p:sp>
          <p:sp>
            <p:nvSpPr>
              <p:cNvPr id="20" name="Line Callout 2 19"/>
              <p:cNvSpPr/>
              <p:nvPr/>
            </p:nvSpPr>
            <p:spPr>
              <a:xfrm>
                <a:off x="7063479" y="3725735"/>
                <a:ext cx="2240253" cy="1189499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38357"/>
                  <a:gd name="adj6" fmla="val -874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ea typeface="SimSun"/>
                    <a:cs typeface="Times New Roman"/>
                  </a:rPr>
                  <a:t>Inner Crucible with precursors</a:t>
                </a:r>
                <a:endParaRPr lang="en-US" sz="1400" dirty="0">
                  <a:latin typeface="Times New Roman"/>
                  <a:ea typeface="SimSun"/>
                </a:endParaRPr>
              </a:p>
            </p:txBody>
          </p:sp>
          <p:sp>
            <p:nvSpPr>
              <p:cNvPr id="9240" name="Text Box 31"/>
              <p:cNvSpPr txBox="1">
                <a:spLocks noChangeArrowheads="1"/>
              </p:cNvSpPr>
              <p:nvPr/>
            </p:nvSpPr>
            <p:spPr bwMode="auto">
              <a:xfrm>
                <a:off x="2133595" y="1142982"/>
                <a:ext cx="2082538" cy="134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15000"/>
                  </a:lnSpc>
                </a:pPr>
                <a:r>
                  <a:rPr lang="en-US" sz="1400">
                    <a:solidFill>
                      <a:srgbClr val="000000"/>
                    </a:solidFill>
                    <a:ea typeface="SimSun" pitchFamily="2" charset="-122"/>
                  </a:rPr>
                  <a:t>Flames from </a:t>
                </a:r>
                <a:endParaRPr lang="en-US" sz="1400">
                  <a:latin typeface="Times New Roman" pitchFamily="18" charset="0"/>
                  <a:ea typeface="SimSun" pitchFamily="2" charset="-122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1400">
                    <a:solidFill>
                      <a:srgbClr val="000000"/>
                    </a:solidFill>
                    <a:ea typeface="SimSun" pitchFamily="2" charset="-122"/>
                  </a:rPr>
                  <a:t>precursor </a:t>
                </a:r>
                <a:endParaRPr lang="en-US" sz="1400">
                  <a:latin typeface="Times New Roman" pitchFamily="18" charset="0"/>
                  <a:ea typeface="SimSun" pitchFamily="2" charset="-122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1400">
                    <a:solidFill>
                      <a:srgbClr val="000000"/>
                    </a:solidFill>
                    <a:ea typeface="SimSun" pitchFamily="2" charset="-122"/>
                  </a:rPr>
                  <a:t>combustion</a:t>
                </a:r>
                <a:endParaRPr lang="en-US" sz="14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22" name="Line Callout 2 21"/>
              <p:cNvSpPr/>
              <p:nvPr/>
            </p:nvSpPr>
            <p:spPr>
              <a:xfrm>
                <a:off x="2249263" y="3448921"/>
                <a:ext cx="1966042" cy="788319"/>
              </a:xfrm>
              <a:prstGeom prst="borderCallout2">
                <a:avLst>
                  <a:gd name="adj1" fmla="val -17250"/>
                  <a:gd name="adj2" fmla="val 61867"/>
                  <a:gd name="adj3" fmla="val -32564"/>
                  <a:gd name="adj4" fmla="val 71533"/>
                  <a:gd name="adj5" fmla="val -42585"/>
                  <a:gd name="adj6" fmla="val 119533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000000"/>
                    </a:solidFill>
                    <a:ea typeface="SimSun"/>
                    <a:cs typeface="Times New Roman"/>
                  </a:rPr>
                  <a:t>Brownish Fumes</a:t>
                </a:r>
                <a:endParaRPr lang="en-US" sz="1400">
                  <a:latin typeface="Times New Roman"/>
                  <a:ea typeface="SimSun"/>
                </a:endParaRPr>
              </a:p>
            </p:txBody>
          </p:sp>
        </p:grpSp>
        <p:pic>
          <p:nvPicPr>
            <p:cNvPr id="9223" name="Picture 3"/>
            <p:cNvPicPr>
              <a:picLocks noChangeAspect="1" noChangeArrowheads="1"/>
            </p:cNvPicPr>
            <p:nvPr/>
          </p:nvPicPr>
          <p:blipFill>
            <a:blip r:embed="rId3"/>
            <a:srcRect l="33345" t="5051" r="22302" b="12453"/>
            <a:stretch>
              <a:fillRect/>
            </a:stretch>
          </p:blipFill>
          <p:spPr bwMode="auto">
            <a:xfrm>
              <a:off x="152397" y="1142999"/>
              <a:ext cx="1905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4" descr="C:\Documents and Settings\Frank\My Documents\Data\2009-2010\research\10100901a.jpg"/>
            <p:cNvPicPr>
              <a:picLocks noChangeAspect="1" noChangeArrowheads="1"/>
            </p:cNvPicPr>
            <p:nvPr/>
          </p:nvPicPr>
          <p:blipFill>
            <a:blip r:embed="rId4"/>
            <a:srcRect l="10081" t="22009" r="10056" b="14198"/>
            <a:stretch>
              <a:fillRect/>
            </a:stretch>
          </p:blipFill>
          <p:spPr bwMode="auto">
            <a:xfrm rot="5400000">
              <a:off x="6476998" y="1447799"/>
              <a:ext cx="3124201" cy="220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Rectangle 5"/>
            <p:cNvSpPr>
              <a:spLocks noChangeArrowheads="1"/>
            </p:cNvSpPr>
            <p:nvPr/>
          </p:nvSpPr>
          <p:spPr bwMode="auto">
            <a:xfrm>
              <a:off x="304800" y="4312623"/>
              <a:ext cx="8686799" cy="77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lnSpc>
                  <a:spcPct val="115000"/>
                </a:lnSpc>
              </a:pPr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Figure 2.0.1 (Left) 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Pyrolysis of roofing tar, </a:t>
              </a:r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(Middle) 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schematic of the process, </a:t>
              </a:r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(Right) 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finished product.</a:t>
              </a:r>
              <a:endParaRPr lang="en-US" sz="1400"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9220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75BB1B-8455-4662-95BC-AF2B7278642D}" type="slidenum">
              <a:rPr lang="en-US"/>
              <a:pPr/>
              <a:t>3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34483" y="603372"/>
            <a:ext cx="6402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University of Idaho </a:t>
            </a:r>
            <a:r>
              <a:rPr lang="en-US" sz="2400" dirty="0" err="1" smtClean="0"/>
              <a:t>Thermolyzed</a:t>
            </a:r>
            <a:r>
              <a:rPr lang="en-US" sz="2400" dirty="0" smtClean="0"/>
              <a:t> Asphalt Reaction</a:t>
            </a:r>
            <a:endParaRPr 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1206500" y="203200"/>
          <a:ext cx="6403975" cy="6419850"/>
        </p:xfrm>
        <a:graphic>
          <a:graphicData uri="http://schemas.openxmlformats.org/presentationml/2006/ole">
            <p:oleObj spid="_x0000_s4098" name="Document" r:id="rId4" imgW="6262560" imgH="7478640" progId="Word.Document.12">
              <p:embed/>
            </p:oleObj>
          </a:graphicData>
        </a:graphic>
      </p:graphicFrame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829910" y="5052264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D2B05A3-9BD1-4F81-BF74-400706929F57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852488" y="733425"/>
            <a:ext cx="77438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[ 1]  Granger, M. C. Standard Electrochemical Behavior of High-Quality, Boron-Doped Polycrystalline Diamond Thin-Film Electrodes. Anal. Chem. 2000, 72, 3793-3804.</a:t>
            </a:r>
          </a:p>
          <a:p>
            <a:endParaRPr lang="en-US" sz="1400"/>
          </a:p>
          <a:p>
            <a:r>
              <a:rPr lang="en-US" sz="1400"/>
              <a:t>[ 2]  Gandini, D. Oxidation of carboxylic acids at boron-doped diamond electrodes for wastewater treatment. J. Electrochem. 2000, 30(12), 1345-1350.</a:t>
            </a:r>
          </a:p>
          <a:p>
            <a:endParaRPr lang="en-US" sz="1400"/>
          </a:p>
          <a:p>
            <a:r>
              <a:rPr lang="en-US" sz="1400"/>
              <a:t>[ 3] Panizza, M.; Michaud, P. A.; Cerisola, G.; Comninellis, C. Anodic oxidation of 2-naphthol at boron-doped diamond electrodes. J. Electroanal Chem. 2001, 507(1-2), 206-214</a:t>
            </a:r>
          </a:p>
          <a:p>
            <a:endParaRPr lang="en-US" sz="1400"/>
          </a:p>
          <a:p>
            <a:r>
              <a:rPr lang="en-US" sz="1400"/>
              <a:t>[4 ] Kevin W. Hathcock, Jay C. Brumfield, Charles A. Gross, Eugene A. Irene, Royce W. Murray, </a:t>
            </a:r>
            <a:r>
              <a:rPr lang="en-US" altLang="en-US" sz="1400"/>
              <a:t>“</a:t>
            </a:r>
            <a:r>
              <a:rPr lang="en-US" sz="1400"/>
              <a:t>Incipient Electrochemical Oxidation of Highly Oriented Pyrolytic Graphite: Correlation Between Surface Blistering and Electrolyte Anion Intercalation. Analytical Chemistry, 1995, 67, 2201-2206.</a:t>
            </a:r>
          </a:p>
          <a:p>
            <a:endParaRPr lang="en-US" sz="1400"/>
          </a:p>
          <a:p>
            <a:r>
              <a:rPr lang="en-US" sz="1400"/>
              <a:t>[ 5] J. Iniesta. Electrochemical oxidation of 3-methylpyridine at a boron-doped diamond electrode: application to electroorganic synthesis and wastewater treatment.  Electrochem Comm. 2001, 3, 346-351.</a:t>
            </a:r>
          </a:p>
          <a:p>
            <a:endParaRPr lang="en-US" sz="1400"/>
          </a:p>
          <a:p>
            <a:r>
              <a:rPr lang="en-US" sz="1400"/>
              <a:t>[ 6]  Cheng, X. L. Low-potential electrochemiluminescent sensing based on surface unpassivation of CdTe quantum dots and competition of analyte cation to stabilizer.  Anal. Chem. 2010, 82(8), 7387-93.</a:t>
            </a:r>
          </a:p>
          <a:p>
            <a:endParaRPr lang="en-US" sz="1400"/>
          </a:p>
          <a:p>
            <a:r>
              <a:rPr lang="en-US" sz="1400"/>
              <a:t>[7] A. Zeng, E. Liu, S. N. Tan, S. Zhang, J. Gao, Cyclic Voltammetry Studies of Sputtered Nitrogen Doped Diamond-Like Carbon Film Electrodes, Electroanalysis 2002, 14, No. 15-16</a:t>
            </a:r>
          </a:p>
          <a:p>
            <a:endParaRPr lang="en-US" sz="14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31590D-6EEE-477A-902D-1C994AB07BB3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3"/>
          <a:srcRect t="-34" b="37402"/>
          <a:stretch>
            <a:fillRect/>
          </a:stretch>
        </p:blipFill>
        <p:spPr bwMode="auto">
          <a:xfrm>
            <a:off x="1065213" y="649288"/>
            <a:ext cx="6992937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B0749B-658A-46ED-AF45-699A35A67925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488950" y="425450"/>
            <a:ext cx="8472488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[1] Canizares, P. Dominguez, J. A. Rodrigo, M. A. Villasenor, J. Rodriguez, Effect of the Current Intensity in the Electrochemical Oxidation of Aqueous Phenol Wastes at an Activated Carbon and Steel Anode, J. Ind. Eng. Chem. Res. 1999, 38, 3779.</a:t>
            </a:r>
          </a:p>
          <a:p>
            <a:endParaRPr lang="en-US" sz="1000"/>
          </a:p>
          <a:p>
            <a:r>
              <a:rPr lang="en-US" sz="1000"/>
              <a:t>[2] Polcaro, A. M. Palmas, S. Electrochemical Oxidation of Chlorophenols,  Ind. Eng. Chem. Res. 1997, 36, 1791.</a:t>
            </a:r>
          </a:p>
          <a:p>
            <a:endParaRPr lang="en-US" sz="1000"/>
          </a:p>
          <a:p>
            <a:r>
              <a:rPr lang="en-US" sz="1000"/>
              <a:t>[3]  Polcaro, A. M. Palmas, S. Renoldi, F. Mascia, M. Three-dimensional electrodes for the electrochemical combustion of organic pollutants, Electrochim. Acta 2000, 46, 389.</a:t>
            </a:r>
          </a:p>
          <a:p>
            <a:endParaRPr lang="en-US" sz="1000"/>
          </a:p>
          <a:p>
            <a:r>
              <a:rPr lang="en-US" sz="1000"/>
              <a:t>[4]  Panizza, M. Cerisola, G. Influence of anode material on the electrochemical oxidation of 2-naphthol: Part 1. Cyclic voltammetry and potential step experiments, Electrochim. Acta 2003, 48, 3491.</a:t>
            </a:r>
          </a:p>
          <a:p>
            <a:endParaRPr lang="en-US" sz="1000"/>
          </a:p>
          <a:p>
            <a:r>
              <a:rPr lang="en-US" sz="1000"/>
              <a:t>[5]  Zanta, C. L. P. S. De Andrade, A. R. Boodts, J. F. C. Electrochemical behaviour of olefins: oxidation at ruthenium-titanium dioxide and iridium-titanium dioxide coated electrodes, J. Appl. Electrochem. 2000, 467.</a:t>
            </a:r>
          </a:p>
          <a:p>
            <a:endParaRPr lang="en-US" sz="1000"/>
          </a:p>
          <a:p>
            <a:r>
              <a:rPr lang="en-US" sz="1000"/>
              <a:t>[6] Panizza, M. Cerisola, G. Electrocatalytic materials for the electrochemical oxidation of synthetic dyes, Appl. Catal., B 2007, 75, 95.</a:t>
            </a:r>
          </a:p>
          <a:p>
            <a:endParaRPr lang="en-US" sz="1000"/>
          </a:p>
          <a:p>
            <a:r>
              <a:rPr lang="en-US" sz="1000"/>
              <a:t>[7] Comninellis, C. Pulgarin, C. Anodic oxidation of phenol for waste water treatment, J. Appl. Electrochem. 1991, 21, 703.</a:t>
            </a:r>
          </a:p>
          <a:p>
            <a:endParaRPr lang="en-US" sz="1000"/>
          </a:p>
          <a:p>
            <a:r>
              <a:rPr lang="en-US" sz="1000"/>
              <a:t>[8]  Gattrell, M. Kirk, D. A study of the oxidation of phenol at platinum and preoxidized platinum surfaces, J. Electrochem. Soc. 1993, 140, 1534.</a:t>
            </a:r>
          </a:p>
          <a:p>
            <a:endParaRPr lang="en-US" sz="1000"/>
          </a:p>
          <a:p>
            <a:r>
              <a:rPr lang="en-US" sz="1000"/>
              <a:t>[9] Comninellis, C. Electrocatalysis in the electrochemical conversion/combustion of organic pollutants for waste water treatment, Electrochim. Acta 1994, 39, 1857.</a:t>
            </a:r>
          </a:p>
          <a:p>
            <a:endParaRPr lang="en-US" sz="1000"/>
          </a:p>
          <a:p>
            <a:r>
              <a:rPr lang="en-US" sz="1000"/>
              <a:t>[10]  Hsu, Y.-S. Ghandhi, S. K. The effect of phosphorous doping on tin oxide films made by the oxidation of phosphine and tetramethyltin I: growth and etching properties, J. Electrochem. Soc. 1980, 127, 1592.</a:t>
            </a:r>
          </a:p>
          <a:p>
            <a:endParaRPr lang="en-US" sz="1000"/>
          </a:p>
          <a:p>
            <a:r>
              <a:rPr lang="en-US" sz="1000"/>
              <a:t>[11] Hsu, Y.-S. Ghandhi, S. K. The effect of phosphorous doping on tin oxide films made by the oxidation of phosphine and tetramethyltin II: electrical properties, J. Electrochem. Soc. 1980, 127, 1595.</a:t>
            </a:r>
          </a:p>
          <a:p>
            <a:endParaRPr lang="en-US" sz="1000"/>
          </a:p>
          <a:p>
            <a:r>
              <a:rPr lang="en-US" sz="1000"/>
              <a:t>[12] Jarzebski, Z. M.; Marton, J. P. physical properties of SnO2 materials I. preparation and defect structure, J. Electrochem. Soc. 1976, 123, 199C.</a:t>
            </a:r>
          </a:p>
          <a:p>
            <a:endParaRPr lang="en-US" sz="1000"/>
          </a:p>
          <a:p>
            <a:r>
              <a:rPr lang="en-US" sz="1000"/>
              <a:t>[13] Gherardini, L. Michaud, P. A. Panizza, M. Comninellis, C. Vatistas, N. Electrochemical Oxidation of 4-Chlorophenol for Wastewater Treatment: Definition of Normalized Current Efficiency ( ), J. Electrochem. Soc. 2001, 148, D78.</a:t>
            </a:r>
          </a:p>
          <a:p>
            <a:endParaRPr lang="en-US" sz="1000"/>
          </a:p>
          <a:p>
            <a:r>
              <a:rPr lang="en-US" sz="1000"/>
              <a:t>[14]  Pavlov, D. Monahov, B. Mechanism of the elementary electrochemical processes taking place during oxygen evolution on the lead dioxide electrode, J. Electrochem. Soc. 1996, 143, 3616.</a:t>
            </a:r>
          </a:p>
          <a:p>
            <a:endParaRPr lang="en-US" sz="1000"/>
          </a:p>
          <a:p>
            <a:r>
              <a:rPr lang="en-US" sz="1000"/>
              <a:t>[15]  Pavlov, D. The lead-acid battery lead dioxide active mass: a gel-crystal system with proton and electron conductivity, J. Electrochem. Soc. 1992, 139, 3075.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64A368-4F6B-450F-B58E-EE1AAD01092C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Anodic Stability Trends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GUITAR ≈ BDD ≈ DLC </a:t>
            </a:r>
            <a:r>
              <a:rPr lang="en-US" dirty="0" smtClean="0"/>
              <a:t>&gt; HOPG &gt; Graphite &gt; Glassy Carbon ≈ Metal Oxides &gt; Pt &gt; Metals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Costs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smtClean="0"/>
              <a:t>Advantage to GUITAR over all others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12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232731-C37B-4C46-A466-B27B38861ED1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as DSA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5222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D28E0B90-676B-4602-8CC9-8E932F11DCEC}" type="slidenum">
              <a:rPr lang="en-US" sz="1800">
                <a:solidFill>
                  <a:schemeClr val="tx1"/>
                </a:solidFill>
              </a:rPr>
              <a:pPr/>
              <a:t>35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52228" name="Picture 2" descr="File:Methylene blue.svg">
            <a:hlinkClick r:id="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0950" y="1600200"/>
            <a:ext cx="3494088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457200" y="3468688"/>
            <a:ext cx="79708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Methylene Blue Electro-oxidation @ 2 V vs. Ag/AgCl</a:t>
            </a:r>
          </a:p>
          <a:p>
            <a:endParaRPr lang="en-US" sz="2000"/>
          </a:p>
          <a:p>
            <a:r>
              <a:rPr lang="en-US" sz="2000"/>
              <a:t>C</a:t>
            </a:r>
            <a:r>
              <a:rPr lang="en-US" sz="2000" baseline="-25000"/>
              <a:t>16</a:t>
            </a:r>
            <a:r>
              <a:rPr lang="en-US" sz="2000"/>
              <a:t>H</a:t>
            </a:r>
            <a:r>
              <a:rPr lang="en-US" sz="2000" baseline="-25000"/>
              <a:t>18</a:t>
            </a:r>
            <a:r>
              <a:rPr lang="en-US" sz="2000"/>
              <a:t>ClN</a:t>
            </a:r>
            <a:r>
              <a:rPr lang="en-US" sz="2000" baseline="-25000"/>
              <a:t>3</a:t>
            </a:r>
            <a:r>
              <a:rPr lang="en-US" sz="2000"/>
              <a:t>S </a:t>
            </a:r>
            <a:r>
              <a:rPr lang="en-US" sz="2000">
                <a:sym typeface="Wingdings" pitchFamily="2" charset="2"/>
              </a:rPr>
              <a:t> </a:t>
            </a:r>
            <a:r>
              <a:rPr lang="pt-BR" sz="2000"/>
              <a:t>16CO</a:t>
            </a:r>
            <a:r>
              <a:rPr lang="pt-BR" sz="2000" baseline="-25000"/>
              <a:t>2</a:t>
            </a:r>
            <a:r>
              <a:rPr lang="pt-BR" sz="2000"/>
              <a:t> + 6H</a:t>
            </a:r>
            <a:r>
              <a:rPr lang="pt-BR" sz="2000" baseline="-25000"/>
              <a:t>2</a:t>
            </a:r>
            <a:r>
              <a:rPr lang="pt-BR" sz="2000"/>
              <a:t>O + H</a:t>
            </a:r>
            <a:r>
              <a:rPr lang="pt-BR" sz="2000" baseline="-25000"/>
              <a:t>2</a:t>
            </a:r>
            <a:r>
              <a:rPr lang="pt-BR" sz="2000"/>
              <a:t>SO</a:t>
            </a:r>
            <a:r>
              <a:rPr lang="pt-BR" sz="2000" baseline="-25000"/>
              <a:t>4</a:t>
            </a:r>
            <a:r>
              <a:rPr lang="pt-BR" sz="2000"/>
              <a:t> + 3HNO</a:t>
            </a:r>
            <a:r>
              <a:rPr lang="pt-BR" sz="2000" baseline="-25000"/>
              <a:t>3</a:t>
            </a:r>
            <a:r>
              <a:rPr lang="pt-BR" sz="2000"/>
              <a:t> + HCl    </a:t>
            </a:r>
            <a:r>
              <a:rPr lang="pt-BR" sz="2000" i="1"/>
              <a:t>or colorless product</a:t>
            </a:r>
          </a:p>
          <a:p>
            <a:endParaRPr lang="pt-BR" sz="2000" i="1"/>
          </a:p>
          <a:p>
            <a:endParaRPr lang="pt-BR" sz="2000"/>
          </a:p>
          <a:p>
            <a:r>
              <a:rPr lang="pt-BR" sz="2000"/>
              <a:t>		-Common Probe for DSA Performance</a:t>
            </a:r>
            <a:endParaRPr lang="en-US" sz="2000"/>
          </a:p>
        </p:txBody>
      </p:sp>
      <p:sp>
        <p:nvSpPr>
          <p:cNvPr id="52230" name="Rectangle 9"/>
          <p:cNvSpPr>
            <a:spLocks noChangeArrowheads="1"/>
          </p:cNvSpPr>
          <p:nvPr/>
        </p:nvSpPr>
        <p:spPr bwMode="auto">
          <a:xfrm>
            <a:off x="5086350" y="1998663"/>
            <a:ext cx="3108325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>
                <a:ea typeface="SimSun" pitchFamily="2" charset="-122"/>
              </a:rPr>
              <a:t>UV-VIS absorption at 663 nm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4463"/>
            <a:ext cx="8763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Electro-oxidation of MB @ 2 V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pic>
        <p:nvPicPr>
          <p:cNvPr id="53251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466616"/>
            <a:ext cx="8229600" cy="2793130"/>
          </a:xfrm>
        </p:spPr>
      </p:pic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423025" y="6383338"/>
            <a:ext cx="2133600" cy="365125"/>
          </a:xfrm>
          <a:noFill/>
          <a:ln>
            <a:miter lim="800000"/>
            <a:headEnd/>
            <a:tailEnd/>
          </a:ln>
        </p:spPr>
        <p:txBody>
          <a:bodyPr anchor="t"/>
          <a:lstStyle/>
          <a:p>
            <a:fld id="{DF0C2739-1027-4569-B55C-C4786541B38D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36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1371600" y="1560513"/>
            <a:ext cx="76200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>
                <a:ea typeface="SimSun" pitchFamily="2" charset="-122"/>
              </a:rPr>
              <a:t>UV-VIS absorption at 663 nm</a:t>
            </a:r>
          </a:p>
        </p:txBody>
      </p:sp>
      <p:grpSp>
        <p:nvGrpSpPr>
          <p:cNvPr id="53254" name="Group 11"/>
          <p:cNvGrpSpPr>
            <a:grpSpLocks/>
          </p:cNvGrpSpPr>
          <p:nvPr/>
        </p:nvGrpSpPr>
        <p:grpSpPr bwMode="auto">
          <a:xfrm>
            <a:off x="6019800" y="3622675"/>
            <a:ext cx="1600200" cy="674688"/>
            <a:chOff x="5791200" y="4572000"/>
            <a:chExt cx="1600200" cy="67413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019800" y="4572000"/>
              <a:ext cx="0" cy="22841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019800" y="4800412"/>
              <a:ext cx="5334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59" name="TextBox 14"/>
            <p:cNvSpPr txBox="1">
              <a:spLocks noChangeArrowheads="1"/>
            </p:cNvSpPr>
            <p:nvPr/>
          </p:nvSpPr>
          <p:spPr bwMode="auto">
            <a:xfrm>
              <a:off x="5791200" y="4876800"/>
              <a:ext cx="1600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R=0.0428</a:t>
              </a:r>
            </a:p>
          </p:txBody>
        </p:sp>
      </p:grpSp>
      <p:sp>
        <p:nvSpPr>
          <p:cNvPr id="53255" name="TextBox 15"/>
          <p:cNvSpPr txBox="1">
            <a:spLocks noChangeArrowheads="1"/>
          </p:cNvSpPr>
          <p:nvPr/>
        </p:nvSpPr>
        <p:spPr bwMode="auto">
          <a:xfrm>
            <a:off x="533400" y="2327275"/>
            <a:ext cx="274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Degradation curve</a:t>
            </a:r>
          </a:p>
        </p:txBody>
      </p:sp>
      <p:sp>
        <p:nvSpPr>
          <p:cNvPr id="53256" name="TextBox 16"/>
          <p:cNvSpPr txBox="1">
            <a:spLocks noChangeArrowheads="1"/>
          </p:cNvSpPr>
          <p:nvPr/>
        </p:nvSpPr>
        <p:spPr bwMode="auto">
          <a:xfrm>
            <a:off x="4724400" y="2327275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Pseudo first order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Comparison of Kinetics with Literature</a:t>
            </a:r>
          </a:p>
        </p:txBody>
      </p:sp>
      <p:sp>
        <p:nvSpPr>
          <p:cNvPr id="542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EF9554F1-5149-4B4B-91E7-FF42540EF66B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37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38414" y="1512332"/>
          <a:ext cx="7758946" cy="356185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76880"/>
                <a:gridCol w="3582066"/>
              </a:tblGrid>
              <a:tr h="789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</a:rPr>
                        <a:t>Electrodes</a:t>
                      </a:r>
                      <a:endParaRPr lang="en-US" sz="2000" b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</a:rPr>
                        <a:t>Normalized </a:t>
                      </a:r>
                      <a:r>
                        <a:rPr lang="en-US" sz="2000" b="0" dirty="0" smtClean="0">
                          <a:latin typeface="+mn-lt"/>
                        </a:rPr>
                        <a:t>k </a:t>
                      </a:r>
                      <a:r>
                        <a:rPr lang="en-US" sz="2000" b="0" dirty="0">
                          <a:latin typeface="+mn-lt"/>
                        </a:rPr>
                        <a:t>(</a:t>
                      </a:r>
                      <a:r>
                        <a:rPr lang="en-US" sz="2000" b="0" dirty="0" smtClean="0">
                          <a:latin typeface="+mn-lt"/>
                        </a:rPr>
                        <a:t>min</a:t>
                      </a:r>
                      <a:r>
                        <a:rPr lang="en-US" sz="2000" b="0" baseline="0" dirty="0">
                          <a:latin typeface="+mn-lt"/>
                        </a:rPr>
                        <a:t>/</a:t>
                      </a:r>
                      <a:r>
                        <a:rPr lang="en-US" sz="2000" b="0" dirty="0" smtClean="0">
                          <a:latin typeface="+mn-lt"/>
                        </a:rPr>
                        <a:t>cm</a:t>
                      </a:r>
                      <a:r>
                        <a:rPr lang="en-US" sz="2000" b="0" baseline="30000" dirty="0" smtClean="0">
                          <a:latin typeface="+mn-lt"/>
                        </a:rPr>
                        <a:t>2</a:t>
                      </a:r>
                      <a:r>
                        <a:rPr lang="en-US" sz="2000" b="0" dirty="0">
                          <a:latin typeface="+mn-lt"/>
                        </a:rPr>
                        <a:t>)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69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GUITAR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3.45x10</a:t>
                      </a:r>
                      <a:r>
                        <a:rPr lang="en-US" sz="2000" b="0" baseline="30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-2 </a:t>
                      </a:r>
                      <a:r>
                        <a:rPr lang="en-US" sz="2000" b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± 2.46</a:t>
                      </a:r>
                      <a:r>
                        <a:rPr lang="en-US" sz="20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x10</a:t>
                      </a:r>
                      <a:r>
                        <a:rPr lang="en-US" sz="2000" b="0" baseline="30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n=3</a:t>
                      </a:r>
                      <a:endParaRPr lang="en-US" sz="2000" b="0" baseline="0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</a:rPr>
                        <a:t>Boron</a:t>
                      </a:r>
                      <a:r>
                        <a:rPr lang="en-US" sz="2000" b="0" baseline="0" dirty="0" smtClean="0">
                          <a:latin typeface="+mn-lt"/>
                        </a:rPr>
                        <a:t> doped diamond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</a:rPr>
                        <a:t>3.42x10</a:t>
                      </a:r>
                      <a:r>
                        <a:rPr lang="en-US" sz="2000" b="0" baseline="30000" dirty="0" smtClean="0">
                          <a:latin typeface="+mn-lt"/>
                        </a:rPr>
                        <a:t>-4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8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</a:rPr>
                        <a:t>TiO</a:t>
                      </a:r>
                      <a:r>
                        <a:rPr lang="en-US" sz="2000" b="0" baseline="-25000" dirty="0">
                          <a:latin typeface="+mn-lt"/>
                        </a:rPr>
                        <a:t>2</a:t>
                      </a:r>
                      <a:r>
                        <a:rPr lang="en-US" sz="2000" b="0" dirty="0">
                          <a:latin typeface="+mn-lt"/>
                        </a:rPr>
                        <a:t>/Carbon Aerogel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</a:rPr>
                        <a:t>2.47x10</a:t>
                      </a:r>
                      <a:r>
                        <a:rPr lang="en-US" sz="2000" b="0" baseline="30000" dirty="0" smtClean="0">
                          <a:latin typeface="+mn-lt"/>
                        </a:rPr>
                        <a:t>-3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</a:rPr>
                        <a:t>Bi</a:t>
                      </a:r>
                      <a:r>
                        <a:rPr lang="en-US" sz="2000" b="0" baseline="-25000" dirty="0">
                          <a:latin typeface="+mn-lt"/>
                        </a:rPr>
                        <a:t>2</a:t>
                      </a:r>
                      <a:r>
                        <a:rPr lang="en-US" sz="2000" b="0" dirty="0">
                          <a:latin typeface="+mn-lt"/>
                        </a:rPr>
                        <a:t>WO</a:t>
                      </a:r>
                      <a:r>
                        <a:rPr lang="en-US" sz="2000" b="0" baseline="-25000" dirty="0">
                          <a:latin typeface="+mn-lt"/>
                        </a:rPr>
                        <a:t>6</a:t>
                      </a:r>
                      <a:r>
                        <a:rPr lang="en-US" sz="2000" b="0" dirty="0">
                          <a:latin typeface="+mn-lt"/>
                        </a:rPr>
                        <a:t>/C</a:t>
                      </a:r>
                      <a:r>
                        <a:rPr lang="en-US" sz="2000" b="0" baseline="-25000" dirty="0">
                          <a:latin typeface="+mn-lt"/>
                        </a:rPr>
                        <a:t>60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</a:rPr>
                        <a:t>2.02x10</a:t>
                      </a:r>
                      <a:r>
                        <a:rPr lang="en-US" sz="2000" b="0" baseline="30000" dirty="0" smtClean="0">
                          <a:latin typeface="+mn-lt"/>
                        </a:rPr>
                        <a:t>-5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427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>
                <a:ea typeface="SimSun" pitchFamily="2" charset="-122"/>
              </a:rPr>
              <a:t/>
            </a:r>
            <a:br>
              <a:rPr lang="zh-CN" altLang="en-US">
                <a:ea typeface="SimSun" pitchFamily="2" charset="-122"/>
              </a:rPr>
            </a:br>
            <a:endParaRPr lang="zh-CN" altLang="en-US">
              <a:ea typeface="SimSun" pitchFamily="2" charset="-122"/>
            </a:endParaRPr>
          </a:p>
        </p:txBody>
      </p:sp>
      <p:sp>
        <p:nvSpPr>
          <p:cNvPr id="54277" name="Rectangle 3"/>
          <p:cNvSpPr>
            <a:spLocks noChangeArrowheads="1"/>
          </p:cNvSpPr>
          <p:nvPr/>
        </p:nvSpPr>
        <p:spPr bwMode="auto">
          <a:xfrm>
            <a:off x="1316038" y="5357813"/>
            <a:ext cx="584041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400">
                <a:ea typeface="SimSun" pitchFamily="2" charset="-122"/>
              </a:rPr>
              <a:t>M. Panizza, et al. Separation and Purification Technology 2007 , (54 ) ,382–387</a:t>
            </a:r>
          </a:p>
          <a:p>
            <a:r>
              <a:rPr lang="en-US" altLang="zh-CN" sz="1400">
                <a:ea typeface="SimSun" pitchFamily="2" charset="-122"/>
              </a:rPr>
              <a:t>M. Wu, et al. Environ Sci Technol. 2010, (44), 1780-1785</a:t>
            </a:r>
          </a:p>
          <a:p>
            <a:pPr eaLnBrk="0" hangingPunct="0"/>
            <a:r>
              <a:rPr lang="en-US" altLang="zh-CN" sz="1400">
                <a:ea typeface="SimSun" pitchFamily="2" charset="-122"/>
              </a:rPr>
              <a:t>S. Zhu, et al. Environ Sci Technol. 2007, (41), 6234-6239</a:t>
            </a:r>
          </a:p>
        </p:txBody>
      </p:sp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228600" y="692150"/>
            <a:ext cx="891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endParaRPr lang="zh-CN" altLang="en-US">
              <a:ea typeface="SimSun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400">
                <a:ea typeface="SimSun" pitchFamily="2" charset="-122"/>
              </a:rPr>
              <a:t>Two orders of magnitude higher k than other electrodes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DSA Performance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Better than Boron Doped Diamond (BDD) Electrodes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Predicted by ∆</a:t>
            </a:r>
            <a:r>
              <a:rPr lang="en-US" dirty="0" err="1" smtClean="0">
                <a:solidFill>
                  <a:schemeClr val="tx1"/>
                </a:solidFill>
              </a:rPr>
              <a:t>Ep</a:t>
            </a:r>
            <a:r>
              <a:rPr lang="en-US" dirty="0" smtClean="0">
                <a:solidFill>
                  <a:schemeClr val="tx1"/>
                </a:solidFill>
              </a:rPr>
              <a:t> Studies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More DOS</a:t>
            </a:r>
            <a:r>
              <a:rPr lang="en-US" altLang="en-US" dirty="0" smtClean="0">
                <a:solidFill>
                  <a:schemeClr val="tx1"/>
                </a:solidFill>
              </a:rPr>
              <a:t>’</a:t>
            </a:r>
            <a:r>
              <a:rPr lang="en-US" dirty="0" smtClean="0">
                <a:solidFill>
                  <a:schemeClr val="tx1"/>
                </a:solidFill>
              </a:rPr>
              <a:t>s Than BDD?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GUITAR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Very Inexpensive Material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New Material for Water Purification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47113000-FFC1-4B57-A46D-90278E8FEC15}" type="slidenum">
              <a:rPr lang="en-US" sz="1800">
                <a:solidFill>
                  <a:schemeClr val="tx1"/>
                </a:solidFill>
              </a:rPr>
              <a:pPr/>
              <a:t>38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vs. HOPG Anodic Limits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rebuchet MS" pitchFamily="34" charset="0"/>
              </a:rPr>
              <a:t>HOPG limit = +1.8 V SSCE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 smtClean="0">
                <a:latin typeface="Trebuchet MS" pitchFamily="34" charset="0"/>
              </a:rPr>
              <a:t>Murray et al, Anal. Chem.1995, 67, 2201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 smtClean="0">
                <a:latin typeface="Trebuchet MS" pitchFamily="34" charset="0"/>
              </a:rPr>
              <a:t>Can</a:t>
            </a:r>
            <a:r>
              <a:rPr lang="en-US" altLang="en-US" sz="2600" dirty="0" smtClean="0">
                <a:latin typeface="Trebuchet MS" pitchFamily="34" charset="0"/>
              </a:rPr>
              <a:t>’</a:t>
            </a:r>
            <a:r>
              <a:rPr lang="en-US" sz="2600" dirty="0" smtClean="0">
                <a:latin typeface="Trebuchet MS" pitchFamily="34" charset="0"/>
              </a:rPr>
              <a:t>t do MB Anodic Degradation @ 2.0 V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3000" dirty="0" smtClean="0"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rebuchet MS" pitchFamily="34" charset="0"/>
              </a:rPr>
              <a:t>GUITAR limit = 2.5 V Ag/</a:t>
            </a:r>
            <a:r>
              <a:rPr lang="en-US" sz="3000" b="1" dirty="0" err="1" smtClean="0">
                <a:solidFill>
                  <a:srgbClr val="FF0000"/>
                </a:solidFill>
                <a:latin typeface="Trebuchet MS" pitchFamily="34" charset="0"/>
              </a:rPr>
              <a:t>AgCl</a:t>
            </a:r>
            <a:endParaRPr lang="en-US" sz="3000" b="1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3000" dirty="0" smtClean="0"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rebuchet MS" pitchFamily="34" charset="0"/>
              </a:rPr>
              <a:t>Anodic Limit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 smtClean="0">
                <a:latin typeface="Trebuchet MS" pitchFamily="34" charset="0"/>
              </a:rPr>
              <a:t>GUITAR &gt; HOPG</a:t>
            </a:r>
          </a:p>
          <a:p>
            <a:pPr eaLnBrk="1" hangingPunct="1">
              <a:lnSpc>
                <a:spcPct val="80000"/>
              </a:lnSpc>
            </a:pPr>
            <a:endParaRPr lang="en-US" sz="3000" dirty="0" smtClean="0"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rebuchet MS" pitchFamily="34" charset="0"/>
              </a:rPr>
              <a:t>Why?</a:t>
            </a:r>
          </a:p>
          <a:p>
            <a:pPr eaLnBrk="1" hangingPunct="1">
              <a:lnSpc>
                <a:spcPct val="80000"/>
              </a:lnSpc>
            </a:pPr>
            <a:endParaRPr lang="en-US" sz="3000" dirty="0" smtClean="0">
              <a:latin typeface="Trebuchet MS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BE74B9-AF8B-4B45-B858-1B5005AED7C7}" type="slidenum">
              <a:rPr lang="en-US"/>
              <a:pPr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UITAR-University of Idaho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Thermolyzed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 Asphalt Reaction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Successful Reagents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Shale Oil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Crude Oil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Roofing Tar (Ace Hardware)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Taco Chips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Some Candy Bars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Failed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Motor Oil, 5W-20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Paraffin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Pyrene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AD5A03FF-01D6-43E6-903B-09037D451D48}" type="slidenum">
              <a:rPr lang="en-US" sz="1800">
                <a:solidFill>
                  <a:schemeClr val="tx1"/>
                </a:solidFill>
              </a:rPr>
              <a:pPr/>
              <a:t>4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331953-3563-4E05-A24F-9F08CF52135D}" type="slidenum">
              <a:rPr lang="en-US"/>
              <a:pPr/>
              <a:t>40</a:t>
            </a:fld>
            <a:endParaRPr lang="en-US"/>
          </a:p>
        </p:txBody>
      </p:sp>
      <p:grpSp>
        <p:nvGrpSpPr>
          <p:cNvPr id="58373" name="Group 30"/>
          <p:cNvGrpSpPr>
            <a:grpSpLocks/>
          </p:cNvGrpSpPr>
          <p:nvPr/>
        </p:nvGrpSpPr>
        <p:grpSpPr bwMode="auto">
          <a:xfrm>
            <a:off x="4264025" y="2536825"/>
            <a:ext cx="3259138" cy="666750"/>
            <a:chOff x="616226" y="2425148"/>
            <a:chExt cx="2077278" cy="665922"/>
          </a:xfrm>
        </p:grpSpPr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616226" y="2425148"/>
              <a:ext cx="86511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>
              <a:off x="1659418" y="2425148"/>
              <a:ext cx="103408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616226" y="2662977"/>
              <a:ext cx="1302220" cy="110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flipV="1">
              <a:off x="2166343" y="2662977"/>
              <a:ext cx="527161" cy="110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616226" y="2872267"/>
              <a:ext cx="39764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1203085" y="2872267"/>
              <a:ext cx="149041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616226" y="3081557"/>
              <a:ext cx="1043192" cy="951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>
              <a:off x="1918446" y="3081557"/>
              <a:ext cx="77505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58374" name="TextBox 37"/>
          <p:cNvSpPr txBox="1">
            <a:spLocks noChangeArrowheads="1"/>
          </p:cNvSpPr>
          <p:nvPr/>
        </p:nvSpPr>
        <p:spPr bwMode="auto">
          <a:xfrm>
            <a:off x="1368425" y="2352675"/>
            <a:ext cx="2427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HOPG anodic limit 1.8 V</a:t>
            </a: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5695950" y="2074863"/>
            <a:ext cx="136525" cy="593725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376" name="TextBox 48"/>
          <p:cNvSpPr txBox="1">
            <a:spLocks noChangeArrowheads="1"/>
          </p:cNvSpPr>
          <p:nvPr/>
        </p:nvSpPr>
        <p:spPr bwMode="auto">
          <a:xfrm>
            <a:off x="1368425" y="2720975"/>
            <a:ext cx="1862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Micron size grains</a:t>
            </a:r>
          </a:p>
          <a:p>
            <a:r>
              <a:rPr lang="en-US" dirty="0"/>
              <a:t>Pin-Holes</a:t>
            </a:r>
          </a:p>
        </p:txBody>
      </p:sp>
      <p:sp>
        <p:nvSpPr>
          <p:cNvPr id="58377" name="TextBox 42"/>
          <p:cNvSpPr txBox="1">
            <a:spLocks noChangeArrowheads="1"/>
          </p:cNvSpPr>
          <p:nvPr/>
        </p:nvSpPr>
        <p:spPr bwMode="auto">
          <a:xfrm>
            <a:off x="4643438" y="1592263"/>
            <a:ext cx="237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Electrolytic penetration</a:t>
            </a:r>
          </a:p>
        </p:txBody>
      </p:sp>
      <p:grpSp>
        <p:nvGrpSpPr>
          <p:cNvPr id="58378" name="Group 32"/>
          <p:cNvGrpSpPr>
            <a:grpSpLocks/>
          </p:cNvGrpSpPr>
          <p:nvPr/>
        </p:nvGrpSpPr>
        <p:grpSpPr bwMode="auto">
          <a:xfrm>
            <a:off x="4398963" y="4162425"/>
            <a:ext cx="3259137" cy="1241425"/>
            <a:chOff x="5427663" y="2866931"/>
            <a:chExt cx="3259137" cy="1241065"/>
          </a:xfrm>
        </p:grpSpPr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5427663" y="3441439"/>
              <a:ext cx="135731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1" name="Straight Connector 20"/>
            <p:cNvCxnSpPr>
              <a:cxnSpLocks noChangeShapeType="1"/>
            </p:cNvCxnSpPr>
            <p:nvPr/>
          </p:nvCxnSpPr>
          <p:spPr bwMode="auto">
            <a:xfrm>
              <a:off x="5427663" y="3679495"/>
              <a:ext cx="2043112" cy="1111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 flipV="1">
              <a:off x="7859713" y="3679495"/>
              <a:ext cx="827087" cy="1111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>
              <a:off x="5427663" y="3888985"/>
              <a:ext cx="6238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>
              <a:off x="6348413" y="3888985"/>
              <a:ext cx="23383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flipV="1">
              <a:off x="5427663" y="4098474"/>
              <a:ext cx="1636712" cy="952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7470775" y="4098474"/>
              <a:ext cx="121602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9" name="Freeform 28"/>
            <p:cNvSpPr/>
            <p:nvPr/>
          </p:nvSpPr>
          <p:spPr>
            <a:xfrm>
              <a:off x="7097713" y="3412873"/>
              <a:ext cx="190500" cy="0"/>
            </a:xfrm>
            <a:custGeom>
              <a:avLst/>
              <a:gdLst>
                <a:gd name="connsiteX0" fmla="*/ 0 w 190123"/>
                <a:gd name="connsiteY0" fmla="*/ 0 h 0"/>
                <a:gd name="connsiteX1" fmla="*/ 190123 w 19012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123">
                  <a:moveTo>
                    <a:pt x="0" y="0"/>
                  </a:moveTo>
                  <a:lnTo>
                    <a:pt x="190123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297738" y="2866931"/>
              <a:ext cx="723900" cy="545942"/>
            </a:xfrm>
            <a:custGeom>
              <a:avLst/>
              <a:gdLst>
                <a:gd name="connsiteX0" fmla="*/ 0 w 724277"/>
                <a:gd name="connsiteY0" fmla="*/ 537172 h 546225"/>
                <a:gd name="connsiteX1" fmla="*/ 244444 w 724277"/>
                <a:gd name="connsiteY1" fmla="*/ 111659 h 546225"/>
                <a:gd name="connsiteX2" fmla="*/ 244444 w 724277"/>
                <a:gd name="connsiteY2" fmla="*/ 111659 h 546225"/>
                <a:gd name="connsiteX3" fmla="*/ 407406 w 724277"/>
                <a:gd name="connsiteY3" fmla="*/ 3018 h 546225"/>
                <a:gd name="connsiteX4" fmla="*/ 579422 w 724277"/>
                <a:gd name="connsiteY4" fmla="*/ 129766 h 546225"/>
                <a:gd name="connsiteX5" fmla="*/ 724277 w 724277"/>
                <a:gd name="connsiteY5" fmla="*/ 546225 h 546225"/>
                <a:gd name="connsiteX6" fmla="*/ 724277 w 724277"/>
                <a:gd name="connsiteY6" fmla="*/ 546225 h 54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4277" h="546225">
                  <a:moveTo>
                    <a:pt x="0" y="537172"/>
                  </a:moveTo>
                  <a:lnTo>
                    <a:pt x="244444" y="111659"/>
                  </a:lnTo>
                  <a:lnTo>
                    <a:pt x="244444" y="111659"/>
                  </a:lnTo>
                  <a:cubicBezTo>
                    <a:pt x="271604" y="93552"/>
                    <a:pt x="351576" y="0"/>
                    <a:pt x="407406" y="3018"/>
                  </a:cubicBezTo>
                  <a:cubicBezTo>
                    <a:pt x="463236" y="6036"/>
                    <a:pt x="526610" y="39232"/>
                    <a:pt x="579422" y="129766"/>
                  </a:cubicBezTo>
                  <a:cubicBezTo>
                    <a:pt x="632234" y="220301"/>
                    <a:pt x="724277" y="546225"/>
                    <a:pt x="724277" y="546225"/>
                  </a:cubicBezTo>
                  <a:lnTo>
                    <a:pt x="724277" y="546225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8012113" y="3403350"/>
              <a:ext cx="606425" cy="0"/>
            </a:xfrm>
            <a:custGeom>
              <a:avLst/>
              <a:gdLst>
                <a:gd name="connsiteX0" fmla="*/ 0 w 606582"/>
                <a:gd name="connsiteY0" fmla="*/ 0 h 0"/>
                <a:gd name="connsiteX1" fmla="*/ 606582 w 606582"/>
                <a:gd name="connsiteY1" fmla="*/ 0 h 0"/>
                <a:gd name="connsiteX2" fmla="*/ 597529 w 60658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582">
                  <a:moveTo>
                    <a:pt x="0" y="0"/>
                  </a:moveTo>
                  <a:lnTo>
                    <a:pt x="606582" y="0"/>
                  </a:lnTo>
                  <a:lnTo>
                    <a:pt x="597529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391" name="TextBox 31"/>
            <p:cNvSpPr txBox="1">
              <a:spLocks noChangeArrowheads="1"/>
            </p:cNvSpPr>
            <p:nvPr/>
          </p:nvSpPr>
          <p:spPr bwMode="auto">
            <a:xfrm>
              <a:off x="7480694" y="3071914"/>
              <a:ext cx="4897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gas</a:t>
              </a:r>
            </a:p>
          </p:txBody>
        </p:sp>
      </p:grpSp>
      <p:sp>
        <p:nvSpPr>
          <p:cNvPr id="58379" name="TextBox 33"/>
          <p:cNvSpPr txBox="1">
            <a:spLocks noChangeArrowheads="1"/>
          </p:cNvSpPr>
          <p:nvPr/>
        </p:nvSpPr>
        <p:spPr bwMode="auto">
          <a:xfrm>
            <a:off x="1562100" y="4737100"/>
            <a:ext cx="14620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Gas Evolution</a:t>
            </a:r>
          </a:p>
          <a:p>
            <a:r>
              <a:rPr lang="en-US"/>
              <a:t>Blister and </a:t>
            </a:r>
          </a:p>
          <a:p>
            <a:r>
              <a:rPr lang="en-US"/>
              <a:t>Pit Formation</a:t>
            </a:r>
          </a:p>
        </p:txBody>
      </p:sp>
      <p:sp>
        <p:nvSpPr>
          <p:cNvPr id="58380" name="TextBox 34"/>
          <p:cNvSpPr txBox="1">
            <a:spLocks noChangeArrowheads="1"/>
          </p:cNvSpPr>
          <p:nvPr/>
        </p:nvSpPr>
        <p:spPr bwMode="auto">
          <a:xfrm>
            <a:off x="457200" y="263233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Corrosion on HOPG is initiated with electrolyte intercalation. </a:t>
            </a:r>
            <a:r>
              <a:rPr lang="en-US" dirty="0" smtClean="0"/>
              <a:t>Murray </a:t>
            </a:r>
            <a:r>
              <a:rPr lang="en-US" dirty="0"/>
              <a:t>et al, Analytical Chemistry, 1995, 67, 2201-2206</a:t>
            </a:r>
          </a:p>
        </p:txBody>
      </p:sp>
      <p:sp>
        <p:nvSpPr>
          <p:cNvPr id="34" name="Freeform 33"/>
          <p:cNvSpPr/>
          <p:nvPr/>
        </p:nvSpPr>
        <p:spPr>
          <a:xfrm>
            <a:off x="5900737" y="4162425"/>
            <a:ext cx="524774" cy="707365"/>
          </a:xfrm>
          <a:custGeom>
            <a:avLst/>
            <a:gdLst>
              <a:gd name="connsiteX0" fmla="*/ 67574 w 524774"/>
              <a:gd name="connsiteY0" fmla="*/ 0 h 707365"/>
              <a:gd name="connsiteX1" fmla="*/ 76200 w 524774"/>
              <a:gd name="connsiteY1" fmla="*/ 595222 h 707365"/>
              <a:gd name="connsiteX2" fmla="*/ 524774 w 524774"/>
              <a:gd name="connsiteY2" fmla="*/ 672860 h 70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774" h="707365">
                <a:moveTo>
                  <a:pt x="67574" y="0"/>
                </a:moveTo>
                <a:cubicBezTo>
                  <a:pt x="33787" y="241539"/>
                  <a:pt x="0" y="483079"/>
                  <a:pt x="76200" y="595222"/>
                </a:cubicBezTo>
                <a:cubicBezTo>
                  <a:pt x="152400" y="707365"/>
                  <a:pt x="338587" y="690112"/>
                  <a:pt x="524774" y="672860"/>
                </a:cubicBez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676181" y="4865298"/>
            <a:ext cx="1101305" cy="263106"/>
          </a:xfrm>
          <a:custGeom>
            <a:avLst/>
            <a:gdLst>
              <a:gd name="connsiteX0" fmla="*/ 966159 w 1101305"/>
              <a:gd name="connsiteY0" fmla="*/ 0 h 263106"/>
              <a:gd name="connsiteX1" fmla="*/ 940279 w 1101305"/>
              <a:gd name="connsiteY1" fmla="*/ 224287 h 263106"/>
              <a:gd name="connsiteX2" fmla="*/ 0 w 1101305"/>
              <a:gd name="connsiteY2" fmla="*/ 232913 h 26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1305" h="263106">
                <a:moveTo>
                  <a:pt x="966159" y="0"/>
                </a:moveTo>
                <a:cubicBezTo>
                  <a:pt x="1033732" y="92734"/>
                  <a:pt x="1101305" y="185468"/>
                  <a:pt x="940279" y="224287"/>
                </a:cubicBezTo>
                <a:cubicBezTo>
                  <a:pt x="779253" y="263106"/>
                  <a:pt x="389626" y="248009"/>
                  <a:pt x="0" y="232913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Defects HOPG vs. GUITAR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5657"/>
            <a:ext cx="8229600" cy="45259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Highly Ordered </a:t>
            </a:r>
            <a:r>
              <a:rPr lang="en-US" b="1" dirty="0" err="1" smtClean="0">
                <a:solidFill>
                  <a:srgbClr val="FF0000"/>
                </a:solidFill>
                <a:ea typeface="+mn-ea"/>
              </a:rPr>
              <a:t>Pyrolytic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 Graphite (HOPG)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Grain Defects with Holes, Crevasses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Nearly Flawless Structure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Raman G-Band only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GUITAR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Structural Defects with No Holes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Raman D/G band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No Electrolyte Intercalation – Cyclic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Voltammetry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4E1C0D-FB6E-4022-A413-70338FD62DA5}" type="slidenum">
              <a:rPr lang="en-US"/>
              <a:pPr/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8942"/>
            <a:ext cx="6407270" cy="51774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80030" y="2465210"/>
            <a:ext cx="286397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Murray and coworkers,  Analytical Chemistry, 1995, 67, 2201-2206</a:t>
            </a:r>
          </a:p>
          <a:p>
            <a:pPr lvl="0" defTabSz="914400"/>
            <a:endParaRPr lang="en-US" sz="1400" dirty="0" smtClean="0">
              <a:latin typeface="+mn-lt"/>
            </a:endParaRPr>
          </a:p>
          <a:p>
            <a:pPr lvl="0" defTabSz="914400"/>
            <a:r>
              <a:rPr lang="en-US" sz="1400" dirty="0" err="1" smtClean="0">
                <a:latin typeface="+mn-lt"/>
              </a:rPr>
              <a:t>McCreery</a:t>
            </a:r>
            <a:r>
              <a:rPr lang="en-US" sz="1400" dirty="0" smtClean="0">
                <a:latin typeface="+mn-lt"/>
              </a:rPr>
              <a:t> and </a:t>
            </a:r>
            <a:r>
              <a:rPr lang="en-US" sz="1400" dirty="0" err="1" smtClean="0">
                <a:latin typeface="+mn-lt"/>
              </a:rPr>
              <a:t>Alsmeyer</a:t>
            </a:r>
            <a:r>
              <a:rPr lang="en-US" sz="1400" dirty="0" smtClean="0">
                <a:latin typeface="+mn-lt"/>
              </a:rPr>
              <a:t>, Anal. Chem. 1992, 64, 1528-1533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2471" y="439947"/>
            <a:ext cx="5191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CV evidence for electrolyte intercalation</a:t>
            </a:r>
            <a:endParaRPr lang="en-US"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765175" y="981075"/>
          <a:ext cx="7142163" cy="4319588"/>
        </p:xfrm>
        <a:graphic>
          <a:graphicData uri="http://schemas.openxmlformats.org/presentationml/2006/ole">
            <p:oleObj spid="_x0000_s173058" name="Document" r:id="rId4" imgW="5933520" imgH="3583800" progId="Word.Document.12">
              <p:embed/>
            </p:oleObj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242440-978C-4E1F-8A27-7072620EF23B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Current Model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6041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088607-4994-4954-8F53-264BA013F764}" type="slidenum">
              <a:rPr lang="en-US"/>
              <a:pPr/>
              <a:t>44</a:t>
            </a:fld>
            <a:endParaRPr lang="en-US"/>
          </a:p>
        </p:txBody>
      </p:sp>
      <p:grpSp>
        <p:nvGrpSpPr>
          <p:cNvPr id="60420" name="Group 30"/>
          <p:cNvGrpSpPr>
            <a:grpSpLocks/>
          </p:cNvGrpSpPr>
          <p:nvPr/>
        </p:nvGrpSpPr>
        <p:grpSpPr bwMode="auto">
          <a:xfrm>
            <a:off x="427038" y="3355975"/>
            <a:ext cx="3259137" cy="666750"/>
            <a:chOff x="616226" y="2425148"/>
            <a:chExt cx="2077278" cy="665922"/>
          </a:xfrm>
        </p:grpSpPr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616226" y="2425148"/>
              <a:ext cx="86511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1659418" y="2425148"/>
              <a:ext cx="103408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616226" y="2662977"/>
              <a:ext cx="1302219" cy="110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2166343" y="2662977"/>
              <a:ext cx="527161" cy="110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>
              <a:off x="616226" y="2872267"/>
              <a:ext cx="39764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1203085" y="2872267"/>
              <a:ext cx="149041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flipV="1">
              <a:off x="616226" y="3081557"/>
              <a:ext cx="1043192" cy="951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>
              <a:off x="1918445" y="3081557"/>
              <a:ext cx="77505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5008563" y="3355975"/>
            <a:ext cx="29527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5008563" y="3594100"/>
            <a:ext cx="29527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5008563" y="3803650"/>
            <a:ext cx="29527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>
            <a:off x="5008563" y="4011613"/>
            <a:ext cx="29527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0425" name="TextBox 37"/>
          <p:cNvSpPr txBox="1">
            <a:spLocks noChangeArrowheads="1"/>
          </p:cNvSpPr>
          <p:nvPr/>
        </p:nvSpPr>
        <p:spPr bwMode="auto">
          <a:xfrm>
            <a:off x="704850" y="2101850"/>
            <a:ext cx="2427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HOPG anodic limit 1.8 V</a:t>
            </a:r>
          </a:p>
        </p:txBody>
      </p:sp>
      <p:sp>
        <p:nvSpPr>
          <p:cNvPr id="60426" name="TextBox 38"/>
          <p:cNvSpPr txBox="1">
            <a:spLocks noChangeArrowheads="1"/>
          </p:cNvSpPr>
          <p:nvPr/>
        </p:nvSpPr>
        <p:spPr bwMode="auto">
          <a:xfrm>
            <a:off x="5238750" y="2132013"/>
            <a:ext cx="2568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GUITAR anodic limit 2.5 V</a:t>
            </a:r>
          </a:p>
        </p:txBody>
      </p:sp>
      <p:sp>
        <p:nvSpPr>
          <p:cNvPr id="41" name="Down Arrow 40"/>
          <p:cNvSpPr>
            <a:spLocks noChangeArrowheads="1"/>
          </p:cNvSpPr>
          <p:nvPr/>
        </p:nvSpPr>
        <p:spPr bwMode="auto">
          <a:xfrm>
            <a:off x="1858963" y="2894013"/>
            <a:ext cx="136525" cy="593725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60428" name="TextBox 42"/>
          <p:cNvSpPr txBox="1">
            <a:spLocks noChangeArrowheads="1"/>
          </p:cNvSpPr>
          <p:nvPr/>
        </p:nvSpPr>
        <p:spPr bwMode="auto">
          <a:xfrm>
            <a:off x="2065338" y="2709863"/>
            <a:ext cx="237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Electrolytic penetration</a:t>
            </a:r>
          </a:p>
        </p:txBody>
      </p:sp>
      <p:sp>
        <p:nvSpPr>
          <p:cNvPr id="45" name="Down Arrow 44"/>
          <p:cNvSpPr>
            <a:spLocks noChangeArrowheads="1"/>
          </p:cNvSpPr>
          <p:nvPr/>
        </p:nvSpPr>
        <p:spPr bwMode="auto">
          <a:xfrm>
            <a:off x="6454775" y="2470150"/>
            <a:ext cx="136525" cy="885825"/>
          </a:xfrm>
          <a:prstGeom prst="downArrow">
            <a:avLst>
              <a:gd name="adj1" fmla="val 50000"/>
              <a:gd name="adj2" fmla="val 49998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26175" y="2597150"/>
            <a:ext cx="593725" cy="5937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48" name="Straight Connector 47"/>
          <p:cNvCxnSpPr>
            <a:cxnSpLocks noChangeShapeType="1"/>
            <a:stCxn id="46" idx="7"/>
            <a:endCxn id="46" idx="3"/>
          </p:cNvCxnSpPr>
          <p:nvPr/>
        </p:nvCxnSpPr>
        <p:spPr bwMode="auto">
          <a:xfrm flipH="1">
            <a:off x="6313488" y="2684463"/>
            <a:ext cx="419100" cy="4191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0432" name="TextBox 48"/>
          <p:cNvSpPr txBox="1">
            <a:spLocks noChangeArrowheads="1"/>
          </p:cNvSpPr>
          <p:nvPr/>
        </p:nvSpPr>
        <p:spPr bwMode="auto">
          <a:xfrm>
            <a:off x="427038" y="4214813"/>
            <a:ext cx="18621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Micron size grains</a:t>
            </a:r>
          </a:p>
          <a:p>
            <a:r>
              <a:rPr lang="en-US"/>
              <a:t>Pin-Holes</a:t>
            </a:r>
          </a:p>
          <a:p>
            <a:r>
              <a:rPr lang="en-US"/>
              <a:t>-Fewer DOS</a:t>
            </a:r>
          </a:p>
        </p:txBody>
      </p:sp>
      <p:sp>
        <p:nvSpPr>
          <p:cNvPr id="60433" name="TextBox 49"/>
          <p:cNvSpPr txBox="1">
            <a:spLocks noChangeArrowheads="1"/>
          </p:cNvSpPr>
          <p:nvPr/>
        </p:nvSpPr>
        <p:spPr bwMode="auto">
          <a:xfrm>
            <a:off x="4735513" y="4214813"/>
            <a:ext cx="37338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Nano-size Grains w/Structural Defects</a:t>
            </a:r>
          </a:p>
          <a:p>
            <a:r>
              <a:rPr lang="en-US"/>
              <a:t>Pin-Hole Free?</a:t>
            </a:r>
          </a:p>
          <a:p>
            <a:r>
              <a:rPr lang="en-US"/>
              <a:t>-Higher DOS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Summary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Trebuchet MS" pitchFamily="34" charset="0"/>
              </a:rPr>
              <a:t>GUITAR</a:t>
            </a:r>
          </a:p>
          <a:p>
            <a:pPr lvl="1" eaLnBrk="1" hangingPunct="1"/>
            <a:r>
              <a:rPr lang="en-US" dirty="0" smtClean="0">
                <a:latin typeface="Trebuchet MS" pitchFamily="34" charset="0"/>
              </a:rPr>
              <a:t>A new material</a:t>
            </a:r>
          </a:p>
          <a:p>
            <a:pPr lvl="2" eaLnBrk="1" hangingPunct="1"/>
            <a:r>
              <a:rPr lang="en-US" dirty="0" smtClean="0">
                <a:latin typeface="Trebuchet MS" pitchFamily="34" charset="0"/>
              </a:rPr>
              <a:t>Not HOPG, </a:t>
            </a:r>
            <a:r>
              <a:rPr lang="en-US" dirty="0" err="1" smtClean="0">
                <a:latin typeface="Trebuchet MS" pitchFamily="34" charset="0"/>
              </a:rPr>
              <a:t>Graphene</a:t>
            </a:r>
            <a:r>
              <a:rPr lang="en-US" dirty="0" smtClean="0">
                <a:latin typeface="Trebuchet MS" pitchFamily="34" charset="0"/>
              </a:rPr>
              <a:t> Paper</a:t>
            </a:r>
          </a:p>
          <a:p>
            <a:pPr lvl="2"/>
            <a:r>
              <a:rPr lang="en-US" dirty="0" smtClean="0">
                <a:latin typeface="Trebuchet MS" pitchFamily="34" charset="0"/>
              </a:rPr>
              <a:t>Sulfur a key component to formation</a:t>
            </a:r>
          </a:p>
          <a:p>
            <a:pPr lvl="3"/>
            <a:r>
              <a:rPr lang="en-US" dirty="0" smtClean="0">
                <a:latin typeface="Trebuchet MS" pitchFamily="34" charset="0"/>
              </a:rPr>
              <a:t>Low T, </a:t>
            </a:r>
            <a:r>
              <a:rPr lang="en-US" dirty="0" smtClean="0">
                <a:latin typeface="Trebuchet MS" pitchFamily="34" charset="0"/>
              </a:rPr>
              <a:t>economical, conformal coatings</a:t>
            </a:r>
            <a:endParaRPr lang="en-US" dirty="0" smtClean="0">
              <a:latin typeface="Trebuchet MS" pitchFamily="34" charset="0"/>
            </a:endParaRPr>
          </a:p>
          <a:p>
            <a:pPr lvl="2" eaLnBrk="1" hangingPunct="1"/>
            <a:r>
              <a:rPr lang="en-US" dirty="0" smtClean="0">
                <a:latin typeface="Trebuchet MS" pitchFamily="34" charset="0"/>
              </a:rPr>
              <a:t>Atomically </a:t>
            </a:r>
            <a:r>
              <a:rPr lang="en-US" dirty="0" smtClean="0">
                <a:latin typeface="Trebuchet MS" pitchFamily="34" charset="0"/>
              </a:rPr>
              <a:t>Smooth with </a:t>
            </a:r>
            <a:r>
              <a:rPr lang="en-US" dirty="0" err="1" smtClean="0">
                <a:latin typeface="Trebuchet MS" pitchFamily="34" charset="0"/>
              </a:rPr>
              <a:t>nano</a:t>
            </a:r>
            <a:r>
              <a:rPr lang="en-US" dirty="0" smtClean="0">
                <a:latin typeface="Trebuchet MS" pitchFamily="34" charset="0"/>
              </a:rPr>
              <a:t>-size </a:t>
            </a:r>
            <a:r>
              <a:rPr lang="en-US" dirty="0" smtClean="0">
                <a:latin typeface="Trebuchet MS" pitchFamily="34" charset="0"/>
              </a:rPr>
              <a:t>grains</a:t>
            </a:r>
          </a:p>
          <a:p>
            <a:pPr lvl="2" eaLnBrk="1" hangingPunct="1"/>
            <a:r>
              <a:rPr lang="en-US" dirty="0" smtClean="0">
                <a:latin typeface="Trebuchet MS" pitchFamily="34" charset="0"/>
              </a:rPr>
              <a:t>Fast Electron Transfer</a:t>
            </a:r>
          </a:p>
          <a:p>
            <a:pPr lvl="3"/>
            <a:r>
              <a:rPr lang="en-US" dirty="0" smtClean="0">
                <a:latin typeface="Trebuchet MS" pitchFamily="34" charset="0"/>
              </a:rPr>
              <a:t>High DOS?</a:t>
            </a:r>
            <a:endParaRPr lang="en-US" dirty="0" smtClean="0">
              <a:latin typeface="Trebuchet MS" pitchFamily="34" charset="0"/>
            </a:endParaRPr>
          </a:p>
          <a:p>
            <a:pPr lvl="2" eaLnBrk="1" hangingPunct="1"/>
            <a:r>
              <a:rPr lang="en-US" dirty="0" smtClean="0">
                <a:latin typeface="Trebuchet MS" pitchFamily="34" charset="0"/>
              </a:rPr>
              <a:t>New </a:t>
            </a:r>
            <a:r>
              <a:rPr lang="en-US" dirty="0" smtClean="0">
                <a:latin typeface="Trebuchet MS" pitchFamily="34" charset="0"/>
              </a:rPr>
              <a:t>Dimensionally Stable Anode</a:t>
            </a:r>
          </a:p>
          <a:p>
            <a:pPr lvl="3" eaLnBrk="1" hangingPunct="1"/>
            <a:r>
              <a:rPr lang="en-US" dirty="0" smtClean="0">
                <a:latin typeface="Trebuchet MS" pitchFamily="34" charset="0"/>
              </a:rPr>
              <a:t>Anodic Limit &gt; HOPG, BDD</a:t>
            </a:r>
          </a:p>
          <a:p>
            <a:pPr lvl="2" eaLnBrk="1" hangingPunct="1"/>
            <a:r>
              <a:rPr lang="en-US" dirty="0" smtClean="0">
                <a:latin typeface="Trebuchet MS" pitchFamily="34" charset="0"/>
              </a:rPr>
              <a:t>Pin Hole – free</a:t>
            </a:r>
          </a:p>
          <a:p>
            <a:pPr lvl="3" eaLnBrk="1" hangingPunct="1"/>
            <a:r>
              <a:rPr lang="en-US" dirty="0" smtClean="0">
                <a:latin typeface="Trebuchet MS" pitchFamily="34" charset="0"/>
              </a:rPr>
              <a:t>Corrosion Resistance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A045B8-6A8C-43E5-82B1-190B11F1FB2D}" type="slidenum">
              <a:rPr lang="en-US"/>
              <a:pPr/>
              <a:t>45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Future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1450 cm</a:t>
            </a:r>
            <a:r>
              <a:rPr lang="en-US" b="1" baseline="30000" dirty="0" smtClean="0">
                <a:solidFill>
                  <a:srgbClr val="FF0000"/>
                </a:solidFill>
                <a:ea typeface="+mn-ea"/>
              </a:rPr>
              <a:t>-1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 intermediate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 enhancement in CVD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Scale up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Pursue DSA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Water Purification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High Surface Area GUITAR Electrodes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DSA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Ultra-capacitors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Li-ion Cathodes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CNT Replacement in Fuel Cells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50B218-C311-42AA-A0C7-32BE78E39257}" type="slidenum">
              <a:rPr lang="en-US"/>
              <a:pPr/>
              <a:t>46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D787B0-4DAE-4319-88DE-453F7FEED51D}" type="slidenum">
              <a:rPr lang="en-US"/>
              <a:pPr/>
              <a:t>47</a:t>
            </a:fld>
            <a:endParaRPr lang="en-US"/>
          </a:p>
        </p:txBody>
      </p:sp>
      <p:pic>
        <p:nvPicPr>
          <p:cNvPr id="67587" name="Picture 4" descr="http://www.chem.uidaho.edu/faculty/ifcheng/group%20photo%20August%202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6663" y="1560513"/>
            <a:ext cx="4670425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674688" y="1560513"/>
            <a:ext cx="325383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dirty="0"/>
              <a:t>Graduate Students</a:t>
            </a:r>
          </a:p>
          <a:p>
            <a:r>
              <a:rPr lang="en-US" dirty="0">
                <a:solidFill>
                  <a:srgbClr val="FF0000"/>
                </a:solidFill>
              </a:rPr>
              <a:t>Yuqun Xie</a:t>
            </a:r>
          </a:p>
          <a:p>
            <a:r>
              <a:rPr lang="en-US" dirty="0"/>
              <a:t>Isaiah </a:t>
            </a:r>
            <a:r>
              <a:rPr lang="en-US" dirty="0" smtClean="0"/>
              <a:t>Gyan</a:t>
            </a:r>
          </a:p>
          <a:p>
            <a:r>
              <a:rPr lang="en-US" dirty="0" smtClean="0"/>
              <a:t>Haoyu Zhu</a:t>
            </a:r>
            <a:endParaRPr lang="en-US" dirty="0"/>
          </a:p>
          <a:p>
            <a:endParaRPr lang="en-US" dirty="0"/>
          </a:p>
          <a:p>
            <a:r>
              <a:rPr lang="en-US" sz="2400" u="sng" dirty="0"/>
              <a:t>not </a:t>
            </a:r>
            <a:r>
              <a:rPr lang="en-US" sz="2400" u="sng" dirty="0" smtClean="0"/>
              <a:t>pictured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Dr. Nolan Nicholas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Jeremy </a:t>
            </a:r>
            <a:r>
              <a:rPr lang="en-US" dirty="0" err="1"/>
              <a:t>Foutch</a:t>
            </a:r>
            <a:endParaRPr lang="en-US" dirty="0"/>
          </a:p>
          <a:p>
            <a:r>
              <a:rPr lang="en-US" dirty="0"/>
              <a:t>Prof. David McIlroy UI-Physics</a:t>
            </a:r>
          </a:p>
          <a:p>
            <a:r>
              <a:rPr lang="en-US" dirty="0"/>
              <a:t>Prof. Peter Griffiths UI-Chemistry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43532" y="3365906"/>
            <a:ext cx="245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Supplementary Material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Date Placeholder 1"/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F3D76D-F6A2-4F7D-9481-063F43075375}" type="slidenum">
              <a:rPr lang="en-US"/>
              <a:pPr/>
              <a:t>49</a:t>
            </a:fld>
            <a:endParaRPr lang="en-US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388" y="962025"/>
            <a:ext cx="54864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703388" y="4800600"/>
            <a:ext cx="5791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Figure 1. SEM images of silica nanosprings using different deposition temperatures: (a) 350 ◦C, (b) 650 ◦C, (c) 1000 ◦C, and (d) an expanded image of panel (c). </a:t>
            </a:r>
          </a:p>
          <a:p>
            <a:r>
              <a:rPr lang="en-US" b="1">
                <a:solidFill>
                  <a:srgbClr val="FF0000"/>
                </a:solidFill>
              </a:rPr>
              <a:t>From D. McIlroy, UI-Physics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Mechanism of Formation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404040"/>
                </a:solidFill>
              </a:rPr>
              <a:t>First Hunch – Sulfur is Involved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D084369B-F9BE-4468-8AC8-A1104F8419CB}" type="slidenum">
              <a:rPr lang="en-US" sz="1800">
                <a:solidFill>
                  <a:schemeClr val="tx1"/>
                </a:solidFill>
              </a:rPr>
              <a:pPr/>
              <a:t>5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/>
          <a:srcRect t="10333" r="6139" b="20290"/>
          <a:stretch>
            <a:fillRect/>
          </a:stretch>
        </p:blipFill>
        <p:spPr bwMode="auto">
          <a:xfrm>
            <a:off x="314325" y="3111500"/>
            <a:ext cx="85820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314325" y="2279650"/>
            <a:ext cx="2209800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cyclohexanol  and  Sulfur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2600325" y="2279650"/>
            <a:ext cx="2590800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cyclohexanol only</a:t>
            </a:r>
            <a:endParaRPr 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Date Placeholder 1"/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A11530-0D7B-45F0-897A-6D03BDA955C1}" type="slidenum">
              <a:rPr lang="en-US"/>
              <a:pPr/>
              <a:t>50</a:t>
            </a:fld>
            <a:endParaRPr lang="en-US"/>
          </a:p>
        </p:txBody>
      </p:sp>
      <p:pic>
        <p:nvPicPr>
          <p:cNvPr id="64516" name="Picture 1" descr="C:\Users\Frank\Documents\Data\2010-2011\research\09162010Graphenenanospring\nanospring0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050" y="935038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1381125" y="287338"/>
            <a:ext cx="6211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/>
              <a:t>GUITAR Nanospring Composites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Date Placeholder 1"/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B5CA53-1CDC-4DFF-9428-74A89D871623}" type="slidenum">
              <a:rPr lang="en-US"/>
              <a:pPr/>
              <a:t>51</a:t>
            </a:fld>
            <a:endParaRPr lang="en-US"/>
          </a:p>
        </p:txBody>
      </p:sp>
      <p:pic>
        <p:nvPicPr>
          <p:cNvPr id="65540" name="Picture 1" descr="C:\Users\Frank\Documents\Data\2010-2011\research\09162010Graphenenanospring\nanospring07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9906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Nanospring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 Composites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High Surface Area Electrodes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Ultra-Capacitors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DSA for Water purification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Organic adsorption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Stable Anode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Replacements for Carbon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Nanotubes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Less Expensive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Faster e- Transfer?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Substrates for Fuel Cell Catalysts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A831EE-A91A-43C8-AC61-37D104E3DC00}" type="slidenum">
              <a:rPr lang="en-US"/>
              <a:pPr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381000" y="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600">
                <a:ea typeface="SimSun" pitchFamily="2" charset="-122"/>
              </a:rPr>
              <a:t>Thermogravimetric analysis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2291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4D821DEE-9136-413A-8766-3ACBE5A1F2FA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53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292" name="TextBox 21"/>
          <p:cNvSpPr txBox="1">
            <a:spLocks noChangeArrowheads="1"/>
          </p:cNvSpPr>
          <p:nvPr/>
        </p:nvSpPr>
        <p:spPr bwMode="auto">
          <a:xfrm>
            <a:off x="381000" y="1335088"/>
            <a:ext cx="24384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Cycohexanol (40 mg)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Element sulfur (1 mg)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Final temperature 600 </a:t>
            </a:r>
            <a:r>
              <a:rPr lang="en-US" altLang="zh-CN" b="1" baseline="30000">
                <a:ea typeface="SimSun" pitchFamily="2" charset="-122"/>
              </a:rPr>
              <a:t>0</a:t>
            </a:r>
            <a:r>
              <a:rPr lang="en-US" altLang="zh-CN" b="1">
                <a:ea typeface="SimSun" pitchFamily="2" charset="-122"/>
              </a:rPr>
              <a:t>C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Temperature ramp 10</a:t>
            </a:r>
            <a:r>
              <a:rPr lang="en-US" altLang="zh-CN" b="1" baseline="30000">
                <a:ea typeface="SimSun" pitchFamily="2" charset="-122"/>
              </a:rPr>
              <a:t>0</a:t>
            </a:r>
            <a:r>
              <a:rPr lang="en-US" altLang="zh-CN" b="1">
                <a:ea typeface="SimSun" pitchFamily="2" charset="-122"/>
              </a:rPr>
              <a:t>C/min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 Under N</a:t>
            </a:r>
            <a:r>
              <a:rPr lang="en-US" altLang="zh-CN" b="1" baseline="-25000">
                <a:ea typeface="SimSun" pitchFamily="2" charset="-122"/>
              </a:rPr>
              <a:t>2 </a:t>
            </a:r>
            <a:r>
              <a:rPr lang="en-US" altLang="zh-CN" b="1">
                <a:ea typeface="SimSun" pitchFamily="2" charset="-122"/>
              </a:rPr>
              <a:t> purge </a:t>
            </a:r>
            <a:endParaRPr lang="en-US" altLang="zh-CN" b="1" baseline="-25000">
              <a:ea typeface="SimSun" pitchFamily="2" charset="-122"/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455613" y="5132388"/>
            <a:ext cx="2779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ea typeface="SimSun" pitchFamily="2" charset="-122"/>
              </a:rPr>
              <a:t>I.F. Cheng, et al.  J. Mater. Chem. 2012, 22, 5723-29</a:t>
            </a:r>
          </a:p>
        </p:txBody>
      </p:sp>
      <p:pic>
        <p:nvPicPr>
          <p:cNvPr id="1229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1488" y="965200"/>
            <a:ext cx="54737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331788" y="131763"/>
            <a:ext cx="845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200" b="1">
                <a:ea typeface="SimSun" pitchFamily="2" charset="-122"/>
              </a:rPr>
              <a:t>Raman indicates an intermediate at 1450 cm</a:t>
            </a:r>
            <a:r>
              <a:rPr lang="en-US" altLang="zh-CN" sz="3200" b="1" baseline="30000">
                <a:ea typeface="SimSun" pitchFamily="2" charset="-122"/>
              </a:rPr>
              <a:t>-1</a:t>
            </a:r>
            <a:endParaRPr lang="en-US" altLang="zh-CN" sz="3200" b="1">
              <a:ea typeface="SimSun" pitchFamily="2" charset="-12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7056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anchor="t"/>
          <a:lstStyle/>
          <a:p>
            <a:fld id="{A6967299-1A5F-4D7A-9D54-77566B4FE229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54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3316" name="TextBox 12"/>
          <p:cNvSpPr txBox="1">
            <a:spLocks noChangeArrowheads="1"/>
          </p:cNvSpPr>
          <p:nvPr/>
        </p:nvSpPr>
        <p:spPr bwMode="auto">
          <a:xfrm>
            <a:off x="346075" y="1524000"/>
            <a:ext cx="34925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Minimum temperature 600</a:t>
            </a:r>
            <a:r>
              <a:rPr lang="en-US" altLang="zh-CN" b="1" baseline="30000">
                <a:ea typeface="SimSun" pitchFamily="2" charset="-122"/>
              </a:rPr>
              <a:t>0</a:t>
            </a:r>
            <a:r>
              <a:rPr lang="en-US" altLang="zh-CN" b="1">
                <a:ea typeface="SimSun" pitchFamily="2" charset="-122"/>
              </a:rPr>
              <a:t>C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O</a:t>
            </a:r>
            <a:r>
              <a:rPr lang="en-US" altLang="zh-CN" b="1" baseline="-25000">
                <a:ea typeface="SimSun" pitchFamily="2" charset="-122"/>
              </a:rPr>
              <a:t>2</a:t>
            </a:r>
            <a:r>
              <a:rPr lang="en-US" altLang="zh-CN" b="1">
                <a:ea typeface="SimSun" pitchFamily="2" charset="-122"/>
              </a:rPr>
              <a:t> not affect graphene formation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Graphene forms under N</a:t>
            </a:r>
            <a:r>
              <a:rPr lang="en-US" altLang="zh-CN" b="1" baseline="-25000">
                <a:ea typeface="SimSun" pitchFamily="2" charset="-122"/>
              </a:rPr>
              <a:t>2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1450 cm</a:t>
            </a:r>
            <a:r>
              <a:rPr lang="en-US" altLang="zh-CN" b="1" baseline="30000">
                <a:ea typeface="SimSun" pitchFamily="2" charset="-122"/>
              </a:rPr>
              <a:t>-1</a:t>
            </a:r>
            <a:r>
              <a:rPr lang="en-US" altLang="zh-CN" b="1">
                <a:ea typeface="SimSun" pitchFamily="2" charset="-122"/>
              </a:rPr>
              <a:t> intermediate at 400</a:t>
            </a:r>
            <a:r>
              <a:rPr lang="en-US" altLang="zh-CN" b="1" baseline="30000">
                <a:ea typeface="SimSun" pitchFamily="2" charset="-122"/>
              </a:rPr>
              <a:t>0</a:t>
            </a:r>
            <a:r>
              <a:rPr lang="en-US" altLang="zh-CN" b="1">
                <a:ea typeface="SimSun" pitchFamily="2" charset="-122"/>
              </a:rPr>
              <a:t>C</a:t>
            </a: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6553200"/>
            <a:ext cx="464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ea typeface="SimSun" pitchFamily="2" charset="-122"/>
              </a:rPr>
              <a:t>Y. Xie,  I.F. Cheng, et al. Submitted  </a:t>
            </a:r>
          </a:p>
        </p:txBody>
      </p:sp>
      <p:pic>
        <p:nvPicPr>
          <p:cNvPr id="1331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8863" y="709613"/>
            <a:ext cx="4973637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CF67DECA-F28B-4038-A656-E06DB27E95A3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55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990600" y="192088"/>
            <a:ext cx="7467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400" b="1">
                <a:ea typeface="SimSun" pitchFamily="2" charset="-122"/>
              </a:rPr>
              <a:t>Hypothesis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743575" y="1614488"/>
            <a:ext cx="258603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ea typeface="SimSun" pitchFamily="2" charset="-122"/>
              </a:rPr>
              <a:t>Ethanol and isopropanol failed</a:t>
            </a:r>
            <a:endParaRPr lang="en-US" altLang="zh-CN" sz="2400">
              <a:ea typeface="SimSun" pitchFamily="2" charset="-122"/>
            </a:endParaRPr>
          </a:p>
          <a:p>
            <a:endParaRPr lang="en-US" altLang="zh-CN">
              <a:ea typeface="SimSun" pitchFamily="2" charset="-122"/>
            </a:endParaRPr>
          </a:p>
          <a:p>
            <a:endParaRPr lang="en-US" altLang="zh-CN">
              <a:ea typeface="SimSun" pitchFamily="2" charset="-122"/>
            </a:endParaRPr>
          </a:p>
          <a:p>
            <a:endParaRPr lang="zh-CN" altLang="en-US">
              <a:ea typeface="SimSun" pitchFamily="2" charset="-122"/>
            </a:endParaRPr>
          </a:p>
        </p:txBody>
      </p:sp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4972050" y="4003675"/>
            <a:ext cx="3232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ea typeface="SimSun" pitchFamily="2" charset="-122"/>
              </a:rPr>
              <a:t>High MP polyaromatic compounds failed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62025" y="3844925"/>
          <a:ext cx="3359150" cy="198120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83318"/>
                <a:gridCol w="1875832"/>
              </a:tblGrid>
              <a:tr h="320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Compounds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7671" marR="37671" marT="4898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rgbClr val="FF0000"/>
                          </a:solidFill>
                        </a:rPr>
                        <a:t>Melting </a:t>
                      </a:r>
                      <a:r>
                        <a:rPr lang="en-US" sz="1800" b="0" kern="1200" dirty="0" smtClean="0">
                          <a:solidFill>
                            <a:srgbClr val="FF0000"/>
                          </a:solidFill>
                        </a:rPr>
                        <a:t>Point</a:t>
                      </a: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rgbClr val="FF0000"/>
                          </a:solidFill>
                        </a:rPr>
                        <a:t>[</a:t>
                      </a:r>
                      <a:r>
                        <a:rPr lang="en-US" sz="1800" b="0" kern="1200" baseline="30000" dirty="0" err="1" smtClean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1800" b="0" kern="1200" dirty="0" err="1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</a:rPr>
                        <a:t>]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53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/>
                        <a:t>Anthracene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7671" marR="37671" marT="4898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/>
                        <a:t>218</a:t>
                      </a:r>
                      <a:endParaRPr lang="en-US" sz="1800" b="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53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/>
                        <a:t>Fluoranthene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7671" marR="37671" marT="4898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/>
                        <a:t>110</a:t>
                      </a:r>
                      <a:endParaRPr lang="en-US" sz="1800" b="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53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err="1"/>
                        <a:t>Pyrene</a:t>
                      </a:r>
                      <a:r>
                        <a:rPr lang="en-US" sz="1800" b="0" kern="1200" dirty="0"/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37671" marR="37671" marT="4898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/>
                        <a:t>145-148</a:t>
                      </a:r>
                      <a:endParaRPr lang="en-US" sz="1800" b="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4351" name="Rectangle 11"/>
          <p:cNvSpPr>
            <a:spLocks noChangeArrowheads="1"/>
          </p:cNvSpPr>
          <p:nvPr/>
        </p:nvSpPr>
        <p:spPr bwMode="auto">
          <a:xfrm>
            <a:off x="4956175" y="4808538"/>
            <a:ext cx="33734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Compounds in solid state at T required for S cross-linking @ 100</a:t>
            </a:r>
            <a:r>
              <a:rPr lang="en-US" altLang="zh-CN" baseline="30000">
                <a:ea typeface="SimSun" pitchFamily="2" charset="-122"/>
              </a:rPr>
              <a:t>0</a:t>
            </a:r>
            <a:r>
              <a:rPr lang="en-US" altLang="zh-CN">
                <a:ea typeface="SimSun" pitchFamily="2" charset="-122"/>
              </a:rPr>
              <a:t>C</a:t>
            </a:r>
          </a:p>
        </p:txBody>
      </p:sp>
      <p:sp>
        <p:nvSpPr>
          <p:cNvPr id="14352" name="TextBox 2"/>
          <p:cNvSpPr txBox="1">
            <a:spLocks noChangeArrowheads="1"/>
          </p:cNvSpPr>
          <p:nvPr/>
        </p:nvSpPr>
        <p:spPr bwMode="auto">
          <a:xfrm>
            <a:off x="5743575" y="2435225"/>
            <a:ext cx="28527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Ethene and propene boil off before 100</a:t>
            </a:r>
            <a:r>
              <a:rPr lang="en-US" baseline="30000"/>
              <a:t>0</a:t>
            </a:r>
            <a:r>
              <a:rPr lang="en-US"/>
              <a:t>C required for S cross-linking</a:t>
            </a:r>
          </a:p>
        </p:txBody>
      </p:sp>
      <p:pic>
        <p:nvPicPr>
          <p:cNvPr id="1435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3" y="1300163"/>
            <a:ext cx="48037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UI Material is Nearly Atomically Flat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1F2E48E3-D0E5-4BBD-A52F-BD30E1700624}" type="slidenum">
              <a:rPr lang="en-US" sz="1800">
                <a:solidFill>
                  <a:schemeClr val="tx1"/>
                </a:solidFill>
              </a:rPr>
              <a:pPr/>
              <a:t>56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6388" name="Object 3"/>
          <p:cNvPicPr>
            <a:picLocks noChangeAspect="1" noChangeArrowheads="1"/>
          </p:cNvPicPr>
          <p:nvPr/>
        </p:nvPicPr>
        <p:blipFill>
          <a:blip r:embed="rId3"/>
          <a:srcRect r="-21" b="-182"/>
          <a:stretch>
            <a:fillRect/>
          </a:stretch>
        </p:blipFill>
        <p:spPr bwMode="auto">
          <a:xfrm>
            <a:off x="163513" y="1449388"/>
            <a:ext cx="4281487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/>
          <a:srcRect l="22781" t="19244" r="17545" b="3790"/>
          <a:stretch>
            <a:fillRect/>
          </a:stretch>
        </p:blipFill>
        <p:spPr bwMode="auto">
          <a:xfrm>
            <a:off x="4510088" y="1595438"/>
            <a:ext cx="3292475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5"/>
          <a:srcRect l="36453" t="17889" r="10837" b="39908"/>
          <a:stretch>
            <a:fillRect/>
          </a:stretch>
        </p:blipFill>
        <p:spPr bwMode="auto">
          <a:xfrm>
            <a:off x="4800600" y="4165600"/>
            <a:ext cx="40767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7037388" y="1449388"/>
            <a:ext cx="17668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Micron Scale AFM of UI Carbon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e Placeholder 1"/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chemeClr val="tx1"/>
                </a:solidFill>
                <a:ea typeface="MS PGothic" pitchFamily="34" charset="-128"/>
              </a:rPr>
              <a:t>Aug 22, 2012</a:t>
            </a:r>
            <a:endParaRPr lang="en-US" sz="1800" smtClean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5327EB6D-5C3C-4ED5-BD5F-C1FEC5EC7A2F}" type="slidenum">
              <a:rPr lang="en-US" sz="1800">
                <a:solidFill>
                  <a:schemeClr val="tx1"/>
                </a:solidFill>
              </a:rPr>
              <a:pPr/>
              <a:t>57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 l="22594" t="28448" r="22594" b="40250"/>
          <a:stretch>
            <a:fillRect/>
          </a:stretch>
        </p:blipFill>
        <p:spPr bwMode="auto">
          <a:xfrm>
            <a:off x="381000" y="1752600"/>
            <a:ext cx="807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98475" y="4830763"/>
            <a:ext cx="8229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/>
              <a:t>Hexagonal pattern consistent with graphite/graphene</a:t>
            </a:r>
          </a:p>
          <a:p>
            <a:pPr>
              <a:buFont typeface="Arial" charset="0"/>
              <a:buChar char="•"/>
            </a:pPr>
            <a:r>
              <a:rPr lang="en-US" sz="2800"/>
              <a:t>Atomic distance of 0.1485 matches that of sp</a:t>
            </a:r>
            <a:r>
              <a:rPr lang="en-US" sz="2800" baseline="30000"/>
              <a:t>2</a:t>
            </a:r>
            <a:r>
              <a:rPr lang="en-US" sz="2800"/>
              <a:t> carbon</a:t>
            </a:r>
            <a:r>
              <a:rPr lang="en-US"/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685800"/>
            <a:ext cx="8153400" cy="990600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Atomic Scale AFM of UI Carbon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404040"/>
                </a:solidFill>
              </a:rPr>
              <a:t>XPS –UI Material is Nearly Pure Carbon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90B093CF-8DC3-4BA1-AC60-45AAB4F364AF}" type="slidenum">
              <a:rPr lang="en-US" sz="1800">
                <a:solidFill>
                  <a:schemeClr val="tx1"/>
                </a:solidFill>
              </a:rPr>
              <a:pPr/>
              <a:t>58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1508" name="Picture 1"/>
          <p:cNvPicPr>
            <a:picLocks noChangeAspect="1" noChangeArrowheads="1"/>
          </p:cNvPicPr>
          <p:nvPr/>
        </p:nvPicPr>
        <p:blipFill>
          <a:blip r:embed="rId3"/>
          <a:srcRect t="2219" r="4082"/>
          <a:stretch>
            <a:fillRect/>
          </a:stretch>
        </p:blipFill>
        <p:spPr bwMode="auto">
          <a:xfrm>
            <a:off x="4221163" y="1617663"/>
            <a:ext cx="4243387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13"/>
          <p:cNvSpPr txBox="1">
            <a:spLocks noChangeArrowheads="1"/>
          </p:cNvSpPr>
          <p:nvPr/>
        </p:nvSpPr>
        <p:spPr bwMode="auto">
          <a:xfrm>
            <a:off x="6319838" y="1279525"/>
            <a:ext cx="106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C=C sp</a:t>
            </a:r>
            <a:r>
              <a:rPr lang="en-US" altLang="zh-CN" baseline="30000">
                <a:ea typeface="SimSun" pitchFamily="2" charset="-122"/>
              </a:rPr>
              <a:t>2</a:t>
            </a:r>
          </a:p>
        </p:txBody>
      </p:sp>
      <p:sp>
        <p:nvSpPr>
          <p:cNvPr id="21510" name="TextBox 14"/>
          <p:cNvSpPr txBox="1">
            <a:spLocks noChangeArrowheads="1"/>
          </p:cNvSpPr>
          <p:nvPr/>
        </p:nvSpPr>
        <p:spPr bwMode="auto">
          <a:xfrm>
            <a:off x="4787900" y="2868613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C=N sp</a:t>
            </a:r>
            <a:r>
              <a:rPr lang="en-US" altLang="zh-CN" baseline="30000">
                <a:ea typeface="SimSun" pitchFamily="2" charset="-122"/>
              </a:rPr>
              <a:t>2</a:t>
            </a:r>
          </a:p>
        </p:txBody>
      </p:sp>
      <p:sp>
        <p:nvSpPr>
          <p:cNvPr id="21511" name="TextBox 15"/>
          <p:cNvSpPr txBox="1">
            <a:spLocks noChangeArrowheads="1"/>
          </p:cNvSpPr>
          <p:nvPr/>
        </p:nvSpPr>
        <p:spPr bwMode="auto">
          <a:xfrm>
            <a:off x="4787900" y="4068763"/>
            <a:ext cx="76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C-O</a:t>
            </a:r>
          </a:p>
          <a:p>
            <a:endParaRPr lang="zh-CN" altLang="en-US">
              <a:ea typeface="SimSun" pitchFamily="2" charset="-122"/>
            </a:endParaRPr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457200" y="2849563"/>
            <a:ext cx="32019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fr-FR" altLang="zh-CN" b="1">
                <a:solidFill>
                  <a:srgbClr val="FF0000"/>
                </a:solidFill>
                <a:ea typeface="SimSun" pitchFamily="2" charset="-122"/>
              </a:rPr>
              <a:t>UI Carbon – XPS Analysis by McIlroy Lab at UI Physics.</a:t>
            </a:r>
          </a:p>
          <a:p>
            <a:pPr marL="457200" indent="-457200"/>
            <a:endParaRPr lang="fr-FR" altLang="zh-CN">
              <a:ea typeface="SimSun" pitchFamily="2" charset="-122"/>
            </a:endParaRPr>
          </a:p>
          <a:p>
            <a:pPr marL="457200" indent="-457200"/>
            <a:r>
              <a:rPr lang="fr-FR" altLang="zh-CN">
                <a:ea typeface="SimSun" pitchFamily="2" charset="-122"/>
              </a:rPr>
              <a:t>Cheng, et al. Carbon. 2011,(49), 2852-2861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4800" y="147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4300" b="1" smtClean="0">
                <a:solidFill>
                  <a:srgbClr val="404040"/>
                </a:solidFill>
                <a:ea typeface="SimSun" pitchFamily="2" charset="-122"/>
              </a:rPr>
              <a:t>Raman Spectroscopy of sp</a:t>
            </a:r>
            <a:r>
              <a:rPr lang="en-US" altLang="zh-CN" sz="4300" b="1" baseline="30000" smtClean="0">
                <a:solidFill>
                  <a:srgbClr val="404040"/>
                </a:solidFill>
                <a:ea typeface="SimSun" pitchFamily="2" charset="-122"/>
              </a:rPr>
              <a:t>2</a:t>
            </a:r>
            <a:r>
              <a:rPr lang="en-US" altLang="zh-CN" sz="4300" b="1" smtClean="0">
                <a:solidFill>
                  <a:srgbClr val="404040"/>
                </a:solidFill>
                <a:ea typeface="SimSun" pitchFamily="2" charset="-122"/>
              </a:rPr>
              <a:t/>
            </a:r>
            <a:br>
              <a:rPr lang="en-US" altLang="zh-CN" sz="4300" b="1" smtClean="0">
                <a:solidFill>
                  <a:srgbClr val="404040"/>
                </a:solidFill>
                <a:ea typeface="SimSun" pitchFamily="2" charset="-122"/>
              </a:rPr>
            </a:br>
            <a:r>
              <a:rPr lang="en-US" altLang="zh-CN" sz="4300" b="1" smtClean="0">
                <a:solidFill>
                  <a:srgbClr val="404040"/>
                </a:solidFill>
                <a:ea typeface="SimSun" pitchFamily="2" charset="-122"/>
              </a:rPr>
              <a:t> Carbon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8678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2BD0D573-5BDE-4DA7-AF72-C4AB79E3BE75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59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533400" y="1739900"/>
            <a:ext cx="5081588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en-US" altLang="zh-CN" sz="2800" b="1">
                <a:solidFill>
                  <a:srgbClr val="FF0000"/>
                </a:solidFill>
                <a:ea typeface="SimSun" pitchFamily="2" charset="-122"/>
              </a:rPr>
              <a:t>G</a:t>
            </a:r>
            <a:r>
              <a:rPr lang="en-US" altLang="zh-CN" sz="280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ea typeface="SimSun" pitchFamily="2" charset="-122"/>
              </a:rPr>
              <a:t>Band 1585 cm</a:t>
            </a:r>
            <a:r>
              <a:rPr lang="en-US" altLang="zh-CN" sz="2800" b="1" baseline="30000">
                <a:solidFill>
                  <a:srgbClr val="FF0000"/>
                </a:solidFill>
                <a:ea typeface="SimSun" pitchFamily="2" charset="-122"/>
              </a:rPr>
              <a:t>-1</a:t>
            </a:r>
            <a:r>
              <a:rPr lang="en-US" altLang="zh-CN" sz="2800" b="1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2800" b="1">
                <a:ea typeface="SimSun" pitchFamily="2" charset="-122"/>
              </a:rPr>
              <a:t>graphite (good) band</a:t>
            </a:r>
          </a:p>
          <a:p>
            <a:pPr marL="0" lvl="1">
              <a:buFont typeface="Wingdings" pitchFamily="2" charset="2"/>
              <a:buChar char="Ø"/>
            </a:pPr>
            <a:endParaRPr lang="en-US" altLang="zh-CN" sz="2800" b="1" baseline="30000">
              <a:ea typeface="SimSun" pitchFamily="2" charset="-122"/>
            </a:endParaRPr>
          </a:p>
          <a:p>
            <a:pPr marL="0" lvl="1">
              <a:buFont typeface="Wingdings" pitchFamily="2" charset="2"/>
              <a:buChar char="Ø"/>
            </a:pPr>
            <a:r>
              <a:rPr lang="en-US" altLang="zh-CN" sz="2800" b="1">
                <a:solidFill>
                  <a:srgbClr val="FF0000"/>
                </a:solidFill>
                <a:ea typeface="SimSun" pitchFamily="2" charset="-122"/>
              </a:rPr>
              <a:t>D Band 1350 cm</a:t>
            </a:r>
            <a:r>
              <a:rPr lang="en-US" altLang="zh-CN" sz="2800" b="1" baseline="30000">
                <a:solidFill>
                  <a:srgbClr val="FF0000"/>
                </a:solidFill>
                <a:ea typeface="SimSun" pitchFamily="2" charset="-122"/>
              </a:rPr>
              <a:t>-1 </a:t>
            </a:r>
            <a:r>
              <a:rPr lang="en-US" altLang="zh-CN" sz="2800" b="1">
                <a:ea typeface="SimSun" pitchFamily="2" charset="-122"/>
              </a:rPr>
              <a:t>defect or diamond band</a:t>
            </a:r>
          </a:p>
          <a:p>
            <a:pPr marL="0" lvl="1">
              <a:buFont typeface="Wingdings" pitchFamily="2" charset="2"/>
              <a:buChar char="Ø"/>
            </a:pPr>
            <a:endParaRPr lang="en-US" altLang="zh-CN" sz="2800" b="1" baseline="30000">
              <a:ea typeface="SimSun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800" b="1">
                <a:ea typeface="SimSun" pitchFamily="2" charset="-122"/>
              </a:rPr>
              <a:t>2D double-resonance process 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533400" y="4816475"/>
            <a:ext cx="45497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ea typeface="SimSun" pitchFamily="2" charset="-122"/>
              </a:rPr>
              <a:t>K. S. Kim, et al, Nature. 2009,(457),705</a:t>
            </a:r>
          </a:p>
          <a:p>
            <a:r>
              <a:rPr lang="en-US" altLang="zh-CN" sz="1400">
                <a:ea typeface="SimSun" pitchFamily="2" charset="-122"/>
              </a:rPr>
              <a:t>A. C. Ferrari and J. Roberton, Phys Rev B. 2000,(61),103 </a:t>
            </a:r>
          </a:p>
          <a:p>
            <a:endParaRPr lang="zh-CN" altLang="en-US">
              <a:ea typeface="SimSun" pitchFamily="2" charset="-122"/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/>
          <a:srcRect l="19084" r="18320" b="18619"/>
          <a:stretch>
            <a:fillRect/>
          </a:stretch>
        </p:blipFill>
        <p:spPr bwMode="auto">
          <a:xfrm>
            <a:off x="5724525" y="1277938"/>
            <a:ext cx="3124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TGA and Raman Evidence </a:t>
            </a:r>
          </a:p>
          <a:p>
            <a:pPr lvl="1"/>
            <a:r>
              <a:rPr lang="en-US" sz="2400" dirty="0" smtClean="0"/>
              <a:t>Intermediates formed with S between 120 – 450 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</a:t>
            </a:r>
          </a:p>
          <a:p>
            <a:pPr lvl="1"/>
            <a:r>
              <a:rPr lang="en-US" sz="2400" dirty="0" err="1" smtClean="0"/>
              <a:t>Graphene</a:t>
            </a:r>
            <a:r>
              <a:rPr lang="en-US" sz="2400" dirty="0" smtClean="0"/>
              <a:t>/Graphite </a:t>
            </a:r>
            <a:r>
              <a:rPr lang="en-US" sz="2400" dirty="0" smtClean="0"/>
              <a:t>formation at 600 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Reagents</a:t>
            </a:r>
            <a:endParaRPr lang="en-US" dirty="0" smtClean="0"/>
          </a:p>
          <a:p>
            <a:pPr lvl="1"/>
            <a:r>
              <a:rPr lang="en-US" sz="2400" dirty="0" smtClean="0"/>
              <a:t>Organic BP – MP 100-250 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</a:t>
            </a:r>
          </a:p>
          <a:p>
            <a:pPr lvl="1"/>
            <a:r>
              <a:rPr lang="en-US" sz="2400" dirty="0" smtClean="0"/>
              <a:t>Elemental Sulfur, Organic Sulfur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5" name="Picture 4" descr="C:\Users\Yuqun\AppData\Local\Microsoft\Windows\Temporary Internet Files\Low\Content.IE5\V1QAULDC\20100711[1]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9019" y="1226858"/>
            <a:ext cx="6024247" cy="345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98831" y="65049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FT-IR</a:t>
            </a:r>
            <a:endParaRPr lang="en-US" dirty="0"/>
          </a:p>
        </p:txBody>
      </p:sp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966158" y="5051451"/>
            <a:ext cx="75166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IR spectrum of graphene on a germanium disk. The 861 and 1576 cm</a:t>
            </a:r>
            <a:r>
              <a:rPr kumimoji="0" lang="en-U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peaks correspond to the A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1u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and E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1u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intralayer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graphene stretches.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F68CC76C-21DE-406F-92DE-874348BECB14}" type="slidenum">
              <a:rPr lang="en-US" sz="1800">
                <a:solidFill>
                  <a:schemeClr val="tx1"/>
                </a:solidFill>
              </a:rPr>
              <a:pPr/>
              <a:t>61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3555" name="Picture 2" descr="http://www.sciencemag.org/content/vol324/issue5934/images/large/324_1530_F3.jpeg"/>
          <p:cNvPicPr>
            <a:picLocks noChangeAspect="1" noChangeArrowheads="1"/>
          </p:cNvPicPr>
          <p:nvPr/>
        </p:nvPicPr>
        <p:blipFill>
          <a:blip r:embed="rId3"/>
          <a:srcRect l="53638" t="2013" r="-40" b="2055"/>
          <a:stretch>
            <a:fillRect/>
          </a:stretch>
        </p:blipFill>
        <p:spPr bwMode="auto">
          <a:xfrm>
            <a:off x="579438" y="442913"/>
            <a:ext cx="37211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/>
          <a:srcRect l="12579" t="14516" r="21085" b="14359"/>
          <a:stretch>
            <a:fillRect/>
          </a:stretch>
        </p:blipFill>
        <p:spPr bwMode="auto">
          <a:xfrm>
            <a:off x="4300538" y="442913"/>
            <a:ext cx="4529137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619125" y="4967288"/>
            <a:ext cx="3681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5"/>
              </a:rPr>
              <a:t>Geim, Science, 2009, 324, 1530-4</a:t>
            </a:r>
            <a:endParaRPr lang="en-US"/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5262563" y="5011738"/>
            <a:ext cx="1236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UI Material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88900" y="274638"/>
            <a:ext cx="8816975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404040"/>
                </a:solidFill>
              </a:rPr>
              <a:t>Morphological Differences GP – UI Carbon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457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46B6AE01-1334-4089-BA9B-E5B837FFD3EF}" type="slidenum">
              <a:rPr lang="en-US" sz="1800">
                <a:solidFill>
                  <a:schemeClr val="tx1"/>
                </a:solidFill>
              </a:rPr>
              <a:pPr/>
              <a:t>62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 l="50198" t="25757" r="2242" b="40643"/>
          <a:stretch>
            <a:fillRect/>
          </a:stretch>
        </p:blipFill>
        <p:spPr bwMode="auto">
          <a:xfrm>
            <a:off x="88900" y="1663700"/>
            <a:ext cx="43275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Object 3"/>
          <p:cNvPicPr>
            <a:picLocks noChangeAspect="1" noChangeArrowheads="1"/>
          </p:cNvPicPr>
          <p:nvPr/>
        </p:nvPicPr>
        <p:blipFill>
          <a:blip r:embed="rId4"/>
          <a:srcRect r="-21" b="-182"/>
          <a:stretch>
            <a:fillRect/>
          </a:stretch>
        </p:blipFill>
        <p:spPr bwMode="auto">
          <a:xfrm>
            <a:off x="4416425" y="1663700"/>
            <a:ext cx="427037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746125" y="5276850"/>
            <a:ext cx="254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Ruoff, et al. Nature, 2007, (448), 457-460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5592763" y="5705475"/>
            <a:ext cx="1235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UI Material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Raman Spectrum of UI Carbon</a:t>
            </a:r>
          </a:p>
        </p:txBody>
      </p:sp>
      <p:pic>
        <p:nvPicPr>
          <p:cNvPr id="29699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 l="25626" b="11327"/>
          <a:stretch>
            <a:fillRect/>
          </a:stretch>
        </p:blipFill>
        <p:spPr>
          <a:xfrm flipH="1">
            <a:off x="4945063" y="1230313"/>
            <a:ext cx="3886200" cy="25146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9701" name="Slide Number Placeholder 1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anchor="t"/>
          <a:lstStyle/>
          <a:p>
            <a:fld id="{74836E90-2A4C-4746-A2D3-E2CFE5E9AD66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63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741613" y="5561013"/>
            <a:ext cx="4406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en-US" altLang="zh-CN" sz="1400">
                <a:ea typeface="SimSun" pitchFamily="2" charset="-122"/>
              </a:rPr>
              <a:t>I.F. Cheng, et al. Carbon. 2011,(49), 2852-2861</a:t>
            </a:r>
          </a:p>
          <a:p>
            <a:pPr marL="285750" indent="-285750"/>
            <a:r>
              <a:rPr lang="en-US" altLang="zh-CN" sz="1400">
                <a:ea typeface="SimSun" pitchFamily="2" charset="-122"/>
              </a:rPr>
              <a:t>S. Stankovich, et,al. Carbon. 2007, (45), 1558-1565</a:t>
            </a:r>
          </a:p>
        </p:txBody>
      </p:sp>
      <p:pic>
        <p:nvPicPr>
          <p:cNvPr id="29702" name="Picture 1"/>
          <p:cNvPicPr>
            <a:picLocks noChangeAspect="1" noChangeArrowheads="1"/>
          </p:cNvPicPr>
          <p:nvPr/>
        </p:nvPicPr>
        <p:blipFill>
          <a:blip r:embed="rId4"/>
          <a:srcRect l="40689" r="1913"/>
          <a:stretch>
            <a:fillRect/>
          </a:stretch>
        </p:blipFill>
        <p:spPr bwMode="auto">
          <a:xfrm>
            <a:off x="1304925" y="1524000"/>
            <a:ext cx="25511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13"/>
          <p:cNvSpPr txBox="1">
            <a:spLocks noChangeArrowheads="1"/>
          </p:cNvSpPr>
          <p:nvPr/>
        </p:nvSpPr>
        <p:spPr bwMode="auto">
          <a:xfrm>
            <a:off x="5859463" y="1241425"/>
            <a:ext cx="914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D 1354</a:t>
            </a:r>
          </a:p>
        </p:txBody>
      </p:sp>
      <p:sp>
        <p:nvSpPr>
          <p:cNvPr id="29704" name="TextBox 14"/>
          <p:cNvSpPr txBox="1">
            <a:spLocks noChangeArrowheads="1"/>
          </p:cNvSpPr>
          <p:nvPr/>
        </p:nvSpPr>
        <p:spPr bwMode="auto">
          <a:xfrm>
            <a:off x="6773863" y="1154113"/>
            <a:ext cx="9906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G 1593</a:t>
            </a:r>
          </a:p>
        </p:txBody>
      </p:sp>
      <p:sp>
        <p:nvSpPr>
          <p:cNvPr id="29705" name="TextBox 15"/>
          <p:cNvSpPr txBox="1">
            <a:spLocks noChangeArrowheads="1"/>
          </p:cNvSpPr>
          <p:nvPr/>
        </p:nvSpPr>
        <p:spPr bwMode="auto">
          <a:xfrm>
            <a:off x="5653088" y="3810000"/>
            <a:ext cx="3429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ea typeface="SimSun" pitchFamily="2" charset="-122"/>
              </a:rPr>
              <a:t>1000                            2000                          3000</a:t>
            </a:r>
          </a:p>
        </p:txBody>
      </p:sp>
      <p:sp>
        <p:nvSpPr>
          <p:cNvPr id="29706" name="TextBox 16"/>
          <p:cNvSpPr txBox="1">
            <a:spLocks noChangeArrowheads="1"/>
          </p:cNvSpPr>
          <p:nvPr/>
        </p:nvSpPr>
        <p:spPr bwMode="auto">
          <a:xfrm>
            <a:off x="5715000" y="40386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ea typeface="SimSun" pitchFamily="2" charset="-122"/>
              </a:rPr>
              <a:t>UI Carbon</a:t>
            </a:r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1763713" y="4122738"/>
            <a:ext cx="1903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002060"/>
                </a:solidFill>
                <a:ea typeface="SimSun" pitchFamily="2" charset="-122"/>
              </a:rPr>
              <a:t>r-GO Paper</a:t>
            </a:r>
          </a:p>
        </p:txBody>
      </p:sp>
      <p:pic>
        <p:nvPicPr>
          <p:cNvPr id="29708" name="Picture 13"/>
          <p:cNvPicPr>
            <a:picLocks noChangeAspect="1"/>
          </p:cNvPicPr>
          <p:nvPr/>
        </p:nvPicPr>
        <p:blipFill>
          <a:blip r:embed="rId5"/>
          <a:srcRect l="13503" t="61769" r="52853" b="25621"/>
          <a:stretch>
            <a:fillRect/>
          </a:stretch>
        </p:blipFill>
        <p:spPr bwMode="auto">
          <a:xfrm>
            <a:off x="1246188" y="4500563"/>
            <a:ext cx="260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UI Carbon is different than GP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560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A2C10816-218F-4F4E-B457-32A53D9FD1A6}" type="slidenum">
              <a:rPr lang="en-US" sz="1800">
                <a:solidFill>
                  <a:schemeClr val="tx1"/>
                </a:solidFill>
              </a:rPr>
              <a:pPr/>
              <a:t>64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3"/>
          <a:srcRect l="13503" t="61769" r="52853" b="25621"/>
          <a:stretch>
            <a:fillRect/>
          </a:stretch>
        </p:blipFill>
        <p:spPr bwMode="auto">
          <a:xfrm>
            <a:off x="457200" y="2571750"/>
            <a:ext cx="401478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983163" y="2768600"/>
            <a:ext cx="3406775" cy="757238"/>
            <a:chOff x="4983919" y="2994610"/>
            <a:chExt cx="3405999" cy="757031"/>
          </a:xfrm>
        </p:grpSpPr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4983919" y="2994610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4983919" y="3146968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>
              <a:off x="4983919" y="3327894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4983919" y="3480252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4983919" y="3599283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>
              <a:off x="4983919" y="3751641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5606" name="TextBox 13"/>
          <p:cNvSpPr txBox="1">
            <a:spLocks noChangeArrowheads="1"/>
          </p:cNvSpPr>
          <p:nvPr/>
        </p:nvSpPr>
        <p:spPr bwMode="auto">
          <a:xfrm>
            <a:off x="1423988" y="3808413"/>
            <a:ext cx="1703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Graphene Paper</a:t>
            </a:r>
          </a:p>
        </p:txBody>
      </p:sp>
      <p:sp>
        <p:nvSpPr>
          <p:cNvPr id="25607" name="TextBox 14"/>
          <p:cNvSpPr txBox="1">
            <a:spLocks noChangeArrowheads="1"/>
          </p:cNvSpPr>
          <p:nvPr/>
        </p:nvSpPr>
        <p:spPr bwMode="auto">
          <a:xfrm>
            <a:off x="5395913" y="3808413"/>
            <a:ext cx="2314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UI Material (Proposed)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UI Carbon, Is it HOPG?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BD61CACC-9C72-4365-A103-F21755F0ABB3}" type="slidenum">
              <a:rPr lang="en-US" sz="1800">
                <a:solidFill>
                  <a:schemeClr val="tx1"/>
                </a:solidFill>
              </a:rPr>
              <a:pPr/>
              <a:t>65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41425"/>
            <a:ext cx="550703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6072188" y="4702175"/>
            <a:ext cx="26146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http://nanoprobes.aist-nt.com/apps/HOPG%20info.htm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HOPG and UI Carbon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2765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54BD95BE-4EB1-4D4D-99D5-C71D497F7239}" type="slidenum">
              <a:rPr lang="en-US" sz="1800">
                <a:solidFill>
                  <a:schemeClr val="tx1"/>
                </a:solidFill>
              </a:rPr>
              <a:pPr/>
              <a:t>66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538" y="1795463"/>
            <a:ext cx="2955925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871538" y="4983163"/>
            <a:ext cx="314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http://www.theodoregray.com/periodictable/Elements/006/index.s14.html#sample31</a:t>
            </a:r>
          </a:p>
        </p:txBody>
      </p:sp>
      <p:pic>
        <p:nvPicPr>
          <p:cNvPr id="27654" name="Picture 2" descr="C:\Users\yuqun xie\Desktop\IMG_0306.JPG"/>
          <p:cNvPicPr>
            <a:picLocks noChangeAspect="1" noChangeArrowheads="1"/>
          </p:cNvPicPr>
          <p:nvPr/>
        </p:nvPicPr>
        <p:blipFill>
          <a:blip r:embed="rId4"/>
          <a:srcRect l="26570" t="37500" r="15785" b="45152"/>
          <a:stretch>
            <a:fillRect/>
          </a:stretch>
        </p:blipFill>
        <p:spPr bwMode="auto">
          <a:xfrm>
            <a:off x="4495800" y="1958975"/>
            <a:ext cx="41148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Why the Difference in e- Transfer Rates?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b="1" smtClean="0">
                <a:solidFill>
                  <a:srgbClr val="404040"/>
                </a:solidFill>
              </a:rPr>
              <a:t>HOPG – Slow – From Basal Planes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404040"/>
                </a:solidFill>
              </a:rPr>
              <a:t>Atomically Flat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404040"/>
                </a:solidFill>
              </a:rPr>
              <a:t>Large Crystal Grains 100 nm</a:t>
            </a:r>
            <a:r>
              <a:rPr lang="en-US" sz="2400" baseline="30000" smtClean="0">
                <a:solidFill>
                  <a:srgbClr val="404040"/>
                </a:solidFill>
              </a:rPr>
              <a:t>2</a:t>
            </a:r>
            <a:r>
              <a:rPr lang="en-US" sz="2400" smtClean="0">
                <a:solidFill>
                  <a:srgbClr val="404040"/>
                </a:solidFill>
              </a:rPr>
              <a:t>-mm</a:t>
            </a:r>
            <a:r>
              <a:rPr lang="en-US" sz="2400" baseline="30000" smtClean="0">
                <a:solidFill>
                  <a:srgbClr val="404040"/>
                </a:solidFill>
              </a:rPr>
              <a:t>2</a:t>
            </a:r>
          </a:p>
          <a:p>
            <a:pPr lvl="1" eaLnBrk="1" hangingPunct="1">
              <a:lnSpc>
                <a:spcPct val="80000"/>
              </a:lnSpc>
            </a:pPr>
            <a:endParaRPr lang="en-US" sz="2400" baseline="3000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700" b="1" smtClean="0">
                <a:solidFill>
                  <a:srgbClr val="404040"/>
                </a:solidFill>
              </a:rPr>
              <a:t>r-GO – Fast – Edges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404040"/>
                </a:solidFill>
              </a:rPr>
              <a:t>Grain Size 3-6 nm</a:t>
            </a:r>
            <a:r>
              <a:rPr lang="en-US" sz="2400" baseline="30000" smtClean="0">
                <a:solidFill>
                  <a:srgbClr val="404040"/>
                </a:solidFill>
              </a:rPr>
              <a:t>2</a:t>
            </a:r>
          </a:p>
          <a:p>
            <a:pPr lvl="1" eaLnBrk="1" hangingPunct="1">
              <a:lnSpc>
                <a:spcPct val="80000"/>
              </a:lnSpc>
            </a:pPr>
            <a:endParaRPr lang="en-US" sz="2400" baseline="3000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700" b="1" smtClean="0">
                <a:solidFill>
                  <a:srgbClr val="404040"/>
                </a:solidFill>
              </a:rPr>
              <a:t>Epitaxial Graphene – Fast - Edges</a:t>
            </a:r>
          </a:p>
          <a:p>
            <a:pPr eaLnBrk="1" hangingPunct="1">
              <a:lnSpc>
                <a:spcPct val="80000"/>
              </a:lnSpc>
            </a:pPr>
            <a:endParaRPr lang="en-US" sz="270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700" b="1" smtClean="0">
                <a:solidFill>
                  <a:srgbClr val="404040"/>
                </a:solidFill>
              </a:rPr>
              <a:t>GUITAR – Fast – From Basal Planes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404040"/>
                </a:solidFill>
              </a:rPr>
              <a:t>Atomically flat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404040"/>
                </a:solidFill>
              </a:rPr>
              <a:t>Small Crystal Grains ≈5 nm</a:t>
            </a:r>
            <a:r>
              <a:rPr lang="en-US" sz="2400" baseline="30000" smtClean="0">
                <a:solidFill>
                  <a:srgbClr val="404040"/>
                </a:solidFill>
              </a:rPr>
              <a:t>2</a:t>
            </a:r>
          </a:p>
          <a:p>
            <a:pPr eaLnBrk="1" hangingPunct="1">
              <a:lnSpc>
                <a:spcPct val="80000"/>
              </a:lnSpc>
            </a:pPr>
            <a:endParaRPr lang="en-US" sz="2700" smtClean="0">
              <a:solidFill>
                <a:srgbClr val="40404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B2E25183-5B2E-46D9-8B99-6E3C1EAA6985}" type="slidenum">
              <a:rPr lang="en-US" sz="1800">
                <a:solidFill>
                  <a:schemeClr val="tx1"/>
                </a:solidFill>
              </a:rPr>
              <a:pPr/>
              <a:t>67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Electrodes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23FE2AF8-BA4D-4DC1-B2C3-D628EEA62FE3}" type="slidenum">
              <a:rPr lang="en-US" sz="1800">
                <a:solidFill>
                  <a:schemeClr val="tx1"/>
                </a:solidFill>
              </a:rPr>
              <a:pPr/>
              <a:t>68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44036" name="Object 3"/>
          <p:cNvPicPr>
            <a:picLocks noChangeAspect="1" noChangeArrowheads="1"/>
          </p:cNvPicPr>
          <p:nvPr/>
        </p:nvPicPr>
        <p:blipFill>
          <a:blip r:embed="rId3"/>
          <a:srcRect r="-21" b="-182"/>
          <a:stretch>
            <a:fillRect/>
          </a:stretch>
        </p:blipFill>
        <p:spPr bwMode="auto">
          <a:xfrm>
            <a:off x="457200" y="3106738"/>
            <a:ext cx="2389188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4"/>
          <a:srcRect l="22781" t="19244" r="17545" b="3790"/>
          <a:stretch>
            <a:fillRect/>
          </a:stretch>
        </p:blipFill>
        <p:spPr bwMode="auto">
          <a:xfrm>
            <a:off x="2827338" y="3854450"/>
            <a:ext cx="2898775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Up Arrow 8"/>
          <p:cNvSpPr>
            <a:spLocks noChangeArrowheads="1"/>
          </p:cNvSpPr>
          <p:nvPr/>
        </p:nvSpPr>
        <p:spPr bwMode="auto">
          <a:xfrm>
            <a:off x="3933825" y="2239963"/>
            <a:ext cx="627063" cy="866775"/>
          </a:xfrm>
          <a:prstGeom prst="up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039" name="TextBox 9"/>
          <p:cNvSpPr txBox="1">
            <a:spLocks noChangeArrowheads="1"/>
          </p:cNvSpPr>
          <p:nvPr/>
        </p:nvSpPr>
        <p:spPr bwMode="auto">
          <a:xfrm>
            <a:off x="3444875" y="1824038"/>
            <a:ext cx="1603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Fast e- Transfer</a:t>
            </a:r>
          </a:p>
        </p:txBody>
      </p:sp>
      <p:sp>
        <p:nvSpPr>
          <p:cNvPr id="44040" name="TextBox 10"/>
          <p:cNvSpPr txBox="1">
            <a:spLocks noChangeArrowheads="1"/>
          </p:cNvSpPr>
          <p:nvPr/>
        </p:nvSpPr>
        <p:spPr bwMode="auto">
          <a:xfrm>
            <a:off x="5802313" y="1411288"/>
            <a:ext cx="2884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Atomically Flat over cm</a:t>
            </a:r>
            <a:r>
              <a:rPr lang="en-US" baseline="30000"/>
              <a:t>2</a:t>
            </a:r>
          </a:p>
          <a:p>
            <a:r>
              <a:rPr lang="en-US"/>
              <a:t>-similar to HOPG</a:t>
            </a:r>
          </a:p>
        </p:txBody>
      </p:sp>
      <p:pic>
        <p:nvPicPr>
          <p:cNvPr id="44041" name="Picture 2" descr="C:\Users\yuqun xie\Desktop\IMG_0306.JPG"/>
          <p:cNvPicPr>
            <a:picLocks noChangeAspect="1" noChangeArrowheads="1"/>
          </p:cNvPicPr>
          <p:nvPr/>
        </p:nvPicPr>
        <p:blipFill>
          <a:blip r:embed="rId5"/>
          <a:srcRect l="26570" t="37500" r="15785" b="45152"/>
          <a:stretch>
            <a:fillRect/>
          </a:stretch>
        </p:blipFill>
        <p:spPr bwMode="auto">
          <a:xfrm>
            <a:off x="5356225" y="3106738"/>
            <a:ext cx="30797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1401763" y="681038"/>
          <a:ext cx="4875212" cy="6103937"/>
        </p:xfrm>
        <a:graphic>
          <a:graphicData uri="http://schemas.openxmlformats.org/presentationml/2006/ole">
            <p:oleObj spid="_x0000_s5122" name="Document" r:id="rId4" imgW="6235200" imgH="7807680" progId="Word.Document.12">
              <p:embed/>
            </p:oleObj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B62887-10EA-4FE7-A233-CBB3429FFAD2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1"/>
          <p:cNvSpPr txBox="1">
            <a:spLocks noChangeArrowheads="1"/>
          </p:cNvSpPr>
          <p:nvPr/>
        </p:nvSpPr>
        <p:spPr bwMode="auto">
          <a:xfrm>
            <a:off x="223838" y="295275"/>
            <a:ext cx="8920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600" b="1">
                <a:ea typeface="SimSun" pitchFamily="2" charset="-122"/>
              </a:rPr>
              <a:t>Hypothesized UITAR Mechanism</a:t>
            </a:r>
          </a:p>
          <a:p>
            <a:pPr algn="ctr"/>
            <a:r>
              <a:rPr lang="en-US" altLang="zh-CN" sz="2800">
                <a:ea typeface="SimSun" pitchFamily="2" charset="-122"/>
              </a:rPr>
              <a:t>Cheng et al, J. Mater. Chem. 2012, 22, 5723-29</a:t>
            </a:r>
          </a:p>
          <a:p>
            <a:pPr algn="ctr"/>
            <a:r>
              <a:rPr lang="en-US" altLang="zh-CN" sz="3600" b="1">
                <a:ea typeface="SimSun" pitchFamily="2" charset="-122"/>
              </a:rPr>
              <a:t> </a:t>
            </a: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>
              <a:ea typeface="SimSun" pitchFamily="2" charset="-122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547688" y="5734050"/>
            <a:ext cx="8915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1200">
              <a:ea typeface="SimSun" pitchFamily="2" charset="-12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82191D3B-C753-4782-B75A-B504DF9A450F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7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1026" name="Object 22"/>
          <p:cNvGraphicFramePr>
            <a:graphicFrameLocks noChangeAspect="1"/>
          </p:cNvGraphicFramePr>
          <p:nvPr/>
        </p:nvGraphicFramePr>
        <p:xfrm>
          <a:off x="1614488" y="1431925"/>
          <a:ext cx="5397500" cy="4757738"/>
        </p:xfrm>
        <a:graphic>
          <a:graphicData uri="http://schemas.openxmlformats.org/presentationml/2006/ole">
            <p:oleObj spid="_x0000_s1026" name="CS ChemDraw Drawing" r:id="rId4" imgW="9547539" imgH="932647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Atomic Force Microscopy</a:t>
            </a:r>
          </a:p>
          <a:p>
            <a:pPr lvl="1"/>
            <a:r>
              <a:rPr lang="en-US" sz="2600" dirty="0" smtClean="0"/>
              <a:t>Atomically Flat</a:t>
            </a:r>
          </a:p>
          <a:p>
            <a:pPr lvl="1"/>
            <a:r>
              <a:rPr lang="en-US" sz="2600" dirty="0" err="1" smtClean="0"/>
              <a:t>Interatomic</a:t>
            </a:r>
            <a:r>
              <a:rPr lang="en-US" sz="2600" dirty="0" smtClean="0"/>
              <a:t> Distance of 0.1485 Å, sp</a:t>
            </a:r>
            <a:r>
              <a:rPr lang="en-US" sz="2600" baseline="30000" dirty="0" smtClean="0"/>
              <a:t>2</a:t>
            </a:r>
            <a:r>
              <a:rPr lang="en-US" sz="2600" dirty="0" smtClean="0"/>
              <a:t> C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SEM</a:t>
            </a:r>
          </a:p>
          <a:p>
            <a:pPr lvl="1"/>
            <a:r>
              <a:rPr lang="en-US" sz="2600" dirty="0" smtClean="0"/>
              <a:t>Flat and Layered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Conformal </a:t>
            </a:r>
            <a:r>
              <a:rPr lang="en-US" b="1" dirty="0" smtClean="0">
                <a:solidFill>
                  <a:srgbClr val="FF0000"/>
                </a:solidFill>
              </a:rPr>
              <a:t>Coatings</a:t>
            </a:r>
          </a:p>
          <a:p>
            <a:pPr lvl="1"/>
            <a:r>
              <a:rPr lang="en-US" sz="2600" dirty="0" smtClean="0"/>
              <a:t>Unique to UITAR</a:t>
            </a:r>
          </a:p>
          <a:p>
            <a:pPr lvl="1"/>
            <a:r>
              <a:rPr lang="en-US" sz="2600" dirty="0" smtClean="0"/>
              <a:t>Deposition onto silica nanostructures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723900" y="1055688"/>
            <a:ext cx="7696200" cy="4799012"/>
            <a:chOff x="609600" y="533400"/>
            <a:chExt cx="7696200" cy="4800195"/>
          </a:xfrm>
        </p:grpSpPr>
        <p:pic>
          <p:nvPicPr>
            <p:cNvPr id="15366" name="Picture 2"/>
            <p:cNvPicPr>
              <a:picLocks noChangeAspect="1" noChangeArrowheads="1"/>
            </p:cNvPicPr>
            <p:nvPr/>
          </p:nvPicPr>
          <p:blipFill>
            <a:blip r:embed="rId3"/>
            <a:srcRect b="25052"/>
            <a:stretch>
              <a:fillRect/>
            </a:stretch>
          </p:blipFill>
          <p:spPr bwMode="auto">
            <a:xfrm>
              <a:off x="609600" y="533400"/>
              <a:ext cx="7696200" cy="35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Text Box 36"/>
            <p:cNvSpPr txBox="1">
              <a:spLocks noChangeArrowheads="1"/>
            </p:cNvSpPr>
            <p:nvPr/>
          </p:nvSpPr>
          <p:spPr bwMode="auto">
            <a:xfrm>
              <a:off x="762000" y="4114800"/>
              <a:ext cx="7543800" cy="121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Figure 2.0.2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GUITAR graphene,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A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a photograph of a flake approximately 25 mm in diameter.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B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an optical  micrograph (400x) in water.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C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graphene layers (400x).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D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9.45K x SEM of microtomed layers on Si.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E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23.08K x SEM showing layered characteristics.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F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A TEM showing layered characteristics on the nanometer scale.</a:t>
              </a:r>
              <a:endParaRPr lang="en-US" sz="1200"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22, 2012</a:t>
            </a:r>
            <a:endParaRPr lang="en-US"/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062DE0-50C9-462F-AF93-D45819CAF63A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i_cos_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ui_cos_2011</Template>
  <TotalTime>4496</TotalTime>
  <Words>3424</Words>
  <Application>Microsoft Office PowerPoint</Application>
  <PresentationFormat>On-screen Show (4:3)</PresentationFormat>
  <Paragraphs>714</Paragraphs>
  <Slides>69</Slides>
  <Notes>68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ui_cos_2011</vt:lpstr>
      <vt:lpstr>CS ChemDraw Drawing</vt:lpstr>
      <vt:lpstr>Microsoft Office Word Document</vt:lpstr>
      <vt:lpstr>Document</vt:lpstr>
      <vt:lpstr>GUITAR: A New Material For Dimensionally Stable Anodes  Paper No. 19649, 244th American Chemical Society National Meeting, Philadelphia, PA</vt:lpstr>
      <vt:lpstr>Outline</vt:lpstr>
      <vt:lpstr>Slide 3</vt:lpstr>
      <vt:lpstr>UITAR-University of Idaho Thermolyzed Asphalt Reaction</vt:lpstr>
      <vt:lpstr>Mechanism of Formation</vt:lpstr>
      <vt:lpstr>Summary of Formation</vt:lpstr>
      <vt:lpstr>Slide 7</vt:lpstr>
      <vt:lpstr>Morphology </vt:lpstr>
      <vt:lpstr>Slide 9</vt:lpstr>
      <vt:lpstr>Slide 10</vt:lpstr>
      <vt:lpstr>What is that Material?</vt:lpstr>
      <vt:lpstr>Physical Characterization</vt:lpstr>
      <vt:lpstr>Raman Spectrum of UI Carbon</vt:lpstr>
      <vt:lpstr>Ferrari Amorphization Trajectory</vt:lpstr>
      <vt:lpstr>UI Carbon</vt:lpstr>
      <vt:lpstr> UI Carbon - Structure</vt:lpstr>
      <vt:lpstr>G-UITAR , Graphene (Graphite) from UITAR</vt:lpstr>
      <vt:lpstr>Electrochemical Investigations of GUITAR</vt:lpstr>
      <vt:lpstr>Slide 19</vt:lpstr>
      <vt:lpstr>Slide 20</vt:lpstr>
      <vt:lpstr>Slide 21</vt:lpstr>
      <vt:lpstr>e- Transfer Rates</vt:lpstr>
      <vt:lpstr>Electron Transfer Rate Trends</vt:lpstr>
      <vt:lpstr>Electron Transfer on Carbon Electrodes</vt:lpstr>
      <vt:lpstr>Slide 25</vt:lpstr>
      <vt:lpstr>GUITAR Electrodes</vt:lpstr>
      <vt:lpstr>GUITAR as Dimensionally Stable Anodes (DSA’s)for Remediation</vt:lpstr>
      <vt:lpstr>Slide 28</vt:lpstr>
      <vt:lpstr>Slide 29</vt:lpstr>
      <vt:lpstr>Slide 30</vt:lpstr>
      <vt:lpstr>Slide 31</vt:lpstr>
      <vt:lpstr>Slide 32</vt:lpstr>
      <vt:lpstr>Slide 33</vt:lpstr>
      <vt:lpstr>Anodic Stability Trends</vt:lpstr>
      <vt:lpstr>GUITAR as DSA</vt:lpstr>
      <vt:lpstr>GUITAR Electro-oxidation of MB @ 2 V</vt:lpstr>
      <vt:lpstr>Comparison of Kinetics with Literature</vt:lpstr>
      <vt:lpstr>GUITAR DSA Performance</vt:lpstr>
      <vt:lpstr>GUITAR vs. HOPG Anodic Limits</vt:lpstr>
      <vt:lpstr>Slide 40</vt:lpstr>
      <vt:lpstr>Defects HOPG vs. GUITAR</vt:lpstr>
      <vt:lpstr>Slide 42</vt:lpstr>
      <vt:lpstr>Slide 43</vt:lpstr>
      <vt:lpstr>Current Model</vt:lpstr>
      <vt:lpstr>Summary</vt:lpstr>
      <vt:lpstr>Future</vt:lpstr>
      <vt:lpstr>Slide 47</vt:lpstr>
      <vt:lpstr>Slide 48</vt:lpstr>
      <vt:lpstr>Slide 49</vt:lpstr>
      <vt:lpstr>Slide 50</vt:lpstr>
      <vt:lpstr>Slide 51</vt:lpstr>
      <vt:lpstr>GUITAR Nanospring Composites</vt:lpstr>
      <vt:lpstr>Slide 53</vt:lpstr>
      <vt:lpstr>Slide 54</vt:lpstr>
      <vt:lpstr>Slide 55</vt:lpstr>
      <vt:lpstr>UI Material is Nearly Atomically Flat</vt:lpstr>
      <vt:lpstr>Slide 57</vt:lpstr>
      <vt:lpstr>XPS –UI Material is Nearly Pure Carbon</vt:lpstr>
      <vt:lpstr>Raman Spectroscopy of sp2  Carbon </vt:lpstr>
      <vt:lpstr>Slide 60</vt:lpstr>
      <vt:lpstr>Slide 61</vt:lpstr>
      <vt:lpstr>Morphological Differences GP – UI Carbon</vt:lpstr>
      <vt:lpstr>Raman Spectrum of UI Carbon</vt:lpstr>
      <vt:lpstr>UI Carbon is different than GP</vt:lpstr>
      <vt:lpstr>UI Carbon, Is it HOPG?</vt:lpstr>
      <vt:lpstr>HOPG and UI Carbon</vt:lpstr>
      <vt:lpstr>Why the Difference in e- Transfer Rates?</vt:lpstr>
      <vt:lpstr>GUITAR Electrodes</vt:lpstr>
      <vt:lpstr>Slide 69</vt:lpstr>
    </vt:vector>
  </TitlesOfParts>
  <Company>University of Idaho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GUITAR: A New Material For Dimensionally Stable Anodes</dc:title>
  <dc:creator>I.F. Cheng</dc:creator>
  <cp:lastModifiedBy>Frank</cp:lastModifiedBy>
  <cp:revision>124</cp:revision>
  <cp:lastPrinted>2012-08-10T19:48:41Z</cp:lastPrinted>
  <dcterms:created xsi:type="dcterms:W3CDTF">2012-08-08T17:11:29Z</dcterms:created>
  <dcterms:modified xsi:type="dcterms:W3CDTF">2012-08-21T17:57:12Z</dcterms:modified>
</cp:coreProperties>
</file>