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tiff" ContentType="image/tiff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7" r:id="rId2"/>
    <p:sldId id="284" r:id="rId3"/>
    <p:sldId id="286" r:id="rId4"/>
    <p:sldId id="326" r:id="rId5"/>
    <p:sldId id="287" r:id="rId6"/>
    <p:sldId id="285" r:id="rId7"/>
    <p:sldId id="325" r:id="rId8"/>
    <p:sldId id="289" r:id="rId9"/>
    <p:sldId id="337" r:id="rId10"/>
    <p:sldId id="312" r:id="rId11"/>
    <p:sldId id="332" r:id="rId12"/>
    <p:sldId id="328" r:id="rId13"/>
    <p:sldId id="291" r:id="rId14"/>
    <p:sldId id="327" r:id="rId15"/>
    <p:sldId id="288" r:id="rId16"/>
    <p:sldId id="290" r:id="rId17"/>
    <p:sldId id="338" r:id="rId18"/>
    <p:sldId id="322" r:id="rId19"/>
    <p:sldId id="329" r:id="rId20"/>
    <p:sldId id="292" r:id="rId21"/>
    <p:sldId id="340" r:id="rId22"/>
    <p:sldId id="333" r:id="rId23"/>
    <p:sldId id="346" r:id="rId24"/>
    <p:sldId id="345" r:id="rId25"/>
    <p:sldId id="334" r:id="rId26"/>
    <p:sldId id="347" r:id="rId27"/>
    <p:sldId id="315" r:id="rId28"/>
    <p:sldId id="316" r:id="rId29"/>
    <p:sldId id="331" r:id="rId30"/>
    <p:sldId id="348" r:id="rId31"/>
    <p:sldId id="303" r:id="rId32"/>
    <p:sldId id="336" r:id="rId33"/>
    <p:sldId id="307" r:id="rId34"/>
    <p:sldId id="308" r:id="rId35"/>
    <p:sldId id="310" r:id="rId36"/>
    <p:sldId id="281" r:id="rId37"/>
    <p:sldId id="301" r:id="rId38"/>
    <p:sldId id="299" r:id="rId39"/>
    <p:sldId id="283" r:id="rId40"/>
    <p:sldId id="351" r:id="rId41"/>
    <p:sldId id="313" r:id="rId42"/>
    <p:sldId id="320" r:id="rId43"/>
    <p:sldId id="293" r:id="rId44"/>
    <p:sldId id="319" r:id="rId45"/>
    <p:sldId id="349" r:id="rId46"/>
    <p:sldId id="271" r:id="rId47"/>
    <p:sldId id="350" r:id="rId48"/>
    <p:sldId id="330" r:id="rId49"/>
    <p:sldId id="314" r:id="rId50"/>
    <p:sldId id="302" r:id="rId51"/>
    <p:sldId id="335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3169" autoAdjust="0"/>
  </p:normalViewPr>
  <p:slideViewPr>
    <p:cSldViewPr>
      <p:cViewPr>
        <p:scale>
          <a:sx n="90" d="100"/>
          <a:sy n="90" d="100"/>
        </p:scale>
        <p:origin x="-1524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29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imon\My%20Documents\work\Battery\Papers\Simon%20Graduation%20reqs\discharge%20curves%20for%20batch%202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imon\My%20Documents\work\Battery\Papers\Simon%20Graduation%20reqs\Charts%20of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imon\My%20Documents\work\Battery\Papers\Simon%20Graduation%20reqs\Charts%20of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imon\My%20Documents\work\Battery\Papers\Simon%20Graduation%20reqs\Charts%20of%20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imon\My%20Documents\work\Battery\Papers\Simon%20Graduation%20reqs\Charts%20of%20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imon\My%20Documents\work\Battery\Papers\Simon%20Graduation%20reqs\Charts%20of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Typical</a:t>
            </a:r>
            <a:r>
              <a:rPr lang="en-US" baseline="0" dirty="0" smtClean="0"/>
              <a:t> </a:t>
            </a:r>
            <a:r>
              <a:rPr lang="en-US" dirty="0" smtClean="0"/>
              <a:t>Discharge</a:t>
            </a:r>
            <a:r>
              <a:rPr lang="en-US" baseline="0" dirty="0" smtClean="0"/>
              <a:t> </a:t>
            </a:r>
            <a:r>
              <a:rPr lang="en-US" baseline="0" dirty="0"/>
              <a:t>Curves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1644263821861023"/>
          <c:y val="0.13551548810022002"/>
          <c:w val="0.85681009228685323"/>
          <c:h val="0.6915830448730137"/>
        </c:manualLayout>
      </c:layout>
      <c:scatterChart>
        <c:scatterStyle val="smoothMarker"/>
        <c:ser>
          <c:idx val="0"/>
          <c:order val="0"/>
          <c:tx>
            <c:v>Slow Discharge 10 mA/cm^2</c:v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xVal>
            <c:numRef>
              <c:f>Sheet1!$B$2:$B$3459</c:f>
              <c:numCache>
                <c:formatCode>General</c:formatCode>
                <c:ptCount val="3458"/>
                <c:pt idx="0">
                  <c:v>2.7820098376749891E-3</c:v>
                </c:pt>
                <c:pt idx="1">
                  <c:v>5.5639986843188912E-3</c:v>
                </c:pt>
                <c:pt idx="2">
                  <c:v>8.3460003924170894E-3</c:v>
                </c:pt>
                <c:pt idx="3">
                  <c:v>1.1128012644461423E-2</c:v>
                </c:pt>
                <c:pt idx="4">
                  <c:v>1.3910015468352702E-2</c:v>
                </c:pt>
                <c:pt idx="5">
                  <c:v>1.6692009764283328E-2</c:v>
                </c:pt>
                <c:pt idx="6">
                  <c:v>1.947403064313841E-2</c:v>
                </c:pt>
                <c:pt idx="7">
                  <c:v>2.2256038091106801E-2</c:v>
                </c:pt>
                <c:pt idx="8">
                  <c:v>2.503802800580936E-2</c:v>
                </c:pt>
                <c:pt idx="9">
                  <c:v>2.7820031504546587E-2</c:v>
                </c:pt>
                <c:pt idx="10">
                  <c:v>3.0602041428541438E-2</c:v>
                </c:pt>
                <c:pt idx="11">
                  <c:v>3.3384040875617214E-2</c:v>
                </c:pt>
                <c:pt idx="12">
                  <c:v>3.6166038788825648E-2</c:v>
                </c:pt>
                <c:pt idx="13">
                  <c:v>3.8948042115519887E-2</c:v>
                </c:pt>
                <c:pt idx="14">
                  <c:v>4.1730062626819525E-2</c:v>
                </c:pt>
                <c:pt idx="15">
                  <c:v>4.4512051918189736E-2</c:v>
                </c:pt>
                <c:pt idx="16">
                  <c:v>4.7294062822133241E-2</c:v>
                </c:pt>
                <c:pt idx="17">
                  <c:v>5.0076056413980323E-2</c:v>
                </c:pt>
                <c:pt idx="18">
                  <c:v>5.2858057463144023E-2</c:v>
                </c:pt>
                <c:pt idx="19">
                  <c:v>5.5640070230123913E-2</c:v>
                </c:pt>
                <c:pt idx="20">
                  <c:v>5.8422069811452912E-2</c:v>
                </c:pt>
                <c:pt idx="21">
                  <c:v>6.1204079641370972E-2</c:v>
                </c:pt>
                <c:pt idx="22">
                  <c:v>6.3986095640570714E-2</c:v>
                </c:pt>
                <c:pt idx="23">
                  <c:v>6.6768081011947075E-2</c:v>
                </c:pt>
                <c:pt idx="24">
                  <c:v>6.9550083558978307E-2</c:v>
                </c:pt>
                <c:pt idx="25">
                  <c:v>7.2332098862050442E-2</c:v>
                </c:pt>
                <c:pt idx="26">
                  <c:v>7.511408322105792E-2</c:v>
                </c:pt>
                <c:pt idx="27">
                  <c:v>7.7896090888207453E-2</c:v>
                </c:pt>
                <c:pt idx="28">
                  <c:v>8.0678109793242581E-2</c:v>
                </c:pt>
                <c:pt idx="29">
                  <c:v>8.3460091977945225E-2</c:v>
                </c:pt>
                <c:pt idx="30">
                  <c:v>8.6242105191242494E-2</c:v>
                </c:pt>
                <c:pt idx="31">
                  <c:v>8.9024113352244583E-2</c:v>
                </c:pt>
                <c:pt idx="32">
                  <c:v>9.1806118593090777E-2</c:v>
                </c:pt>
                <c:pt idx="33">
                  <c:v>9.4588110082433716E-2</c:v>
                </c:pt>
                <c:pt idx="34">
                  <c:v>9.7370113746849063E-2</c:v>
                </c:pt>
                <c:pt idx="35">
                  <c:v>0.10015213460521809</c:v>
                </c:pt>
                <c:pt idx="36">
                  <c:v>0.10293412579582299</c:v>
                </c:pt>
                <c:pt idx="37">
                  <c:v>0.10571612556451013</c:v>
                </c:pt>
                <c:pt idx="38">
                  <c:v>0.1084981214181753</c:v>
                </c:pt>
                <c:pt idx="39">
                  <c:v>0.11128013228790914</c:v>
                </c:pt>
                <c:pt idx="40">
                  <c:v>0.11406214432972277</c:v>
                </c:pt>
                <c:pt idx="41">
                  <c:v>0.11684413269961856</c:v>
                </c:pt>
                <c:pt idx="42">
                  <c:v>0.11962615616647755</c:v>
                </c:pt>
                <c:pt idx="43">
                  <c:v>0.12240831572448781</c:v>
                </c:pt>
                <c:pt idx="44">
                  <c:v>0.12519016217465467</c:v>
                </c:pt>
                <c:pt idx="45">
                  <c:v>0.12797216283518045</c:v>
                </c:pt>
                <c:pt idx="46">
                  <c:v>0.13075414738234195</c:v>
                </c:pt>
                <c:pt idx="47">
                  <c:v>0.13353616143934521</c:v>
                </c:pt>
                <c:pt idx="48">
                  <c:v>0.136318164330264</c:v>
                </c:pt>
                <c:pt idx="49">
                  <c:v>0.13909595850482973</c:v>
                </c:pt>
                <c:pt idx="50">
                  <c:v>0.14187784132806028</c:v>
                </c:pt>
                <c:pt idx="51">
                  <c:v>0.14465984704386439</c:v>
                </c:pt>
                <c:pt idx="52">
                  <c:v>0.14744184088253945</c:v>
                </c:pt>
                <c:pt idx="53">
                  <c:v>0.15022385660885618</c:v>
                </c:pt>
                <c:pt idx="54">
                  <c:v>0.15300584182191357</c:v>
                </c:pt>
                <c:pt idx="55">
                  <c:v>0.15578785316720231</c:v>
                </c:pt>
                <c:pt idx="56">
                  <c:v>0.15856984801844348</c:v>
                </c:pt>
                <c:pt idx="57">
                  <c:v>0.16135185291023091</c:v>
                </c:pt>
                <c:pt idx="58">
                  <c:v>0.16413385572477421</c:v>
                </c:pt>
                <c:pt idx="59">
                  <c:v>0.16691585422611163</c:v>
                </c:pt>
                <c:pt idx="60">
                  <c:v>0.16969787030785149</c:v>
                </c:pt>
                <c:pt idx="61">
                  <c:v>0.17247987065949541</c:v>
                </c:pt>
                <c:pt idx="62">
                  <c:v>0.17526187065531859</c:v>
                </c:pt>
                <c:pt idx="63">
                  <c:v>0.17804386468592556</c:v>
                </c:pt>
                <c:pt idx="64">
                  <c:v>0.18082587166987482</c:v>
                </c:pt>
                <c:pt idx="65">
                  <c:v>0.18360787598825237</c:v>
                </c:pt>
                <c:pt idx="66">
                  <c:v>0.18638988197932596</c:v>
                </c:pt>
                <c:pt idx="67">
                  <c:v>0.18917189318200744</c:v>
                </c:pt>
                <c:pt idx="68">
                  <c:v>0.19195389908377691</c:v>
                </c:pt>
                <c:pt idx="69">
                  <c:v>0.19473590100469154</c:v>
                </c:pt>
                <c:pt idx="70">
                  <c:v>0.19751789137665049</c:v>
                </c:pt>
                <c:pt idx="71">
                  <c:v>0.20029989884729321</c:v>
                </c:pt>
                <c:pt idx="72">
                  <c:v>0.20308190010927221</c:v>
                </c:pt>
                <c:pt idx="73">
                  <c:v>0.2058639059758377</c:v>
                </c:pt>
                <c:pt idx="74">
                  <c:v>0.20864591138753341</c:v>
                </c:pt>
                <c:pt idx="75">
                  <c:v>0.21142791152616294</c:v>
                </c:pt>
                <c:pt idx="76">
                  <c:v>0.21420990541734503</c:v>
                </c:pt>
                <c:pt idx="77">
                  <c:v>0.21699191720457442</c:v>
                </c:pt>
                <c:pt idx="78">
                  <c:v>0.21977391618345471</c:v>
                </c:pt>
                <c:pt idx="79">
                  <c:v>0.22255591779131087</c:v>
                </c:pt>
                <c:pt idx="80">
                  <c:v>0.22533792180756926</c:v>
                </c:pt>
                <c:pt idx="81">
                  <c:v>0.22811995238268598</c:v>
                </c:pt>
                <c:pt idx="82">
                  <c:v>0.23090193290782096</c:v>
                </c:pt>
                <c:pt idx="83">
                  <c:v>0.2336839545878189</c:v>
                </c:pt>
                <c:pt idx="84">
                  <c:v>0.23646594181566843</c:v>
                </c:pt>
                <c:pt idx="85">
                  <c:v>0.23924795259550238</c:v>
                </c:pt>
                <c:pt idx="86">
                  <c:v>0.24202994249130994</c:v>
                </c:pt>
                <c:pt idx="87">
                  <c:v>0.24481194412382845</c:v>
                </c:pt>
                <c:pt idx="88">
                  <c:v>0.24759396215452714</c:v>
                </c:pt>
                <c:pt idx="89">
                  <c:v>0.25037596091681291</c:v>
                </c:pt>
                <c:pt idx="90">
                  <c:v>0.25315795482987236</c:v>
                </c:pt>
                <c:pt idx="91">
                  <c:v>0.25593995463396224</c:v>
                </c:pt>
                <c:pt idx="92">
                  <c:v>0.25872195755133254</c:v>
                </c:pt>
                <c:pt idx="93">
                  <c:v>0.26150396964883782</c:v>
                </c:pt>
                <c:pt idx="94">
                  <c:v>0.26428598181595525</c:v>
                </c:pt>
                <c:pt idx="95">
                  <c:v>0.26706798991569791</c:v>
                </c:pt>
                <c:pt idx="96">
                  <c:v>0.2698499797401025</c:v>
                </c:pt>
                <c:pt idx="97">
                  <c:v>0.2726319861693372</c:v>
                </c:pt>
                <c:pt idx="98">
                  <c:v>0.27541399047856591</c:v>
                </c:pt>
                <c:pt idx="99">
                  <c:v>0.27819598519973132</c:v>
                </c:pt>
                <c:pt idx="100">
                  <c:v>0.28097798766302895</c:v>
                </c:pt>
                <c:pt idx="101">
                  <c:v>0.2837600005173222</c:v>
                </c:pt>
                <c:pt idx="102">
                  <c:v>0.28654201927835837</c:v>
                </c:pt>
                <c:pt idx="103">
                  <c:v>0.28932400003401204</c:v>
                </c:pt>
                <c:pt idx="104">
                  <c:v>0.29210600209236082</c:v>
                </c:pt>
                <c:pt idx="105">
                  <c:v>0.29488801974754997</c:v>
                </c:pt>
                <c:pt idx="106">
                  <c:v>0.29767001346450045</c:v>
                </c:pt>
                <c:pt idx="107">
                  <c:v>0.30045202687987388</c:v>
                </c:pt>
                <c:pt idx="108">
                  <c:v>0.30323418964186094</c:v>
                </c:pt>
                <c:pt idx="109">
                  <c:v>0.30601604755048695</c:v>
                </c:pt>
                <c:pt idx="110">
                  <c:v>0.3087980331070323</c:v>
                </c:pt>
                <c:pt idx="111">
                  <c:v>0.31158003421009683</c:v>
                </c:pt>
                <c:pt idx="112">
                  <c:v>0.31436203648543881</c:v>
                </c:pt>
                <c:pt idx="113">
                  <c:v>0.31714404117415718</c:v>
                </c:pt>
                <c:pt idx="114">
                  <c:v>0.31992603842226558</c:v>
                </c:pt>
                <c:pt idx="115">
                  <c:v>0.3227080552281768</c:v>
                </c:pt>
                <c:pt idx="116">
                  <c:v>0.32549006646884843</c:v>
                </c:pt>
                <c:pt idx="117">
                  <c:v>0.32827208084746323</c:v>
                </c:pt>
                <c:pt idx="118">
                  <c:v>0.33105405512276426</c:v>
                </c:pt>
                <c:pt idx="119">
                  <c:v>0.33383605738816208</c:v>
                </c:pt>
                <c:pt idx="120">
                  <c:v>0.33661807048848758</c:v>
                </c:pt>
                <c:pt idx="121">
                  <c:v>0.33940006371675807</c:v>
                </c:pt>
                <c:pt idx="122">
                  <c:v>0.34218207146068008</c:v>
                </c:pt>
                <c:pt idx="123">
                  <c:v>0.34496408107837873</c:v>
                </c:pt>
                <c:pt idx="124">
                  <c:v>0.34774608139442109</c:v>
                </c:pt>
                <c:pt idx="125">
                  <c:v>0.35052809691368952</c:v>
                </c:pt>
                <c:pt idx="126">
                  <c:v>0.35331008157839588</c:v>
                </c:pt>
                <c:pt idx="127">
                  <c:v>0.35609207815424487</c:v>
                </c:pt>
                <c:pt idx="128">
                  <c:v>0.35887408604057458</c:v>
                </c:pt>
                <c:pt idx="129">
                  <c:v>0.36165608836146362</c:v>
                </c:pt>
                <c:pt idx="130">
                  <c:v>0.36443810762271706</c:v>
                </c:pt>
                <c:pt idx="131">
                  <c:v>0.36722009313849008</c:v>
                </c:pt>
                <c:pt idx="132">
                  <c:v>0.37000210088360558</c:v>
                </c:pt>
                <c:pt idx="133">
                  <c:v>0.37278411825218682</c:v>
                </c:pt>
                <c:pt idx="134">
                  <c:v>0.37556610824306641</c:v>
                </c:pt>
                <c:pt idx="135">
                  <c:v>0.37834811403325663</c:v>
                </c:pt>
                <c:pt idx="136">
                  <c:v>0.38113011373491623</c:v>
                </c:pt>
                <c:pt idx="137">
                  <c:v>0.38391213191657564</c:v>
                </c:pt>
                <c:pt idx="138">
                  <c:v>0.38669412352187282</c:v>
                </c:pt>
                <c:pt idx="139">
                  <c:v>0.38947679534187452</c:v>
                </c:pt>
                <c:pt idx="140">
                  <c:v>0.39225811976477387</c:v>
                </c:pt>
                <c:pt idx="141">
                  <c:v>0.3950401387732323</c:v>
                </c:pt>
                <c:pt idx="142">
                  <c:v>0.39782214470324639</c:v>
                </c:pt>
                <c:pt idx="143">
                  <c:v>0.40060413265029293</c:v>
                </c:pt>
                <c:pt idx="144">
                  <c:v>0.40338615554533241</c:v>
                </c:pt>
                <c:pt idx="145">
                  <c:v>0.4061681464988563</c:v>
                </c:pt>
                <c:pt idx="146">
                  <c:v>0.40895015963478382</c:v>
                </c:pt>
                <c:pt idx="147">
                  <c:v>0.41173214685229009</c:v>
                </c:pt>
                <c:pt idx="148">
                  <c:v>0.41451415858780782</c:v>
                </c:pt>
                <c:pt idx="149">
                  <c:v>0.41729615916280932</c:v>
                </c:pt>
                <c:pt idx="150">
                  <c:v>0.42007816504667983</c:v>
                </c:pt>
                <c:pt idx="151">
                  <c:v>0.42286019421402743</c:v>
                </c:pt>
                <c:pt idx="152">
                  <c:v>0.42564216705112795</c:v>
                </c:pt>
                <c:pt idx="153">
                  <c:v>0.42842416691369412</c:v>
                </c:pt>
                <c:pt idx="154">
                  <c:v>0.43120617106937625</c:v>
                </c:pt>
                <c:pt idx="155">
                  <c:v>0.4339881751224311</c:v>
                </c:pt>
                <c:pt idx="156">
                  <c:v>0.43677017683410813</c:v>
                </c:pt>
                <c:pt idx="157">
                  <c:v>0.43955218483420566</c:v>
                </c:pt>
                <c:pt idx="158">
                  <c:v>0.44233420935122203</c:v>
                </c:pt>
                <c:pt idx="159">
                  <c:v>0.44511620088233245</c:v>
                </c:pt>
                <c:pt idx="160">
                  <c:v>0.44789818651604923</c:v>
                </c:pt>
                <c:pt idx="161">
                  <c:v>0.45068020022359628</c:v>
                </c:pt>
                <c:pt idx="162">
                  <c:v>0.45346220057782582</c:v>
                </c:pt>
                <c:pt idx="163">
                  <c:v>0.45624420063550475</c:v>
                </c:pt>
                <c:pt idx="164">
                  <c:v>0.45902622502642298</c:v>
                </c:pt>
                <c:pt idx="165">
                  <c:v>0.4618082208355363</c:v>
                </c:pt>
                <c:pt idx="166">
                  <c:v>0.4645902129470183</c:v>
                </c:pt>
                <c:pt idx="167">
                  <c:v>0.46737221034887277</c:v>
                </c:pt>
                <c:pt idx="168">
                  <c:v>0.47015421885594832</c:v>
                </c:pt>
                <c:pt idx="169">
                  <c:v>0.47293630199983666</c:v>
                </c:pt>
                <c:pt idx="170">
                  <c:v>0.47571822699009941</c:v>
                </c:pt>
                <c:pt idx="171">
                  <c:v>0.47850022031185013</c:v>
                </c:pt>
                <c:pt idx="172">
                  <c:v>0.48128240608383682</c:v>
                </c:pt>
                <c:pt idx="173">
                  <c:v>0.48406425158011035</c:v>
                </c:pt>
                <c:pt idx="174">
                  <c:v>0.48684624230172396</c:v>
                </c:pt>
                <c:pt idx="175">
                  <c:v>0.48962823997665933</c:v>
                </c:pt>
                <c:pt idx="176">
                  <c:v>0.49241024472206107</c:v>
                </c:pt>
                <c:pt idx="177">
                  <c:v>0.49519224523222238</c:v>
                </c:pt>
                <c:pt idx="178">
                  <c:v>0.49797425444557031</c:v>
                </c:pt>
                <c:pt idx="179">
                  <c:v>0.50075628480985956</c:v>
                </c:pt>
                <c:pt idx="180">
                  <c:v>0.50353826163119797</c:v>
                </c:pt>
                <c:pt idx="181">
                  <c:v>0.50632026209979164</c:v>
                </c:pt>
                <c:pt idx="182">
                  <c:v>0.50910226337310804</c:v>
                </c:pt>
                <c:pt idx="183">
                  <c:v>0.51188426205325022</c:v>
                </c:pt>
                <c:pt idx="184">
                  <c:v>0.51466626612340871</c:v>
                </c:pt>
                <c:pt idx="185">
                  <c:v>0.51744830685065057</c:v>
                </c:pt>
                <c:pt idx="186">
                  <c:v>0.52023029202830484</c:v>
                </c:pt>
                <c:pt idx="187">
                  <c:v>0.52301227702695285</c:v>
                </c:pt>
                <c:pt idx="188">
                  <c:v>0.52579428590258104</c:v>
                </c:pt>
                <c:pt idx="189">
                  <c:v>0.5285762950538746</c:v>
                </c:pt>
                <c:pt idx="190">
                  <c:v>0.53135829223435871</c:v>
                </c:pt>
                <c:pt idx="191">
                  <c:v>0.53414029481599767</c:v>
                </c:pt>
                <c:pt idx="192">
                  <c:v>0.53692229194596131</c:v>
                </c:pt>
                <c:pt idx="193">
                  <c:v>0.53970431106998062</c:v>
                </c:pt>
                <c:pt idx="194">
                  <c:v>0.54248630767725092</c:v>
                </c:pt>
                <c:pt idx="195">
                  <c:v>0.54526830266155435</c:v>
                </c:pt>
                <c:pt idx="196">
                  <c:v>0.54805030584683456</c:v>
                </c:pt>
                <c:pt idx="197">
                  <c:v>0.55083231634682595</c:v>
                </c:pt>
                <c:pt idx="198">
                  <c:v>0.55361432764915364</c:v>
                </c:pt>
                <c:pt idx="199">
                  <c:v>0.55639632548101359</c:v>
                </c:pt>
                <c:pt idx="200">
                  <c:v>0.55917833714691911</c:v>
                </c:pt>
                <c:pt idx="201">
                  <c:v>0.56196033955651503</c:v>
                </c:pt>
                <c:pt idx="202">
                  <c:v>0.56474233630699289</c:v>
                </c:pt>
                <c:pt idx="203">
                  <c:v>0.56752432896045857</c:v>
                </c:pt>
                <c:pt idx="204">
                  <c:v>0.57030633065105429</c:v>
                </c:pt>
                <c:pt idx="205">
                  <c:v>0.57308834397334507</c:v>
                </c:pt>
                <c:pt idx="206">
                  <c:v>0.57587034371339163</c:v>
                </c:pt>
                <c:pt idx="207">
                  <c:v>0.57865236378533458</c:v>
                </c:pt>
                <c:pt idx="208">
                  <c:v>0.58143434773482039</c:v>
                </c:pt>
                <c:pt idx="209">
                  <c:v>0.58421635942976358</c:v>
                </c:pt>
                <c:pt idx="210">
                  <c:v>0.58699836057061761</c:v>
                </c:pt>
                <c:pt idx="211">
                  <c:v>0.5897803766157631</c:v>
                </c:pt>
                <c:pt idx="212">
                  <c:v>0.59256236043198685</c:v>
                </c:pt>
                <c:pt idx="213">
                  <c:v>0.59534436804185642</c:v>
                </c:pt>
                <c:pt idx="214">
                  <c:v>0.59812638854400713</c:v>
                </c:pt>
                <c:pt idx="215">
                  <c:v>0.60090837604792069</c:v>
                </c:pt>
                <c:pt idx="216">
                  <c:v>0.60369037700420292</c:v>
                </c:pt>
                <c:pt idx="217">
                  <c:v>0.60647238154295047</c:v>
                </c:pt>
                <c:pt idx="218">
                  <c:v>0.60925438619507555</c:v>
                </c:pt>
                <c:pt idx="219">
                  <c:v>0.61203641559114963</c:v>
                </c:pt>
                <c:pt idx="220">
                  <c:v>0.61481838891633556</c:v>
                </c:pt>
                <c:pt idx="221">
                  <c:v>0.61760041401770416</c:v>
                </c:pt>
                <c:pt idx="222">
                  <c:v>0.62038241719721532</c:v>
                </c:pt>
                <c:pt idx="223">
                  <c:v>0.62316440009236618</c:v>
                </c:pt>
                <c:pt idx="224">
                  <c:v>0.62594641774417614</c:v>
                </c:pt>
                <c:pt idx="225">
                  <c:v>0.62872841488169828</c:v>
                </c:pt>
                <c:pt idx="226">
                  <c:v>0.63151041341724268</c:v>
                </c:pt>
                <c:pt idx="227">
                  <c:v>0.63429242288398269</c:v>
                </c:pt>
                <c:pt idx="228">
                  <c:v>0.63707443885255244</c:v>
                </c:pt>
                <c:pt idx="229">
                  <c:v>0.63985644078539905</c:v>
                </c:pt>
                <c:pt idx="230">
                  <c:v>0.64263842825053052</c:v>
                </c:pt>
                <c:pt idx="231">
                  <c:v>0.64542042406222666</c:v>
                </c:pt>
                <c:pt idx="232">
                  <c:v>0.64820242579160647</c:v>
                </c:pt>
                <c:pt idx="233">
                  <c:v>0.65098444320891902</c:v>
                </c:pt>
                <c:pt idx="234">
                  <c:v>0.65376644852096766</c:v>
                </c:pt>
                <c:pt idx="235">
                  <c:v>0.65654845267148343</c:v>
                </c:pt>
                <c:pt idx="236">
                  <c:v>0.65933061322256736</c:v>
                </c:pt>
                <c:pt idx="237">
                  <c:v>0.6621124670479055</c:v>
                </c:pt>
                <c:pt idx="238">
                  <c:v>0.66489445276953729</c:v>
                </c:pt>
                <c:pt idx="239">
                  <c:v>0.66767645364407302</c:v>
                </c:pt>
                <c:pt idx="240">
                  <c:v>0.67045846585195856</c:v>
                </c:pt>
                <c:pt idx="241">
                  <c:v>0.67324046628077683</c:v>
                </c:pt>
                <c:pt idx="242">
                  <c:v>0.67602248049072766</c:v>
                </c:pt>
                <c:pt idx="243">
                  <c:v>0.67880448700091289</c:v>
                </c:pt>
                <c:pt idx="244">
                  <c:v>0.68158647618309076</c:v>
                </c:pt>
                <c:pt idx="245">
                  <c:v>0.68436847736491602</c:v>
                </c:pt>
                <c:pt idx="246">
                  <c:v>0.68715047800038176</c:v>
                </c:pt>
                <c:pt idx="247">
                  <c:v>0.68993248126243301</c:v>
                </c:pt>
                <c:pt idx="248">
                  <c:v>0.69271448547440484</c:v>
                </c:pt>
                <c:pt idx="249">
                  <c:v>0.69549650122299644</c:v>
                </c:pt>
                <c:pt idx="250">
                  <c:v>0.69827850236106737</c:v>
                </c:pt>
                <c:pt idx="251">
                  <c:v>0.70106049419727934</c:v>
                </c:pt>
                <c:pt idx="252">
                  <c:v>0.703842498178335</c:v>
                </c:pt>
                <c:pt idx="253">
                  <c:v>0.70662453495773714</c:v>
                </c:pt>
                <c:pt idx="254">
                  <c:v>0.70940651257047482</c:v>
                </c:pt>
                <c:pt idx="255">
                  <c:v>0.71218851066646471</c:v>
                </c:pt>
                <c:pt idx="256">
                  <c:v>0.71497052874907463</c:v>
                </c:pt>
                <c:pt idx="257">
                  <c:v>0.71775252193199657</c:v>
                </c:pt>
                <c:pt idx="258">
                  <c:v>0.72053451942593738</c:v>
                </c:pt>
                <c:pt idx="259">
                  <c:v>0.72331652179078065</c:v>
                </c:pt>
                <c:pt idx="260">
                  <c:v>0.72609852123388274</c:v>
                </c:pt>
                <c:pt idx="261">
                  <c:v>0.72888052584502927</c:v>
                </c:pt>
                <c:pt idx="262">
                  <c:v>0.73166253044464269</c:v>
                </c:pt>
                <c:pt idx="263">
                  <c:v>0.73444455863860703</c:v>
                </c:pt>
                <c:pt idx="264">
                  <c:v>0.73722653660855653</c:v>
                </c:pt>
                <c:pt idx="265">
                  <c:v>0.74000854169625208</c:v>
                </c:pt>
                <c:pt idx="266">
                  <c:v>0.74279054960784163</c:v>
                </c:pt>
                <c:pt idx="267">
                  <c:v>0.7455725544101276</c:v>
                </c:pt>
                <c:pt idx="268">
                  <c:v>0.74835455070613188</c:v>
                </c:pt>
                <c:pt idx="269">
                  <c:v>0.75113655736926632</c:v>
                </c:pt>
                <c:pt idx="270">
                  <c:v>0.75391857328393663</c:v>
                </c:pt>
                <c:pt idx="271">
                  <c:v>0.75670056190046009</c:v>
                </c:pt>
                <c:pt idx="272">
                  <c:v>0.75948256575262807</c:v>
                </c:pt>
                <c:pt idx="273">
                  <c:v>0.76226457676477433</c:v>
                </c:pt>
                <c:pt idx="274">
                  <c:v>0.76504657017642264</c:v>
                </c:pt>
                <c:pt idx="275">
                  <c:v>0.76782857395102677</c:v>
                </c:pt>
                <c:pt idx="276">
                  <c:v>0.77061059148130751</c:v>
                </c:pt>
                <c:pt idx="277">
                  <c:v>0.77339259871148758</c:v>
                </c:pt>
                <c:pt idx="278">
                  <c:v>0.77617458706626608</c:v>
                </c:pt>
                <c:pt idx="279">
                  <c:v>0.77895659047152521</c:v>
                </c:pt>
                <c:pt idx="280">
                  <c:v>0.7817385961419816</c:v>
                </c:pt>
                <c:pt idx="281">
                  <c:v>0.78452059777290695</c:v>
                </c:pt>
                <c:pt idx="282">
                  <c:v>0.78730260150196296</c:v>
                </c:pt>
                <c:pt idx="283">
                  <c:v>0.79008460168275918</c:v>
                </c:pt>
                <c:pt idx="284">
                  <c:v>0.79286661897596056</c:v>
                </c:pt>
                <c:pt idx="285">
                  <c:v>0.79564861610095539</c:v>
                </c:pt>
                <c:pt idx="286">
                  <c:v>0.79843061001739535</c:v>
                </c:pt>
                <c:pt idx="287">
                  <c:v>0.80121264036656858</c:v>
                </c:pt>
                <c:pt idx="288">
                  <c:v>0.80399461433497998</c:v>
                </c:pt>
                <c:pt idx="289">
                  <c:v>0.8067766364996829</c:v>
                </c:pt>
                <c:pt idx="290">
                  <c:v>0.80955862380072141</c:v>
                </c:pt>
                <c:pt idx="291">
                  <c:v>0.81234063567069303</c:v>
                </c:pt>
                <c:pt idx="292">
                  <c:v>0.81512263494671844</c:v>
                </c:pt>
                <c:pt idx="293">
                  <c:v>0.8179046377218826</c:v>
                </c:pt>
                <c:pt idx="294">
                  <c:v>0.82068663560366395</c:v>
                </c:pt>
                <c:pt idx="295">
                  <c:v>0.82346863275889071</c:v>
                </c:pt>
                <c:pt idx="296">
                  <c:v>0.82625063681572164</c:v>
                </c:pt>
                <c:pt idx="297">
                  <c:v>0.82903265275724158</c:v>
                </c:pt>
                <c:pt idx="298">
                  <c:v>0.83181466674224558</c:v>
                </c:pt>
                <c:pt idx="299">
                  <c:v>0.83459665222500423</c:v>
                </c:pt>
                <c:pt idx="300">
                  <c:v>0.83737882677879683</c:v>
                </c:pt>
                <c:pt idx="301">
                  <c:v>0.84016067488455215</c:v>
                </c:pt>
                <c:pt idx="302">
                  <c:v>0.84294267302131765</c:v>
                </c:pt>
                <c:pt idx="303">
                  <c:v>0.84572466376540723</c:v>
                </c:pt>
                <c:pt idx="304">
                  <c:v>0.84850666351141879</c:v>
                </c:pt>
                <c:pt idx="305">
                  <c:v>0.85128868881307063</c:v>
                </c:pt>
                <c:pt idx="306">
                  <c:v>0.85407068422917243</c:v>
                </c:pt>
                <c:pt idx="307">
                  <c:v>0.85685268750633981</c:v>
                </c:pt>
                <c:pt idx="308">
                  <c:v>0.85963468267561405</c:v>
                </c:pt>
                <c:pt idx="309">
                  <c:v>0.86241668945669026</c:v>
                </c:pt>
                <c:pt idx="310">
                  <c:v>0.86519869155581586</c:v>
                </c:pt>
                <c:pt idx="311">
                  <c:v>0.86798069187284976</c:v>
                </c:pt>
                <c:pt idx="312">
                  <c:v>0.87076270697722657</c:v>
                </c:pt>
                <c:pt idx="313">
                  <c:v>0.8735447038661337</c:v>
                </c:pt>
                <c:pt idx="314">
                  <c:v>0.87632670251127065</c:v>
                </c:pt>
                <c:pt idx="315">
                  <c:v>0.87910871502127963</c:v>
                </c:pt>
                <c:pt idx="316">
                  <c:v>0.88189070249715074</c:v>
                </c:pt>
                <c:pt idx="317">
                  <c:v>0.88467271457277641</c:v>
                </c:pt>
                <c:pt idx="318">
                  <c:v>0.88745474431731131</c:v>
                </c:pt>
                <c:pt idx="319">
                  <c:v>0.89023673205313625</c:v>
                </c:pt>
                <c:pt idx="320">
                  <c:v>0.89301873629394535</c:v>
                </c:pt>
                <c:pt idx="321">
                  <c:v>0.89580074950206967</c:v>
                </c:pt>
                <c:pt idx="322">
                  <c:v>0.89858273082078999</c:v>
                </c:pt>
                <c:pt idx="323">
                  <c:v>0.90136472507534871</c:v>
                </c:pt>
                <c:pt idx="324">
                  <c:v>0.90414672665715168</c:v>
                </c:pt>
                <c:pt idx="325">
                  <c:v>0.90692873822460462</c:v>
                </c:pt>
                <c:pt idx="326">
                  <c:v>0.90971077455212135</c:v>
                </c:pt>
                <c:pt idx="327">
                  <c:v>0.91249273730332903</c:v>
                </c:pt>
                <c:pt idx="328">
                  <c:v>0.9152747596283396</c:v>
                </c:pt>
                <c:pt idx="329">
                  <c:v>0.91805674848711549</c:v>
                </c:pt>
                <c:pt idx="330">
                  <c:v>0.92083875142596749</c:v>
                </c:pt>
                <c:pt idx="331">
                  <c:v>0.92362075529086785</c:v>
                </c:pt>
                <c:pt idx="332">
                  <c:v>0.92640275626465096</c:v>
                </c:pt>
                <c:pt idx="333">
                  <c:v>0.9291847816034966</c:v>
                </c:pt>
                <c:pt idx="334">
                  <c:v>0.93196676350258789</c:v>
                </c:pt>
                <c:pt idx="335">
                  <c:v>0.93474876598776258</c:v>
                </c:pt>
                <c:pt idx="336">
                  <c:v>0.93753076193411256</c:v>
                </c:pt>
                <c:pt idx="337">
                  <c:v>0.94031277086960485</c:v>
                </c:pt>
                <c:pt idx="338">
                  <c:v>0.94309478000797153</c:v>
                </c:pt>
                <c:pt idx="339">
                  <c:v>0.94587678434564149</c:v>
                </c:pt>
                <c:pt idx="340">
                  <c:v>0.94865879547851428</c:v>
                </c:pt>
                <c:pt idx="341">
                  <c:v>0.9514408009576325</c:v>
                </c:pt>
                <c:pt idx="342">
                  <c:v>0.95422279099366036</c:v>
                </c:pt>
                <c:pt idx="343">
                  <c:v>0.95700479231451518</c:v>
                </c:pt>
                <c:pt idx="344">
                  <c:v>0.95978679865782623</c:v>
                </c:pt>
                <c:pt idx="345">
                  <c:v>0.96256880182560456</c:v>
                </c:pt>
                <c:pt idx="346">
                  <c:v>0.96535080393407724</c:v>
                </c:pt>
                <c:pt idx="347">
                  <c:v>0.96813281869655565</c:v>
                </c:pt>
                <c:pt idx="348">
                  <c:v>0.97091480513738149</c:v>
                </c:pt>
                <c:pt idx="349">
                  <c:v>0.97369681513337802</c:v>
                </c:pt>
                <c:pt idx="350">
                  <c:v>0.9764789012829409</c:v>
                </c:pt>
                <c:pt idx="351">
                  <c:v>0.97926082058644159</c:v>
                </c:pt>
                <c:pt idx="352">
                  <c:v>0.98204281326159015</c:v>
                </c:pt>
                <c:pt idx="353">
                  <c:v>0.98482482502017865</c:v>
                </c:pt>
                <c:pt idx="354">
                  <c:v>0.98760684750947614</c:v>
                </c:pt>
                <c:pt idx="355">
                  <c:v>0.9903888551935297</c:v>
                </c:pt>
                <c:pt idx="356">
                  <c:v>0.99317082700513593</c:v>
                </c:pt>
                <c:pt idx="357">
                  <c:v>0.99595284328179201</c:v>
                </c:pt>
                <c:pt idx="358">
                  <c:v>0.998734842094399</c:v>
                </c:pt>
                <c:pt idx="359">
                  <c:v>1.0015168387070399</c:v>
                </c:pt>
                <c:pt idx="360">
                  <c:v>1.0042988387179796</c:v>
                </c:pt>
                <c:pt idx="361">
                  <c:v>1.0070808676466561</c:v>
                </c:pt>
                <c:pt idx="362">
                  <c:v>1.0098628572775332</c:v>
                </c:pt>
                <c:pt idx="363">
                  <c:v>1.0126448494990068</c:v>
                </c:pt>
                <c:pt idx="364">
                  <c:v>1.0154269466147716</c:v>
                </c:pt>
                <c:pt idx="365">
                  <c:v>1.0182088796651985</c:v>
                </c:pt>
                <c:pt idx="366">
                  <c:v>1.0209908749054757</c:v>
                </c:pt>
                <c:pt idx="367">
                  <c:v>1.0237728775980974</c:v>
                </c:pt>
                <c:pt idx="368">
                  <c:v>1.0265548842238401</c:v>
                </c:pt>
                <c:pt idx="369">
                  <c:v>1.0293368757416244</c:v>
                </c:pt>
                <c:pt idx="370">
                  <c:v>1.032118887318028</c:v>
                </c:pt>
                <c:pt idx="371">
                  <c:v>1.034900893943173</c:v>
                </c:pt>
                <c:pt idx="372">
                  <c:v>1.0376830100039498</c:v>
                </c:pt>
                <c:pt idx="373">
                  <c:v>1.0404648852185068</c:v>
                </c:pt>
                <c:pt idx="374">
                  <c:v>1.0432468921270723</c:v>
                </c:pt>
                <c:pt idx="375">
                  <c:v>1.0460289020950257</c:v>
                </c:pt>
                <c:pt idx="376">
                  <c:v>1.0488108948459509</c:v>
                </c:pt>
                <c:pt idx="377">
                  <c:v>1.0515928983864558</c:v>
                </c:pt>
                <c:pt idx="378">
                  <c:v>1.0543749061761241</c:v>
                </c:pt>
                <c:pt idx="379">
                  <c:v>1.0571569321741017</c:v>
                </c:pt>
                <c:pt idx="380">
                  <c:v>1.0599389252028815</c:v>
                </c:pt>
                <c:pt idx="381">
                  <c:v>1.0627209290508761</c:v>
                </c:pt>
                <c:pt idx="382">
                  <c:v>1.0655029304288135</c:v>
                </c:pt>
                <c:pt idx="383">
                  <c:v>1.0682849256092237</c:v>
                </c:pt>
                <c:pt idx="384">
                  <c:v>1.0710669401256678</c:v>
                </c:pt>
                <c:pt idx="385">
                  <c:v>1.073848930018692</c:v>
                </c:pt>
                <c:pt idx="386">
                  <c:v>1.0766309380762724</c:v>
                </c:pt>
                <c:pt idx="387">
                  <c:v>1.0794129320533741</c:v>
                </c:pt>
                <c:pt idx="388">
                  <c:v>1.0821949296109601</c:v>
                </c:pt>
                <c:pt idx="389">
                  <c:v>1.0849769693224529</c:v>
                </c:pt>
                <c:pt idx="390">
                  <c:v>1.0877589455586465</c:v>
                </c:pt>
                <c:pt idx="391">
                  <c:v>1.0905409404785098</c:v>
                </c:pt>
                <c:pt idx="392">
                  <c:v>1.0933229469162971</c:v>
                </c:pt>
                <c:pt idx="393">
                  <c:v>1.0961049660200266</c:v>
                </c:pt>
                <c:pt idx="394">
                  <c:v>1.0988869549585605</c:v>
                </c:pt>
                <c:pt idx="395">
                  <c:v>1.1016689536307429</c:v>
                </c:pt>
                <c:pt idx="396">
                  <c:v>1.1044509753861258</c:v>
                </c:pt>
                <c:pt idx="397">
                  <c:v>1.1072329721743879</c:v>
                </c:pt>
                <c:pt idx="398">
                  <c:v>1.1100149724438901</c:v>
                </c:pt>
                <c:pt idx="399">
                  <c:v>1.1127969788804835</c:v>
                </c:pt>
                <c:pt idx="400">
                  <c:v>1.1155789690835851</c:v>
                </c:pt>
                <c:pt idx="401">
                  <c:v>1.1183609824388889</c:v>
                </c:pt>
                <c:pt idx="402">
                  <c:v>1.1211429809668811</c:v>
                </c:pt>
                <c:pt idx="403">
                  <c:v>1.1239249961430524</c:v>
                </c:pt>
                <c:pt idx="404">
                  <c:v>1.1267069831411822</c:v>
                </c:pt>
                <c:pt idx="405">
                  <c:v>1.1294889969081991</c:v>
                </c:pt>
                <c:pt idx="406">
                  <c:v>1.1322710058484662</c:v>
                </c:pt>
                <c:pt idx="407">
                  <c:v>1.1350529943301431</c:v>
                </c:pt>
                <c:pt idx="408">
                  <c:v>1.1378349972429327</c:v>
                </c:pt>
                <c:pt idx="409">
                  <c:v>1.1406170124407973</c:v>
                </c:pt>
                <c:pt idx="410">
                  <c:v>1.143399024132556</c:v>
                </c:pt>
                <c:pt idx="411">
                  <c:v>1.1461810061627211</c:v>
                </c:pt>
                <c:pt idx="412">
                  <c:v>1.1489630078968713</c:v>
                </c:pt>
                <c:pt idx="413">
                  <c:v>1.1517450382563881</c:v>
                </c:pt>
                <c:pt idx="414">
                  <c:v>1.1545270188672461</c:v>
                </c:pt>
                <c:pt idx="415">
                  <c:v>1.157309020112518</c:v>
                </c:pt>
                <c:pt idx="416">
                  <c:v>1.160091022583374</c:v>
                </c:pt>
                <c:pt idx="417">
                  <c:v>1.1628730464144059</c:v>
                </c:pt>
                <c:pt idx="418">
                  <c:v>1.1656550340629177</c:v>
                </c:pt>
                <c:pt idx="419">
                  <c:v>1.1684370484301927</c:v>
                </c:pt>
                <c:pt idx="420">
                  <c:v>1.1712190343316231</c:v>
                </c:pt>
                <c:pt idx="421">
                  <c:v>1.1740010477786171</c:v>
                </c:pt>
                <c:pt idx="422">
                  <c:v>1.1767830487132218</c:v>
                </c:pt>
                <c:pt idx="423">
                  <c:v>1.1795650776259818</c:v>
                </c:pt>
                <c:pt idx="424">
                  <c:v>1.1823470645282506</c:v>
                </c:pt>
                <c:pt idx="425">
                  <c:v>1.1851290689349288</c:v>
                </c:pt>
                <c:pt idx="426">
                  <c:v>1.1879110604954759</c:v>
                </c:pt>
                <c:pt idx="427">
                  <c:v>1.1906930579158257</c:v>
                </c:pt>
                <c:pt idx="428">
                  <c:v>1.1934752296123141</c:v>
                </c:pt>
                <c:pt idx="429">
                  <c:v>1.1962570865507423</c:v>
                </c:pt>
                <c:pt idx="430">
                  <c:v>1.1990390719117729</c:v>
                </c:pt>
                <c:pt idx="431">
                  <c:v>1.2018210911032077</c:v>
                </c:pt>
                <c:pt idx="432">
                  <c:v>1.2046031004866129</c:v>
                </c:pt>
                <c:pt idx="433">
                  <c:v>1.2073850859041295</c:v>
                </c:pt>
                <c:pt idx="434">
                  <c:v>1.2101670856268747</c:v>
                </c:pt>
                <c:pt idx="435">
                  <c:v>1.2129491088872819</c:v>
                </c:pt>
                <c:pt idx="436">
                  <c:v>1.2157310996733337</c:v>
                </c:pt>
                <c:pt idx="437">
                  <c:v>1.2185130961294481</c:v>
                </c:pt>
                <c:pt idx="438">
                  <c:v>1.2212951288661433</c:v>
                </c:pt>
                <c:pt idx="439">
                  <c:v>1.2240770987972107</c:v>
                </c:pt>
                <c:pt idx="440">
                  <c:v>1.2268591015554673</c:v>
                </c:pt>
                <c:pt idx="441">
                  <c:v>1.2296411109585597</c:v>
                </c:pt>
                <c:pt idx="442">
                  <c:v>1.2324231372347898</c:v>
                </c:pt>
                <c:pt idx="443">
                  <c:v>1.2352051107719975</c:v>
                </c:pt>
                <c:pt idx="444">
                  <c:v>1.23798711410983</c:v>
                </c:pt>
                <c:pt idx="445">
                  <c:v>1.2407691489088499</c:v>
                </c:pt>
                <c:pt idx="446">
                  <c:v>1.2435511296372541</c:v>
                </c:pt>
                <c:pt idx="447">
                  <c:v>1.2463331264209461</c:v>
                </c:pt>
                <c:pt idx="448">
                  <c:v>1.2491151388058521</c:v>
                </c:pt>
                <c:pt idx="449">
                  <c:v>1.2518971385281954</c:v>
                </c:pt>
                <c:pt idx="450">
                  <c:v>1.2546791402036752</c:v>
                </c:pt>
                <c:pt idx="451">
                  <c:v>1.2574611439514258</c:v>
                </c:pt>
                <c:pt idx="452">
                  <c:v>1.260243159576711</c:v>
                </c:pt>
                <c:pt idx="453">
                  <c:v>1.2630251554454845</c:v>
                </c:pt>
                <c:pt idx="454">
                  <c:v>1.2658071533527295</c:v>
                </c:pt>
                <c:pt idx="455">
                  <c:v>1.2685891562136149</c:v>
                </c:pt>
                <c:pt idx="456">
                  <c:v>1.2713711581721165</c:v>
                </c:pt>
                <c:pt idx="457">
                  <c:v>1.2741531869377074</c:v>
                </c:pt>
                <c:pt idx="458">
                  <c:v>1.2769351775517161</c:v>
                </c:pt>
                <c:pt idx="459">
                  <c:v>1.2797171860951895</c:v>
                </c:pt>
                <c:pt idx="460">
                  <c:v>1.2824991712495728</c:v>
                </c:pt>
                <c:pt idx="461">
                  <c:v>1.2852811758115961</c:v>
                </c:pt>
                <c:pt idx="462">
                  <c:v>1.2880631855832381</c:v>
                </c:pt>
                <c:pt idx="463">
                  <c:v>1.2908451811781421</c:v>
                </c:pt>
                <c:pt idx="464">
                  <c:v>1.2936271832526018</c:v>
                </c:pt>
                <c:pt idx="465">
                  <c:v>1.2964092010907722</c:v>
                </c:pt>
                <c:pt idx="466">
                  <c:v>1.2991912092352658</c:v>
                </c:pt>
                <c:pt idx="467">
                  <c:v>1.3019731979838556</c:v>
                </c:pt>
                <c:pt idx="468">
                  <c:v>1.3047551988098607</c:v>
                </c:pt>
                <c:pt idx="469">
                  <c:v>1.3075372090101178</c:v>
                </c:pt>
                <c:pt idx="470">
                  <c:v>1.3103192089669584</c:v>
                </c:pt>
                <c:pt idx="471">
                  <c:v>1.3131012305845038</c:v>
                </c:pt>
                <c:pt idx="472">
                  <c:v>1.3158832099415381</c:v>
                </c:pt>
                <c:pt idx="473">
                  <c:v>1.3186652365041738</c:v>
                </c:pt>
                <c:pt idx="474">
                  <c:v>1.3214472265531301</c:v>
                </c:pt>
                <c:pt idx="475">
                  <c:v>1.3242292283216919</c:v>
                </c:pt>
                <c:pt idx="476">
                  <c:v>1.3270112366346478</c:v>
                </c:pt>
                <c:pt idx="477">
                  <c:v>1.3297932369204557</c:v>
                </c:pt>
                <c:pt idx="478">
                  <c:v>1.3325752366690573</c:v>
                </c:pt>
                <c:pt idx="479">
                  <c:v>1.3353572369699835</c:v>
                </c:pt>
                <c:pt idx="480">
                  <c:v>1.3381392554225338</c:v>
                </c:pt>
                <c:pt idx="481">
                  <c:v>1.34092125403167</c:v>
                </c:pt>
                <c:pt idx="482">
                  <c:v>1.343703249122379</c:v>
                </c:pt>
                <c:pt idx="483">
                  <c:v>1.3464852482804652</c:v>
                </c:pt>
                <c:pt idx="484">
                  <c:v>1.349267267153081</c:v>
                </c:pt>
                <c:pt idx="485">
                  <c:v>1.3520492627744378</c:v>
                </c:pt>
                <c:pt idx="486">
                  <c:v>1.3548312617976719</c:v>
                </c:pt>
                <c:pt idx="487">
                  <c:v>1.3576132828163494</c:v>
                </c:pt>
                <c:pt idx="488">
                  <c:v>1.3603952871788814</c:v>
                </c:pt>
                <c:pt idx="489">
                  <c:v>1.3631772831602362</c:v>
                </c:pt>
                <c:pt idx="490">
                  <c:v>1.3659592788776578</c:v>
                </c:pt>
                <c:pt idx="491">
                  <c:v>1.3687413064152731</c:v>
                </c:pt>
                <c:pt idx="492">
                  <c:v>1.3715234498571338</c:v>
                </c:pt>
                <c:pt idx="493">
                  <c:v>1.3743053050094918</c:v>
                </c:pt>
                <c:pt idx="494">
                  <c:v>1.3770873271115474</c:v>
                </c:pt>
                <c:pt idx="495">
                  <c:v>1.3798692939995354</c:v>
                </c:pt>
                <c:pt idx="496">
                  <c:v>1.3826512980231558</c:v>
                </c:pt>
                <c:pt idx="497">
                  <c:v>1.3854333181420369</c:v>
                </c:pt>
                <c:pt idx="498">
                  <c:v>1.38821532154909</c:v>
                </c:pt>
                <c:pt idx="499">
                  <c:v>1.390997319673918</c:v>
                </c:pt>
                <c:pt idx="500">
                  <c:v>1.39377932040883</c:v>
                </c:pt>
                <c:pt idx="501">
                  <c:v>1.396561336377002</c:v>
                </c:pt>
                <c:pt idx="502">
                  <c:v>1.3993433239491355</c:v>
                </c:pt>
                <c:pt idx="503">
                  <c:v>1.4021253207091562</c:v>
                </c:pt>
                <c:pt idx="504">
                  <c:v>1.4049073318108027</c:v>
                </c:pt>
                <c:pt idx="505">
                  <c:v>1.4076893310112506</c:v>
                </c:pt>
                <c:pt idx="506">
                  <c:v>1.4104713338731298</c:v>
                </c:pt>
                <c:pt idx="507">
                  <c:v>1.4132533334349651</c:v>
                </c:pt>
                <c:pt idx="508">
                  <c:v>1.4160353590657888</c:v>
                </c:pt>
                <c:pt idx="509">
                  <c:v>1.4188173625028691</c:v>
                </c:pt>
                <c:pt idx="510">
                  <c:v>1.4215993639740805</c:v>
                </c:pt>
                <c:pt idx="511">
                  <c:v>1.4243813521214155</c:v>
                </c:pt>
                <c:pt idx="512">
                  <c:v>1.4271633513222612</c:v>
                </c:pt>
                <c:pt idx="513">
                  <c:v>1.4299453652519758</c:v>
                </c:pt>
                <c:pt idx="514">
                  <c:v>1.4327273702523573</c:v>
                </c:pt>
                <c:pt idx="515">
                  <c:v>1.4355093745685499</c:v>
                </c:pt>
                <c:pt idx="516">
                  <c:v>1.4382913644504352</c:v>
                </c:pt>
                <c:pt idx="517">
                  <c:v>1.441073371761366</c:v>
                </c:pt>
                <c:pt idx="518">
                  <c:v>1.443855379988997</c:v>
                </c:pt>
                <c:pt idx="519">
                  <c:v>1.446637379034706</c:v>
                </c:pt>
                <c:pt idx="520">
                  <c:v>1.4494193819186632</c:v>
                </c:pt>
                <c:pt idx="521">
                  <c:v>1.4522013889843548</c:v>
                </c:pt>
                <c:pt idx="522">
                  <c:v>1.4549834024494508</c:v>
                </c:pt>
                <c:pt idx="523">
                  <c:v>1.4577653958443906</c:v>
                </c:pt>
                <c:pt idx="524">
                  <c:v>1.4605473947836973</c:v>
                </c:pt>
                <c:pt idx="525">
                  <c:v>1.4633294266134338</c:v>
                </c:pt>
                <c:pt idx="526">
                  <c:v>1.4661114189651798</c:v>
                </c:pt>
                <c:pt idx="527">
                  <c:v>1.4688934061512617</c:v>
                </c:pt>
                <c:pt idx="528">
                  <c:v>1.4716754105722678</c:v>
                </c:pt>
                <c:pt idx="529">
                  <c:v>1.4744574296406003</c:v>
                </c:pt>
                <c:pt idx="530">
                  <c:v>1.4772394237272899</c:v>
                </c:pt>
                <c:pt idx="531">
                  <c:v>1.4800214248337382</c:v>
                </c:pt>
                <c:pt idx="532">
                  <c:v>1.4828034362776739</c:v>
                </c:pt>
                <c:pt idx="533">
                  <c:v>1.4855854337821568</c:v>
                </c:pt>
                <c:pt idx="534">
                  <c:v>1.4883674301129675</c:v>
                </c:pt>
                <c:pt idx="535">
                  <c:v>1.4911494526205618</c:v>
                </c:pt>
                <c:pt idx="536">
                  <c:v>1.4939314622965358</c:v>
                </c:pt>
                <c:pt idx="537">
                  <c:v>1.4967134521720558</c:v>
                </c:pt>
                <c:pt idx="538">
                  <c:v>1.4994954495534238</c:v>
                </c:pt>
                <c:pt idx="539">
                  <c:v>1.5022774501644254</c:v>
                </c:pt>
                <c:pt idx="540">
                  <c:v>1.5050594557839638</c:v>
                </c:pt>
                <c:pt idx="541">
                  <c:v>1.5078414619295779</c:v>
                </c:pt>
                <c:pt idx="542">
                  <c:v>1.5106234585587295</c:v>
                </c:pt>
                <c:pt idx="543">
                  <c:v>1.5134054809563362</c:v>
                </c:pt>
                <c:pt idx="544">
                  <c:v>1.5161876264619218</c:v>
                </c:pt>
                <c:pt idx="545">
                  <c:v>1.5189694711486939</c:v>
                </c:pt>
                <c:pt idx="546">
                  <c:v>1.5217514874458358</c:v>
                </c:pt>
                <c:pt idx="547">
                  <c:v>1.5245334772829673</c:v>
                </c:pt>
                <c:pt idx="548">
                  <c:v>1.527315477945286</c:v>
                </c:pt>
                <c:pt idx="549">
                  <c:v>1.5300974980430859</c:v>
                </c:pt>
                <c:pt idx="550">
                  <c:v>1.5328795008427121</c:v>
                </c:pt>
                <c:pt idx="551">
                  <c:v>1.5356614868286678</c:v>
                </c:pt>
                <c:pt idx="552">
                  <c:v>1.538443496132514</c:v>
                </c:pt>
                <c:pt idx="553">
                  <c:v>1.5412255078489379</c:v>
                </c:pt>
                <c:pt idx="554">
                  <c:v>1.5440075009751761</c:v>
                </c:pt>
                <c:pt idx="555">
                  <c:v>1.5467894989269688</c:v>
                </c:pt>
                <c:pt idx="556">
                  <c:v>1.5495716721704453</c:v>
                </c:pt>
                <c:pt idx="557">
                  <c:v>1.5523535331058422</c:v>
                </c:pt>
                <c:pt idx="558">
                  <c:v>1.5551355138634799</c:v>
                </c:pt>
                <c:pt idx="559">
                  <c:v>1.5579175432496113</c:v>
                </c:pt>
                <c:pt idx="560">
                  <c:v>1.5606995189587363</c:v>
                </c:pt>
                <c:pt idx="561">
                  <c:v>1.5634815209184347</c:v>
                </c:pt>
                <c:pt idx="562">
                  <c:v>1.5662635352715921</c:v>
                </c:pt>
                <c:pt idx="563">
                  <c:v>1.5690455405388901</c:v>
                </c:pt>
                <c:pt idx="564">
                  <c:v>1.5718275563954818</c:v>
                </c:pt>
                <c:pt idx="565">
                  <c:v>1.5746095432595557</c:v>
                </c:pt>
                <c:pt idx="566">
                  <c:v>1.5773915437028896</c:v>
                </c:pt>
                <c:pt idx="567">
                  <c:v>1.580173540784922</c:v>
                </c:pt>
                <c:pt idx="568">
                  <c:v>1.5829555406757334</c:v>
                </c:pt>
                <c:pt idx="569">
                  <c:v>1.5857375485252641</c:v>
                </c:pt>
                <c:pt idx="570">
                  <c:v>1.5885195587796208</c:v>
                </c:pt>
                <c:pt idx="571">
                  <c:v>1.5913015713103149</c:v>
                </c:pt>
                <c:pt idx="572">
                  <c:v>1.5940835559014321</c:v>
                </c:pt>
                <c:pt idx="573">
                  <c:v>1.5968655626872841</c:v>
                </c:pt>
                <c:pt idx="574">
                  <c:v>1.5996475668926924</c:v>
                </c:pt>
                <c:pt idx="575">
                  <c:v>1.6024295795015517</c:v>
                </c:pt>
                <c:pt idx="576">
                  <c:v>1.6052115696050044</c:v>
                </c:pt>
                <c:pt idx="577">
                  <c:v>1.607993576777303</c:v>
                </c:pt>
                <c:pt idx="578">
                  <c:v>1.6107755930515741</c:v>
                </c:pt>
                <c:pt idx="579">
                  <c:v>1.6135575815262908</c:v>
                </c:pt>
                <c:pt idx="580">
                  <c:v>1.61633957802198</c:v>
                </c:pt>
                <c:pt idx="581">
                  <c:v>1.6191215878045579</c:v>
                </c:pt>
                <c:pt idx="582">
                  <c:v>1.6219035878928698</c:v>
                </c:pt>
                <c:pt idx="583">
                  <c:v>1.6246855896051478</c:v>
                </c:pt>
                <c:pt idx="584">
                  <c:v>1.6274676049507801</c:v>
                </c:pt>
                <c:pt idx="585">
                  <c:v>1.6302496125254418</c:v>
                </c:pt>
                <c:pt idx="586">
                  <c:v>1.6330316053887435</c:v>
                </c:pt>
                <c:pt idx="587">
                  <c:v>1.635813605021387</c:v>
                </c:pt>
                <c:pt idx="588">
                  <c:v>1.6385956217358109</c:v>
                </c:pt>
                <c:pt idx="589">
                  <c:v>1.641377614982376</c:v>
                </c:pt>
                <c:pt idx="590">
                  <c:v>1.6441596144334301</c:v>
                </c:pt>
                <c:pt idx="591">
                  <c:v>1.6469416220329538</c:v>
                </c:pt>
                <c:pt idx="592">
                  <c:v>1.6497236407591795</c:v>
                </c:pt>
                <c:pt idx="593">
                  <c:v>1.6525056517448737</c:v>
                </c:pt>
                <c:pt idx="594">
                  <c:v>1.6552876294264305</c:v>
                </c:pt>
                <c:pt idx="595">
                  <c:v>1.6580696287893706</c:v>
                </c:pt>
                <c:pt idx="596">
                  <c:v>1.6608516307697541</c:v>
                </c:pt>
                <c:pt idx="597">
                  <c:v>1.6636336478877298</c:v>
                </c:pt>
                <c:pt idx="598">
                  <c:v>1.6664156401732471</c:v>
                </c:pt>
                <c:pt idx="599">
                  <c:v>1.6691976566476008</c:v>
                </c:pt>
                <c:pt idx="600">
                  <c:v>1.6719796486126937</c:v>
                </c:pt>
                <c:pt idx="601">
                  <c:v>1.6747616677080737</c:v>
                </c:pt>
                <c:pt idx="602">
                  <c:v>1.6775436538851674</c:v>
                </c:pt>
                <c:pt idx="603">
                  <c:v>1.6803256607788226</c:v>
                </c:pt>
                <c:pt idx="604">
                  <c:v>1.6831076606962827</c:v>
                </c:pt>
                <c:pt idx="605">
                  <c:v>1.6858896705226158</c:v>
                </c:pt>
                <c:pt idx="606">
                  <c:v>1.6886716832378839</c:v>
                </c:pt>
                <c:pt idx="607">
                  <c:v>1.6914536774122908</c:v>
                </c:pt>
                <c:pt idx="608">
                  <c:v>1.6942356739368281</c:v>
                </c:pt>
                <c:pt idx="609">
                  <c:v>1.6970176772135963</c:v>
                </c:pt>
                <c:pt idx="610">
                  <c:v>1.6997996769651778</c:v>
                </c:pt>
                <c:pt idx="611">
                  <c:v>1.7025816856291798</c:v>
                </c:pt>
                <c:pt idx="612">
                  <c:v>1.7053636835475612</c:v>
                </c:pt>
                <c:pt idx="613">
                  <c:v>1.7081457063266499</c:v>
                </c:pt>
                <c:pt idx="614">
                  <c:v>1.710927707462726</c:v>
                </c:pt>
                <c:pt idx="615">
                  <c:v>1.7137096934733456</c:v>
                </c:pt>
                <c:pt idx="616">
                  <c:v>1.7164916981859279</c:v>
                </c:pt>
                <c:pt idx="617">
                  <c:v>1.7192737085463001</c:v>
                </c:pt>
                <c:pt idx="618">
                  <c:v>1.7220557131427336</c:v>
                </c:pt>
                <c:pt idx="619">
                  <c:v>1.724837708167406</c:v>
                </c:pt>
                <c:pt idx="620">
                  <c:v>1.7276198832110741</c:v>
                </c:pt>
                <c:pt idx="621">
                  <c:v>1.730401735012671</c:v>
                </c:pt>
                <c:pt idx="622">
                  <c:v>1.7331837249033131</c:v>
                </c:pt>
                <c:pt idx="623">
                  <c:v>1.7359657205451511</c:v>
                </c:pt>
                <c:pt idx="624">
                  <c:v>1.7387477229812061</c:v>
                </c:pt>
                <c:pt idx="625">
                  <c:v>1.7415297301356012</c:v>
                </c:pt>
                <c:pt idx="626">
                  <c:v>1.7443117308691221</c:v>
                </c:pt>
                <c:pt idx="627">
                  <c:v>1.7470937888100071</c:v>
                </c:pt>
                <c:pt idx="628">
                  <c:v>1.7498757416320501</c:v>
                </c:pt>
                <c:pt idx="629">
                  <c:v>1.7526577438499149</c:v>
                </c:pt>
                <c:pt idx="630">
                  <c:v>1.7554397551810779</c:v>
                </c:pt>
                <c:pt idx="631">
                  <c:v>1.758221748235913</c:v>
                </c:pt>
                <c:pt idx="632">
                  <c:v>1.7610037458054331</c:v>
                </c:pt>
                <c:pt idx="633">
                  <c:v>1.7637857563708601</c:v>
                </c:pt>
                <c:pt idx="634">
                  <c:v>1.7665677718966979</c:v>
                </c:pt>
                <c:pt idx="635">
                  <c:v>1.7693497598691992</c:v>
                </c:pt>
                <c:pt idx="636">
                  <c:v>1.7721317712536726</c:v>
                </c:pt>
                <c:pt idx="637">
                  <c:v>1.774913783247948</c:v>
                </c:pt>
                <c:pt idx="638">
                  <c:v>1.777695774262334</c:v>
                </c:pt>
                <c:pt idx="639">
                  <c:v>1.7804777713286581</c:v>
                </c:pt>
                <c:pt idx="640">
                  <c:v>1.783259788584064</c:v>
                </c:pt>
                <c:pt idx="641">
                  <c:v>1.7860417904602301</c:v>
                </c:pt>
                <c:pt idx="642">
                  <c:v>1.7888237879627207</c:v>
                </c:pt>
                <c:pt idx="643">
                  <c:v>1.7916057848959801</c:v>
                </c:pt>
                <c:pt idx="644">
                  <c:v>1.794387784976341</c:v>
                </c:pt>
                <c:pt idx="645">
                  <c:v>1.7971697976237779</c:v>
                </c:pt>
                <c:pt idx="646">
                  <c:v>1.799951797868417</c:v>
                </c:pt>
                <c:pt idx="647">
                  <c:v>1.8027337982542684</c:v>
                </c:pt>
                <c:pt idx="648">
                  <c:v>1.8055158198883261</c:v>
                </c:pt>
                <c:pt idx="649">
                  <c:v>1.8082978101025615</c:v>
                </c:pt>
                <c:pt idx="650">
                  <c:v>1.8110798096822995</c:v>
                </c:pt>
                <c:pt idx="651">
                  <c:v>1.8138618115769596</c:v>
                </c:pt>
                <c:pt idx="652">
                  <c:v>1.8166438078709755</c:v>
                </c:pt>
                <c:pt idx="653">
                  <c:v>1.8194258338611971</c:v>
                </c:pt>
                <c:pt idx="654">
                  <c:v>1.8222078197007725</c:v>
                </c:pt>
                <c:pt idx="655">
                  <c:v>1.8249898340236941</c:v>
                </c:pt>
                <c:pt idx="656">
                  <c:v>1.8277718304398294</c:v>
                </c:pt>
                <c:pt idx="657">
                  <c:v>1.8305538369301282</c:v>
                </c:pt>
                <c:pt idx="658">
                  <c:v>1.8333358355734719</c:v>
                </c:pt>
                <c:pt idx="659">
                  <c:v>1.8361178329297814</c:v>
                </c:pt>
                <c:pt idx="660">
                  <c:v>1.8388998446696716</c:v>
                </c:pt>
                <c:pt idx="661">
                  <c:v>1.8416818685613667</c:v>
                </c:pt>
                <c:pt idx="662">
                  <c:v>1.8444638624986924</c:v>
                </c:pt>
                <c:pt idx="663">
                  <c:v>1.847245856075822</c:v>
                </c:pt>
                <c:pt idx="664">
                  <c:v>1.850027847451994</c:v>
                </c:pt>
                <c:pt idx="665">
                  <c:v>1.8528098555372177</c:v>
                </c:pt>
                <c:pt idx="666">
                  <c:v>1.8555918703299255</c:v>
                </c:pt>
                <c:pt idx="667">
                  <c:v>1.8583738569473733</c:v>
                </c:pt>
                <c:pt idx="668">
                  <c:v>1.8611558598367062</c:v>
                </c:pt>
                <c:pt idx="669">
                  <c:v>1.8639378866523306</c:v>
                </c:pt>
                <c:pt idx="670">
                  <c:v>1.8667198743207323</c:v>
                </c:pt>
                <c:pt idx="671">
                  <c:v>1.869501882583763</c:v>
                </c:pt>
                <c:pt idx="672">
                  <c:v>1.8722838721746666</c:v>
                </c:pt>
                <c:pt idx="673">
                  <c:v>1.8750658903103812</c:v>
                </c:pt>
                <c:pt idx="674">
                  <c:v>1.8778478873733195</c:v>
                </c:pt>
                <c:pt idx="675">
                  <c:v>1.8806298819383533</c:v>
                </c:pt>
                <c:pt idx="676">
                  <c:v>1.8834119060466441</c:v>
                </c:pt>
                <c:pt idx="677">
                  <c:v>1.8861938957276458</c:v>
                </c:pt>
                <c:pt idx="678">
                  <c:v>1.8889758997331643</c:v>
                </c:pt>
                <c:pt idx="679">
                  <c:v>1.8917579124108421</c:v>
                </c:pt>
                <c:pt idx="680">
                  <c:v>1.894539905166142</c:v>
                </c:pt>
                <c:pt idx="681">
                  <c:v>1.8973219174700946</c:v>
                </c:pt>
                <c:pt idx="682">
                  <c:v>1.9001039162612225</c:v>
                </c:pt>
                <c:pt idx="683">
                  <c:v>1.9028859320503899</c:v>
                </c:pt>
                <c:pt idx="684">
                  <c:v>1.9056680809409388</c:v>
                </c:pt>
                <c:pt idx="685">
                  <c:v>1.9084499372108836</c:v>
                </c:pt>
                <c:pt idx="686">
                  <c:v>1.9112319246670626</c:v>
                </c:pt>
                <c:pt idx="687">
                  <c:v>1.9140139219346641</c:v>
                </c:pt>
                <c:pt idx="688">
                  <c:v>1.9167959273901138</c:v>
                </c:pt>
                <c:pt idx="689">
                  <c:v>1.9195779359666061</c:v>
                </c:pt>
                <c:pt idx="690">
                  <c:v>1.9223599472802697</c:v>
                </c:pt>
                <c:pt idx="691">
                  <c:v>1.9251419517273298</c:v>
                </c:pt>
                <c:pt idx="692">
                  <c:v>1.9279239556059502</c:v>
                </c:pt>
                <c:pt idx="693">
                  <c:v>1.9307059509946076</c:v>
                </c:pt>
                <c:pt idx="694">
                  <c:v>1.9334879549243473</c:v>
                </c:pt>
                <c:pt idx="695">
                  <c:v>1.9362699821654072</c:v>
                </c:pt>
                <c:pt idx="696">
                  <c:v>1.9390519688194514</c:v>
                </c:pt>
                <c:pt idx="697">
                  <c:v>1.9418339840073613</c:v>
                </c:pt>
                <c:pt idx="698">
                  <c:v>1.9446159651618022</c:v>
                </c:pt>
                <c:pt idx="699">
                  <c:v>1.9473979665795125</c:v>
                </c:pt>
                <c:pt idx="700">
                  <c:v>1.950179973272878</c:v>
                </c:pt>
                <c:pt idx="701">
                  <c:v>1.9529619771007838</c:v>
                </c:pt>
                <c:pt idx="702">
                  <c:v>1.9557439819714895</c:v>
                </c:pt>
                <c:pt idx="703">
                  <c:v>1.9585260046588842</c:v>
                </c:pt>
                <c:pt idx="704">
                  <c:v>1.9613079956032586</c:v>
                </c:pt>
                <c:pt idx="705">
                  <c:v>1.9640900055827448</c:v>
                </c:pt>
                <c:pt idx="706">
                  <c:v>1.9668719924643165</c:v>
                </c:pt>
                <c:pt idx="707">
                  <c:v>1.9696539903053298</c:v>
                </c:pt>
                <c:pt idx="708">
                  <c:v>1.9724360002261419</c:v>
                </c:pt>
                <c:pt idx="709">
                  <c:v>1.975218010141784</c:v>
                </c:pt>
                <c:pt idx="710">
                  <c:v>1.9780000032393799</c:v>
                </c:pt>
                <c:pt idx="711">
                  <c:v>1.9807820215759802</c:v>
                </c:pt>
                <c:pt idx="712">
                  <c:v>1.9835640147040012</c:v>
                </c:pt>
                <c:pt idx="713">
                  <c:v>1.9863460152980998</c:v>
                </c:pt>
                <c:pt idx="714">
                  <c:v>1.9891280157724565</c:v>
                </c:pt>
                <c:pt idx="715">
                  <c:v>1.9919100210630309</c:v>
                </c:pt>
                <c:pt idx="716">
                  <c:v>1.9946920252491438</c:v>
                </c:pt>
                <c:pt idx="717">
                  <c:v>1.9974740295981519</c:v>
                </c:pt>
                <c:pt idx="718">
                  <c:v>2.0002560510354996</c:v>
                </c:pt>
                <c:pt idx="719">
                  <c:v>2.0030380348393955</c:v>
                </c:pt>
                <c:pt idx="720">
                  <c:v>2.0058200379031526</c:v>
                </c:pt>
                <c:pt idx="721">
                  <c:v>2.0086020401202194</c:v>
                </c:pt>
                <c:pt idx="722">
                  <c:v>2.0113840482050516</c:v>
                </c:pt>
                <c:pt idx="723">
                  <c:v>2.0141660455464412</c:v>
                </c:pt>
                <c:pt idx="724">
                  <c:v>2.0169480430829383</c:v>
                </c:pt>
                <c:pt idx="725">
                  <c:v>2.0197300690805191</c:v>
                </c:pt>
                <c:pt idx="726">
                  <c:v>2.0225120700739931</c:v>
                </c:pt>
                <c:pt idx="727">
                  <c:v>2.0252940534612072</c:v>
                </c:pt>
                <c:pt idx="728">
                  <c:v>2.0280760640902784</c:v>
                </c:pt>
                <c:pt idx="729">
                  <c:v>2.0308580943515349</c:v>
                </c:pt>
                <c:pt idx="730">
                  <c:v>2.0336400707190037</c:v>
                </c:pt>
                <c:pt idx="731">
                  <c:v>2.0364220828483317</c:v>
                </c:pt>
                <c:pt idx="732">
                  <c:v>2.0392041107041727</c:v>
                </c:pt>
                <c:pt idx="733">
                  <c:v>2.0419860826641592</c:v>
                </c:pt>
                <c:pt idx="734">
                  <c:v>2.044768085667648</c:v>
                </c:pt>
                <c:pt idx="735">
                  <c:v>2.0475500955208372</c:v>
                </c:pt>
                <c:pt idx="736">
                  <c:v>2.0503320865246808</c:v>
                </c:pt>
                <c:pt idx="737">
                  <c:v>2.0531140969351691</c:v>
                </c:pt>
                <c:pt idx="738">
                  <c:v>2.0558960943549227</c:v>
                </c:pt>
                <c:pt idx="739">
                  <c:v>2.0586781156345393</c:v>
                </c:pt>
                <c:pt idx="740">
                  <c:v>2.06146009915402</c:v>
                </c:pt>
                <c:pt idx="741">
                  <c:v>2.0642421105766782</c:v>
                </c:pt>
                <c:pt idx="742">
                  <c:v>2.0670241076931242</c:v>
                </c:pt>
                <c:pt idx="743">
                  <c:v>2.0698061080724202</c:v>
                </c:pt>
                <c:pt idx="744">
                  <c:v>2.0725881258902916</c:v>
                </c:pt>
                <c:pt idx="745">
                  <c:v>2.0753701276125192</c:v>
                </c:pt>
                <c:pt idx="746">
                  <c:v>2.0781521412834687</c:v>
                </c:pt>
                <c:pt idx="747">
                  <c:v>2.0809341279392992</c:v>
                </c:pt>
                <c:pt idx="748">
                  <c:v>2.0837162943722682</c:v>
                </c:pt>
                <c:pt idx="749">
                  <c:v>2.0864981511322807</c:v>
                </c:pt>
                <c:pt idx="750">
                  <c:v>2.0892801349564643</c:v>
                </c:pt>
                <c:pt idx="751">
                  <c:v>2.09206213924281</c:v>
                </c:pt>
                <c:pt idx="752">
                  <c:v>2.0948441421156394</c:v>
                </c:pt>
                <c:pt idx="753">
                  <c:v>2.0976261553259552</c:v>
                </c:pt>
                <c:pt idx="754">
                  <c:v>2.1004081498062579</c:v>
                </c:pt>
                <c:pt idx="755">
                  <c:v>2.1031901643400159</c:v>
                </c:pt>
                <c:pt idx="756">
                  <c:v>2.1059721579555246</c:v>
                </c:pt>
                <c:pt idx="757">
                  <c:v>2.1087541752887038</c:v>
                </c:pt>
                <c:pt idx="758">
                  <c:v>2.1115361626611486</c:v>
                </c:pt>
                <c:pt idx="759">
                  <c:v>2.1143181666427995</c:v>
                </c:pt>
                <c:pt idx="760">
                  <c:v>2.1171001800701061</c:v>
                </c:pt>
                <c:pt idx="761">
                  <c:v>2.119882179656797</c:v>
                </c:pt>
                <c:pt idx="762">
                  <c:v>2.1226641838345586</c:v>
                </c:pt>
                <c:pt idx="763">
                  <c:v>2.1254461893679837</c:v>
                </c:pt>
                <c:pt idx="764">
                  <c:v>2.1282281892498367</c:v>
                </c:pt>
                <c:pt idx="765">
                  <c:v>2.1310102025200219</c:v>
                </c:pt>
                <c:pt idx="766">
                  <c:v>2.1337921975275997</c:v>
                </c:pt>
                <c:pt idx="767">
                  <c:v>2.1365742100451608</c:v>
                </c:pt>
                <c:pt idx="768">
                  <c:v>2.1393562046617078</c:v>
                </c:pt>
                <c:pt idx="769">
                  <c:v>2.1421382084576024</c:v>
                </c:pt>
                <c:pt idx="770">
                  <c:v>2.1449202120768653</c:v>
                </c:pt>
                <c:pt idx="771">
                  <c:v>2.1477022081940649</c:v>
                </c:pt>
                <c:pt idx="772">
                  <c:v>2.1504842151064092</c:v>
                </c:pt>
                <c:pt idx="773">
                  <c:v>2.1532662167886478</c:v>
                </c:pt>
                <c:pt idx="774">
                  <c:v>2.1560482122974318</c:v>
                </c:pt>
                <c:pt idx="775">
                  <c:v>2.1588302206827858</c:v>
                </c:pt>
                <c:pt idx="776">
                  <c:v>2.1616122358476266</c:v>
                </c:pt>
                <c:pt idx="777">
                  <c:v>2.1643942178416058</c:v>
                </c:pt>
                <c:pt idx="778">
                  <c:v>2.167176221576224</c:v>
                </c:pt>
                <c:pt idx="779">
                  <c:v>2.1699582346051387</c:v>
                </c:pt>
                <c:pt idx="780">
                  <c:v>2.1727402303151977</c:v>
                </c:pt>
                <c:pt idx="781">
                  <c:v>2.1755222281591959</c:v>
                </c:pt>
                <c:pt idx="782">
                  <c:v>2.1783042395353194</c:v>
                </c:pt>
                <c:pt idx="783">
                  <c:v>2.1810862670759206</c:v>
                </c:pt>
                <c:pt idx="784">
                  <c:v>2.1838682435605214</c:v>
                </c:pt>
                <c:pt idx="785">
                  <c:v>2.1866502446580172</c:v>
                </c:pt>
                <c:pt idx="786">
                  <c:v>2.1894322556657841</c:v>
                </c:pt>
                <c:pt idx="787">
                  <c:v>2.1922142577804253</c:v>
                </c:pt>
                <c:pt idx="788">
                  <c:v>2.1949962589371959</c:v>
                </c:pt>
                <c:pt idx="789">
                  <c:v>2.1977782670508499</c:v>
                </c:pt>
                <c:pt idx="790">
                  <c:v>2.2005602791927092</c:v>
                </c:pt>
                <c:pt idx="791">
                  <c:v>2.2033422674949854</c:v>
                </c:pt>
                <c:pt idx="792">
                  <c:v>2.2061242689254361</c:v>
                </c:pt>
                <c:pt idx="793">
                  <c:v>2.2089062719923747</c:v>
                </c:pt>
                <c:pt idx="794">
                  <c:v>2.2116882737241204</c:v>
                </c:pt>
                <c:pt idx="795">
                  <c:v>2.2144702901016231</c:v>
                </c:pt>
                <c:pt idx="796">
                  <c:v>2.2172522948758586</c:v>
                </c:pt>
                <c:pt idx="797">
                  <c:v>2.2200343133775493</c:v>
                </c:pt>
                <c:pt idx="798">
                  <c:v>2.2228163233600129</c:v>
                </c:pt>
                <c:pt idx="799">
                  <c:v>2.2255982957573677</c:v>
                </c:pt>
                <c:pt idx="800">
                  <c:v>2.2283803049943844</c:v>
                </c:pt>
                <c:pt idx="801">
                  <c:v>2.2311623017273576</c:v>
                </c:pt>
                <c:pt idx="802">
                  <c:v>2.2339442958046982</c:v>
                </c:pt>
                <c:pt idx="803">
                  <c:v>2.2367263127754988</c:v>
                </c:pt>
                <c:pt idx="804">
                  <c:v>2.2395083167312873</c:v>
                </c:pt>
                <c:pt idx="805">
                  <c:v>2.2422903078717766</c:v>
                </c:pt>
                <c:pt idx="806">
                  <c:v>2.2450723098585188</c:v>
                </c:pt>
                <c:pt idx="807">
                  <c:v>2.247854319249678</c:v>
                </c:pt>
                <c:pt idx="808">
                  <c:v>2.2506363227591555</c:v>
                </c:pt>
                <c:pt idx="809">
                  <c:v>2.2534183287657421</c:v>
                </c:pt>
                <c:pt idx="810">
                  <c:v>2.2562003264699131</c:v>
                </c:pt>
                <c:pt idx="811">
                  <c:v>2.258982344344282</c:v>
                </c:pt>
                <c:pt idx="812">
                  <c:v>2.2617644959499299</c:v>
                </c:pt>
                <c:pt idx="813">
                  <c:v>2.2645463543394801</c:v>
                </c:pt>
                <c:pt idx="814">
                  <c:v>2.2673283419279397</c:v>
                </c:pt>
                <c:pt idx="815">
                  <c:v>2.2701103475715407</c:v>
                </c:pt>
                <c:pt idx="816">
                  <c:v>2.2728923493663449</c:v>
                </c:pt>
                <c:pt idx="817">
                  <c:v>2.2756743532326382</c:v>
                </c:pt>
                <c:pt idx="818">
                  <c:v>2.2784563692195037</c:v>
                </c:pt>
                <c:pt idx="819">
                  <c:v>2.2812383758687176</c:v>
                </c:pt>
                <c:pt idx="820">
                  <c:v>2.2840204028120454</c:v>
                </c:pt>
                <c:pt idx="821">
                  <c:v>2.2868023651986729</c:v>
                </c:pt>
                <c:pt idx="822">
                  <c:v>2.2895843786049066</c:v>
                </c:pt>
                <c:pt idx="823">
                  <c:v>2.2923663765638467</c:v>
                </c:pt>
                <c:pt idx="824">
                  <c:v>2.2951483774178998</c:v>
                </c:pt>
                <c:pt idx="825">
                  <c:v>2.2979303887566358</c:v>
                </c:pt>
                <c:pt idx="826">
                  <c:v>2.3007123780215419</c:v>
                </c:pt>
                <c:pt idx="827">
                  <c:v>2.3034943883618211</c:v>
                </c:pt>
                <c:pt idx="828">
                  <c:v>2.306276396964559</c:v>
                </c:pt>
                <c:pt idx="829">
                  <c:v>2.3090583907773827</c:v>
                </c:pt>
                <c:pt idx="830">
                  <c:v>2.3118403887609977</c:v>
                </c:pt>
                <c:pt idx="831">
                  <c:v>2.3146224216991613</c:v>
                </c:pt>
                <c:pt idx="832">
                  <c:v>2.3174044143226027</c:v>
                </c:pt>
                <c:pt idx="833">
                  <c:v>2.3201864036450033</c:v>
                </c:pt>
                <c:pt idx="834">
                  <c:v>2.3229684126099337</c:v>
                </c:pt>
                <c:pt idx="835">
                  <c:v>2.3257504455566576</c:v>
                </c:pt>
                <c:pt idx="836">
                  <c:v>2.3285324159475671</c:v>
                </c:pt>
                <c:pt idx="837">
                  <c:v>2.3313144152504437</c:v>
                </c:pt>
                <c:pt idx="838">
                  <c:v>2.3340964366470187</c:v>
                </c:pt>
                <c:pt idx="839">
                  <c:v>2.3368784419996356</c:v>
                </c:pt>
                <c:pt idx="840">
                  <c:v>2.3396604316237504</c:v>
                </c:pt>
                <c:pt idx="841">
                  <c:v>2.3424424308498524</c:v>
                </c:pt>
                <c:pt idx="842">
                  <c:v>2.3452244334247361</c:v>
                </c:pt>
                <c:pt idx="843">
                  <c:v>2.3480064401523202</c:v>
                </c:pt>
                <c:pt idx="844">
                  <c:v>2.3507884602574798</c:v>
                </c:pt>
                <c:pt idx="845">
                  <c:v>2.3535704489116007</c:v>
                </c:pt>
                <c:pt idx="846">
                  <c:v>2.3563524664305344</c:v>
                </c:pt>
                <c:pt idx="847">
                  <c:v>2.359134457044155</c:v>
                </c:pt>
                <c:pt idx="848">
                  <c:v>2.3619164674655826</c:v>
                </c:pt>
                <c:pt idx="849">
                  <c:v>2.3646984589288707</c:v>
                </c:pt>
                <c:pt idx="850">
                  <c:v>2.3674804611194848</c:v>
                </c:pt>
                <c:pt idx="851">
                  <c:v>2.3702624659223668</c:v>
                </c:pt>
                <c:pt idx="852">
                  <c:v>2.3730444785743865</c:v>
                </c:pt>
                <c:pt idx="853">
                  <c:v>2.3758264828450235</c:v>
                </c:pt>
                <c:pt idx="854">
                  <c:v>2.3786084760414763</c:v>
                </c:pt>
                <c:pt idx="855">
                  <c:v>2.381390481766231</c:v>
                </c:pt>
                <c:pt idx="856">
                  <c:v>2.3841724872081587</c:v>
                </c:pt>
                <c:pt idx="857">
                  <c:v>2.386954485617407</c:v>
                </c:pt>
                <c:pt idx="858">
                  <c:v>2.3897364921124802</c:v>
                </c:pt>
                <c:pt idx="859">
                  <c:v>2.3925184958112924</c:v>
                </c:pt>
                <c:pt idx="860">
                  <c:v>2.3953005113753214</c:v>
                </c:pt>
                <c:pt idx="861">
                  <c:v>2.3980825200452847</c:v>
                </c:pt>
                <c:pt idx="862">
                  <c:v>2.4008644968330168</c:v>
                </c:pt>
                <c:pt idx="863">
                  <c:v>2.4036465120169552</c:v>
                </c:pt>
                <c:pt idx="864">
                  <c:v>2.4064285122938056</c:v>
                </c:pt>
                <c:pt idx="865">
                  <c:v>2.4092105390117795</c:v>
                </c:pt>
                <c:pt idx="866">
                  <c:v>2.4119925157722597</c:v>
                </c:pt>
                <c:pt idx="867">
                  <c:v>2.4147745386772459</c:v>
                </c:pt>
                <c:pt idx="868">
                  <c:v>2.4175565225062026</c:v>
                </c:pt>
                <c:pt idx="869">
                  <c:v>2.4203385215437572</c:v>
                </c:pt>
                <c:pt idx="870">
                  <c:v>2.4231205226134138</c:v>
                </c:pt>
                <c:pt idx="871">
                  <c:v>2.4259025367708507</c:v>
                </c:pt>
                <c:pt idx="872">
                  <c:v>2.4286845385416012</c:v>
                </c:pt>
                <c:pt idx="873">
                  <c:v>2.4314665422487778</c:v>
                </c:pt>
                <c:pt idx="874">
                  <c:v>2.434248564975952</c:v>
                </c:pt>
                <c:pt idx="875">
                  <c:v>2.4370305462576849</c:v>
                </c:pt>
                <c:pt idx="876">
                  <c:v>2.4398127113093278</c:v>
                </c:pt>
                <c:pt idx="877">
                  <c:v>2.4425945689309621</c:v>
                </c:pt>
                <c:pt idx="878">
                  <c:v>2.4453765602711242</c:v>
                </c:pt>
                <c:pt idx="879">
                  <c:v>2.4481585616381194</c:v>
                </c:pt>
                <c:pt idx="880">
                  <c:v>2.450940566645067</c:v>
                </c:pt>
                <c:pt idx="881">
                  <c:v>2.4537225858748948</c:v>
                </c:pt>
                <c:pt idx="882">
                  <c:v>2.4565045657645648</c:v>
                </c:pt>
                <c:pt idx="883">
                  <c:v>2.4592865953617187</c:v>
                </c:pt>
                <c:pt idx="884">
                  <c:v>2.4620685791019707</c:v>
                </c:pt>
                <c:pt idx="885">
                  <c:v>2.4648505748778677</c:v>
                </c:pt>
                <c:pt idx="886">
                  <c:v>2.4676325846507048</c:v>
                </c:pt>
                <c:pt idx="887">
                  <c:v>2.4704146068269432</c:v>
                </c:pt>
                <c:pt idx="888">
                  <c:v>2.4731966046436877</c:v>
                </c:pt>
                <c:pt idx="889">
                  <c:v>2.4759785876024853</c:v>
                </c:pt>
                <c:pt idx="890">
                  <c:v>2.4787606005584135</c:v>
                </c:pt>
                <c:pt idx="891">
                  <c:v>2.4815426043296327</c:v>
                </c:pt>
                <c:pt idx="892">
                  <c:v>2.4843246036364977</c:v>
                </c:pt>
                <c:pt idx="893">
                  <c:v>2.4871066177631076</c:v>
                </c:pt>
                <c:pt idx="894">
                  <c:v>2.4898886183502387</c:v>
                </c:pt>
                <c:pt idx="895">
                  <c:v>2.4926706259348372</c:v>
                </c:pt>
                <c:pt idx="896">
                  <c:v>2.4954526180685979</c:v>
                </c:pt>
                <c:pt idx="897">
                  <c:v>2.4982346158250883</c:v>
                </c:pt>
                <c:pt idx="898">
                  <c:v>2.501016623267879</c:v>
                </c:pt>
                <c:pt idx="899">
                  <c:v>2.5037986519179229</c:v>
                </c:pt>
                <c:pt idx="900">
                  <c:v>2.5065806471283603</c:v>
                </c:pt>
                <c:pt idx="901">
                  <c:v>2.5093626301100227</c:v>
                </c:pt>
                <c:pt idx="902">
                  <c:v>2.5121446555976417</c:v>
                </c:pt>
                <c:pt idx="903">
                  <c:v>2.5149266456875692</c:v>
                </c:pt>
                <c:pt idx="904">
                  <c:v>2.5177086526076797</c:v>
                </c:pt>
                <c:pt idx="905">
                  <c:v>2.5204906409867212</c:v>
                </c:pt>
                <c:pt idx="906">
                  <c:v>2.5232726499602007</c:v>
                </c:pt>
                <c:pt idx="907">
                  <c:v>2.5260546558247778</c:v>
                </c:pt>
                <c:pt idx="908">
                  <c:v>2.5288366592244662</c:v>
                </c:pt>
                <c:pt idx="909">
                  <c:v>2.5316186725368124</c:v>
                </c:pt>
                <c:pt idx="910">
                  <c:v>2.5344006625579252</c:v>
                </c:pt>
                <c:pt idx="911">
                  <c:v>2.5371827495878003</c:v>
                </c:pt>
                <c:pt idx="912">
                  <c:v>2.5399646770127142</c:v>
                </c:pt>
                <c:pt idx="913">
                  <c:v>2.5427466865566228</c:v>
                </c:pt>
                <c:pt idx="914">
                  <c:v>2.5455286748911159</c:v>
                </c:pt>
                <c:pt idx="915">
                  <c:v>2.5483106867541245</c:v>
                </c:pt>
                <c:pt idx="916">
                  <c:v>2.5510926962674039</c:v>
                </c:pt>
                <c:pt idx="917">
                  <c:v>2.5538746892160287</c:v>
                </c:pt>
                <c:pt idx="918">
                  <c:v>2.5566566859889734</c:v>
                </c:pt>
                <c:pt idx="919">
                  <c:v>2.5594386998761225</c:v>
                </c:pt>
                <c:pt idx="920">
                  <c:v>2.5622207034295621</c:v>
                </c:pt>
                <c:pt idx="921">
                  <c:v>2.5650026948367577</c:v>
                </c:pt>
                <c:pt idx="922">
                  <c:v>2.5677847043285675</c:v>
                </c:pt>
                <c:pt idx="923">
                  <c:v>2.5705667196938808</c:v>
                </c:pt>
                <c:pt idx="924">
                  <c:v>2.5733487115171751</c:v>
                </c:pt>
                <c:pt idx="925">
                  <c:v>2.5761307111056611</c:v>
                </c:pt>
                <c:pt idx="926">
                  <c:v>2.5789127280096285</c:v>
                </c:pt>
                <c:pt idx="927">
                  <c:v>2.5816947306419906</c:v>
                </c:pt>
                <c:pt idx="928">
                  <c:v>2.5844767251296483</c:v>
                </c:pt>
                <c:pt idx="929">
                  <c:v>2.5872587307267132</c:v>
                </c:pt>
                <c:pt idx="930">
                  <c:v>2.5900407455138557</c:v>
                </c:pt>
                <c:pt idx="931">
                  <c:v>2.5928227352159388</c:v>
                </c:pt>
                <c:pt idx="932">
                  <c:v>2.5956047386876286</c:v>
                </c:pt>
                <c:pt idx="933">
                  <c:v>2.5983867700131711</c:v>
                </c:pt>
                <c:pt idx="934">
                  <c:v>2.6011687400842596</c:v>
                </c:pt>
                <c:pt idx="935">
                  <c:v>2.6039507472510057</c:v>
                </c:pt>
                <c:pt idx="936">
                  <c:v>2.6067327488391649</c:v>
                </c:pt>
                <c:pt idx="937">
                  <c:v>2.6095148272318802</c:v>
                </c:pt>
                <c:pt idx="938">
                  <c:v>2.6122967502457342</c:v>
                </c:pt>
                <c:pt idx="939">
                  <c:v>2.6150787753675853</c:v>
                </c:pt>
                <c:pt idx="940">
                  <c:v>2.617860850633098</c:v>
                </c:pt>
                <c:pt idx="941">
                  <c:v>2.6206427763163092</c:v>
                </c:pt>
                <c:pt idx="942">
                  <c:v>2.6234247754672415</c:v>
                </c:pt>
                <c:pt idx="943">
                  <c:v>2.6262067754624612</c:v>
                </c:pt>
                <c:pt idx="944">
                  <c:v>2.6289887879396496</c:v>
                </c:pt>
                <c:pt idx="945">
                  <c:v>2.6317707710559763</c:v>
                </c:pt>
                <c:pt idx="946">
                  <c:v>2.6345527761862311</c:v>
                </c:pt>
                <c:pt idx="947">
                  <c:v>2.6373348062478126</c:v>
                </c:pt>
                <c:pt idx="948">
                  <c:v>2.6401167898184044</c:v>
                </c:pt>
                <c:pt idx="949">
                  <c:v>2.6428987859423612</c:v>
                </c:pt>
                <c:pt idx="950">
                  <c:v>2.6456807900517005</c:v>
                </c:pt>
                <c:pt idx="951">
                  <c:v>2.6484628126092176</c:v>
                </c:pt>
                <c:pt idx="952">
                  <c:v>2.6512448112161664</c:v>
                </c:pt>
                <c:pt idx="953">
                  <c:v>2.6540268000952305</c:v>
                </c:pt>
                <c:pt idx="954">
                  <c:v>2.6568087995061016</c:v>
                </c:pt>
                <c:pt idx="955">
                  <c:v>2.6595908104993602</c:v>
                </c:pt>
                <c:pt idx="956">
                  <c:v>2.6623728141281622</c:v>
                </c:pt>
                <c:pt idx="957">
                  <c:v>2.6651548147650246</c:v>
                </c:pt>
                <c:pt idx="958">
                  <c:v>2.6679368309511911</c:v>
                </c:pt>
                <c:pt idx="959">
                  <c:v>2.6707188273257532</c:v>
                </c:pt>
                <c:pt idx="960">
                  <c:v>2.6735008308392074</c:v>
                </c:pt>
                <c:pt idx="961">
                  <c:v>2.6762828230189024</c:v>
                </c:pt>
                <c:pt idx="962">
                  <c:v>2.6790648284357776</c:v>
                </c:pt>
                <c:pt idx="963">
                  <c:v>2.6818468377712463</c:v>
                </c:pt>
                <c:pt idx="964">
                  <c:v>2.6846288415377022</c:v>
                </c:pt>
                <c:pt idx="965">
                  <c:v>2.687410866067248</c:v>
                </c:pt>
                <c:pt idx="966">
                  <c:v>2.6901928654120892</c:v>
                </c:pt>
                <c:pt idx="967">
                  <c:v>2.6929748694359019</c:v>
                </c:pt>
                <c:pt idx="968">
                  <c:v>2.6957568569682566</c:v>
                </c:pt>
                <c:pt idx="969">
                  <c:v>2.6985388549240286</c:v>
                </c:pt>
                <c:pt idx="970">
                  <c:v>2.7013208578778078</c:v>
                </c:pt>
                <c:pt idx="971">
                  <c:v>2.704102867957936</c:v>
                </c:pt>
                <c:pt idx="972">
                  <c:v>2.7068848781132315</c:v>
                </c:pt>
                <c:pt idx="973">
                  <c:v>2.7096668612912094</c:v>
                </c:pt>
                <c:pt idx="974">
                  <c:v>2.7124488642169338</c:v>
                </c:pt>
                <c:pt idx="975">
                  <c:v>2.7152308750244152</c:v>
                </c:pt>
                <c:pt idx="976">
                  <c:v>2.7180128791446929</c:v>
                </c:pt>
                <c:pt idx="977">
                  <c:v>2.7207948743147616</c:v>
                </c:pt>
                <c:pt idx="978">
                  <c:v>2.7235768952552752</c:v>
                </c:pt>
                <c:pt idx="979">
                  <c:v>2.7263588988417231</c:v>
                </c:pt>
                <c:pt idx="980">
                  <c:v>2.7291408947940399</c:v>
                </c:pt>
                <c:pt idx="981">
                  <c:v>2.7319228923120482</c:v>
                </c:pt>
                <c:pt idx="982">
                  <c:v>2.7347048960600002</c:v>
                </c:pt>
                <c:pt idx="983">
                  <c:v>2.7374869021493242</c:v>
                </c:pt>
                <c:pt idx="984">
                  <c:v>2.7402689012033847</c:v>
                </c:pt>
                <c:pt idx="985">
                  <c:v>2.743050906165184</c:v>
                </c:pt>
                <c:pt idx="986">
                  <c:v>2.7458329221140638</c:v>
                </c:pt>
                <c:pt idx="987">
                  <c:v>2.7486149167071416</c:v>
                </c:pt>
                <c:pt idx="988">
                  <c:v>2.7513969152303592</c:v>
                </c:pt>
                <c:pt idx="989">
                  <c:v>2.7541789169772386</c:v>
                </c:pt>
                <c:pt idx="990">
                  <c:v>2.7569609171705638</c:v>
                </c:pt>
                <c:pt idx="991">
                  <c:v>2.7597429405924752</c:v>
                </c:pt>
                <c:pt idx="992">
                  <c:v>2.7625249303546231</c:v>
                </c:pt>
                <c:pt idx="993">
                  <c:v>2.7653069533264412</c:v>
                </c:pt>
                <c:pt idx="994">
                  <c:v>2.7680889338704637</c:v>
                </c:pt>
                <c:pt idx="995">
                  <c:v>2.7708709391264277</c:v>
                </c:pt>
                <c:pt idx="996">
                  <c:v>2.7736529402129841</c:v>
                </c:pt>
                <c:pt idx="997">
                  <c:v>2.7764349361539629</c:v>
                </c:pt>
                <c:pt idx="998">
                  <c:v>2.7792170134444119</c:v>
                </c:pt>
                <c:pt idx="999">
                  <c:v>2.7819989572629478</c:v>
                </c:pt>
                <c:pt idx="1000">
                  <c:v>2.784780960537335</c:v>
                </c:pt>
                <c:pt idx="1001">
                  <c:v>2.7875629838331335</c:v>
                </c:pt>
                <c:pt idx="1002">
                  <c:v>2.7903449531701057</c:v>
                </c:pt>
                <c:pt idx="1003">
                  <c:v>2.7931269687416918</c:v>
                </c:pt>
                <c:pt idx="1004">
                  <c:v>2.7959091296889667</c:v>
                </c:pt>
                <c:pt idx="1005">
                  <c:v>2.7986909807339742</c:v>
                </c:pt>
                <c:pt idx="1006">
                  <c:v>2.8014729718923581</c:v>
                </c:pt>
                <c:pt idx="1007">
                  <c:v>2.8042549899811333</c:v>
                </c:pt>
                <c:pt idx="1008">
                  <c:v>2.8070369840938767</c:v>
                </c:pt>
                <c:pt idx="1009">
                  <c:v>2.8098189745551356</c:v>
                </c:pt>
                <c:pt idx="1010">
                  <c:v>2.8126009762713977</c:v>
                </c:pt>
                <c:pt idx="1011">
                  <c:v>2.8153830054612197</c:v>
                </c:pt>
                <c:pt idx="1012">
                  <c:v>2.8181649930926227</c:v>
                </c:pt>
                <c:pt idx="1013">
                  <c:v>2.8209469945467327</c:v>
                </c:pt>
                <c:pt idx="1014">
                  <c:v>2.8237290133831525</c:v>
                </c:pt>
                <c:pt idx="1015">
                  <c:v>2.8265109970092368</c:v>
                </c:pt>
                <c:pt idx="1016">
                  <c:v>2.8292930002752668</c:v>
                </c:pt>
                <c:pt idx="1017">
                  <c:v>2.8320750122900256</c:v>
                </c:pt>
                <c:pt idx="1018">
                  <c:v>2.8348570017753243</c:v>
                </c:pt>
                <c:pt idx="1019">
                  <c:v>2.8376390123668047</c:v>
                </c:pt>
                <c:pt idx="1020">
                  <c:v>2.8404210236030987</c:v>
                </c:pt>
                <c:pt idx="1021">
                  <c:v>2.8432030413770342</c:v>
                </c:pt>
                <c:pt idx="1022">
                  <c:v>2.8459850165509302</c:v>
                </c:pt>
                <c:pt idx="1023">
                  <c:v>2.8487670218074892</c:v>
                </c:pt>
                <c:pt idx="1024">
                  <c:v>2.8515490359927735</c:v>
                </c:pt>
                <c:pt idx="1025">
                  <c:v>2.8543310210095285</c:v>
                </c:pt>
                <c:pt idx="1026">
                  <c:v>2.8571130361769552</c:v>
                </c:pt>
                <c:pt idx="1027">
                  <c:v>2.8598950369056935</c:v>
                </c:pt>
                <c:pt idx="1028">
                  <c:v>2.8626770422446017</c:v>
                </c:pt>
                <c:pt idx="1029">
                  <c:v>2.8654590333884564</c:v>
                </c:pt>
                <c:pt idx="1030">
                  <c:v>2.8682410504457807</c:v>
                </c:pt>
                <c:pt idx="1031">
                  <c:v>2.8710230420472991</c:v>
                </c:pt>
                <c:pt idx="1032">
                  <c:v>2.8738050543053113</c:v>
                </c:pt>
                <c:pt idx="1033">
                  <c:v>2.8765870501048765</c:v>
                </c:pt>
                <c:pt idx="1034">
                  <c:v>2.8793690540584778</c:v>
                </c:pt>
                <c:pt idx="1035">
                  <c:v>2.8821510858504311</c:v>
                </c:pt>
                <c:pt idx="1036">
                  <c:v>2.8849330561393156</c:v>
                </c:pt>
                <c:pt idx="1037">
                  <c:v>2.8877150539035457</c:v>
                </c:pt>
                <c:pt idx="1038">
                  <c:v>2.8904970607518488</c:v>
                </c:pt>
                <c:pt idx="1039">
                  <c:v>2.8932790686710002</c:v>
                </c:pt>
                <c:pt idx="1040">
                  <c:v>2.896061070197903</c:v>
                </c:pt>
                <c:pt idx="1041">
                  <c:v>2.8988430701296752</c:v>
                </c:pt>
                <c:pt idx="1042">
                  <c:v>2.9016250804624031</c:v>
                </c:pt>
                <c:pt idx="1043">
                  <c:v>2.9044070898702667</c:v>
                </c:pt>
                <c:pt idx="1044">
                  <c:v>2.9071890781514695</c:v>
                </c:pt>
                <c:pt idx="1045">
                  <c:v>2.909971078095769</c:v>
                </c:pt>
                <c:pt idx="1046">
                  <c:v>2.9127530835462383</c:v>
                </c:pt>
                <c:pt idx="1047">
                  <c:v>2.9155350918096787</c:v>
                </c:pt>
                <c:pt idx="1048">
                  <c:v>2.9183170905122982</c:v>
                </c:pt>
                <c:pt idx="1049">
                  <c:v>2.9210991039517364</c:v>
                </c:pt>
                <c:pt idx="1050">
                  <c:v>2.9238810875822012</c:v>
                </c:pt>
                <c:pt idx="1051">
                  <c:v>2.9266630974878947</c:v>
                </c:pt>
                <c:pt idx="1052">
                  <c:v>2.9294451047453167</c:v>
                </c:pt>
                <c:pt idx="1053">
                  <c:v>2.9322271022052524</c:v>
                </c:pt>
                <c:pt idx="1054">
                  <c:v>2.9350090990961393</c:v>
                </c:pt>
                <c:pt idx="1055">
                  <c:v>2.9377911156516552</c:v>
                </c:pt>
                <c:pt idx="1056">
                  <c:v>2.9405731320979656</c:v>
                </c:pt>
                <c:pt idx="1057">
                  <c:v>2.9433551098467428</c:v>
                </c:pt>
                <c:pt idx="1058">
                  <c:v>2.9461371215329435</c:v>
                </c:pt>
                <c:pt idx="1059">
                  <c:v>2.948919126849959</c:v>
                </c:pt>
                <c:pt idx="1060">
                  <c:v>2.9517011285723802</c:v>
                </c:pt>
                <c:pt idx="1061">
                  <c:v>2.9544831247070777</c:v>
                </c:pt>
                <c:pt idx="1062">
                  <c:v>2.9572651224058735</c:v>
                </c:pt>
                <c:pt idx="1063">
                  <c:v>2.9600471478067805</c:v>
                </c:pt>
                <c:pt idx="1064">
                  <c:v>2.9628291357317433</c:v>
                </c:pt>
                <c:pt idx="1065">
                  <c:v>2.9656111432515204</c:v>
                </c:pt>
                <c:pt idx="1066">
                  <c:v>2.9683931376081132</c:v>
                </c:pt>
                <c:pt idx="1067">
                  <c:v>2.9711751479867794</c:v>
                </c:pt>
                <c:pt idx="1068">
                  <c:v>2.9739573031637567</c:v>
                </c:pt>
                <c:pt idx="1069">
                  <c:v>2.9767391785855644</c:v>
                </c:pt>
                <c:pt idx="1070">
                  <c:v>2.9795211734646507</c:v>
                </c:pt>
                <c:pt idx="1071">
                  <c:v>2.9823031583177158</c:v>
                </c:pt>
                <c:pt idx="1072">
                  <c:v>2.9850851565742067</c:v>
                </c:pt>
                <c:pt idx="1073">
                  <c:v>2.9878671569389801</c:v>
                </c:pt>
                <c:pt idx="1074">
                  <c:v>2.9906491611036041</c:v>
                </c:pt>
                <c:pt idx="1075">
                  <c:v>2.993431181298075</c:v>
                </c:pt>
                <c:pt idx="1076">
                  <c:v>2.9962131911007357</c:v>
                </c:pt>
                <c:pt idx="1077">
                  <c:v>2.9989951817684593</c:v>
                </c:pt>
                <c:pt idx="1078">
                  <c:v>3.001777171373484</c:v>
                </c:pt>
                <c:pt idx="1079">
                  <c:v>3.0045591789439712</c:v>
                </c:pt>
                <c:pt idx="1080">
                  <c:v>3.0073411784013984</c:v>
                </c:pt>
                <c:pt idx="1081">
                  <c:v>3.010123176342641</c:v>
                </c:pt>
                <c:pt idx="1082">
                  <c:v>3.0129051955042363</c:v>
                </c:pt>
                <c:pt idx="1083">
                  <c:v>3.0156871928844224</c:v>
                </c:pt>
                <c:pt idx="1084">
                  <c:v>3.0184692077041833</c:v>
                </c:pt>
                <c:pt idx="1085">
                  <c:v>3.0212512011776891</c:v>
                </c:pt>
                <c:pt idx="1086">
                  <c:v>3.0240331966429213</c:v>
                </c:pt>
                <c:pt idx="1087">
                  <c:v>3.0268152054379893</c:v>
                </c:pt>
                <c:pt idx="1088">
                  <c:v>3.0295972071914474</c:v>
                </c:pt>
                <c:pt idx="1089">
                  <c:v>3.0323792048337443</c:v>
                </c:pt>
                <c:pt idx="1090">
                  <c:v>3.0351612099262226</c:v>
                </c:pt>
                <c:pt idx="1091">
                  <c:v>3.0379432250001677</c:v>
                </c:pt>
                <c:pt idx="1092">
                  <c:v>3.0407252245715588</c:v>
                </c:pt>
                <c:pt idx="1093">
                  <c:v>3.0435072181294016</c:v>
                </c:pt>
                <c:pt idx="1094">
                  <c:v>3.0462892197601179</c:v>
                </c:pt>
                <c:pt idx="1095">
                  <c:v>3.0490712391975916</c:v>
                </c:pt>
                <c:pt idx="1096">
                  <c:v>3.051853226638845</c:v>
                </c:pt>
                <c:pt idx="1097">
                  <c:v>3.0546352266521786</c:v>
                </c:pt>
                <c:pt idx="1098">
                  <c:v>3.0574172513257252</c:v>
                </c:pt>
                <c:pt idx="1099">
                  <c:v>3.0601992402509453</c:v>
                </c:pt>
                <c:pt idx="1100">
                  <c:v>3.062981236453258</c:v>
                </c:pt>
                <c:pt idx="1101">
                  <c:v>3.0657632391892378</c:v>
                </c:pt>
                <c:pt idx="1102">
                  <c:v>3.0685452553859411</c:v>
                </c:pt>
                <c:pt idx="1103">
                  <c:v>3.0713272667897042</c:v>
                </c:pt>
                <c:pt idx="1104">
                  <c:v>3.0741092483005623</c:v>
                </c:pt>
                <c:pt idx="1105">
                  <c:v>3.0768912939128197</c:v>
                </c:pt>
                <c:pt idx="1106">
                  <c:v>3.0796732507266582</c:v>
                </c:pt>
                <c:pt idx="1107">
                  <c:v>3.0824552538936367</c:v>
                </c:pt>
                <c:pt idx="1108">
                  <c:v>3.0852372678635378</c:v>
                </c:pt>
                <c:pt idx="1109">
                  <c:v>3.0880192560886299</c:v>
                </c:pt>
                <c:pt idx="1110">
                  <c:v>3.0908012576055985</c:v>
                </c:pt>
                <c:pt idx="1111">
                  <c:v>3.0935832708544977</c:v>
                </c:pt>
                <c:pt idx="1112">
                  <c:v>3.0963652831463144</c:v>
                </c:pt>
                <c:pt idx="1113">
                  <c:v>3.0991472644771672</c:v>
                </c:pt>
                <c:pt idx="1114">
                  <c:v>3.1019292692593652</c:v>
                </c:pt>
                <c:pt idx="1115">
                  <c:v>3.1047112804648362</c:v>
                </c:pt>
                <c:pt idx="1116">
                  <c:v>3.1074932782111766</c:v>
                </c:pt>
                <c:pt idx="1117">
                  <c:v>3.1102752824386508</c:v>
                </c:pt>
                <c:pt idx="1118">
                  <c:v>3.1130572841085598</c:v>
                </c:pt>
                <c:pt idx="1119">
                  <c:v>3.1158393028222604</c:v>
                </c:pt>
                <c:pt idx="1120">
                  <c:v>3.118621289543726</c:v>
                </c:pt>
                <c:pt idx="1121">
                  <c:v>3.1214033229892753</c:v>
                </c:pt>
                <c:pt idx="1122">
                  <c:v>3.1241852914437582</c:v>
                </c:pt>
                <c:pt idx="1123">
                  <c:v>3.1269673007660992</c:v>
                </c:pt>
                <c:pt idx="1124">
                  <c:v>3.1297493046136937</c:v>
                </c:pt>
                <c:pt idx="1125">
                  <c:v>3.1325313133256332</c:v>
                </c:pt>
                <c:pt idx="1126">
                  <c:v>3.1353133173068843</c:v>
                </c:pt>
                <c:pt idx="1127">
                  <c:v>3.1380953156150966</c:v>
                </c:pt>
                <c:pt idx="1128">
                  <c:v>3.1408773152918945</c:v>
                </c:pt>
                <c:pt idx="1129">
                  <c:v>3.143659360775279</c:v>
                </c:pt>
                <c:pt idx="1130">
                  <c:v>3.1464413445300483</c:v>
                </c:pt>
                <c:pt idx="1131">
                  <c:v>3.1492233297890477</c:v>
                </c:pt>
                <c:pt idx="1132">
                  <c:v>3.1520054895572804</c:v>
                </c:pt>
                <c:pt idx="1133">
                  <c:v>3.1547873489482781</c:v>
                </c:pt>
                <c:pt idx="1134">
                  <c:v>3.1575693405734602</c:v>
                </c:pt>
                <c:pt idx="1135">
                  <c:v>3.1603513346891905</c:v>
                </c:pt>
                <c:pt idx="1136">
                  <c:v>3.1631333355551798</c:v>
                </c:pt>
                <c:pt idx="1137">
                  <c:v>3.1659153411977856</c:v>
                </c:pt>
                <c:pt idx="1138">
                  <c:v>3.1686973462763461</c:v>
                </c:pt>
                <c:pt idx="1139">
                  <c:v>3.1714793632047571</c:v>
                </c:pt>
                <c:pt idx="1140">
                  <c:v>3.1742613623636431</c:v>
                </c:pt>
                <c:pt idx="1141">
                  <c:v>3.177043344795571</c:v>
                </c:pt>
                <c:pt idx="1142">
                  <c:v>3.179825346960528</c:v>
                </c:pt>
                <c:pt idx="1143">
                  <c:v>3.1826073584360994</c:v>
                </c:pt>
                <c:pt idx="1144">
                  <c:v>3.1853893590146742</c:v>
                </c:pt>
                <c:pt idx="1145">
                  <c:v>3.1881713572874948</c:v>
                </c:pt>
                <c:pt idx="1146">
                  <c:v>3.1909533661927436</c:v>
                </c:pt>
                <c:pt idx="1147">
                  <c:v>3.1937353814685672</c:v>
                </c:pt>
                <c:pt idx="1148">
                  <c:v>3.1965173772120452</c:v>
                </c:pt>
                <c:pt idx="1149">
                  <c:v>3.1992993860176613</c:v>
                </c:pt>
                <c:pt idx="1150">
                  <c:v>3.2020813764423366</c:v>
                </c:pt>
                <c:pt idx="1151">
                  <c:v>3.2048633870626482</c:v>
                </c:pt>
                <c:pt idx="1152">
                  <c:v>3.2076453821275011</c:v>
                </c:pt>
                <c:pt idx="1153">
                  <c:v>3.2104273831482177</c:v>
                </c:pt>
                <c:pt idx="1154">
                  <c:v>3.2132094030123231</c:v>
                </c:pt>
                <c:pt idx="1155">
                  <c:v>3.2159913901134782</c:v>
                </c:pt>
                <c:pt idx="1156">
                  <c:v>3.2187733904187787</c:v>
                </c:pt>
                <c:pt idx="1157">
                  <c:v>3.2215553956932377</c:v>
                </c:pt>
                <c:pt idx="1158">
                  <c:v>3.2243374355911003</c:v>
                </c:pt>
                <c:pt idx="1159">
                  <c:v>3.2271193995022491</c:v>
                </c:pt>
                <c:pt idx="1160">
                  <c:v>3.2299014181027812</c:v>
                </c:pt>
                <c:pt idx="1161">
                  <c:v>3.2326834199769525</c:v>
                </c:pt>
                <c:pt idx="1162">
                  <c:v>3.2354654052063183</c:v>
                </c:pt>
                <c:pt idx="1163">
                  <c:v>3.2382474090555027</c:v>
                </c:pt>
                <c:pt idx="1164">
                  <c:v>3.2410294464067286</c:v>
                </c:pt>
                <c:pt idx="1165">
                  <c:v>3.2438114177493502</c:v>
                </c:pt>
                <c:pt idx="1166">
                  <c:v>3.2465934155048277</c:v>
                </c:pt>
                <c:pt idx="1167">
                  <c:v>3.2493754346560948</c:v>
                </c:pt>
                <c:pt idx="1168">
                  <c:v>3.2521574486058951</c:v>
                </c:pt>
                <c:pt idx="1169">
                  <c:v>3.2549394245349972</c:v>
                </c:pt>
                <c:pt idx="1170">
                  <c:v>3.2577214293482197</c:v>
                </c:pt>
                <c:pt idx="1171">
                  <c:v>3.2605034395735397</c:v>
                </c:pt>
                <c:pt idx="1172">
                  <c:v>3.2632854404385285</c:v>
                </c:pt>
                <c:pt idx="1173">
                  <c:v>3.2660674558611382</c:v>
                </c:pt>
                <c:pt idx="1174">
                  <c:v>3.2688494465000102</c:v>
                </c:pt>
                <c:pt idx="1175">
                  <c:v>3.2716314611354012</c:v>
                </c:pt>
                <c:pt idx="1176">
                  <c:v>3.2744134567849992</c:v>
                </c:pt>
                <c:pt idx="1177">
                  <c:v>3.2771954545579915</c:v>
                </c:pt>
                <c:pt idx="1178">
                  <c:v>3.2799774555842753</c:v>
                </c:pt>
                <c:pt idx="1179">
                  <c:v>3.28275946725396</c:v>
                </c:pt>
                <c:pt idx="1180">
                  <c:v>3.2855414666861202</c:v>
                </c:pt>
                <c:pt idx="1181">
                  <c:v>3.2883234681818054</c:v>
                </c:pt>
                <c:pt idx="1182">
                  <c:v>3.2911054928859742</c:v>
                </c:pt>
                <c:pt idx="1183">
                  <c:v>3.293887485572855</c:v>
                </c:pt>
                <c:pt idx="1184">
                  <c:v>3.2966694854936867</c:v>
                </c:pt>
                <c:pt idx="1185">
                  <c:v>3.299447306781039</c:v>
                </c:pt>
                <c:pt idx="1186">
                  <c:v>3.3022291499697425</c:v>
                </c:pt>
                <c:pt idx="1187">
                  <c:v>3.3050111476739201</c:v>
                </c:pt>
                <c:pt idx="1188">
                  <c:v>3.3077931491316166</c:v>
                </c:pt>
                <c:pt idx="1189">
                  <c:v>3.3105751571822268</c:v>
                </c:pt>
                <c:pt idx="1190">
                  <c:v>3.3133571638867307</c:v>
                </c:pt>
                <c:pt idx="1191">
                  <c:v>3.3161391906154427</c:v>
                </c:pt>
                <c:pt idx="1192">
                  <c:v>3.3189211680255082</c:v>
                </c:pt>
                <c:pt idx="1193">
                  <c:v>3.3217031713593621</c:v>
                </c:pt>
                <c:pt idx="1194">
                  <c:v>3.3244851754104263</c:v>
                </c:pt>
                <c:pt idx="1195">
                  <c:v>3.3272671774558487</c:v>
                </c:pt>
                <c:pt idx="1196">
                  <c:v>3.3300491950103881</c:v>
                </c:pt>
                <c:pt idx="1197">
                  <c:v>3.3328313455495766</c:v>
                </c:pt>
                <c:pt idx="1198">
                  <c:v>3.3356132090296025</c:v>
                </c:pt>
                <c:pt idx="1199">
                  <c:v>3.3383951910969647</c:v>
                </c:pt>
                <c:pt idx="1200">
                  <c:v>3.3411771938844597</c:v>
                </c:pt>
                <c:pt idx="1201">
                  <c:v>3.3439591942549978</c:v>
                </c:pt>
                <c:pt idx="1202">
                  <c:v>3.3467411923635177</c:v>
                </c:pt>
                <c:pt idx="1203">
                  <c:v>3.3495231970566142</c:v>
                </c:pt>
                <c:pt idx="1204">
                  <c:v>3.352305237179809</c:v>
                </c:pt>
                <c:pt idx="1205">
                  <c:v>3.3550872253231723</c:v>
                </c:pt>
                <c:pt idx="1206">
                  <c:v>3.3578692092026468</c:v>
                </c:pt>
                <c:pt idx="1207">
                  <c:v>3.3606512110599156</c:v>
                </c:pt>
                <c:pt idx="1208">
                  <c:v>3.36343322281235</c:v>
                </c:pt>
                <c:pt idx="1209">
                  <c:v>3.3662152361260778</c:v>
                </c:pt>
                <c:pt idx="1210">
                  <c:v>3.3689972234106116</c:v>
                </c:pt>
                <c:pt idx="1211">
                  <c:v>3.371779233014776</c:v>
                </c:pt>
                <c:pt idx="1212">
                  <c:v>3.3745612493037731</c:v>
                </c:pt>
                <c:pt idx="1213">
                  <c:v>3.3773432443477422</c:v>
                </c:pt>
                <c:pt idx="1214">
                  <c:v>3.3801252436396814</c:v>
                </c:pt>
                <c:pt idx="1215">
                  <c:v>3.3829072436599685</c:v>
                </c:pt>
                <c:pt idx="1216">
                  <c:v>3.3856892532981537</c:v>
                </c:pt>
                <c:pt idx="1217">
                  <c:v>3.3884712586028503</c:v>
                </c:pt>
                <c:pt idx="1218">
                  <c:v>3.3912532555156178</c:v>
                </c:pt>
                <c:pt idx="1219">
                  <c:v>3.3940352710907762</c:v>
                </c:pt>
                <c:pt idx="1220">
                  <c:v>3.3968172650895587</c:v>
                </c:pt>
                <c:pt idx="1221">
                  <c:v>3.3995992702792903</c:v>
                </c:pt>
                <c:pt idx="1222">
                  <c:v>3.4023812819261052</c:v>
                </c:pt>
                <c:pt idx="1223">
                  <c:v>3.4051632784538182</c:v>
                </c:pt>
                <c:pt idx="1224">
                  <c:v>3.4079452790487021</c:v>
                </c:pt>
                <c:pt idx="1225">
                  <c:v>3.4107273085313095</c:v>
                </c:pt>
                <c:pt idx="1226">
                  <c:v>3.4135092997762038</c:v>
                </c:pt>
                <c:pt idx="1227">
                  <c:v>3.4162912861889878</c:v>
                </c:pt>
                <c:pt idx="1228">
                  <c:v>3.4190732963226171</c:v>
                </c:pt>
                <c:pt idx="1229">
                  <c:v>3.4218552982709785</c:v>
                </c:pt>
                <c:pt idx="1230">
                  <c:v>3.4246373021336911</c:v>
                </c:pt>
                <c:pt idx="1231">
                  <c:v>3.4274193040679366</c:v>
                </c:pt>
                <c:pt idx="1232">
                  <c:v>3.4302013102316433</c:v>
                </c:pt>
                <c:pt idx="1233">
                  <c:v>3.4329833246569983</c:v>
                </c:pt>
                <c:pt idx="1234">
                  <c:v>3.4357653102626653</c:v>
                </c:pt>
                <c:pt idx="1235">
                  <c:v>3.4385473295654934</c:v>
                </c:pt>
                <c:pt idx="1236">
                  <c:v>3.4413293276276784</c:v>
                </c:pt>
                <c:pt idx="1237">
                  <c:v>3.4441113288594276</c:v>
                </c:pt>
                <c:pt idx="1238">
                  <c:v>3.446893334635484</c:v>
                </c:pt>
                <c:pt idx="1239">
                  <c:v>3.4496753334908452</c:v>
                </c:pt>
                <c:pt idx="1240">
                  <c:v>3.4524573507814731</c:v>
                </c:pt>
                <c:pt idx="1241">
                  <c:v>3.4552393415641469</c:v>
                </c:pt>
                <c:pt idx="1242">
                  <c:v>3.4580213487859823</c:v>
                </c:pt>
                <c:pt idx="1243">
                  <c:v>3.4608033498834687</c:v>
                </c:pt>
                <c:pt idx="1244">
                  <c:v>3.4635853551973175</c:v>
                </c:pt>
                <c:pt idx="1245">
                  <c:v>3.4663673601183342</c:v>
                </c:pt>
                <c:pt idx="1246">
                  <c:v>3.4691493612681379</c:v>
                </c:pt>
                <c:pt idx="1247">
                  <c:v>3.4719313780161785</c:v>
                </c:pt>
                <c:pt idx="1248">
                  <c:v>3.4747133860594288</c:v>
                </c:pt>
                <c:pt idx="1249">
                  <c:v>3.4774953752153532</c:v>
                </c:pt>
                <c:pt idx="1250">
                  <c:v>3.4802773845235722</c:v>
                </c:pt>
                <c:pt idx="1251">
                  <c:v>3.4830593807529482</c:v>
                </c:pt>
                <c:pt idx="1252">
                  <c:v>3.4858413885111901</c:v>
                </c:pt>
                <c:pt idx="1253">
                  <c:v>3.4886233870481287</c:v>
                </c:pt>
                <c:pt idx="1254">
                  <c:v>3.4914054042995528</c:v>
                </c:pt>
                <c:pt idx="1255">
                  <c:v>3.4941873917185475</c:v>
                </c:pt>
                <c:pt idx="1256">
                  <c:v>3.4969694084112835</c:v>
                </c:pt>
                <c:pt idx="1257">
                  <c:v>3.4997514049117564</c:v>
                </c:pt>
                <c:pt idx="1258">
                  <c:v>3.5025334143810807</c:v>
                </c:pt>
                <c:pt idx="1259">
                  <c:v>3.5053154355495191</c:v>
                </c:pt>
                <c:pt idx="1260">
                  <c:v>3.5080974188144212</c:v>
                </c:pt>
                <c:pt idx="1261">
                  <c:v>3.5108794409079191</c:v>
                </c:pt>
                <c:pt idx="1262">
                  <c:v>3.5136614239355257</c:v>
                </c:pt>
                <c:pt idx="1263">
                  <c:v>3.5164434217679825</c:v>
                </c:pt>
                <c:pt idx="1264">
                  <c:v>3.5192255975344353</c:v>
                </c:pt>
                <c:pt idx="1265">
                  <c:v>3.5220074531430527</c:v>
                </c:pt>
                <c:pt idx="1266">
                  <c:v>3.5247895175416253</c:v>
                </c:pt>
                <c:pt idx="1267">
                  <c:v>3.5275714505347651</c:v>
                </c:pt>
                <c:pt idx="1268">
                  <c:v>3.530353479703499</c:v>
                </c:pt>
                <c:pt idx="1269">
                  <c:v>3.5331354571396232</c:v>
                </c:pt>
                <c:pt idx="1270">
                  <c:v>3.5359174578168582</c:v>
                </c:pt>
                <c:pt idx="1271">
                  <c:v>3.5386994619715444</c:v>
                </c:pt>
                <c:pt idx="1272">
                  <c:v>3.5414814653441833</c:v>
                </c:pt>
                <c:pt idx="1273">
                  <c:v>3.5442634722179482</c:v>
                </c:pt>
                <c:pt idx="1274">
                  <c:v>3.5470454876813262</c:v>
                </c:pt>
                <c:pt idx="1275">
                  <c:v>3.5498274934882157</c:v>
                </c:pt>
                <c:pt idx="1276">
                  <c:v>3.5526094983422167</c:v>
                </c:pt>
                <c:pt idx="1277">
                  <c:v>3.5553914931970434</c:v>
                </c:pt>
                <c:pt idx="1278">
                  <c:v>3.5581735052328911</c:v>
                </c:pt>
                <c:pt idx="1279">
                  <c:v>3.5609554918385977</c:v>
                </c:pt>
                <c:pt idx="1280">
                  <c:v>3.5637375049763307</c:v>
                </c:pt>
                <c:pt idx="1281">
                  <c:v>3.5665195078763929</c:v>
                </c:pt>
                <c:pt idx="1282">
                  <c:v>3.569301519783548</c:v>
                </c:pt>
                <c:pt idx="1283">
                  <c:v>3.5720835176655297</c:v>
                </c:pt>
                <c:pt idx="1284">
                  <c:v>3.57486552273493</c:v>
                </c:pt>
                <c:pt idx="1285">
                  <c:v>3.5776475199792577</c:v>
                </c:pt>
                <c:pt idx="1286">
                  <c:v>3.5804295200019398</c:v>
                </c:pt>
                <c:pt idx="1287">
                  <c:v>3.5832115387709358</c:v>
                </c:pt>
                <c:pt idx="1288">
                  <c:v>3.5859935334218807</c:v>
                </c:pt>
                <c:pt idx="1289">
                  <c:v>3.5887755558479406</c:v>
                </c:pt>
                <c:pt idx="1290">
                  <c:v>3.5915575475500892</c:v>
                </c:pt>
                <c:pt idx="1291">
                  <c:v>3.5943395493035402</c:v>
                </c:pt>
                <c:pt idx="1292">
                  <c:v>3.59712154946962</c:v>
                </c:pt>
                <c:pt idx="1293">
                  <c:v>3.5999035751537347</c:v>
                </c:pt>
                <c:pt idx="1294">
                  <c:v>3.6026855531676389</c:v>
                </c:pt>
                <c:pt idx="1295">
                  <c:v>3.605467558267482</c:v>
                </c:pt>
                <c:pt idx="1296">
                  <c:v>3.6082495792449771</c:v>
                </c:pt>
                <c:pt idx="1297">
                  <c:v>3.6110315792030101</c:v>
                </c:pt>
                <c:pt idx="1298">
                  <c:v>3.6138135755415792</c:v>
                </c:pt>
                <c:pt idx="1299">
                  <c:v>3.6165955768656119</c:v>
                </c:pt>
                <c:pt idx="1300">
                  <c:v>3.6193775979467442</c:v>
                </c:pt>
                <c:pt idx="1301">
                  <c:v>3.6221595906952797</c:v>
                </c:pt>
                <c:pt idx="1302">
                  <c:v>3.6249415944744592</c:v>
                </c:pt>
                <c:pt idx="1303">
                  <c:v>3.6277236130662356</c:v>
                </c:pt>
                <c:pt idx="1304">
                  <c:v>3.6305056051701587</c:v>
                </c:pt>
                <c:pt idx="1305">
                  <c:v>3.6332876055695382</c:v>
                </c:pt>
                <c:pt idx="1306">
                  <c:v>3.6360696033391346</c:v>
                </c:pt>
                <c:pt idx="1307">
                  <c:v>3.6388516119888221</c:v>
                </c:pt>
                <c:pt idx="1308">
                  <c:v>3.6416336180435476</c:v>
                </c:pt>
                <c:pt idx="1309">
                  <c:v>3.6444156240222867</c:v>
                </c:pt>
                <c:pt idx="1310">
                  <c:v>3.6471976440640081</c:v>
                </c:pt>
                <c:pt idx="1311">
                  <c:v>3.6499796288347182</c:v>
                </c:pt>
                <c:pt idx="1312">
                  <c:v>3.6527616391513287</c:v>
                </c:pt>
                <c:pt idx="1313">
                  <c:v>3.6555436512462478</c:v>
                </c:pt>
                <c:pt idx="1314">
                  <c:v>3.6583256483268882</c:v>
                </c:pt>
                <c:pt idx="1315">
                  <c:v>3.6611076474062179</c:v>
                </c:pt>
                <c:pt idx="1316">
                  <c:v>3.6638896615787693</c:v>
                </c:pt>
                <c:pt idx="1317">
                  <c:v>3.6666716755727236</c:v>
                </c:pt>
                <c:pt idx="1318">
                  <c:v>3.6694536568948237</c:v>
                </c:pt>
                <c:pt idx="1319">
                  <c:v>3.6722356634976947</c:v>
                </c:pt>
                <c:pt idx="1320">
                  <c:v>3.6750176701317914</c:v>
                </c:pt>
                <c:pt idx="1321">
                  <c:v>3.6777996740708789</c:v>
                </c:pt>
                <c:pt idx="1322">
                  <c:v>3.6805816934677802</c:v>
                </c:pt>
                <c:pt idx="1323">
                  <c:v>3.6833636831702603</c:v>
                </c:pt>
                <c:pt idx="1324">
                  <c:v>3.6861456981980627</c:v>
                </c:pt>
                <c:pt idx="1325">
                  <c:v>3.6889276901709245</c:v>
                </c:pt>
                <c:pt idx="1326">
                  <c:v>3.6917097097991287</c:v>
                </c:pt>
                <c:pt idx="1327">
                  <c:v>3.6944917250210594</c:v>
                </c:pt>
                <c:pt idx="1328">
                  <c:v>3.6972738691984235</c:v>
                </c:pt>
                <c:pt idx="1329">
                  <c:v>3.7000557245417189</c:v>
                </c:pt>
                <c:pt idx="1330">
                  <c:v>3.702837719309227</c:v>
                </c:pt>
                <c:pt idx="1331">
                  <c:v>3.7056197317577801</c:v>
                </c:pt>
                <c:pt idx="1332">
                  <c:v>3.7084017427657527</c:v>
                </c:pt>
                <c:pt idx="1333">
                  <c:v>3.7111837295878489</c:v>
                </c:pt>
                <c:pt idx="1334">
                  <c:v>3.7139657440114218</c:v>
                </c:pt>
                <c:pt idx="1335">
                  <c:v>3.7167477385682925</c:v>
                </c:pt>
                <c:pt idx="1336">
                  <c:v>3.7195297454997402</c:v>
                </c:pt>
                <c:pt idx="1337">
                  <c:v>3.7223117473498495</c:v>
                </c:pt>
                <c:pt idx="1338">
                  <c:v>3.7250937590955093</c:v>
                </c:pt>
                <c:pt idx="1339">
                  <c:v>3.7278757627543611</c:v>
                </c:pt>
                <c:pt idx="1340">
                  <c:v>3.7306577874688678</c:v>
                </c:pt>
                <c:pt idx="1341">
                  <c:v>3.7334397665102612</c:v>
                </c:pt>
                <c:pt idx="1342">
                  <c:v>3.7362217802589752</c:v>
                </c:pt>
                <c:pt idx="1343">
                  <c:v>3.7390037700662759</c:v>
                </c:pt>
                <c:pt idx="1344">
                  <c:v>3.7417857776614358</c:v>
                </c:pt>
                <c:pt idx="1345">
                  <c:v>3.7445677892931206</c:v>
                </c:pt>
                <c:pt idx="1346">
                  <c:v>3.7473497820402724</c:v>
                </c:pt>
                <c:pt idx="1347">
                  <c:v>3.750131790416682</c:v>
                </c:pt>
                <c:pt idx="1348">
                  <c:v>3.7529137960911045</c:v>
                </c:pt>
                <c:pt idx="1349">
                  <c:v>3.7556958055725609</c:v>
                </c:pt>
                <c:pt idx="1350">
                  <c:v>3.7584778037946509</c:v>
                </c:pt>
                <c:pt idx="1351">
                  <c:v>3.761259804844213</c:v>
                </c:pt>
                <c:pt idx="1352">
                  <c:v>3.764041836555807</c:v>
                </c:pt>
                <c:pt idx="1353">
                  <c:v>3.7668238175728055</c:v>
                </c:pt>
                <c:pt idx="1354">
                  <c:v>3.7696058250862108</c:v>
                </c:pt>
                <c:pt idx="1355">
                  <c:v>3.7723878351902047</c:v>
                </c:pt>
                <c:pt idx="1356">
                  <c:v>3.7751698373211502</c:v>
                </c:pt>
                <c:pt idx="1357">
                  <c:v>3.7779518359901552</c:v>
                </c:pt>
                <c:pt idx="1358">
                  <c:v>3.780733841310969</c:v>
                </c:pt>
                <c:pt idx="1359">
                  <c:v>3.7835158582849457</c:v>
                </c:pt>
                <c:pt idx="1360">
                  <c:v>3.7862978536425649</c:v>
                </c:pt>
                <c:pt idx="1361">
                  <c:v>3.7890798757736461</c:v>
                </c:pt>
                <c:pt idx="1362">
                  <c:v>3.7918618534474442</c:v>
                </c:pt>
                <c:pt idx="1363">
                  <c:v>3.794643858794299</c:v>
                </c:pt>
                <c:pt idx="1364">
                  <c:v>3.7974258667405012</c:v>
                </c:pt>
                <c:pt idx="1365">
                  <c:v>3.8002078830937194</c:v>
                </c:pt>
                <c:pt idx="1366">
                  <c:v>3.8029898882186175</c:v>
                </c:pt>
                <c:pt idx="1367">
                  <c:v>3.8057718759695582</c:v>
                </c:pt>
                <c:pt idx="1368">
                  <c:v>3.8085538863774602</c:v>
                </c:pt>
                <c:pt idx="1369">
                  <c:v>3.8113359141509577</c:v>
                </c:pt>
                <c:pt idx="1370">
                  <c:v>3.8141178924451071</c:v>
                </c:pt>
                <c:pt idx="1371">
                  <c:v>3.8168999004322681</c:v>
                </c:pt>
                <c:pt idx="1372">
                  <c:v>3.8196819070512547</c:v>
                </c:pt>
                <c:pt idx="1373">
                  <c:v>3.8224639293561697</c:v>
                </c:pt>
                <c:pt idx="1374">
                  <c:v>3.8252459151774443</c:v>
                </c:pt>
                <c:pt idx="1375">
                  <c:v>3.8280279165313202</c:v>
                </c:pt>
                <c:pt idx="1376">
                  <c:v>3.8308099226970187</c:v>
                </c:pt>
                <c:pt idx="1377">
                  <c:v>3.8335919255006248</c:v>
                </c:pt>
                <c:pt idx="1378">
                  <c:v>3.8363739414558631</c:v>
                </c:pt>
                <c:pt idx="1379">
                  <c:v>3.8391559315239125</c:v>
                </c:pt>
                <c:pt idx="1380">
                  <c:v>3.8419379510439384</c:v>
                </c:pt>
                <c:pt idx="1381">
                  <c:v>3.8447199500269895</c:v>
                </c:pt>
                <c:pt idx="1382">
                  <c:v>3.8475019552366163</c:v>
                </c:pt>
                <c:pt idx="1383">
                  <c:v>3.8502839498159633</c:v>
                </c:pt>
                <c:pt idx="1384">
                  <c:v>3.8530659570109398</c:v>
                </c:pt>
                <c:pt idx="1385">
                  <c:v>3.8558479617891526</c:v>
                </c:pt>
                <c:pt idx="1386">
                  <c:v>3.8586299711196537</c:v>
                </c:pt>
                <c:pt idx="1387">
                  <c:v>3.8614119830894644</c:v>
                </c:pt>
                <c:pt idx="1388">
                  <c:v>3.8641939876148959</c:v>
                </c:pt>
                <c:pt idx="1389">
                  <c:v>3.866975984054692</c:v>
                </c:pt>
                <c:pt idx="1390">
                  <c:v>3.8697579859614932</c:v>
                </c:pt>
                <c:pt idx="1391">
                  <c:v>3.8725400006354627</c:v>
                </c:pt>
                <c:pt idx="1392">
                  <c:v>3.8753221608633477</c:v>
                </c:pt>
                <c:pt idx="1393">
                  <c:v>3.8781040137960554</c:v>
                </c:pt>
                <c:pt idx="1394">
                  <c:v>3.8808860193795947</c:v>
                </c:pt>
                <c:pt idx="1395">
                  <c:v>3.8836680338831053</c:v>
                </c:pt>
                <c:pt idx="1396">
                  <c:v>3.8864500296866531</c:v>
                </c:pt>
                <c:pt idx="1397">
                  <c:v>3.8892320239996927</c:v>
                </c:pt>
                <c:pt idx="1398">
                  <c:v>3.892014024000281</c:v>
                </c:pt>
                <c:pt idx="1399">
                  <c:v>3.8947961374573552</c:v>
                </c:pt>
                <c:pt idx="1400">
                  <c:v>3.8975780370658049</c:v>
                </c:pt>
                <c:pt idx="1401">
                  <c:v>3.9003600543552341</c:v>
                </c:pt>
                <c:pt idx="1402">
                  <c:v>3.9031420456023298</c:v>
                </c:pt>
                <c:pt idx="1403">
                  <c:v>3.9059240466713869</c:v>
                </c:pt>
                <c:pt idx="1404">
                  <c:v>3.9087060683485912</c:v>
                </c:pt>
                <c:pt idx="1405">
                  <c:v>3.9114880600386113</c:v>
                </c:pt>
                <c:pt idx="1406">
                  <c:v>3.9142700753756987</c:v>
                </c:pt>
                <c:pt idx="1407">
                  <c:v>3.9170520702947575</c:v>
                </c:pt>
                <c:pt idx="1408">
                  <c:v>3.9198340915938767</c:v>
                </c:pt>
                <c:pt idx="1409">
                  <c:v>3.9226160752058381</c:v>
                </c:pt>
                <c:pt idx="1410">
                  <c:v>3.9253980772803052</c:v>
                </c:pt>
                <c:pt idx="1411">
                  <c:v>3.9281800848935542</c:v>
                </c:pt>
                <c:pt idx="1412">
                  <c:v>3.9309620890382884</c:v>
                </c:pt>
                <c:pt idx="1413">
                  <c:v>3.9337440995138175</c:v>
                </c:pt>
                <c:pt idx="1414">
                  <c:v>3.9365261007680417</c:v>
                </c:pt>
                <c:pt idx="1415">
                  <c:v>3.939308124630895</c:v>
                </c:pt>
                <c:pt idx="1416">
                  <c:v>3.9420901113233309</c:v>
                </c:pt>
                <c:pt idx="1417">
                  <c:v>3.9448721269854037</c:v>
                </c:pt>
                <c:pt idx="1418">
                  <c:v>3.9476541150490037</c:v>
                </c:pt>
                <c:pt idx="1419">
                  <c:v>3.9504361209907528</c:v>
                </c:pt>
                <c:pt idx="1420">
                  <c:v>3.9532181287991137</c:v>
                </c:pt>
                <c:pt idx="1421">
                  <c:v>3.9560001465119834</c:v>
                </c:pt>
                <c:pt idx="1422">
                  <c:v>3.9587821504035348</c:v>
                </c:pt>
                <c:pt idx="1423">
                  <c:v>3.9615641443762644</c:v>
                </c:pt>
                <c:pt idx="1424">
                  <c:v>3.9643461476601982</c:v>
                </c:pt>
                <c:pt idx="1425">
                  <c:v>3.9671281522717452</c:v>
                </c:pt>
                <c:pt idx="1426">
                  <c:v>3.9699101527677851</c:v>
                </c:pt>
                <c:pt idx="1427">
                  <c:v>3.9726921606994567</c:v>
                </c:pt>
                <c:pt idx="1428">
                  <c:v>3.9754741751291833</c:v>
                </c:pt>
                <c:pt idx="1429">
                  <c:v>3.9782561966622008</c:v>
                </c:pt>
                <c:pt idx="1430">
                  <c:v>3.9810381875602388</c:v>
                </c:pt>
                <c:pt idx="1431">
                  <c:v>3.9838201796794794</c:v>
                </c:pt>
                <c:pt idx="1432">
                  <c:v>3.9866021869323331</c:v>
                </c:pt>
                <c:pt idx="1433">
                  <c:v>3.9893841912604602</c:v>
                </c:pt>
                <c:pt idx="1434">
                  <c:v>3.9921661935493167</c:v>
                </c:pt>
                <c:pt idx="1435">
                  <c:v>3.994948198589678</c:v>
                </c:pt>
                <c:pt idx="1436">
                  <c:v>3.9977302138796298</c:v>
                </c:pt>
                <c:pt idx="1437">
                  <c:v>4.0005122084136371</c:v>
                </c:pt>
                <c:pt idx="1438">
                  <c:v>4.0032942119823884</c:v>
                </c:pt>
                <c:pt idx="1439">
                  <c:v>4.0060762140948434</c:v>
                </c:pt>
                <c:pt idx="1440">
                  <c:v>4.0088582341065075</c:v>
                </c:pt>
                <c:pt idx="1441">
                  <c:v>4.0116402296059475</c:v>
                </c:pt>
                <c:pt idx="1442">
                  <c:v>4.0144222340691202</c:v>
                </c:pt>
                <c:pt idx="1443">
                  <c:v>4.0172042634456897</c:v>
                </c:pt>
                <c:pt idx="1444">
                  <c:v>4.0199862480358073</c:v>
                </c:pt>
                <c:pt idx="1445">
                  <c:v>4.0227682527762445</c:v>
                </c:pt>
                <c:pt idx="1446">
                  <c:v>4.0255502568636956</c:v>
                </c:pt>
                <c:pt idx="1447">
                  <c:v>4.0283322658912946</c:v>
                </c:pt>
                <c:pt idx="1448">
                  <c:v>4.0311142761002907</c:v>
                </c:pt>
                <c:pt idx="1449">
                  <c:v>4.0338962731473353</c:v>
                </c:pt>
                <c:pt idx="1450">
                  <c:v>4.0366782875959624</c:v>
                </c:pt>
                <c:pt idx="1451">
                  <c:v>4.0394602724384789</c:v>
                </c:pt>
                <c:pt idx="1452">
                  <c:v>4.0422422830711522</c:v>
                </c:pt>
                <c:pt idx="1453">
                  <c:v>4.045024290025844</c:v>
                </c:pt>
                <c:pt idx="1454">
                  <c:v>4.0478062973594362</c:v>
                </c:pt>
                <c:pt idx="1455">
                  <c:v>4.0505882931017325</c:v>
                </c:pt>
                <c:pt idx="1456">
                  <c:v>4.0533704744395864</c:v>
                </c:pt>
                <c:pt idx="1457">
                  <c:v>4.0561523342856374</c:v>
                </c:pt>
                <c:pt idx="1458">
                  <c:v>4.0589343152896955</c:v>
                </c:pt>
                <c:pt idx="1459">
                  <c:v>4.0617163171722348</c:v>
                </c:pt>
                <c:pt idx="1460">
                  <c:v>4.0644983414929365</c:v>
                </c:pt>
                <c:pt idx="1461">
                  <c:v>4.0672803693889401</c:v>
                </c:pt>
                <c:pt idx="1462">
                  <c:v>4.0700623309879802</c:v>
                </c:pt>
                <c:pt idx="1463">
                  <c:v>4.0728443726804455</c:v>
                </c:pt>
                <c:pt idx="1464">
                  <c:v>4.0756263580935972</c:v>
                </c:pt>
                <c:pt idx="1465">
                  <c:v>4.0784083521072976</c:v>
                </c:pt>
                <c:pt idx="1466">
                  <c:v>4.0811903542583314</c:v>
                </c:pt>
                <c:pt idx="1467">
                  <c:v>4.0839723542167627</c:v>
                </c:pt>
                <c:pt idx="1468">
                  <c:v>4.0867543679917357</c:v>
                </c:pt>
                <c:pt idx="1469">
                  <c:v>4.0895363805023424</c:v>
                </c:pt>
                <c:pt idx="1470">
                  <c:v>4.0923183746773448</c:v>
                </c:pt>
                <c:pt idx="1471">
                  <c:v>4.0951003951514515</c:v>
                </c:pt>
                <c:pt idx="1472">
                  <c:v>4.0978823871153445</c:v>
                </c:pt>
                <c:pt idx="1473">
                  <c:v>4.1006643915711818</c:v>
                </c:pt>
                <c:pt idx="1474">
                  <c:v>4.1034463905611904</c:v>
                </c:pt>
                <c:pt idx="1475">
                  <c:v>4.1062283984554719</c:v>
                </c:pt>
                <c:pt idx="1476">
                  <c:v>4.1090104030453389</c:v>
                </c:pt>
                <c:pt idx="1477">
                  <c:v>4.1117924117745925</c:v>
                </c:pt>
                <c:pt idx="1478">
                  <c:v>4.1145744276758922</c:v>
                </c:pt>
                <c:pt idx="1479">
                  <c:v>4.1173564204984361</c:v>
                </c:pt>
                <c:pt idx="1480">
                  <c:v>4.1201384290542444</c:v>
                </c:pt>
                <c:pt idx="1481">
                  <c:v>4.1229204407471931</c:v>
                </c:pt>
                <c:pt idx="1482">
                  <c:v>4.1257024454504485</c:v>
                </c:pt>
                <c:pt idx="1483">
                  <c:v>4.1284844354691685</c:v>
                </c:pt>
                <c:pt idx="1484">
                  <c:v>4.1312664497103633</c:v>
                </c:pt>
                <c:pt idx="1485">
                  <c:v>4.1340484608024486</c:v>
                </c:pt>
                <c:pt idx="1486">
                  <c:v>4.1368304531476303</c:v>
                </c:pt>
                <c:pt idx="1487">
                  <c:v>4.1396124688789202</c:v>
                </c:pt>
                <c:pt idx="1488">
                  <c:v>4.1423944570316253</c:v>
                </c:pt>
                <c:pt idx="1489">
                  <c:v>4.1451764846086192</c:v>
                </c:pt>
                <c:pt idx="1490">
                  <c:v>4.1479584728760708</c:v>
                </c:pt>
                <c:pt idx="1491">
                  <c:v>4.1507404822674419</c:v>
                </c:pt>
                <c:pt idx="1492">
                  <c:v>4.1535224986101333</c:v>
                </c:pt>
                <c:pt idx="1493">
                  <c:v>4.1563044890831398</c:v>
                </c:pt>
                <c:pt idx="1494">
                  <c:v>4.1590864970722858</c:v>
                </c:pt>
                <c:pt idx="1495">
                  <c:v>4.1618685108926083</c:v>
                </c:pt>
                <c:pt idx="1496">
                  <c:v>4.164650504182335</c:v>
                </c:pt>
                <c:pt idx="1497">
                  <c:v>4.1674325251419271</c:v>
                </c:pt>
                <c:pt idx="1498">
                  <c:v>4.1702145176555696</c:v>
                </c:pt>
                <c:pt idx="1499">
                  <c:v>4.1729965373018834</c:v>
                </c:pt>
                <c:pt idx="1500">
                  <c:v>4.1757785195764852</c:v>
                </c:pt>
                <c:pt idx="1501">
                  <c:v>4.1785605347099155</c:v>
                </c:pt>
                <c:pt idx="1502">
                  <c:v>4.1813425355524334</c:v>
                </c:pt>
                <c:pt idx="1503">
                  <c:v>4.1841245370898568</c:v>
                </c:pt>
                <c:pt idx="1504">
                  <c:v>4.1869065449881395</c:v>
                </c:pt>
                <c:pt idx="1505">
                  <c:v>4.189688553662287</c:v>
                </c:pt>
                <c:pt idx="1506">
                  <c:v>4.1924705712388883</c:v>
                </c:pt>
                <c:pt idx="1507">
                  <c:v>4.1952525596404255</c:v>
                </c:pt>
                <c:pt idx="1508">
                  <c:v>4.1980345789034486</c:v>
                </c:pt>
                <c:pt idx="1509">
                  <c:v>4.2008165751002275</c:v>
                </c:pt>
                <c:pt idx="1510">
                  <c:v>4.2035985790514445</c:v>
                </c:pt>
                <c:pt idx="1511">
                  <c:v>4.2063805857778434</c:v>
                </c:pt>
                <c:pt idx="1512">
                  <c:v>4.2091625915167112</c:v>
                </c:pt>
                <c:pt idx="1513">
                  <c:v>4.2119446109663166</c:v>
                </c:pt>
                <c:pt idx="1514">
                  <c:v>4.2147266159555627</c:v>
                </c:pt>
                <c:pt idx="1515">
                  <c:v>4.217508600764269</c:v>
                </c:pt>
                <c:pt idx="1516">
                  <c:v>4.2202906055025124</c:v>
                </c:pt>
                <c:pt idx="1517">
                  <c:v>4.2230726155939804</c:v>
                </c:pt>
                <c:pt idx="1518">
                  <c:v>4.2258546301487936</c:v>
                </c:pt>
                <c:pt idx="1519">
                  <c:v>4.2286366270126541</c:v>
                </c:pt>
                <c:pt idx="1520">
                  <c:v>4.2314186498492186</c:v>
                </c:pt>
                <c:pt idx="1521">
                  <c:v>4.2342008094537702</c:v>
                </c:pt>
                <c:pt idx="1522">
                  <c:v>4.2369826538075985</c:v>
                </c:pt>
                <c:pt idx="1523">
                  <c:v>4.2397646442450014</c:v>
                </c:pt>
                <c:pt idx="1524">
                  <c:v>4.2425466746763085</c:v>
                </c:pt>
                <c:pt idx="1525">
                  <c:v>4.245328663143682</c:v>
                </c:pt>
                <c:pt idx="1526">
                  <c:v>4.2481106658617449</c:v>
                </c:pt>
                <c:pt idx="1527">
                  <c:v>4.250892674577063</c:v>
                </c:pt>
                <c:pt idx="1528">
                  <c:v>4.2536746645836594</c:v>
                </c:pt>
                <c:pt idx="1529">
                  <c:v>4.2564566831629014</c:v>
                </c:pt>
                <c:pt idx="1530">
                  <c:v>4.2592386808187523</c:v>
                </c:pt>
                <c:pt idx="1531">
                  <c:v>4.2620207102412699</c:v>
                </c:pt>
                <c:pt idx="1532">
                  <c:v>4.2648026905323064</c:v>
                </c:pt>
                <c:pt idx="1533">
                  <c:v>4.2675847012830879</c:v>
                </c:pt>
                <c:pt idx="1534">
                  <c:v>4.270366728389912</c:v>
                </c:pt>
                <c:pt idx="1535">
                  <c:v>4.2731487084078816</c:v>
                </c:pt>
                <c:pt idx="1536">
                  <c:v>4.2759307076488895</c:v>
                </c:pt>
                <c:pt idx="1537">
                  <c:v>4.2787127180396904</c:v>
                </c:pt>
                <c:pt idx="1538">
                  <c:v>4.2814947282186724</c:v>
                </c:pt>
                <c:pt idx="1539">
                  <c:v>4.284276730482472</c:v>
                </c:pt>
                <c:pt idx="1540">
                  <c:v>4.2870587335299204</c:v>
                </c:pt>
                <c:pt idx="1541">
                  <c:v>4.2898407546919994</c:v>
                </c:pt>
                <c:pt idx="1542">
                  <c:v>4.292622741203048</c:v>
                </c:pt>
                <c:pt idx="1543">
                  <c:v>4.2954047440734673</c:v>
                </c:pt>
                <c:pt idx="1544">
                  <c:v>4.2981867536627254</c:v>
                </c:pt>
                <c:pt idx="1545">
                  <c:v>4.3009687670745178</c:v>
                </c:pt>
                <c:pt idx="1546">
                  <c:v>4.303750767884611</c:v>
                </c:pt>
                <c:pt idx="1547">
                  <c:v>4.3065327886286164</c:v>
                </c:pt>
                <c:pt idx="1548">
                  <c:v>4.3093147884309158</c:v>
                </c:pt>
                <c:pt idx="1549">
                  <c:v>4.3120967802227774</c:v>
                </c:pt>
                <c:pt idx="1550">
                  <c:v>4.3148787893356815</c:v>
                </c:pt>
                <c:pt idx="1551">
                  <c:v>4.3176607907909883</c:v>
                </c:pt>
                <c:pt idx="1552">
                  <c:v>4.3204427959719798</c:v>
                </c:pt>
                <c:pt idx="1553">
                  <c:v>4.3232248148684445</c:v>
                </c:pt>
                <c:pt idx="1554">
                  <c:v>4.3260068170465198</c:v>
                </c:pt>
                <c:pt idx="1555">
                  <c:v>4.3287888237540209</c:v>
                </c:pt>
                <c:pt idx="1556">
                  <c:v>4.3315708173540237</c:v>
                </c:pt>
                <c:pt idx="1557">
                  <c:v>4.334352828267698</c:v>
                </c:pt>
                <c:pt idx="1558">
                  <c:v>4.3371348325646055</c:v>
                </c:pt>
                <c:pt idx="1559">
                  <c:v>4.3399168303439506</c:v>
                </c:pt>
                <c:pt idx="1560">
                  <c:v>4.3426988503693664</c:v>
                </c:pt>
                <c:pt idx="1561">
                  <c:v>4.345480848775404</c:v>
                </c:pt>
                <c:pt idx="1562">
                  <c:v>4.3482628585695489</c:v>
                </c:pt>
                <c:pt idx="1563">
                  <c:v>4.3510448599958007</c:v>
                </c:pt>
                <c:pt idx="1564">
                  <c:v>4.3538268615672617</c:v>
                </c:pt>
                <c:pt idx="1565">
                  <c:v>4.3566088710672277</c:v>
                </c:pt>
                <c:pt idx="1566">
                  <c:v>4.3593908750335633</c:v>
                </c:pt>
                <c:pt idx="1567">
                  <c:v>4.3621728787265939</c:v>
                </c:pt>
                <c:pt idx="1568">
                  <c:v>4.3649548837118752</c:v>
                </c:pt>
                <c:pt idx="1569">
                  <c:v>4.3677368990505459</c:v>
                </c:pt>
                <c:pt idx="1570">
                  <c:v>4.3705188898684355</c:v>
                </c:pt>
                <c:pt idx="1571">
                  <c:v>4.3733008955565973</c:v>
                </c:pt>
                <c:pt idx="1572">
                  <c:v>4.3760829000802337</c:v>
                </c:pt>
                <c:pt idx="1573">
                  <c:v>4.3788649222214664</c:v>
                </c:pt>
                <c:pt idx="1574">
                  <c:v>4.3816469117954684</c:v>
                </c:pt>
                <c:pt idx="1575">
                  <c:v>4.3844289166836727</c:v>
                </c:pt>
                <c:pt idx="1576">
                  <c:v>4.3872109392016085</c:v>
                </c:pt>
                <c:pt idx="1577">
                  <c:v>4.3899929336705794</c:v>
                </c:pt>
                <c:pt idx="1578">
                  <c:v>4.3927749450811016</c:v>
                </c:pt>
                <c:pt idx="1579">
                  <c:v>4.3955569431880255</c:v>
                </c:pt>
                <c:pt idx="1580">
                  <c:v>4.3983389456141424</c:v>
                </c:pt>
                <c:pt idx="1581">
                  <c:v>4.4011209467442507</c:v>
                </c:pt>
                <c:pt idx="1582">
                  <c:v>4.4039029583759355</c:v>
                </c:pt>
                <c:pt idx="1583">
                  <c:v>4.4066849768547485</c:v>
                </c:pt>
                <c:pt idx="1584">
                  <c:v>4.4094669581400581</c:v>
                </c:pt>
                <c:pt idx="1585">
                  <c:v>4.4122491318195323</c:v>
                </c:pt>
                <c:pt idx="1586">
                  <c:v>4.4150309940467167</c:v>
                </c:pt>
                <c:pt idx="1587">
                  <c:v>4.4178129822682379</c:v>
                </c:pt>
                <c:pt idx="1588">
                  <c:v>4.4205949991807545</c:v>
                </c:pt>
                <c:pt idx="1589">
                  <c:v>4.4233769969503713</c:v>
                </c:pt>
                <c:pt idx="1590">
                  <c:v>4.4261590173986152</c:v>
                </c:pt>
                <c:pt idx="1591">
                  <c:v>4.4289409991541104</c:v>
                </c:pt>
                <c:pt idx="1592">
                  <c:v>4.4317230014016333</c:v>
                </c:pt>
                <c:pt idx="1593">
                  <c:v>4.4345050188368145</c:v>
                </c:pt>
                <c:pt idx="1594">
                  <c:v>4.4372870165006102</c:v>
                </c:pt>
                <c:pt idx="1595">
                  <c:v>4.4400690228940638</c:v>
                </c:pt>
                <c:pt idx="1596">
                  <c:v>4.4428510253921534</c:v>
                </c:pt>
                <c:pt idx="1597">
                  <c:v>4.4456330680359297</c:v>
                </c:pt>
                <c:pt idx="1598">
                  <c:v>4.4484150372491875</c:v>
                </c:pt>
                <c:pt idx="1599">
                  <c:v>4.4511970772007476</c:v>
                </c:pt>
                <c:pt idx="1600">
                  <c:v>4.4539790534236303</c:v>
                </c:pt>
                <c:pt idx="1601">
                  <c:v>4.4567610591547471</c:v>
                </c:pt>
                <c:pt idx="1602">
                  <c:v>4.4595430632917346</c:v>
                </c:pt>
                <c:pt idx="1603">
                  <c:v>4.4623250713055365</c:v>
                </c:pt>
                <c:pt idx="1604">
                  <c:v>4.4651070826383004</c:v>
                </c:pt>
                <c:pt idx="1605">
                  <c:v>4.4678890882043394</c:v>
                </c:pt>
                <c:pt idx="1606">
                  <c:v>4.4706710844667477</c:v>
                </c:pt>
                <c:pt idx="1607">
                  <c:v>4.4734530853379031</c:v>
                </c:pt>
                <c:pt idx="1608">
                  <c:v>4.4762350853850403</c:v>
                </c:pt>
                <c:pt idx="1609">
                  <c:v>4.4790171024041703</c:v>
                </c:pt>
                <c:pt idx="1610">
                  <c:v>4.4817991052246944</c:v>
                </c:pt>
                <c:pt idx="1611">
                  <c:v>4.4845811193238294</c:v>
                </c:pt>
                <c:pt idx="1612">
                  <c:v>4.4873631239441547</c:v>
                </c:pt>
                <c:pt idx="1613">
                  <c:v>4.4901451253329983</c:v>
                </c:pt>
                <c:pt idx="1614">
                  <c:v>4.4929271212914799</c:v>
                </c:pt>
                <c:pt idx="1615">
                  <c:v>4.4957091282455952</c:v>
                </c:pt>
                <c:pt idx="1616">
                  <c:v>4.4984911346827934</c:v>
                </c:pt>
                <c:pt idx="1617">
                  <c:v>4.5012731425239876</c:v>
                </c:pt>
                <c:pt idx="1618">
                  <c:v>4.5040551521287355</c:v>
                </c:pt>
                <c:pt idx="1619">
                  <c:v>4.506837151111994</c:v>
                </c:pt>
                <c:pt idx="1620">
                  <c:v>4.5096191555145237</c:v>
                </c:pt>
                <c:pt idx="1621">
                  <c:v>4.5124011562718875</c:v>
                </c:pt>
                <c:pt idx="1622">
                  <c:v>4.5151831638825541</c:v>
                </c:pt>
                <c:pt idx="1623">
                  <c:v>4.5179651823748914</c:v>
                </c:pt>
                <c:pt idx="1624">
                  <c:v>4.5207471733206521</c:v>
                </c:pt>
                <c:pt idx="1625">
                  <c:v>4.5235292034369206</c:v>
                </c:pt>
                <c:pt idx="1626">
                  <c:v>4.5263112027527272</c:v>
                </c:pt>
                <c:pt idx="1627">
                  <c:v>4.5290931873766764</c:v>
                </c:pt>
                <c:pt idx="1628">
                  <c:v>4.5318751958187136</c:v>
                </c:pt>
                <c:pt idx="1629">
                  <c:v>4.5346572099932496</c:v>
                </c:pt>
                <c:pt idx="1630">
                  <c:v>4.5374392095330105</c:v>
                </c:pt>
                <c:pt idx="1631">
                  <c:v>4.5402212108717634</c:v>
                </c:pt>
                <c:pt idx="1632">
                  <c:v>4.5430032321332892</c:v>
                </c:pt>
                <c:pt idx="1633">
                  <c:v>4.5457852461401655</c:v>
                </c:pt>
                <c:pt idx="1634">
                  <c:v>4.5485672309019387</c:v>
                </c:pt>
                <c:pt idx="1635">
                  <c:v>4.5513492286639883</c:v>
                </c:pt>
                <c:pt idx="1636">
                  <c:v>4.5541312395008839</c:v>
                </c:pt>
                <c:pt idx="1637">
                  <c:v>4.5569132418126443</c:v>
                </c:pt>
                <c:pt idx="1638">
                  <c:v>4.5596952606158458</c:v>
                </c:pt>
                <c:pt idx="1639">
                  <c:v>4.5624772665082469</c:v>
                </c:pt>
                <c:pt idx="1640">
                  <c:v>4.5652592560623768</c:v>
                </c:pt>
                <c:pt idx="1641">
                  <c:v>4.5680412654827727</c:v>
                </c:pt>
                <c:pt idx="1642">
                  <c:v>4.570823276411379</c:v>
                </c:pt>
                <c:pt idx="1643">
                  <c:v>4.5736052751537803</c:v>
                </c:pt>
                <c:pt idx="1644">
                  <c:v>4.5763872757144561</c:v>
                </c:pt>
                <c:pt idx="1645">
                  <c:v>4.5791692944486631</c:v>
                </c:pt>
                <c:pt idx="1646">
                  <c:v>4.5819513148302624</c:v>
                </c:pt>
                <c:pt idx="1647">
                  <c:v>4.5847332941505003</c:v>
                </c:pt>
                <c:pt idx="1648">
                  <c:v>4.5875153004544265</c:v>
                </c:pt>
                <c:pt idx="1649">
                  <c:v>4.5902974733556183</c:v>
                </c:pt>
                <c:pt idx="1650">
                  <c:v>4.5930793277712736</c:v>
                </c:pt>
                <c:pt idx="1651">
                  <c:v>4.5958613301184155</c:v>
                </c:pt>
                <c:pt idx="1652">
                  <c:v>4.5986433493001133</c:v>
                </c:pt>
                <c:pt idx="1653">
                  <c:v>4.6014253471194317</c:v>
                </c:pt>
                <c:pt idx="1654">
                  <c:v>4.6042073416727405</c:v>
                </c:pt>
                <c:pt idx="1655">
                  <c:v>4.6069893433329066</c:v>
                </c:pt>
                <c:pt idx="1656">
                  <c:v>4.6097713440674219</c:v>
                </c:pt>
                <c:pt idx="1657">
                  <c:v>4.6125533577870801</c:v>
                </c:pt>
                <c:pt idx="1658">
                  <c:v>4.6153353616472126</c:v>
                </c:pt>
                <c:pt idx="1659">
                  <c:v>4.6181173606105776</c:v>
                </c:pt>
                <c:pt idx="1660">
                  <c:v>4.6208993795466453</c:v>
                </c:pt>
                <c:pt idx="1661">
                  <c:v>4.6236813737777362</c:v>
                </c:pt>
                <c:pt idx="1662">
                  <c:v>4.626463390136748</c:v>
                </c:pt>
                <c:pt idx="1663">
                  <c:v>4.6292453829523259</c:v>
                </c:pt>
                <c:pt idx="1664">
                  <c:v>4.6320274023838328</c:v>
                </c:pt>
                <c:pt idx="1665">
                  <c:v>4.6348093944286823</c:v>
                </c:pt>
                <c:pt idx="1666">
                  <c:v>4.6375914072712305</c:v>
                </c:pt>
                <c:pt idx="1667">
                  <c:v>4.6403734429559274</c:v>
                </c:pt>
                <c:pt idx="1668">
                  <c:v>4.6431554129494446</c:v>
                </c:pt>
                <c:pt idx="1669">
                  <c:v>4.645937417898697</c:v>
                </c:pt>
                <c:pt idx="1670">
                  <c:v>4.6487194224324915</c:v>
                </c:pt>
                <c:pt idx="1671">
                  <c:v>4.6515014278718354</c:v>
                </c:pt>
                <c:pt idx="1672">
                  <c:v>4.6542834337141414</c:v>
                </c:pt>
                <c:pt idx="1673">
                  <c:v>4.6570654424035975</c:v>
                </c:pt>
                <c:pt idx="1674">
                  <c:v>4.6598474562471885</c:v>
                </c:pt>
                <c:pt idx="1675">
                  <c:v>4.6626294427803012</c:v>
                </c:pt>
                <c:pt idx="1676">
                  <c:v>4.6654114583309747</c:v>
                </c:pt>
                <c:pt idx="1677">
                  <c:v>4.6681934780815286</c:v>
                </c:pt>
                <c:pt idx="1678">
                  <c:v>4.6709754892000772</c:v>
                </c:pt>
                <c:pt idx="1679">
                  <c:v>4.6737574754861724</c:v>
                </c:pt>
                <c:pt idx="1680">
                  <c:v>4.676539487067342</c:v>
                </c:pt>
                <c:pt idx="1681">
                  <c:v>4.6793215036031741</c:v>
                </c:pt>
                <c:pt idx="1682">
                  <c:v>4.6821034905000474</c:v>
                </c:pt>
                <c:pt idx="1683">
                  <c:v>4.6848854881662119</c:v>
                </c:pt>
                <c:pt idx="1684">
                  <c:v>4.6876674960451998</c:v>
                </c:pt>
                <c:pt idx="1685">
                  <c:v>4.6904495112581719</c:v>
                </c:pt>
                <c:pt idx="1686">
                  <c:v>4.6932315109858855</c:v>
                </c:pt>
                <c:pt idx="1687">
                  <c:v>4.6960135183005853</c:v>
                </c:pt>
                <c:pt idx="1688">
                  <c:v>4.6987955365930345</c:v>
                </c:pt>
                <c:pt idx="1689">
                  <c:v>4.7015775308342764</c:v>
                </c:pt>
                <c:pt idx="1690">
                  <c:v>4.7043595443675885</c:v>
                </c:pt>
                <c:pt idx="1691">
                  <c:v>4.7071415353577075</c:v>
                </c:pt>
                <c:pt idx="1692">
                  <c:v>4.7099235386716813</c:v>
                </c:pt>
                <c:pt idx="1693">
                  <c:v>4.7127055520062804</c:v>
                </c:pt>
                <c:pt idx="1694">
                  <c:v>4.7154875629098445</c:v>
                </c:pt>
                <c:pt idx="1695">
                  <c:v>4.7182695736835134</c:v>
                </c:pt>
                <c:pt idx="1696">
                  <c:v>4.7210515637670767</c:v>
                </c:pt>
                <c:pt idx="1697">
                  <c:v>4.7238335778996472</c:v>
                </c:pt>
                <c:pt idx="1698">
                  <c:v>4.7266155822993854</c:v>
                </c:pt>
                <c:pt idx="1699">
                  <c:v>4.7293975844633636</c:v>
                </c:pt>
                <c:pt idx="1700">
                  <c:v>4.7321795892529037</c:v>
                </c:pt>
                <c:pt idx="1701">
                  <c:v>4.7349616210468399</c:v>
                </c:pt>
                <c:pt idx="1702">
                  <c:v>4.7377436091846477</c:v>
                </c:pt>
                <c:pt idx="1703">
                  <c:v>4.740525618035579</c:v>
                </c:pt>
                <c:pt idx="1704">
                  <c:v>4.7433076088542734</c:v>
                </c:pt>
                <c:pt idx="1705">
                  <c:v>4.7460896190825714</c:v>
                </c:pt>
                <c:pt idx="1706">
                  <c:v>4.7488716311965797</c:v>
                </c:pt>
                <c:pt idx="1707">
                  <c:v>4.7516536484358811</c:v>
                </c:pt>
                <c:pt idx="1708">
                  <c:v>4.7544356345815455</c:v>
                </c:pt>
                <c:pt idx="1709">
                  <c:v>4.7572176580857803</c:v>
                </c:pt>
                <c:pt idx="1710">
                  <c:v>4.7599996501256809</c:v>
                </c:pt>
                <c:pt idx="1711">
                  <c:v>4.7627816551077666</c:v>
                </c:pt>
                <c:pt idx="1712">
                  <c:v>4.7655636620465671</c:v>
                </c:pt>
                <c:pt idx="1713">
                  <c:v>4.7683457531726514</c:v>
                </c:pt>
                <c:pt idx="1714">
                  <c:v>4.7711276824992073</c:v>
                </c:pt>
                <c:pt idx="1715">
                  <c:v>4.7739096750554015</c:v>
                </c:pt>
                <c:pt idx="1716">
                  <c:v>4.7766917201412138</c:v>
                </c:pt>
                <c:pt idx="1717">
                  <c:v>4.7794736981203112</c:v>
                </c:pt>
                <c:pt idx="1718">
                  <c:v>4.7822556996653018</c:v>
                </c:pt>
                <c:pt idx="1719">
                  <c:v>4.7850377003091324</c:v>
                </c:pt>
                <c:pt idx="1720">
                  <c:v>4.7878197035137013</c:v>
                </c:pt>
                <c:pt idx="1721">
                  <c:v>4.7906017147072388</c:v>
                </c:pt>
                <c:pt idx="1722">
                  <c:v>4.7933837225350819</c:v>
                </c:pt>
                <c:pt idx="1723">
                  <c:v>4.7961657345725337</c:v>
                </c:pt>
                <c:pt idx="1724">
                  <c:v>4.7989477251572952</c:v>
                </c:pt>
                <c:pt idx="1725">
                  <c:v>4.8017297310196971</c:v>
                </c:pt>
                <c:pt idx="1726">
                  <c:v>4.8045117452958666</c:v>
                </c:pt>
                <c:pt idx="1727">
                  <c:v>4.8072937417847994</c:v>
                </c:pt>
                <c:pt idx="1728">
                  <c:v>4.8100757523271547</c:v>
                </c:pt>
                <c:pt idx="1729">
                  <c:v>4.812857773564998</c:v>
                </c:pt>
                <c:pt idx="1730">
                  <c:v>4.8156397753425324</c:v>
                </c:pt>
                <c:pt idx="1731">
                  <c:v>4.8184217642504272</c:v>
                </c:pt>
                <c:pt idx="1732">
                  <c:v>4.8212037802733123</c:v>
                </c:pt>
                <c:pt idx="1733">
                  <c:v>4.8239857850200885</c:v>
                </c:pt>
                <c:pt idx="1734">
                  <c:v>4.8267677889919964</c:v>
                </c:pt>
                <c:pt idx="1735">
                  <c:v>4.8295498125010186</c:v>
                </c:pt>
                <c:pt idx="1736">
                  <c:v>4.8323318192610145</c:v>
                </c:pt>
                <c:pt idx="1737">
                  <c:v>4.8351138214351206</c:v>
                </c:pt>
                <c:pt idx="1738">
                  <c:v>4.8378958153288885</c:v>
                </c:pt>
                <c:pt idx="1739">
                  <c:v>4.8406778178763155</c:v>
                </c:pt>
                <c:pt idx="1740">
                  <c:v>4.8434598216256601</c:v>
                </c:pt>
                <c:pt idx="1741">
                  <c:v>4.846241838026228</c:v>
                </c:pt>
                <c:pt idx="1742">
                  <c:v>4.8490238469647053</c:v>
                </c:pt>
                <c:pt idx="1743">
                  <c:v>4.8518058382889473</c:v>
                </c:pt>
                <c:pt idx="1744">
                  <c:v>4.8545878622918259</c:v>
                </c:pt>
                <c:pt idx="1745">
                  <c:v>4.8573698652863841</c:v>
                </c:pt>
                <c:pt idx="1746">
                  <c:v>4.8601518646592581</c:v>
                </c:pt>
                <c:pt idx="1747">
                  <c:v>4.86293386023506</c:v>
                </c:pt>
                <c:pt idx="1748">
                  <c:v>4.865715874300224</c:v>
                </c:pt>
                <c:pt idx="1749">
                  <c:v>4.8684978790142051</c:v>
                </c:pt>
                <c:pt idx="1750">
                  <c:v>4.8712798896967984</c:v>
                </c:pt>
                <c:pt idx="1751">
                  <c:v>4.8740619090761905</c:v>
                </c:pt>
                <c:pt idx="1752">
                  <c:v>4.876843894769789</c:v>
                </c:pt>
                <c:pt idx="1753">
                  <c:v>4.8796259011659915</c:v>
                </c:pt>
                <c:pt idx="1754">
                  <c:v>4.8824079067059634</c:v>
                </c:pt>
                <c:pt idx="1755">
                  <c:v>4.8851899322653818</c:v>
                </c:pt>
                <c:pt idx="1756">
                  <c:v>4.8879719164996827</c:v>
                </c:pt>
                <c:pt idx="1757">
                  <c:v>4.8907539335466694</c:v>
                </c:pt>
                <c:pt idx="1758">
                  <c:v>4.8935359483393643</c:v>
                </c:pt>
                <c:pt idx="1759">
                  <c:v>4.8963179403707047</c:v>
                </c:pt>
                <c:pt idx="1760">
                  <c:v>4.8990999493310614</c:v>
                </c:pt>
                <c:pt idx="1761">
                  <c:v>4.9018819495253805</c:v>
                </c:pt>
                <c:pt idx="1762">
                  <c:v>4.904663955748183</c:v>
                </c:pt>
                <c:pt idx="1763">
                  <c:v>4.9074459631983203</c:v>
                </c:pt>
                <c:pt idx="1764">
                  <c:v>4.9102279698771714</c:v>
                </c:pt>
                <c:pt idx="1765">
                  <c:v>4.9130099905698739</c:v>
                </c:pt>
                <c:pt idx="1766">
                  <c:v>4.9157919830425465</c:v>
                </c:pt>
                <c:pt idx="1767">
                  <c:v>4.9185739880343773</c:v>
                </c:pt>
                <c:pt idx="1768">
                  <c:v>4.9213560052784384</c:v>
                </c:pt>
                <c:pt idx="1769">
                  <c:v>4.9241380187409343</c:v>
                </c:pt>
                <c:pt idx="1770">
                  <c:v>4.92692001083274</c:v>
                </c:pt>
                <c:pt idx="1771">
                  <c:v>4.9297020160045815</c:v>
                </c:pt>
                <c:pt idx="1772">
                  <c:v>4.9324840294684655</c:v>
                </c:pt>
                <c:pt idx="1773">
                  <c:v>4.9352660250146778</c:v>
                </c:pt>
                <c:pt idx="1774">
                  <c:v>4.9380480270952738</c:v>
                </c:pt>
                <c:pt idx="1775">
                  <c:v>4.9408300298038084</c:v>
                </c:pt>
                <c:pt idx="1776">
                  <c:v>4.9436120427167793</c:v>
                </c:pt>
                <c:pt idx="1777">
                  <c:v>4.9463940530793424</c:v>
                </c:pt>
                <c:pt idx="1778">
                  <c:v>4.9491760732535104</c:v>
                </c:pt>
                <c:pt idx="1779">
                  <c:v>4.9519580757422634</c:v>
                </c:pt>
                <c:pt idx="1780">
                  <c:v>4.9547358872404432</c:v>
                </c:pt>
                <c:pt idx="1781">
                  <c:v>4.9575177504469998</c:v>
                </c:pt>
                <c:pt idx="1782">
                  <c:v>4.9603127762238222</c:v>
                </c:pt>
                <c:pt idx="1783">
                  <c:v>4.9630947757771073</c:v>
                </c:pt>
                <c:pt idx="1784">
                  <c:v>4.9658767701140096</c:v>
                </c:pt>
                <c:pt idx="1785">
                  <c:v>4.968658884712144</c:v>
                </c:pt>
                <c:pt idx="1786">
                  <c:v>4.9714407856462302</c:v>
                </c:pt>
                <c:pt idx="1787">
                  <c:v>4.9742227917938395</c:v>
                </c:pt>
                <c:pt idx="1788">
                  <c:v>4.9770047932592574</c:v>
                </c:pt>
                <c:pt idx="1789">
                  <c:v>4.9797868130756324</c:v>
                </c:pt>
                <c:pt idx="1790">
                  <c:v>4.9825688091924274</c:v>
                </c:pt>
                <c:pt idx="1791">
                  <c:v>4.9853508174693806</c:v>
                </c:pt>
                <c:pt idx="1792">
                  <c:v>4.9881328225560848</c:v>
                </c:pt>
                <c:pt idx="1793">
                  <c:v>4.990914819427072</c:v>
                </c:pt>
                <c:pt idx="1794">
                  <c:v>4.9936968327177569</c:v>
                </c:pt>
                <c:pt idx="1795">
                  <c:v>4.9964788528782096</c:v>
                </c:pt>
                <c:pt idx="1796">
                  <c:v>4.999260885991637</c:v>
                </c:pt>
                <c:pt idx="1797">
                  <c:v>5.0020428466568054</c:v>
                </c:pt>
                <c:pt idx="1798">
                  <c:v>5.0048263060556675</c:v>
                </c:pt>
                <c:pt idx="1799">
                  <c:v>5.0076068651429795</c:v>
                </c:pt>
                <c:pt idx="1800">
                  <c:v>5.0103888750027341</c:v>
                </c:pt>
                <c:pt idx="1801">
                  <c:v>5.0131708788409659</c:v>
                </c:pt>
                <c:pt idx="1802">
                  <c:v>5.0159529038058954</c:v>
                </c:pt>
                <c:pt idx="1803">
                  <c:v>5.0187349064141955</c:v>
                </c:pt>
                <c:pt idx="1804">
                  <c:v>5.0215169147124366</c:v>
                </c:pt>
                <c:pt idx="1805">
                  <c:v>5.0242989046525972</c:v>
                </c:pt>
                <c:pt idx="1806">
                  <c:v>5.0270809146302806</c:v>
                </c:pt>
                <c:pt idx="1807">
                  <c:v>5.0298629127485714</c:v>
                </c:pt>
                <c:pt idx="1808">
                  <c:v>5.0326449310364305</c:v>
                </c:pt>
                <c:pt idx="1809">
                  <c:v>5.0354269468387258</c:v>
                </c:pt>
                <c:pt idx="1810">
                  <c:v>5.038208935878111</c:v>
                </c:pt>
                <c:pt idx="1811">
                  <c:v>5.0409909405664015</c:v>
                </c:pt>
                <c:pt idx="1812">
                  <c:v>5.0437729622535814</c:v>
                </c:pt>
                <c:pt idx="1813">
                  <c:v>5.0465549565272125</c:v>
                </c:pt>
                <c:pt idx="1814">
                  <c:v>5.0493369610023384</c:v>
                </c:pt>
                <c:pt idx="1815">
                  <c:v>5.0521189667055832</c:v>
                </c:pt>
                <c:pt idx="1816">
                  <c:v>5.0549010051461725</c:v>
                </c:pt>
                <c:pt idx="1817">
                  <c:v>5.0576829896378426</c:v>
                </c:pt>
                <c:pt idx="1818">
                  <c:v>5.060464988070362</c:v>
                </c:pt>
                <c:pt idx="1819">
                  <c:v>5.0632469968033824</c:v>
                </c:pt>
                <c:pt idx="1820">
                  <c:v>5.0660290074579075</c:v>
                </c:pt>
                <c:pt idx="1821">
                  <c:v>5.0688110094347145</c:v>
                </c:pt>
                <c:pt idx="1822">
                  <c:v>5.0715930136715608</c:v>
                </c:pt>
                <c:pt idx="1823">
                  <c:v>5.0743751988321488</c:v>
                </c:pt>
                <c:pt idx="1824">
                  <c:v>5.0771570332528224</c:v>
                </c:pt>
                <c:pt idx="1825">
                  <c:v>5.0799390442047034</c:v>
                </c:pt>
                <c:pt idx="1826">
                  <c:v>5.0827210462455445</c:v>
                </c:pt>
                <c:pt idx="1827">
                  <c:v>5.0855030455822394</c:v>
                </c:pt>
                <c:pt idx="1828">
                  <c:v>5.0882850572733975</c:v>
                </c:pt>
                <c:pt idx="1829">
                  <c:v>5.0910670631763724</c:v>
                </c:pt>
                <c:pt idx="1830">
                  <c:v>5.0938490844754813</c:v>
                </c:pt>
                <c:pt idx="1831">
                  <c:v>5.0966310801026218</c:v>
                </c:pt>
                <c:pt idx="1832">
                  <c:v>5.0994130976847991</c:v>
                </c:pt>
                <c:pt idx="1833">
                  <c:v>5.1021950903380668</c:v>
                </c:pt>
                <c:pt idx="1834">
                  <c:v>5.1049770963356877</c:v>
                </c:pt>
                <c:pt idx="1835">
                  <c:v>5.1077591046339421</c:v>
                </c:pt>
                <c:pt idx="1836">
                  <c:v>5.1105411088771389</c:v>
                </c:pt>
                <c:pt idx="1837">
                  <c:v>5.1133231375748984</c:v>
                </c:pt>
                <c:pt idx="1838">
                  <c:v>5.1161051184375426</c:v>
                </c:pt>
                <c:pt idx="1839">
                  <c:v>5.1188871232792215</c:v>
                </c:pt>
                <c:pt idx="1840">
                  <c:v>5.1216691373674506</c:v>
                </c:pt>
                <c:pt idx="1841">
                  <c:v>5.1244511440711609</c:v>
                </c:pt>
                <c:pt idx="1842">
                  <c:v>5.1272331731410485</c:v>
                </c:pt>
                <c:pt idx="1843">
                  <c:v>5.1300151665194669</c:v>
                </c:pt>
                <c:pt idx="1844">
                  <c:v>5.1327971874327494</c:v>
                </c:pt>
                <c:pt idx="1845">
                  <c:v>5.1355791736987477</c:v>
                </c:pt>
                <c:pt idx="1846">
                  <c:v>5.1383611781718734</c:v>
                </c:pt>
                <c:pt idx="1847">
                  <c:v>5.1411431820184808</c:v>
                </c:pt>
                <c:pt idx="1848">
                  <c:v>5.1439251899342384</c:v>
                </c:pt>
                <c:pt idx="1849">
                  <c:v>5.1467071934775372</c:v>
                </c:pt>
                <c:pt idx="1850">
                  <c:v>5.1494891960052618</c:v>
                </c:pt>
                <c:pt idx="1851">
                  <c:v>5.1522712205441552</c:v>
                </c:pt>
                <c:pt idx="1852">
                  <c:v>5.1550532160525355</c:v>
                </c:pt>
                <c:pt idx="1853">
                  <c:v>5.157835219340634</c:v>
                </c:pt>
                <c:pt idx="1854">
                  <c:v>5.1606172273823043</c:v>
                </c:pt>
                <c:pt idx="1855">
                  <c:v>5.1633992473289432</c:v>
                </c:pt>
                <c:pt idx="1856">
                  <c:v>5.1661812417497739</c:v>
                </c:pt>
                <c:pt idx="1857">
                  <c:v>5.1689632480256709</c:v>
                </c:pt>
                <c:pt idx="1858">
                  <c:v>5.1717452900153029</c:v>
                </c:pt>
                <c:pt idx="1859">
                  <c:v>5.1745272604825745</c:v>
                </c:pt>
                <c:pt idx="1860">
                  <c:v>5.1773092686179245</c:v>
                </c:pt>
                <c:pt idx="1861">
                  <c:v>5.1800912649127442</c:v>
                </c:pt>
                <c:pt idx="1862">
                  <c:v>5.1828732957480135</c:v>
                </c:pt>
                <c:pt idx="1863">
                  <c:v>5.1856552877679887</c:v>
                </c:pt>
                <c:pt idx="1864">
                  <c:v>5.1884373047198995</c:v>
                </c:pt>
                <c:pt idx="1865">
                  <c:v>5.1912193127910093</c:v>
                </c:pt>
                <c:pt idx="1866">
                  <c:v>5.1940012984098045</c:v>
                </c:pt>
                <c:pt idx="1867">
                  <c:v>5.196783311722351</c:v>
                </c:pt>
                <c:pt idx="1868">
                  <c:v>5.1995653294439679</c:v>
                </c:pt>
                <c:pt idx="1869">
                  <c:v>5.2023473235105824</c:v>
                </c:pt>
                <c:pt idx="1870">
                  <c:v>5.2051293250016935</c:v>
                </c:pt>
                <c:pt idx="1871">
                  <c:v>5.2079113412176747</c:v>
                </c:pt>
                <c:pt idx="1872">
                  <c:v>5.2106933525052836</c:v>
                </c:pt>
                <c:pt idx="1873">
                  <c:v>5.2134753420856459</c:v>
                </c:pt>
                <c:pt idx="1874">
                  <c:v>5.2162573548225932</c:v>
                </c:pt>
                <c:pt idx="1875">
                  <c:v>5.2190393631182443</c:v>
                </c:pt>
                <c:pt idx="1876">
                  <c:v>5.2218213709781232</c:v>
                </c:pt>
                <c:pt idx="1877">
                  <c:v>5.2246033663092826</c:v>
                </c:pt>
                <c:pt idx="1878">
                  <c:v>5.2273853837922406</c:v>
                </c:pt>
                <c:pt idx="1879">
                  <c:v>5.2301673994817772</c:v>
                </c:pt>
                <c:pt idx="1880">
                  <c:v>5.2329493936782514</c:v>
                </c:pt>
                <c:pt idx="1881">
                  <c:v>5.2357314084401416</c:v>
                </c:pt>
                <c:pt idx="1882">
                  <c:v>5.238513405249889</c:v>
                </c:pt>
                <c:pt idx="1883">
                  <c:v>5.2412954160191827</c:v>
                </c:pt>
                <c:pt idx="1884">
                  <c:v>5.2440774672523691</c:v>
                </c:pt>
                <c:pt idx="1885">
                  <c:v>5.2468594212194413</c:v>
                </c:pt>
                <c:pt idx="1886">
                  <c:v>5.2496414495932182</c:v>
                </c:pt>
                <c:pt idx="1887">
                  <c:v>5.2524234364536984</c:v>
                </c:pt>
                <c:pt idx="1888">
                  <c:v>5.2552054442531206</c:v>
                </c:pt>
                <c:pt idx="1889">
                  <c:v>5.2579874458257461</c:v>
                </c:pt>
                <c:pt idx="1890">
                  <c:v>5.2607694565479148</c:v>
                </c:pt>
                <c:pt idx="1891">
                  <c:v>5.2635514725138988</c:v>
                </c:pt>
                <c:pt idx="1892">
                  <c:v>5.2663334900887424</c:v>
                </c:pt>
                <c:pt idx="1893">
                  <c:v>5.2691154876421464</c:v>
                </c:pt>
                <c:pt idx="1894">
                  <c:v>5.2718974833599859</c:v>
                </c:pt>
                <c:pt idx="1895">
                  <c:v>5.2746794998506532</c:v>
                </c:pt>
                <c:pt idx="1896">
                  <c:v>5.2774615006595313</c:v>
                </c:pt>
                <c:pt idx="1897">
                  <c:v>5.2802435101252794</c:v>
                </c:pt>
                <c:pt idx="1898">
                  <c:v>5.2830255073781567</c:v>
                </c:pt>
                <c:pt idx="1899">
                  <c:v>5.2858075129698516</c:v>
                </c:pt>
                <c:pt idx="1900">
                  <c:v>5.2885895353286729</c:v>
                </c:pt>
                <c:pt idx="1901">
                  <c:v>5.2913715265644274</c:v>
                </c:pt>
                <c:pt idx="1902">
                  <c:v>5.2941535336603547</c:v>
                </c:pt>
                <c:pt idx="1903">
                  <c:v>5.2969355397548465</c:v>
                </c:pt>
                <c:pt idx="1904">
                  <c:v>5.2997175526403719</c:v>
                </c:pt>
                <c:pt idx="1905">
                  <c:v>5.302499551268987</c:v>
                </c:pt>
                <c:pt idx="1906">
                  <c:v>5.305281572768985</c:v>
                </c:pt>
                <c:pt idx="1907">
                  <c:v>5.3080635723415774</c:v>
                </c:pt>
                <c:pt idx="1908">
                  <c:v>5.3108455880828105</c:v>
                </c:pt>
                <c:pt idx="1909">
                  <c:v>5.3136275746622701</c:v>
                </c:pt>
                <c:pt idx="1910">
                  <c:v>5.3164095810742014</c:v>
                </c:pt>
                <c:pt idx="1911">
                  <c:v>5.319191600697839</c:v>
                </c:pt>
                <c:pt idx="1912">
                  <c:v>5.3219736117241014</c:v>
                </c:pt>
                <c:pt idx="1913">
                  <c:v>5.3247556061912613</c:v>
                </c:pt>
                <c:pt idx="1914">
                  <c:v>5.3275376244264203</c:v>
                </c:pt>
                <c:pt idx="1915">
                  <c:v>5.3303196337712579</c:v>
                </c:pt>
                <c:pt idx="1916">
                  <c:v>5.3331016296764355</c:v>
                </c:pt>
                <c:pt idx="1917">
                  <c:v>5.3358836387644795</c:v>
                </c:pt>
                <c:pt idx="1918">
                  <c:v>5.3386656341964915</c:v>
                </c:pt>
                <c:pt idx="1919">
                  <c:v>5.3414476486713713</c:v>
                </c:pt>
                <c:pt idx="1920">
                  <c:v>5.3442296501887299</c:v>
                </c:pt>
                <c:pt idx="1921">
                  <c:v>5.3470116633930775</c:v>
                </c:pt>
                <c:pt idx="1922">
                  <c:v>5.3497936757123599</c:v>
                </c:pt>
                <c:pt idx="1923">
                  <c:v>5.3525756751647808</c:v>
                </c:pt>
                <c:pt idx="1924">
                  <c:v>5.3553576879086995</c:v>
                </c:pt>
                <c:pt idx="1925">
                  <c:v>5.3581396805743013</c:v>
                </c:pt>
                <c:pt idx="1926">
                  <c:v>5.3609216877243284</c:v>
                </c:pt>
                <c:pt idx="1927">
                  <c:v>5.3637037130846696</c:v>
                </c:pt>
                <c:pt idx="1928">
                  <c:v>5.3664857088126166</c:v>
                </c:pt>
                <c:pt idx="1929">
                  <c:v>5.3692677270076024</c:v>
                </c:pt>
                <c:pt idx="1930">
                  <c:v>5.3720497270209284</c:v>
                </c:pt>
                <c:pt idx="1931">
                  <c:v>5.3748317306606808</c:v>
                </c:pt>
                <c:pt idx="1932">
                  <c:v>5.3776137310019818</c:v>
                </c:pt>
                <c:pt idx="1933">
                  <c:v>5.3803957346715734</c:v>
                </c:pt>
                <c:pt idx="1934">
                  <c:v>5.3831777495116171</c:v>
                </c:pt>
                <c:pt idx="1935">
                  <c:v>5.3859597525849203</c:v>
                </c:pt>
                <c:pt idx="1936">
                  <c:v>5.3887417776210489</c:v>
                </c:pt>
                <c:pt idx="1937">
                  <c:v>5.3915237639924634</c:v>
                </c:pt>
                <c:pt idx="1938">
                  <c:v>5.3943057678656947</c:v>
                </c:pt>
                <c:pt idx="1939">
                  <c:v>5.3970877885100759</c:v>
                </c:pt>
                <c:pt idx="1940">
                  <c:v>5.3998697936192723</c:v>
                </c:pt>
                <c:pt idx="1941">
                  <c:v>5.4026517853898559</c:v>
                </c:pt>
                <c:pt idx="1942">
                  <c:v>5.40543379747779</c:v>
                </c:pt>
                <c:pt idx="1943">
                  <c:v>5.4082158163460265</c:v>
                </c:pt>
                <c:pt idx="1944">
                  <c:v>5.41099781497108</c:v>
                </c:pt>
                <c:pt idx="1945">
                  <c:v>5.4137798168174065</c:v>
                </c:pt>
                <c:pt idx="1946">
                  <c:v>5.4165618225469361</c:v>
                </c:pt>
                <c:pt idx="1947">
                  <c:v>5.4193438346790588</c:v>
                </c:pt>
                <c:pt idx="1948">
                  <c:v>5.4221258359933362</c:v>
                </c:pt>
                <c:pt idx="1949">
                  <c:v>5.4249078405117839</c:v>
                </c:pt>
                <c:pt idx="1950">
                  <c:v>5.4276898685619646</c:v>
                </c:pt>
                <c:pt idx="1951">
                  <c:v>5.4304718566030887</c:v>
                </c:pt>
                <c:pt idx="1952">
                  <c:v>5.4332538620736779</c:v>
                </c:pt>
                <c:pt idx="1953">
                  <c:v>5.4360358803657025</c:v>
                </c:pt>
                <c:pt idx="1954">
                  <c:v>5.438817870945889</c:v>
                </c:pt>
                <c:pt idx="1955">
                  <c:v>5.4415998847644502</c:v>
                </c:pt>
                <c:pt idx="1956">
                  <c:v>5.4443818996504252</c:v>
                </c:pt>
                <c:pt idx="1957">
                  <c:v>5.4471639164523582</c:v>
                </c:pt>
                <c:pt idx="1958">
                  <c:v>5.4499459073233414</c:v>
                </c:pt>
                <c:pt idx="1959">
                  <c:v>5.4527279113392026</c:v>
                </c:pt>
                <c:pt idx="1960">
                  <c:v>5.4555099235130822</c:v>
                </c:pt>
                <c:pt idx="1961">
                  <c:v>5.4582919202313498</c:v>
                </c:pt>
                <c:pt idx="1962">
                  <c:v>5.4610739273133424</c:v>
                </c:pt>
                <c:pt idx="1963">
                  <c:v>5.46385594625536</c:v>
                </c:pt>
                <c:pt idx="1964">
                  <c:v>5.4666379620825314</c:v>
                </c:pt>
                <c:pt idx="1965">
                  <c:v>5.4694199607616794</c:v>
                </c:pt>
                <c:pt idx="1966">
                  <c:v>5.4722019747797024</c:v>
                </c:pt>
                <c:pt idx="1967">
                  <c:v>5.4749839756761087</c:v>
                </c:pt>
                <c:pt idx="1968">
                  <c:v>5.4777659820202329</c:v>
                </c:pt>
                <c:pt idx="1969">
                  <c:v>5.480547977163436</c:v>
                </c:pt>
                <c:pt idx="1970">
                  <c:v>5.4833300055493437</c:v>
                </c:pt>
                <c:pt idx="1971">
                  <c:v>5.4861120038700824</c:v>
                </c:pt>
                <c:pt idx="1972">
                  <c:v>5.4888939952397031</c:v>
                </c:pt>
                <c:pt idx="1973">
                  <c:v>5.4916760283797323</c:v>
                </c:pt>
                <c:pt idx="1974">
                  <c:v>5.4944580145216193</c:v>
                </c:pt>
                <c:pt idx="1975">
                  <c:v>5.4972400190020974</c:v>
                </c:pt>
                <c:pt idx="1976">
                  <c:v>5.5000220271060156</c:v>
                </c:pt>
                <c:pt idx="1977">
                  <c:v>5.5028040302290355</c:v>
                </c:pt>
                <c:pt idx="1978">
                  <c:v>5.5055860625500355</c:v>
                </c:pt>
                <c:pt idx="1979">
                  <c:v>5.5083680587720734</c:v>
                </c:pt>
                <c:pt idx="1980">
                  <c:v>5.5111500587762281</c:v>
                </c:pt>
                <c:pt idx="1981">
                  <c:v>5.5139320620132315</c:v>
                </c:pt>
                <c:pt idx="1982">
                  <c:v>5.5167140727441391</c:v>
                </c:pt>
                <c:pt idx="1983">
                  <c:v>5.5194960729179705</c:v>
                </c:pt>
                <c:pt idx="1984">
                  <c:v>5.5222780731353618</c:v>
                </c:pt>
                <c:pt idx="1985">
                  <c:v>5.5250601007429871</c:v>
                </c:pt>
                <c:pt idx="1986">
                  <c:v>5.5278420931671324</c:v>
                </c:pt>
                <c:pt idx="1987">
                  <c:v>5.5306240975815824</c:v>
                </c:pt>
                <c:pt idx="1988">
                  <c:v>5.5334061044825962</c:v>
                </c:pt>
                <c:pt idx="1989">
                  <c:v>5.5361881283217711</c:v>
                </c:pt>
                <c:pt idx="1990">
                  <c:v>5.5389701261800859</c:v>
                </c:pt>
                <c:pt idx="1991">
                  <c:v>5.5417521354151296</c:v>
                </c:pt>
                <c:pt idx="1992">
                  <c:v>5.544534146287015</c:v>
                </c:pt>
                <c:pt idx="1993">
                  <c:v>5.5473161315211739</c:v>
                </c:pt>
                <c:pt idx="1994">
                  <c:v>5.5500981461249363</c:v>
                </c:pt>
                <c:pt idx="1995">
                  <c:v>5.5528801506929257</c:v>
                </c:pt>
                <c:pt idx="1996">
                  <c:v>5.5556621689197323</c:v>
                </c:pt>
                <c:pt idx="1997">
                  <c:v>5.5584441614880715</c:v>
                </c:pt>
                <c:pt idx="1998">
                  <c:v>5.5612261719043437</c:v>
                </c:pt>
                <c:pt idx="1999">
                  <c:v>5.5640081994900772</c:v>
                </c:pt>
                <c:pt idx="2000">
                  <c:v>5.5667901833315812</c:v>
                </c:pt>
                <c:pt idx="2001">
                  <c:v>5.5695721934880771</c:v>
                </c:pt>
                <c:pt idx="2002">
                  <c:v>5.5723541964125962</c:v>
                </c:pt>
                <c:pt idx="2003">
                  <c:v>5.5751362054904945</c:v>
                </c:pt>
                <c:pt idx="2004">
                  <c:v>5.5779182196741948</c:v>
                </c:pt>
                <c:pt idx="2005">
                  <c:v>5.5807002123483489</c:v>
                </c:pt>
                <c:pt idx="2006">
                  <c:v>5.5834822340376951</c:v>
                </c:pt>
                <c:pt idx="2007">
                  <c:v>5.5862642496043033</c:v>
                </c:pt>
                <c:pt idx="2008">
                  <c:v>5.5890462316694691</c:v>
                </c:pt>
                <c:pt idx="2009">
                  <c:v>5.5918282391790948</c:v>
                </c:pt>
                <c:pt idx="2010">
                  <c:v>5.5946102498270438</c:v>
                </c:pt>
                <c:pt idx="2011">
                  <c:v>5.5973922576831603</c:v>
                </c:pt>
                <c:pt idx="2012">
                  <c:v>5.6001742642064505</c:v>
                </c:pt>
                <c:pt idx="2013">
                  <c:v>5.6029562770657062</c:v>
                </c:pt>
                <c:pt idx="2014">
                  <c:v>5.6057382802164</c:v>
                </c:pt>
                <c:pt idx="2015">
                  <c:v>5.6085202809091586</c:v>
                </c:pt>
                <c:pt idx="2016">
                  <c:v>5.6113022844427034</c:v>
                </c:pt>
                <c:pt idx="2017">
                  <c:v>5.6140843035495998</c:v>
                </c:pt>
                <c:pt idx="2018">
                  <c:v>5.616866299974701</c:v>
                </c:pt>
                <c:pt idx="2019">
                  <c:v>5.6196483080241411</c:v>
                </c:pt>
                <c:pt idx="2020">
                  <c:v>5.6224303227682855</c:v>
                </c:pt>
                <c:pt idx="2021">
                  <c:v>5.6252123130382286</c:v>
                </c:pt>
                <c:pt idx="2022">
                  <c:v>5.6279943275124857</c:v>
                </c:pt>
                <c:pt idx="2023">
                  <c:v>5.6307763418549284</c:v>
                </c:pt>
                <c:pt idx="2024">
                  <c:v>5.6335583419907715</c:v>
                </c:pt>
                <c:pt idx="2025">
                  <c:v>5.6363403445964781</c:v>
                </c:pt>
                <c:pt idx="2026">
                  <c:v>5.6391223549188574</c:v>
                </c:pt>
                <c:pt idx="2027">
                  <c:v>5.6419043718878479</c:v>
                </c:pt>
                <c:pt idx="2028">
                  <c:v>5.6446863715348261</c:v>
                </c:pt>
                <c:pt idx="2029">
                  <c:v>5.6474683852147418</c:v>
                </c:pt>
                <c:pt idx="2030">
                  <c:v>5.6502503926135734</c:v>
                </c:pt>
                <c:pt idx="2031">
                  <c:v>5.6530323936585551</c:v>
                </c:pt>
                <c:pt idx="2032">
                  <c:v>5.6558143970924339</c:v>
                </c:pt>
                <c:pt idx="2033">
                  <c:v>5.6585964086410065</c:v>
                </c:pt>
                <c:pt idx="2034">
                  <c:v>5.6613784340516711</c:v>
                </c:pt>
                <c:pt idx="2035">
                  <c:v>5.6641604223063817</c:v>
                </c:pt>
                <c:pt idx="2036">
                  <c:v>5.6669424288430319</c:v>
                </c:pt>
                <c:pt idx="2037">
                  <c:v>5.6697244292847753</c:v>
                </c:pt>
                <c:pt idx="2038">
                  <c:v>5.6725064414558686</c:v>
                </c:pt>
                <c:pt idx="2039">
                  <c:v>5.6752884441721747</c:v>
                </c:pt>
                <c:pt idx="2040">
                  <c:v>5.6780704524880985</c:v>
                </c:pt>
                <c:pt idx="2041">
                  <c:v>5.6808524641502274</c:v>
                </c:pt>
                <c:pt idx="2042">
                  <c:v>5.6836344714096425</c:v>
                </c:pt>
                <c:pt idx="2043">
                  <c:v>5.6864164794853052</c:v>
                </c:pt>
                <c:pt idx="2044">
                  <c:v>5.6891984780003808</c:v>
                </c:pt>
                <c:pt idx="2045">
                  <c:v>5.69198048229131</c:v>
                </c:pt>
                <c:pt idx="2046">
                  <c:v>5.6947624958077325</c:v>
                </c:pt>
                <c:pt idx="2047">
                  <c:v>5.6975444977640386</c:v>
                </c:pt>
                <c:pt idx="2048">
                  <c:v>5.7003265092165307</c:v>
                </c:pt>
                <c:pt idx="2049">
                  <c:v>5.703108508692047</c:v>
                </c:pt>
                <c:pt idx="2050">
                  <c:v>5.7058905151966703</c:v>
                </c:pt>
                <c:pt idx="2051">
                  <c:v>5.70867252375308</c:v>
                </c:pt>
                <c:pt idx="2052">
                  <c:v>5.7114545274747615</c:v>
                </c:pt>
                <c:pt idx="2053">
                  <c:v>5.7142365333872656</c:v>
                </c:pt>
                <c:pt idx="2054">
                  <c:v>5.7170185435266685</c:v>
                </c:pt>
                <c:pt idx="2055">
                  <c:v>5.7198005533317264</c:v>
                </c:pt>
                <c:pt idx="2056">
                  <c:v>5.7225825654648315</c:v>
                </c:pt>
                <c:pt idx="2057">
                  <c:v>5.7253645560030675</c:v>
                </c:pt>
                <c:pt idx="2058">
                  <c:v>5.7281465556028905</c:v>
                </c:pt>
                <c:pt idx="2059">
                  <c:v>5.7309285649079307</c:v>
                </c:pt>
                <c:pt idx="2060">
                  <c:v>5.7337106001978189</c:v>
                </c:pt>
                <c:pt idx="2061">
                  <c:v>5.7364925728278733</c:v>
                </c:pt>
                <c:pt idx="2062">
                  <c:v>5.7392746017748655</c:v>
                </c:pt>
                <c:pt idx="2063">
                  <c:v>5.7420565889802209</c:v>
                </c:pt>
                <c:pt idx="2064">
                  <c:v>5.7448385970626585</c:v>
                </c:pt>
                <c:pt idx="2065">
                  <c:v>5.7476206008155835</c:v>
                </c:pt>
                <c:pt idx="2066">
                  <c:v>5.7504026119727181</c:v>
                </c:pt>
                <c:pt idx="2067">
                  <c:v>5.7531846121853345</c:v>
                </c:pt>
                <c:pt idx="2068">
                  <c:v>5.7559666191147878</c:v>
                </c:pt>
                <c:pt idx="2069">
                  <c:v>5.758748648718111</c:v>
                </c:pt>
                <c:pt idx="2070">
                  <c:v>5.7615306350571043</c:v>
                </c:pt>
                <c:pt idx="2071">
                  <c:v>5.7643126392097876</c:v>
                </c:pt>
                <c:pt idx="2072">
                  <c:v>5.7670946445793305</c:v>
                </c:pt>
                <c:pt idx="2073">
                  <c:v>5.7698766461113999</c:v>
                </c:pt>
                <c:pt idx="2074">
                  <c:v>5.7726586572470673</c:v>
                </c:pt>
                <c:pt idx="2075">
                  <c:v>5.7754406658408728</c:v>
                </c:pt>
                <c:pt idx="2076">
                  <c:v>5.7782226834578871</c:v>
                </c:pt>
                <c:pt idx="2077">
                  <c:v>5.781004672117545</c:v>
                </c:pt>
                <c:pt idx="2078">
                  <c:v>5.783786682886439</c:v>
                </c:pt>
                <c:pt idx="2079">
                  <c:v>5.7865686858125871</c:v>
                </c:pt>
                <c:pt idx="2080">
                  <c:v>5.7893506845605458</c:v>
                </c:pt>
                <c:pt idx="2081">
                  <c:v>5.7921326949574885</c:v>
                </c:pt>
                <c:pt idx="2082">
                  <c:v>5.7949147203587685</c:v>
                </c:pt>
                <c:pt idx="2083">
                  <c:v>5.7976967231039183</c:v>
                </c:pt>
                <c:pt idx="2084">
                  <c:v>5.8004787106408484</c:v>
                </c:pt>
                <c:pt idx="2085">
                  <c:v>5.803260723812393</c:v>
                </c:pt>
                <c:pt idx="2086">
                  <c:v>5.806042728730417</c:v>
                </c:pt>
                <c:pt idx="2087">
                  <c:v>5.8088247328791391</c:v>
                </c:pt>
                <c:pt idx="2088">
                  <c:v>5.811606745672389</c:v>
                </c:pt>
                <c:pt idx="2089">
                  <c:v>5.8143887551663482</c:v>
                </c:pt>
                <c:pt idx="2090">
                  <c:v>5.8171707685596434</c:v>
                </c:pt>
                <c:pt idx="2091">
                  <c:v>5.8199527549837784</c:v>
                </c:pt>
                <c:pt idx="2092">
                  <c:v>5.8227347621294054</c:v>
                </c:pt>
                <c:pt idx="2093">
                  <c:v>5.8255167674619353</c:v>
                </c:pt>
                <c:pt idx="2094">
                  <c:v>5.8282987983300494</c:v>
                </c:pt>
                <c:pt idx="2095">
                  <c:v>5.8310807961638993</c:v>
                </c:pt>
                <c:pt idx="2096">
                  <c:v>5.833862859403709</c:v>
                </c:pt>
                <c:pt idx="2097">
                  <c:v>5.8366448099887895</c:v>
                </c:pt>
                <c:pt idx="2098">
                  <c:v>5.8394268194553325</c:v>
                </c:pt>
                <c:pt idx="2099">
                  <c:v>5.8422088117533804</c:v>
                </c:pt>
                <c:pt idx="2100">
                  <c:v>5.8449908167050095</c:v>
                </c:pt>
                <c:pt idx="2101">
                  <c:v>5.8477728136870226</c:v>
                </c:pt>
                <c:pt idx="2102">
                  <c:v>5.8505548235805733</c:v>
                </c:pt>
                <c:pt idx="2103">
                  <c:v>5.8533368324898269</c:v>
                </c:pt>
                <c:pt idx="2104">
                  <c:v>5.8561188425349355</c:v>
                </c:pt>
                <c:pt idx="2105">
                  <c:v>5.8589008337130215</c:v>
                </c:pt>
                <c:pt idx="2106">
                  <c:v>5.8616828469899485</c:v>
                </c:pt>
                <c:pt idx="2107">
                  <c:v>5.8644648662207608</c:v>
                </c:pt>
                <c:pt idx="2108">
                  <c:v>5.8672468688960855</c:v>
                </c:pt>
                <c:pt idx="2109">
                  <c:v>5.8700288617818801</c:v>
                </c:pt>
                <c:pt idx="2110">
                  <c:v>5.8728108979490763</c:v>
                </c:pt>
                <c:pt idx="2111">
                  <c:v>5.8755928841705414</c:v>
                </c:pt>
                <c:pt idx="2112">
                  <c:v>5.8783748764707555</c:v>
                </c:pt>
                <c:pt idx="2113">
                  <c:v>5.8811568809693444</c:v>
                </c:pt>
                <c:pt idx="2114">
                  <c:v>5.883938896903107</c:v>
                </c:pt>
                <c:pt idx="2115">
                  <c:v>5.8867209006415111</c:v>
                </c:pt>
                <c:pt idx="2116">
                  <c:v>5.8895029054314714</c:v>
                </c:pt>
                <c:pt idx="2117">
                  <c:v>5.8922849192475946</c:v>
                </c:pt>
                <c:pt idx="2118">
                  <c:v>5.8950669320344788</c:v>
                </c:pt>
                <c:pt idx="2119">
                  <c:v>5.8978489236127283</c:v>
                </c:pt>
                <c:pt idx="2120">
                  <c:v>5.9006309244421296</c:v>
                </c:pt>
                <c:pt idx="2121">
                  <c:v>5.903412943402043</c:v>
                </c:pt>
                <c:pt idx="2122">
                  <c:v>5.9061949475167399</c:v>
                </c:pt>
                <c:pt idx="2123">
                  <c:v>5.9089769469847075</c:v>
                </c:pt>
                <c:pt idx="2124">
                  <c:v>5.9117589507368411</c:v>
                </c:pt>
                <c:pt idx="2125">
                  <c:v>5.9145409702693845</c:v>
                </c:pt>
                <c:pt idx="2126">
                  <c:v>5.9173229656345798</c:v>
                </c:pt>
                <c:pt idx="2127">
                  <c:v>5.9201049765022979</c:v>
                </c:pt>
                <c:pt idx="2128">
                  <c:v>5.922887007295996</c:v>
                </c:pt>
                <c:pt idx="2129">
                  <c:v>5.9256689785682202</c:v>
                </c:pt>
                <c:pt idx="2130">
                  <c:v>5.9284509864780155</c:v>
                </c:pt>
                <c:pt idx="2131">
                  <c:v>5.9312329963441615</c:v>
                </c:pt>
                <c:pt idx="2132">
                  <c:v>5.9340150098816302</c:v>
                </c:pt>
                <c:pt idx="2133">
                  <c:v>5.9367970019982934</c:v>
                </c:pt>
                <c:pt idx="2134">
                  <c:v>5.9395790238362114</c:v>
                </c:pt>
                <c:pt idx="2135">
                  <c:v>5.9423610205596447</c:v>
                </c:pt>
                <c:pt idx="2136">
                  <c:v>5.9451430140337491</c:v>
                </c:pt>
                <c:pt idx="2137">
                  <c:v>5.9479250281631337</c:v>
                </c:pt>
                <c:pt idx="2138">
                  <c:v>5.9507070344519519</c:v>
                </c:pt>
                <c:pt idx="2139">
                  <c:v>5.9534890504256905</c:v>
                </c:pt>
                <c:pt idx="2140">
                  <c:v>5.9562710411315933</c:v>
                </c:pt>
                <c:pt idx="2141">
                  <c:v>5.9590530456542501</c:v>
                </c:pt>
                <c:pt idx="2142">
                  <c:v>5.9618350704606415</c:v>
                </c:pt>
                <c:pt idx="2143">
                  <c:v>5.9646170640351848</c:v>
                </c:pt>
                <c:pt idx="2144">
                  <c:v>5.9673990686210754</c:v>
                </c:pt>
                <c:pt idx="2145">
                  <c:v>5.9701810735130634</c:v>
                </c:pt>
                <c:pt idx="2146">
                  <c:v>5.9729630947121617</c:v>
                </c:pt>
                <c:pt idx="2147">
                  <c:v>5.9757450964552392</c:v>
                </c:pt>
                <c:pt idx="2148">
                  <c:v>5.9785270875038492</c:v>
                </c:pt>
                <c:pt idx="2149">
                  <c:v>5.9813090924911139</c:v>
                </c:pt>
                <c:pt idx="2150">
                  <c:v>5.9840911143679953</c:v>
                </c:pt>
                <c:pt idx="2151">
                  <c:v>5.9868731081304922</c:v>
                </c:pt>
                <c:pt idx="2152">
                  <c:v>5.9896551179697584</c:v>
                </c:pt>
                <c:pt idx="2153">
                  <c:v>5.9924371297428713</c:v>
                </c:pt>
                <c:pt idx="2154">
                  <c:v>5.9952191306311429</c:v>
                </c:pt>
                <c:pt idx="2155">
                  <c:v>5.9980011464918954</c:v>
                </c:pt>
                <c:pt idx="2156">
                  <c:v>6.0007831360505781</c:v>
                </c:pt>
                <c:pt idx="2157">
                  <c:v>6.0035651391205</c:v>
                </c:pt>
                <c:pt idx="2158">
                  <c:v>6.0063471520026583</c:v>
                </c:pt>
                <c:pt idx="2159">
                  <c:v>6.0091291556734348</c:v>
                </c:pt>
                <c:pt idx="2160">
                  <c:v>6.0119111822350622</c:v>
                </c:pt>
                <c:pt idx="2161">
                  <c:v>6.0146931668681454</c:v>
                </c:pt>
                <c:pt idx="2162">
                  <c:v>6.0174752176772808</c:v>
                </c:pt>
                <c:pt idx="2163">
                  <c:v>6.0202571858929321</c:v>
                </c:pt>
                <c:pt idx="2164">
                  <c:v>6.0230391787174256</c:v>
                </c:pt>
                <c:pt idx="2165">
                  <c:v>6.0258211878299397</c:v>
                </c:pt>
                <c:pt idx="2166">
                  <c:v>6.0286032776266145</c:v>
                </c:pt>
                <c:pt idx="2167">
                  <c:v>6.0313852175609455</c:v>
                </c:pt>
                <c:pt idx="2168">
                  <c:v>6.0341672107062765</c:v>
                </c:pt>
                <c:pt idx="2169">
                  <c:v>6.0369492063863142</c:v>
                </c:pt>
                <c:pt idx="2170">
                  <c:v>6.0397313860614181</c:v>
                </c:pt>
                <c:pt idx="2171">
                  <c:v>6.0425132408593445</c:v>
                </c:pt>
                <c:pt idx="2172">
                  <c:v>6.0452952342491191</c:v>
                </c:pt>
                <c:pt idx="2173">
                  <c:v>6.0480772504756475</c:v>
                </c:pt>
                <c:pt idx="2174">
                  <c:v>6.0508592615679371</c:v>
                </c:pt>
                <c:pt idx="2175">
                  <c:v>6.0536412505190125</c:v>
                </c:pt>
                <c:pt idx="2176">
                  <c:v>6.0564232531666864</c:v>
                </c:pt>
                <c:pt idx="2177">
                  <c:v>6.0592052595813986</c:v>
                </c:pt>
                <c:pt idx="2178">
                  <c:v>6.0619872663531265</c:v>
                </c:pt>
                <c:pt idx="2179">
                  <c:v>6.0647692760800087</c:v>
                </c:pt>
                <c:pt idx="2180">
                  <c:v>6.0675512759741981</c:v>
                </c:pt>
                <c:pt idx="2181">
                  <c:v>6.0703333719308334</c:v>
                </c:pt>
                <c:pt idx="2182">
                  <c:v>6.0731152874670755</c:v>
                </c:pt>
                <c:pt idx="2183">
                  <c:v>6.075897294322159</c:v>
                </c:pt>
                <c:pt idx="2184">
                  <c:v>6.0786792968383514</c:v>
                </c:pt>
                <c:pt idx="2185">
                  <c:v>6.08146130096282</c:v>
                </c:pt>
                <c:pt idx="2186">
                  <c:v>6.0842433276320493</c:v>
                </c:pt>
                <c:pt idx="2187">
                  <c:v>6.0870253255709095</c:v>
                </c:pt>
                <c:pt idx="2188">
                  <c:v>6.0898073512981989</c:v>
                </c:pt>
                <c:pt idx="2189">
                  <c:v>6.0925893284763379</c:v>
                </c:pt>
                <c:pt idx="2190">
                  <c:v>6.0953713344224774</c:v>
                </c:pt>
                <c:pt idx="2191">
                  <c:v>6.0981533418252845</c:v>
                </c:pt>
                <c:pt idx="2192">
                  <c:v>6.1009353392526045</c:v>
                </c:pt>
                <c:pt idx="2193">
                  <c:v>6.1037173475772777</c:v>
                </c:pt>
                <c:pt idx="2194">
                  <c:v>6.106499370500778</c:v>
                </c:pt>
                <c:pt idx="2195">
                  <c:v>6.1092813749808563</c:v>
                </c:pt>
                <c:pt idx="2196">
                  <c:v>6.1120633890788323</c:v>
                </c:pt>
                <c:pt idx="2197">
                  <c:v>6.1148453735973378</c:v>
                </c:pt>
                <c:pt idx="2198">
                  <c:v>6.1176273812839925</c:v>
                </c:pt>
                <c:pt idx="2199">
                  <c:v>6.1204093969237885</c:v>
                </c:pt>
                <c:pt idx="2200">
                  <c:v>6.1231913879355799</c:v>
                </c:pt>
                <c:pt idx="2201">
                  <c:v>6.1259733982852032</c:v>
                </c:pt>
                <c:pt idx="2202">
                  <c:v>6.1287554189214246</c:v>
                </c:pt>
                <c:pt idx="2203">
                  <c:v>6.1315374144471138</c:v>
                </c:pt>
                <c:pt idx="2204">
                  <c:v>6.1343194130192558</c:v>
                </c:pt>
                <c:pt idx="2205">
                  <c:v>6.1371014220718987</c:v>
                </c:pt>
                <c:pt idx="2206">
                  <c:v>6.1398834362583816</c:v>
                </c:pt>
                <c:pt idx="2207">
                  <c:v>6.1426654396908873</c:v>
                </c:pt>
                <c:pt idx="2208">
                  <c:v>6.1454474356175464</c:v>
                </c:pt>
                <c:pt idx="2209">
                  <c:v>6.1482294638240527</c:v>
                </c:pt>
                <c:pt idx="2210">
                  <c:v>6.1510114554378887</c:v>
                </c:pt>
                <c:pt idx="2211">
                  <c:v>6.1537934559377101</c:v>
                </c:pt>
                <c:pt idx="2212">
                  <c:v>6.156575470949786</c:v>
                </c:pt>
                <c:pt idx="2213">
                  <c:v>6.1593574597683975</c:v>
                </c:pt>
                <c:pt idx="2214">
                  <c:v>6.1621394748496945</c:v>
                </c:pt>
                <c:pt idx="2215">
                  <c:v>6.1649214797364982</c:v>
                </c:pt>
                <c:pt idx="2216">
                  <c:v>6.1677035037819605</c:v>
                </c:pt>
                <c:pt idx="2217">
                  <c:v>6.1704854827525484</c:v>
                </c:pt>
                <c:pt idx="2218">
                  <c:v>6.1732675105053634</c:v>
                </c:pt>
                <c:pt idx="2219">
                  <c:v>6.1760494990648249</c:v>
                </c:pt>
                <c:pt idx="2220">
                  <c:v>6.1788315080106377</c:v>
                </c:pt>
                <c:pt idx="2221">
                  <c:v>6.1816135136138808</c:v>
                </c:pt>
                <c:pt idx="2222">
                  <c:v>6.1843955278224136</c:v>
                </c:pt>
                <c:pt idx="2223">
                  <c:v>6.1871775351190355</c:v>
                </c:pt>
                <c:pt idx="2224">
                  <c:v>6.1899595284224791</c:v>
                </c:pt>
                <c:pt idx="2225">
                  <c:v>6.1927415452834955</c:v>
                </c:pt>
                <c:pt idx="2226">
                  <c:v>6.195523557934707</c:v>
                </c:pt>
                <c:pt idx="2227">
                  <c:v>6.1983055592471983</c:v>
                </c:pt>
                <c:pt idx="2228">
                  <c:v>6.2010875554147402</c:v>
                </c:pt>
                <c:pt idx="2229">
                  <c:v>6.2038695549149194</c:v>
                </c:pt>
                <c:pt idx="2230">
                  <c:v>6.2066515978852843</c:v>
                </c:pt>
                <c:pt idx="2231">
                  <c:v>6.2094335741159075</c:v>
                </c:pt>
                <c:pt idx="2232">
                  <c:v>6.2122155722142756</c:v>
                </c:pt>
                <c:pt idx="2233">
                  <c:v>6.2149975812299285</c:v>
                </c:pt>
                <c:pt idx="2234">
                  <c:v>6.2177797532516124</c:v>
                </c:pt>
                <c:pt idx="2235">
                  <c:v>6.2205616061465276</c:v>
                </c:pt>
                <c:pt idx="2236">
                  <c:v>6.223343603065878</c:v>
                </c:pt>
                <c:pt idx="2237">
                  <c:v>6.226125619288025</c:v>
                </c:pt>
                <c:pt idx="2238">
                  <c:v>6.2289076459176886</c:v>
                </c:pt>
                <c:pt idx="2239">
                  <c:v>6.231689634060066</c:v>
                </c:pt>
                <c:pt idx="2240">
                  <c:v>6.2344716378499685</c:v>
                </c:pt>
                <c:pt idx="2241">
                  <c:v>6.2377912439372274</c:v>
                </c:pt>
                <c:pt idx="2242">
                  <c:v>6.2410822659889567</c:v>
                </c:pt>
                <c:pt idx="2243">
                  <c:v>6.244848810073921</c:v>
                </c:pt>
                <c:pt idx="2244">
                  <c:v>6.247630817888238</c:v>
                </c:pt>
                <c:pt idx="2245">
                  <c:v>6.2504128206918557</c:v>
                </c:pt>
                <c:pt idx="2246">
                  <c:v>6.2531948245828115</c:v>
                </c:pt>
                <c:pt idx="2247">
                  <c:v>6.2559768205355102</c:v>
                </c:pt>
                <c:pt idx="2248">
                  <c:v>6.2587588318545597</c:v>
                </c:pt>
                <c:pt idx="2249">
                  <c:v>6.2615408350658948</c:v>
                </c:pt>
                <c:pt idx="2250">
                  <c:v>6.2643228434263865</c:v>
                </c:pt>
                <c:pt idx="2251">
                  <c:v>6.2671048626040919</c:v>
                </c:pt>
                <c:pt idx="2252">
                  <c:v>6.2698868478004348</c:v>
                </c:pt>
                <c:pt idx="2253">
                  <c:v>6.2726688614371984</c:v>
                </c:pt>
                <c:pt idx="2254">
                  <c:v>6.2754508613114846</c:v>
                </c:pt>
                <c:pt idx="2255">
                  <c:v>6.2782329001977804</c:v>
                </c:pt>
                <c:pt idx="2256">
                  <c:v>6.281014875404102</c:v>
                </c:pt>
                <c:pt idx="2257">
                  <c:v>6.2837968858973436</c:v>
                </c:pt>
                <c:pt idx="2258">
                  <c:v>6.2865788977360735</c:v>
                </c:pt>
                <c:pt idx="2259">
                  <c:v>6.2893608968716963</c:v>
                </c:pt>
                <c:pt idx="2260">
                  <c:v>6.2921428979510781</c:v>
                </c:pt>
                <c:pt idx="2261">
                  <c:v>6.2949249077666645</c:v>
                </c:pt>
                <c:pt idx="2262">
                  <c:v>6.2977069107263981</c:v>
                </c:pt>
                <c:pt idx="2263">
                  <c:v>6.3004889232751955</c:v>
                </c:pt>
                <c:pt idx="2264">
                  <c:v>6.3032709157773139</c:v>
                </c:pt>
                <c:pt idx="2265">
                  <c:v>6.3060529446815314</c:v>
                </c:pt>
                <c:pt idx="2266">
                  <c:v>6.3088349371098316</c:v>
                </c:pt>
                <c:pt idx="2267">
                  <c:v>6.3116169373149047</c:v>
                </c:pt>
                <c:pt idx="2268">
                  <c:v>6.3143989568269401</c:v>
                </c:pt>
                <c:pt idx="2269">
                  <c:v>6.3171809596068726</c:v>
                </c:pt>
                <c:pt idx="2270">
                  <c:v>6.3199629737631513</c:v>
                </c:pt>
                <c:pt idx="2271">
                  <c:v>6.322744971346772</c:v>
                </c:pt>
                <c:pt idx="2272">
                  <c:v>6.3255269857462855</c:v>
                </c:pt>
                <c:pt idx="2273">
                  <c:v>6.3283089856205903</c:v>
                </c:pt>
                <c:pt idx="2274">
                  <c:v>6.3310909829255824</c:v>
                </c:pt>
                <c:pt idx="2275">
                  <c:v>6.3338729876634314</c:v>
                </c:pt>
                <c:pt idx="2276">
                  <c:v>6.3366549893784843</c:v>
                </c:pt>
                <c:pt idx="2277">
                  <c:v>6.3394370046254691</c:v>
                </c:pt>
                <c:pt idx="2278">
                  <c:v>6.3422190098700941</c:v>
                </c:pt>
                <c:pt idx="2279">
                  <c:v>6.3450010298783885</c:v>
                </c:pt>
                <c:pt idx="2280">
                  <c:v>6.3477830202793895</c:v>
                </c:pt>
                <c:pt idx="2281">
                  <c:v>6.3505652067803107</c:v>
                </c:pt>
                <c:pt idx="2282">
                  <c:v>6.3533470494592681</c:v>
                </c:pt>
                <c:pt idx="2283">
                  <c:v>6.356129059148369</c:v>
                </c:pt>
                <c:pt idx="2284">
                  <c:v>6.358911048996827</c:v>
                </c:pt>
                <c:pt idx="2285">
                  <c:v>6.3616930563602789</c:v>
                </c:pt>
                <c:pt idx="2286">
                  <c:v>6.3644750720851819</c:v>
                </c:pt>
                <c:pt idx="2287">
                  <c:v>6.3672570604043806</c:v>
                </c:pt>
                <c:pt idx="2288">
                  <c:v>6.3700390719308624</c:v>
                </c:pt>
                <c:pt idx="2289">
                  <c:v>6.372821101981498</c:v>
                </c:pt>
                <c:pt idx="2290">
                  <c:v>6.3756030872305534</c:v>
                </c:pt>
                <c:pt idx="2291">
                  <c:v>6.3783850890665397</c:v>
                </c:pt>
                <c:pt idx="2292">
                  <c:v>6.3811670980660784</c:v>
                </c:pt>
                <c:pt idx="2293">
                  <c:v>6.3839491168106104</c:v>
                </c:pt>
                <c:pt idx="2294">
                  <c:v>6.3867311216295981</c:v>
                </c:pt>
                <c:pt idx="2295">
                  <c:v>6.3895131179260005</c:v>
                </c:pt>
                <c:pt idx="2296">
                  <c:v>6.3922951264408354</c:v>
                </c:pt>
                <c:pt idx="2297">
                  <c:v>6.3950771300362295</c:v>
                </c:pt>
                <c:pt idx="2298">
                  <c:v>6.397859143272802</c:v>
                </c:pt>
                <c:pt idx="2299">
                  <c:v>6.4006411413839226</c:v>
                </c:pt>
                <c:pt idx="2300">
                  <c:v>6.4034231573504918</c:v>
                </c:pt>
                <c:pt idx="2301">
                  <c:v>6.4062051502981365</c:v>
                </c:pt>
                <c:pt idx="2302">
                  <c:v>6.4089871647867254</c:v>
                </c:pt>
                <c:pt idx="2303">
                  <c:v>6.4117691626034894</c:v>
                </c:pt>
                <c:pt idx="2304">
                  <c:v>6.4145511664327675</c:v>
                </c:pt>
                <c:pt idx="2305">
                  <c:v>6.4173331695406794</c:v>
                </c:pt>
                <c:pt idx="2306">
                  <c:v>6.4201151858716434</c:v>
                </c:pt>
                <c:pt idx="2307">
                  <c:v>6.4228972122715753</c:v>
                </c:pt>
                <c:pt idx="2308">
                  <c:v>6.425679190874825</c:v>
                </c:pt>
                <c:pt idx="2309">
                  <c:v>6.4284611963016323</c:v>
                </c:pt>
                <c:pt idx="2310">
                  <c:v>6.4312432116196279</c:v>
                </c:pt>
                <c:pt idx="2311">
                  <c:v>6.4340252183252851</c:v>
                </c:pt>
                <c:pt idx="2312">
                  <c:v>6.4368072207657274</c:v>
                </c:pt>
                <c:pt idx="2313">
                  <c:v>6.4395892223616524</c:v>
                </c:pt>
                <c:pt idx="2314">
                  <c:v>6.4423712465653944</c:v>
                </c:pt>
                <c:pt idx="2315">
                  <c:v>6.4451532418866329</c:v>
                </c:pt>
                <c:pt idx="2316">
                  <c:v>6.4479352463064208</c:v>
                </c:pt>
                <c:pt idx="2317">
                  <c:v>6.450717245624241</c:v>
                </c:pt>
                <c:pt idx="2318">
                  <c:v>6.4534992615949998</c:v>
                </c:pt>
                <c:pt idx="2319">
                  <c:v>6.4562812642162175</c:v>
                </c:pt>
                <c:pt idx="2320">
                  <c:v>6.4590632792965303</c:v>
                </c:pt>
                <c:pt idx="2321">
                  <c:v>6.4618452910867425</c:v>
                </c:pt>
                <c:pt idx="2322">
                  <c:v>6.4646272892869545</c:v>
                </c:pt>
                <c:pt idx="2323">
                  <c:v>6.4674093107038164</c:v>
                </c:pt>
                <c:pt idx="2324">
                  <c:v>6.4701912993078103</c:v>
                </c:pt>
                <c:pt idx="2325">
                  <c:v>6.4729732963544402</c:v>
                </c:pt>
                <c:pt idx="2326">
                  <c:v>6.4757553256604163</c:v>
                </c:pt>
                <c:pt idx="2327">
                  <c:v>6.4785373124367762</c:v>
                </c:pt>
                <c:pt idx="2328">
                  <c:v>6.4813193315092814</c:v>
                </c:pt>
                <c:pt idx="2329">
                  <c:v>6.484101330201554</c:v>
                </c:pt>
                <c:pt idx="2330">
                  <c:v>6.4868833315898424</c:v>
                </c:pt>
                <c:pt idx="2331">
                  <c:v>6.4896653399716255</c:v>
                </c:pt>
                <c:pt idx="2332">
                  <c:v>6.4924473393146727</c:v>
                </c:pt>
                <c:pt idx="2333">
                  <c:v>6.4952293588016738</c:v>
                </c:pt>
                <c:pt idx="2334">
                  <c:v>6.4980113705343916</c:v>
                </c:pt>
                <c:pt idx="2335">
                  <c:v>6.5007933852728321</c:v>
                </c:pt>
                <c:pt idx="2336">
                  <c:v>6.5035753669497245</c:v>
                </c:pt>
                <c:pt idx="2337">
                  <c:v>6.5063573738232954</c:v>
                </c:pt>
                <c:pt idx="2338">
                  <c:v>6.5091393807734423</c:v>
                </c:pt>
                <c:pt idx="2339">
                  <c:v>6.5119213903213335</c:v>
                </c:pt>
                <c:pt idx="2340">
                  <c:v>6.514703386321969</c:v>
                </c:pt>
                <c:pt idx="2341">
                  <c:v>6.5174853927722856</c:v>
                </c:pt>
                <c:pt idx="2342">
                  <c:v>6.5202674212657827</c:v>
                </c:pt>
                <c:pt idx="2343">
                  <c:v>6.5230494103775509</c:v>
                </c:pt>
                <c:pt idx="2344">
                  <c:v>6.5258314155869686</c:v>
                </c:pt>
                <c:pt idx="2345">
                  <c:v>6.5286134215412517</c:v>
                </c:pt>
                <c:pt idx="2346">
                  <c:v>6.531395598981983</c:v>
                </c:pt>
                <c:pt idx="2347">
                  <c:v>6.5341774497051786</c:v>
                </c:pt>
                <c:pt idx="2348">
                  <c:v>6.5369594415929084</c:v>
                </c:pt>
                <c:pt idx="2349">
                  <c:v>6.5397414710208199</c:v>
                </c:pt>
                <c:pt idx="2350">
                  <c:v>6.5425234582651619</c:v>
                </c:pt>
                <c:pt idx="2351">
                  <c:v>6.5453054580809855</c:v>
                </c:pt>
                <c:pt idx="2352">
                  <c:v>6.5480874599750445</c:v>
                </c:pt>
                <c:pt idx="2353">
                  <c:v>6.5508694658851834</c:v>
                </c:pt>
                <c:pt idx="2354">
                  <c:v>6.5536514798377565</c:v>
                </c:pt>
                <c:pt idx="2355">
                  <c:v>6.5564334837857974</c:v>
                </c:pt>
                <c:pt idx="2356">
                  <c:v>6.5592155008192385</c:v>
                </c:pt>
                <c:pt idx="2357">
                  <c:v>6.5619975216881485</c:v>
                </c:pt>
                <c:pt idx="2358">
                  <c:v>6.5647795060366052</c:v>
                </c:pt>
                <c:pt idx="2359">
                  <c:v>6.5675615166964985</c:v>
                </c:pt>
                <c:pt idx="2360">
                  <c:v>6.5703435070036535</c:v>
                </c:pt>
                <c:pt idx="2361">
                  <c:v>6.5731255139778435</c:v>
                </c:pt>
                <c:pt idx="2362">
                  <c:v>6.5759075314468678</c:v>
                </c:pt>
                <c:pt idx="2363">
                  <c:v>6.5786895503220704</c:v>
                </c:pt>
                <c:pt idx="2364">
                  <c:v>6.5814715363995155</c:v>
                </c:pt>
                <c:pt idx="2365">
                  <c:v>6.5842535393866966</c:v>
                </c:pt>
                <c:pt idx="2366">
                  <c:v>6.5870355508353873</c:v>
                </c:pt>
                <c:pt idx="2367">
                  <c:v>6.5898175546804225</c:v>
                </c:pt>
                <c:pt idx="2368">
                  <c:v>6.5925995613515065</c:v>
                </c:pt>
                <c:pt idx="2369">
                  <c:v>6.5953815596823873</c:v>
                </c:pt>
                <c:pt idx="2370">
                  <c:v>6.598163581772134</c:v>
                </c:pt>
                <c:pt idx="2371">
                  <c:v>6.6009455774648655</c:v>
                </c:pt>
                <c:pt idx="2372">
                  <c:v>6.6037275916626994</c:v>
                </c:pt>
                <c:pt idx="2373">
                  <c:v>6.606509580503773</c:v>
                </c:pt>
                <c:pt idx="2374">
                  <c:v>6.609291592479952</c:v>
                </c:pt>
                <c:pt idx="2375">
                  <c:v>6.6120736033136884</c:v>
                </c:pt>
                <c:pt idx="2376">
                  <c:v>6.6148556055565981</c:v>
                </c:pt>
                <c:pt idx="2377">
                  <c:v>6.6176376210112355</c:v>
                </c:pt>
                <c:pt idx="2378">
                  <c:v>6.6204196192804483</c:v>
                </c:pt>
                <c:pt idx="2379">
                  <c:v>6.6232016333953485</c:v>
                </c:pt>
                <c:pt idx="2380">
                  <c:v>6.6259836205698788</c:v>
                </c:pt>
                <c:pt idx="2381">
                  <c:v>6.6287656313924845</c:v>
                </c:pt>
                <c:pt idx="2382">
                  <c:v>6.6315476437565115</c:v>
                </c:pt>
                <c:pt idx="2383">
                  <c:v>6.6343296427954463</c:v>
                </c:pt>
                <c:pt idx="2384">
                  <c:v>6.6371116601268296</c:v>
                </c:pt>
                <c:pt idx="2385">
                  <c:v>6.6398936670984643</c:v>
                </c:pt>
                <c:pt idx="2386">
                  <c:v>6.642675661768898</c:v>
                </c:pt>
                <c:pt idx="2387">
                  <c:v>6.645457669311738</c:v>
                </c:pt>
                <c:pt idx="2388">
                  <c:v>6.6482397296268321</c:v>
                </c:pt>
                <c:pt idx="2389">
                  <c:v>6.6510216814752896</c:v>
                </c:pt>
                <c:pt idx="2390">
                  <c:v>6.6538036877338733</c:v>
                </c:pt>
                <c:pt idx="2391">
                  <c:v>6.6565857166050488</c:v>
                </c:pt>
                <c:pt idx="2392">
                  <c:v>6.659367696786715</c:v>
                </c:pt>
                <c:pt idx="2393">
                  <c:v>6.6621496957465016</c:v>
                </c:pt>
                <c:pt idx="2394">
                  <c:v>6.6649317136852906</c:v>
                </c:pt>
                <c:pt idx="2395">
                  <c:v>6.6677137194814655</c:v>
                </c:pt>
                <c:pt idx="2396">
                  <c:v>6.670495717443405</c:v>
                </c:pt>
                <c:pt idx="2397">
                  <c:v>6.6732777231808997</c:v>
                </c:pt>
                <c:pt idx="2398">
                  <c:v>6.6760597682674785</c:v>
                </c:pt>
                <c:pt idx="2399">
                  <c:v>6.6788417416644714</c:v>
                </c:pt>
                <c:pt idx="2400">
                  <c:v>6.6816237366967037</c:v>
                </c:pt>
                <c:pt idx="2401">
                  <c:v>6.6844057540988873</c:v>
                </c:pt>
                <c:pt idx="2402">
                  <c:v>6.6871877565906255</c:v>
                </c:pt>
                <c:pt idx="2403">
                  <c:v>6.6899697598330023</c:v>
                </c:pt>
                <c:pt idx="2404">
                  <c:v>6.6927517605197755</c:v>
                </c:pt>
                <c:pt idx="2405">
                  <c:v>6.6955337841759865</c:v>
                </c:pt>
                <c:pt idx="2406">
                  <c:v>6.6983157813447374</c:v>
                </c:pt>
                <c:pt idx="2407">
                  <c:v>6.7010977884337164</c:v>
                </c:pt>
                <c:pt idx="2408">
                  <c:v>6.7038797898060798</c:v>
                </c:pt>
                <c:pt idx="2409">
                  <c:v>6.7066617906587478</c:v>
                </c:pt>
                <c:pt idx="2410">
                  <c:v>6.7094439668436534</c:v>
                </c:pt>
                <c:pt idx="2411">
                  <c:v>6.7122258199666875</c:v>
                </c:pt>
                <c:pt idx="2412">
                  <c:v>6.7150078240308799</c:v>
                </c:pt>
                <c:pt idx="2413">
                  <c:v>6.7177898257363875</c:v>
                </c:pt>
                <c:pt idx="2414">
                  <c:v>6.7205732646106284</c:v>
                </c:pt>
                <c:pt idx="2415">
                  <c:v>6.7233538345066064</c:v>
                </c:pt>
                <c:pt idx="2416">
                  <c:v>6.7261358344994333</c:v>
                </c:pt>
                <c:pt idx="2417">
                  <c:v>6.7289178400769938</c:v>
                </c:pt>
                <c:pt idx="2418">
                  <c:v>6.7316998639571928</c:v>
                </c:pt>
                <c:pt idx="2419">
                  <c:v>6.7344818581960091</c:v>
                </c:pt>
                <c:pt idx="2420">
                  <c:v>6.7372638594144494</c:v>
                </c:pt>
                <c:pt idx="2421">
                  <c:v>6.7400458637272465</c:v>
                </c:pt>
                <c:pt idx="2422">
                  <c:v>6.7428278655158964</c:v>
                </c:pt>
                <c:pt idx="2423">
                  <c:v>6.7456098775541422</c:v>
                </c:pt>
                <c:pt idx="2424">
                  <c:v>6.7483889866307702</c:v>
                </c:pt>
                <c:pt idx="2425">
                  <c:v>6.7511695545760064</c:v>
                </c:pt>
                <c:pt idx="2426">
                  <c:v>6.7539515496277245</c:v>
                </c:pt>
                <c:pt idx="2427">
                  <c:v>6.7567335763176555</c:v>
                </c:pt>
                <c:pt idx="2428">
                  <c:v>6.7595155701694383</c:v>
                </c:pt>
                <c:pt idx="2429">
                  <c:v>6.7622975722148828</c:v>
                </c:pt>
                <c:pt idx="2430">
                  <c:v>6.7650795735715361</c:v>
                </c:pt>
                <c:pt idx="2431">
                  <c:v>6.76786158129537</c:v>
                </c:pt>
                <c:pt idx="2432">
                  <c:v>6.7706435906075866</c:v>
                </c:pt>
                <c:pt idx="2433">
                  <c:v>6.7734255972335093</c:v>
                </c:pt>
                <c:pt idx="2434">
                  <c:v>6.7762047017318237</c:v>
                </c:pt>
                <c:pt idx="2435">
                  <c:v>6.7789852713095451</c:v>
                </c:pt>
                <c:pt idx="2436">
                  <c:v>6.781767287169151</c:v>
                </c:pt>
                <c:pt idx="2437">
                  <c:v>6.7845492808246428</c:v>
                </c:pt>
                <c:pt idx="2438">
                  <c:v>6.7873312876912317</c:v>
                </c:pt>
                <c:pt idx="2439">
                  <c:v>6.7901132857064717</c:v>
                </c:pt>
                <c:pt idx="2440">
                  <c:v>6.7928952949739188</c:v>
                </c:pt>
                <c:pt idx="2441">
                  <c:v>6.7956773059886579</c:v>
                </c:pt>
                <c:pt idx="2442">
                  <c:v>6.7984593174526804</c:v>
                </c:pt>
                <c:pt idx="2443">
                  <c:v>6.8012413285099704</c:v>
                </c:pt>
                <c:pt idx="2444">
                  <c:v>6.8040204203323764</c:v>
                </c:pt>
                <c:pt idx="2445">
                  <c:v>6.8068010096375877</c:v>
                </c:pt>
                <c:pt idx="2446">
                  <c:v>6.8095830050457327</c:v>
                </c:pt>
                <c:pt idx="2447">
                  <c:v>6.8123650026898384</c:v>
                </c:pt>
                <c:pt idx="2448">
                  <c:v>6.8151470079931364</c:v>
                </c:pt>
                <c:pt idx="2449">
                  <c:v>6.8179290089659066</c:v>
                </c:pt>
                <c:pt idx="2450">
                  <c:v>6.8207110282072732</c:v>
                </c:pt>
                <c:pt idx="2451">
                  <c:v>6.82349302839385</c:v>
                </c:pt>
                <c:pt idx="2452">
                  <c:v>6.8262750476761855</c:v>
                </c:pt>
                <c:pt idx="2453">
                  <c:v>6.8290570391372745</c:v>
                </c:pt>
                <c:pt idx="2454">
                  <c:v>6.8318361624731994</c:v>
                </c:pt>
                <c:pt idx="2455">
                  <c:v>6.8346167194263749</c:v>
                </c:pt>
                <c:pt idx="2456">
                  <c:v>6.8373987505930014</c:v>
                </c:pt>
                <c:pt idx="2457">
                  <c:v>6.8401807258108596</c:v>
                </c:pt>
                <c:pt idx="2458">
                  <c:v>6.8429627275424272</c:v>
                </c:pt>
                <c:pt idx="2459">
                  <c:v>6.8457447432552145</c:v>
                </c:pt>
                <c:pt idx="2460">
                  <c:v>6.8485267451852785</c:v>
                </c:pt>
                <c:pt idx="2461">
                  <c:v>6.8513087649248909</c:v>
                </c:pt>
                <c:pt idx="2462">
                  <c:v>6.8540907544821694</c:v>
                </c:pt>
                <c:pt idx="2463">
                  <c:v>6.8568727669957417</c:v>
                </c:pt>
                <c:pt idx="2464">
                  <c:v>6.8596518673540805</c:v>
                </c:pt>
                <c:pt idx="2465">
                  <c:v>6.8624324478813259</c:v>
                </c:pt>
                <c:pt idx="2466">
                  <c:v>6.8652144388445855</c:v>
                </c:pt>
                <c:pt idx="2467">
                  <c:v>6.8679964610415043</c:v>
                </c:pt>
                <c:pt idx="2468">
                  <c:v>6.8707784618607723</c:v>
                </c:pt>
                <c:pt idx="2469">
                  <c:v>6.8735604652312121</c:v>
                </c:pt>
                <c:pt idx="2470">
                  <c:v>6.8763424855100341</c:v>
                </c:pt>
                <c:pt idx="2471">
                  <c:v>6.8791244699734309</c:v>
                </c:pt>
                <c:pt idx="2472">
                  <c:v>6.8819064816596391</c:v>
                </c:pt>
                <c:pt idx="2473">
                  <c:v>6.8846884853858974</c:v>
                </c:pt>
                <c:pt idx="2474">
                  <c:v>6.8874675907567386</c:v>
                </c:pt>
                <c:pt idx="2475">
                  <c:v>6.8902481597344334</c:v>
                </c:pt>
                <c:pt idx="2476">
                  <c:v>6.8930301762728305</c:v>
                </c:pt>
                <c:pt idx="2477">
                  <c:v>6.8958121841094364</c:v>
                </c:pt>
                <c:pt idx="2478">
                  <c:v>6.8985941976616481</c:v>
                </c:pt>
                <c:pt idx="2479">
                  <c:v>6.901376182813677</c:v>
                </c:pt>
                <c:pt idx="2480">
                  <c:v>6.9041582083764297</c:v>
                </c:pt>
                <c:pt idx="2481">
                  <c:v>6.9069402167031324</c:v>
                </c:pt>
                <c:pt idx="2482">
                  <c:v>6.9097222212802771</c:v>
                </c:pt>
                <c:pt idx="2483">
                  <c:v>6.9125042253349065</c:v>
                </c:pt>
                <c:pt idx="2484">
                  <c:v>6.9152862257374679</c:v>
                </c:pt>
                <c:pt idx="2485">
                  <c:v>6.9180682373224229</c:v>
                </c:pt>
                <c:pt idx="2486">
                  <c:v>6.9208502605816369</c:v>
                </c:pt>
                <c:pt idx="2487">
                  <c:v>6.9236322363140328</c:v>
                </c:pt>
                <c:pt idx="2488">
                  <c:v>6.9264142711878245</c:v>
                </c:pt>
                <c:pt idx="2489">
                  <c:v>6.9291962522292945</c:v>
                </c:pt>
                <c:pt idx="2490">
                  <c:v>6.9319782614728824</c:v>
                </c:pt>
                <c:pt idx="2491">
                  <c:v>6.9347602722369945</c:v>
                </c:pt>
                <c:pt idx="2492">
                  <c:v>6.9375422667031854</c:v>
                </c:pt>
                <c:pt idx="2493">
                  <c:v>6.9403242873626594</c:v>
                </c:pt>
                <c:pt idx="2494">
                  <c:v>6.9431062862926103</c:v>
                </c:pt>
                <c:pt idx="2495">
                  <c:v>6.9458883118721184</c:v>
                </c:pt>
                <c:pt idx="2496">
                  <c:v>6.9486703021072413</c:v>
                </c:pt>
                <c:pt idx="2497">
                  <c:v>6.9514523018946441</c:v>
                </c:pt>
                <c:pt idx="2498">
                  <c:v>6.9542343107004356</c:v>
                </c:pt>
                <c:pt idx="2499">
                  <c:v>6.9570163285006155</c:v>
                </c:pt>
                <c:pt idx="2500">
                  <c:v>6.9597983391822034</c:v>
                </c:pt>
                <c:pt idx="2501">
                  <c:v>6.9625803520054399</c:v>
                </c:pt>
                <c:pt idx="2502">
                  <c:v>6.9653594424085714</c:v>
                </c:pt>
                <c:pt idx="2503">
                  <c:v>6.9681400205200505</c:v>
                </c:pt>
                <c:pt idx="2504">
                  <c:v>6.9709220172975783</c:v>
                </c:pt>
                <c:pt idx="2505">
                  <c:v>6.9737040239585344</c:v>
                </c:pt>
                <c:pt idx="2506">
                  <c:v>6.9764860283972325</c:v>
                </c:pt>
                <c:pt idx="2507">
                  <c:v>6.9792680323504621</c:v>
                </c:pt>
                <c:pt idx="2508">
                  <c:v>6.9820458297558341</c:v>
                </c:pt>
                <c:pt idx="2509">
                  <c:v>6.9848248052791915</c:v>
                </c:pt>
                <c:pt idx="2510">
                  <c:v>6.9876053776338978</c:v>
                </c:pt>
                <c:pt idx="2511">
                  <c:v>6.9903873835846113</c:v>
                </c:pt>
                <c:pt idx="2512">
                  <c:v>6.9931693988055379</c:v>
                </c:pt>
                <c:pt idx="2513">
                  <c:v>6.9959513903131789</c:v>
                </c:pt>
                <c:pt idx="2514">
                  <c:v>6.9987334134777104</c:v>
                </c:pt>
                <c:pt idx="2515">
                  <c:v>7.0015168671215644</c:v>
                </c:pt>
                <c:pt idx="2516">
                  <c:v>7.0042974162825073</c:v>
                </c:pt>
                <c:pt idx="2517">
                  <c:v>7.007079421369407</c:v>
                </c:pt>
                <c:pt idx="2518">
                  <c:v>7.0098614381094837</c:v>
                </c:pt>
                <c:pt idx="2519">
                  <c:v>7.0126405355219976</c:v>
                </c:pt>
                <c:pt idx="2520">
                  <c:v>7.0154211007030094</c:v>
                </c:pt>
                <c:pt idx="2521">
                  <c:v>7.0182031044994924</c:v>
                </c:pt>
                <c:pt idx="2522">
                  <c:v>7.0209851166097019</c:v>
                </c:pt>
                <c:pt idx="2523">
                  <c:v>7.0237671429641395</c:v>
                </c:pt>
                <c:pt idx="2524">
                  <c:v>7.0265491295344304</c:v>
                </c:pt>
                <c:pt idx="2525">
                  <c:v>7.0293311353858794</c:v>
                </c:pt>
                <c:pt idx="2526">
                  <c:v>7.0321131445023743</c:v>
                </c:pt>
                <c:pt idx="2527">
                  <c:v>7.0348951503870278</c:v>
                </c:pt>
                <c:pt idx="2528">
                  <c:v>7.0376771588688474</c:v>
                </c:pt>
                <c:pt idx="2529">
                  <c:v>7.0404562665708985</c:v>
                </c:pt>
                <c:pt idx="2530">
                  <c:v>7.0432368279970055</c:v>
                </c:pt>
                <c:pt idx="2531">
                  <c:v>7.0460188300756545</c:v>
                </c:pt>
                <c:pt idx="2532">
                  <c:v>7.0488008577053431</c:v>
                </c:pt>
                <c:pt idx="2533">
                  <c:v>7.0515828502740945</c:v>
                </c:pt>
                <c:pt idx="2534">
                  <c:v>7.0543648493603746</c:v>
                </c:pt>
                <c:pt idx="2535">
                  <c:v>7.0571468599957949</c:v>
                </c:pt>
                <c:pt idx="2536">
                  <c:v>7.059928871460639</c:v>
                </c:pt>
                <c:pt idx="2537">
                  <c:v>7.0627108915093055</c:v>
                </c:pt>
                <c:pt idx="2538">
                  <c:v>7.065492888393444</c:v>
                </c:pt>
                <c:pt idx="2539">
                  <c:v>7.0682719921086994</c:v>
                </c:pt>
                <c:pt idx="2540">
                  <c:v>7.0710525508485391</c:v>
                </c:pt>
                <c:pt idx="2541">
                  <c:v>7.0738345777437255</c:v>
                </c:pt>
                <c:pt idx="2542">
                  <c:v>7.0766165799950045</c:v>
                </c:pt>
                <c:pt idx="2543">
                  <c:v>7.0793985724481914</c:v>
                </c:pt>
                <c:pt idx="2544">
                  <c:v>7.0821805824694355</c:v>
                </c:pt>
                <c:pt idx="2545">
                  <c:v>7.0849625898342712</c:v>
                </c:pt>
                <c:pt idx="2546">
                  <c:v>7.087744602106004</c:v>
                </c:pt>
                <c:pt idx="2547">
                  <c:v>7.0905266008006684</c:v>
                </c:pt>
                <c:pt idx="2548">
                  <c:v>7.0933086311136524</c:v>
                </c:pt>
                <c:pt idx="2549">
                  <c:v>7.0960877182501179</c:v>
                </c:pt>
                <c:pt idx="2550">
                  <c:v>7.0988683000616302</c:v>
                </c:pt>
                <c:pt idx="2551">
                  <c:v>7.1016502939394739</c:v>
                </c:pt>
                <c:pt idx="2552">
                  <c:v>7.1044323011161445</c:v>
                </c:pt>
                <c:pt idx="2553">
                  <c:v>7.1072142989615346</c:v>
                </c:pt>
                <c:pt idx="2554">
                  <c:v>7.109998194913552</c:v>
                </c:pt>
                <c:pt idx="2555">
                  <c:v>7.1127783328848304</c:v>
                </c:pt>
                <c:pt idx="2556">
                  <c:v>7.1155603341189497</c:v>
                </c:pt>
                <c:pt idx="2557">
                  <c:v>7.1183423504479277</c:v>
                </c:pt>
                <c:pt idx="2558">
                  <c:v>7.1211243508572322</c:v>
                </c:pt>
                <c:pt idx="2559">
                  <c:v>7.1239034588688046</c:v>
                </c:pt>
                <c:pt idx="2560">
                  <c:v>7.1266840225073826</c:v>
                </c:pt>
                <c:pt idx="2561">
                  <c:v>7.1294660343216814</c:v>
                </c:pt>
                <c:pt idx="2562">
                  <c:v>7.1322482209797364</c:v>
                </c:pt>
                <c:pt idx="2563">
                  <c:v>7.1350300341434663</c:v>
                </c:pt>
                <c:pt idx="2564">
                  <c:v>7.1378121353970085</c:v>
                </c:pt>
                <c:pt idx="2565">
                  <c:v>7.1405940661675</c:v>
                </c:pt>
                <c:pt idx="2566">
                  <c:v>7.1433760656191794</c:v>
                </c:pt>
                <c:pt idx="2567">
                  <c:v>7.1461580683448105</c:v>
                </c:pt>
                <c:pt idx="2568">
                  <c:v>7.1489400840245914</c:v>
                </c:pt>
                <c:pt idx="2569">
                  <c:v>7.1517220744719294</c:v>
                </c:pt>
                <c:pt idx="2570">
                  <c:v>7.1545040810996454</c:v>
                </c:pt>
                <c:pt idx="2571">
                  <c:v>7.1572860919498975</c:v>
                </c:pt>
                <c:pt idx="2572">
                  <c:v>7.1600680879034106</c:v>
                </c:pt>
                <c:pt idx="2573">
                  <c:v>7.1628501110279581</c:v>
                </c:pt>
                <c:pt idx="2574">
                  <c:v>7.1656321164167807</c:v>
                </c:pt>
                <c:pt idx="2575">
                  <c:v>7.1684141144926965</c:v>
                </c:pt>
                <c:pt idx="2576">
                  <c:v>7.1711961169484395</c:v>
                </c:pt>
                <c:pt idx="2577">
                  <c:v>7.1739781215947929</c:v>
                </c:pt>
                <c:pt idx="2578">
                  <c:v>7.1767601424615295</c:v>
                </c:pt>
                <c:pt idx="2579">
                  <c:v>7.1795421611929164</c:v>
                </c:pt>
                <c:pt idx="2580">
                  <c:v>7.1823241598722616</c:v>
                </c:pt>
                <c:pt idx="2581">
                  <c:v>7.1851061724920608</c:v>
                </c:pt>
                <c:pt idx="2582">
                  <c:v>7.1878881713488205</c:v>
                </c:pt>
                <c:pt idx="2583">
                  <c:v>7.1906701712575289</c:v>
                </c:pt>
                <c:pt idx="2584">
                  <c:v>7.1934521789525236</c:v>
                </c:pt>
                <c:pt idx="2585">
                  <c:v>7.1962341807222794</c:v>
                </c:pt>
                <c:pt idx="2586">
                  <c:v>7.199016192310415</c:v>
                </c:pt>
                <c:pt idx="2587">
                  <c:v>7.2017982097418534</c:v>
                </c:pt>
                <c:pt idx="2588">
                  <c:v>7.2045802066297355</c:v>
                </c:pt>
                <c:pt idx="2589">
                  <c:v>7.2073622108482915</c:v>
                </c:pt>
                <c:pt idx="2590">
                  <c:v>7.2101442224706407</c:v>
                </c:pt>
                <c:pt idx="2591">
                  <c:v>7.212926227626145</c:v>
                </c:pt>
                <c:pt idx="2592">
                  <c:v>7.2157082271100315</c:v>
                </c:pt>
                <c:pt idx="2593">
                  <c:v>7.2184902349605622</c:v>
                </c:pt>
                <c:pt idx="2594">
                  <c:v>7.2212722839484522</c:v>
                </c:pt>
                <c:pt idx="2595">
                  <c:v>7.2240542532488083</c:v>
                </c:pt>
                <c:pt idx="2596">
                  <c:v>7.2268362591742648</c:v>
                </c:pt>
                <c:pt idx="2597">
                  <c:v>7.2296182916957541</c:v>
                </c:pt>
                <c:pt idx="2598">
                  <c:v>7.2324002746517664</c:v>
                </c:pt>
                <c:pt idx="2599">
                  <c:v>7.2351822843201914</c:v>
                </c:pt>
                <c:pt idx="2600">
                  <c:v>7.2379642988925195</c:v>
                </c:pt>
                <c:pt idx="2601">
                  <c:v>7.2407463103219412</c:v>
                </c:pt>
                <c:pt idx="2602">
                  <c:v>7.2435283045810834</c:v>
                </c:pt>
                <c:pt idx="2603">
                  <c:v>7.2463103164580076</c:v>
                </c:pt>
                <c:pt idx="2604">
                  <c:v>7.2490923379427024</c:v>
                </c:pt>
                <c:pt idx="2605">
                  <c:v>7.2518743269422856</c:v>
                </c:pt>
                <c:pt idx="2606">
                  <c:v>7.254656330841196</c:v>
                </c:pt>
                <c:pt idx="2607">
                  <c:v>7.2574383573543075</c:v>
                </c:pt>
                <c:pt idx="2608">
                  <c:v>7.2602203586962446</c:v>
                </c:pt>
                <c:pt idx="2609">
                  <c:v>7.2630023507715284</c:v>
                </c:pt>
                <c:pt idx="2610">
                  <c:v>7.2657843630963646</c:v>
                </c:pt>
                <c:pt idx="2611">
                  <c:v>7.2685663745900309</c:v>
                </c:pt>
                <c:pt idx="2612">
                  <c:v>7.2713483768625924</c:v>
                </c:pt>
                <c:pt idx="2613">
                  <c:v>7.2741304076262407</c:v>
                </c:pt>
                <c:pt idx="2614">
                  <c:v>7.276912394326243</c:v>
                </c:pt>
                <c:pt idx="2615">
                  <c:v>7.2796944097238026</c:v>
                </c:pt>
                <c:pt idx="2616">
                  <c:v>7.2824764106108537</c:v>
                </c:pt>
                <c:pt idx="2617">
                  <c:v>7.2852584230110891</c:v>
                </c:pt>
                <c:pt idx="2618">
                  <c:v>7.2880404189409154</c:v>
                </c:pt>
                <c:pt idx="2619">
                  <c:v>7.2908224286954475</c:v>
                </c:pt>
                <c:pt idx="2620">
                  <c:v>7.2936044555357471</c:v>
                </c:pt>
                <c:pt idx="2621">
                  <c:v>7.2963864365750215</c:v>
                </c:pt>
                <c:pt idx="2622">
                  <c:v>7.2991684673856314</c:v>
                </c:pt>
                <c:pt idx="2623">
                  <c:v>7.3019504680547058</c:v>
                </c:pt>
                <c:pt idx="2624">
                  <c:v>7.3047324846937514</c:v>
                </c:pt>
                <c:pt idx="2625">
                  <c:v>7.3075144801384706</c:v>
                </c:pt>
                <c:pt idx="2626">
                  <c:v>7.3102964878853909</c:v>
                </c:pt>
                <c:pt idx="2627">
                  <c:v>7.3130785017673681</c:v>
                </c:pt>
                <c:pt idx="2628">
                  <c:v>7.3158605287138707</c:v>
                </c:pt>
                <c:pt idx="2629">
                  <c:v>7.318642521686562</c:v>
                </c:pt>
                <c:pt idx="2630">
                  <c:v>7.3214245177999651</c:v>
                </c:pt>
                <c:pt idx="2631">
                  <c:v>7.3242065238282343</c:v>
                </c:pt>
                <c:pt idx="2632">
                  <c:v>7.3269885324566371</c:v>
                </c:pt>
                <c:pt idx="2633">
                  <c:v>7.3297705517692053</c:v>
                </c:pt>
                <c:pt idx="2634">
                  <c:v>7.3325525434570444</c:v>
                </c:pt>
                <c:pt idx="2635">
                  <c:v>7.3353345534092798</c:v>
                </c:pt>
                <c:pt idx="2636">
                  <c:v>7.3381165726007245</c:v>
                </c:pt>
                <c:pt idx="2637">
                  <c:v>7.3408985691192887</c:v>
                </c:pt>
                <c:pt idx="2638">
                  <c:v>7.3436805709580746</c:v>
                </c:pt>
                <c:pt idx="2639">
                  <c:v>7.3464625820899494</c:v>
                </c:pt>
                <c:pt idx="2640">
                  <c:v>7.34924458761044</c:v>
                </c:pt>
                <c:pt idx="2641">
                  <c:v>7.3520265979121362</c:v>
                </c:pt>
                <c:pt idx="2642">
                  <c:v>7.3548085999181758</c:v>
                </c:pt>
                <c:pt idx="2643">
                  <c:v>7.3575906170015317</c:v>
                </c:pt>
                <c:pt idx="2644">
                  <c:v>7.3603726195851706</c:v>
                </c:pt>
                <c:pt idx="2645">
                  <c:v>7.3631546264887442</c:v>
                </c:pt>
                <c:pt idx="2646">
                  <c:v>7.3659366398128352</c:v>
                </c:pt>
                <c:pt idx="2647">
                  <c:v>7.3687186417196395</c:v>
                </c:pt>
                <c:pt idx="2648">
                  <c:v>7.371500646657176</c:v>
                </c:pt>
                <c:pt idx="2649">
                  <c:v>7.3742826552247154</c:v>
                </c:pt>
                <c:pt idx="2650">
                  <c:v>7.3770646750122415</c:v>
                </c:pt>
                <c:pt idx="2651">
                  <c:v>7.3798466684362225</c:v>
                </c:pt>
                <c:pt idx="2652">
                  <c:v>7.3826286648895518</c:v>
                </c:pt>
                <c:pt idx="2653">
                  <c:v>7.3854106729839248</c:v>
                </c:pt>
                <c:pt idx="2654">
                  <c:v>7.3881926789600785</c:v>
                </c:pt>
                <c:pt idx="2655">
                  <c:v>7.3909746858781968</c:v>
                </c:pt>
                <c:pt idx="2656">
                  <c:v>7.3937567957873984</c:v>
                </c:pt>
                <c:pt idx="2657">
                  <c:v>7.3965387218025569</c:v>
                </c:pt>
                <c:pt idx="2658">
                  <c:v>7.3993207677260875</c:v>
                </c:pt>
                <c:pt idx="2659">
                  <c:v>7.4021027310992418</c:v>
                </c:pt>
                <c:pt idx="2660">
                  <c:v>7.4048847356716054</c:v>
                </c:pt>
                <c:pt idx="2661">
                  <c:v>7.4076667381380874</c:v>
                </c:pt>
                <c:pt idx="2662">
                  <c:v>7.4104487427396997</c:v>
                </c:pt>
                <c:pt idx="2663">
                  <c:v>7.4132307412734439</c:v>
                </c:pt>
                <c:pt idx="2664">
                  <c:v>7.4160127656729173</c:v>
                </c:pt>
                <c:pt idx="2665">
                  <c:v>7.4187947648667985</c:v>
                </c:pt>
                <c:pt idx="2666">
                  <c:v>7.4215767778778217</c:v>
                </c:pt>
                <c:pt idx="2667">
                  <c:v>7.4243587702617875</c:v>
                </c:pt>
                <c:pt idx="2668">
                  <c:v>7.4271408002662662</c:v>
                </c:pt>
                <c:pt idx="2669">
                  <c:v>7.4299228156626445</c:v>
                </c:pt>
                <c:pt idx="2670">
                  <c:v>7.4327047932363914</c:v>
                </c:pt>
                <c:pt idx="2671">
                  <c:v>7.4354868129153147</c:v>
                </c:pt>
                <c:pt idx="2672">
                  <c:v>7.4382688371568761</c:v>
                </c:pt>
                <c:pt idx="2673">
                  <c:v>7.4410508189063878</c:v>
                </c:pt>
                <c:pt idx="2674">
                  <c:v>7.4438328257489284</c:v>
                </c:pt>
                <c:pt idx="2675">
                  <c:v>7.4466148316510905</c:v>
                </c:pt>
                <c:pt idx="2676">
                  <c:v>7.4493968415132334</c:v>
                </c:pt>
                <c:pt idx="2677">
                  <c:v>7.4521788501863755</c:v>
                </c:pt>
                <c:pt idx="2678">
                  <c:v>7.4549608667741065</c:v>
                </c:pt>
                <c:pt idx="2679">
                  <c:v>7.4577428580162266</c:v>
                </c:pt>
                <c:pt idx="2680">
                  <c:v>7.4605248729149363</c:v>
                </c:pt>
                <c:pt idx="2681">
                  <c:v>7.4633068817126134</c:v>
                </c:pt>
                <c:pt idx="2682">
                  <c:v>7.4660888834314472</c:v>
                </c:pt>
                <c:pt idx="2683">
                  <c:v>7.4688708860437156</c:v>
                </c:pt>
                <c:pt idx="2684">
                  <c:v>7.4716528966982514</c:v>
                </c:pt>
                <c:pt idx="2685">
                  <c:v>7.4744349269443875</c:v>
                </c:pt>
                <c:pt idx="2686">
                  <c:v>7.4772169136561137</c:v>
                </c:pt>
                <c:pt idx="2687">
                  <c:v>7.4799989125827029</c:v>
                </c:pt>
                <c:pt idx="2688">
                  <c:v>7.4827809240349792</c:v>
                </c:pt>
                <c:pt idx="2689">
                  <c:v>7.4855629451477323</c:v>
                </c:pt>
                <c:pt idx="2690">
                  <c:v>7.4883449377425304</c:v>
                </c:pt>
                <c:pt idx="2691">
                  <c:v>7.4911269380883985</c:v>
                </c:pt>
                <c:pt idx="2692">
                  <c:v>7.4939089706960065</c:v>
                </c:pt>
                <c:pt idx="2693">
                  <c:v>7.4966909673673294</c:v>
                </c:pt>
                <c:pt idx="2694">
                  <c:v>7.4994729589577096</c:v>
                </c:pt>
                <c:pt idx="2695">
                  <c:v>7.5022549664935845</c:v>
                </c:pt>
                <c:pt idx="2696">
                  <c:v>7.5050369794679996</c:v>
                </c:pt>
                <c:pt idx="2697">
                  <c:v>7.5078189923264755</c:v>
                </c:pt>
                <c:pt idx="2698">
                  <c:v>7.5106010039561939</c:v>
                </c:pt>
                <c:pt idx="2699">
                  <c:v>7.5133830183356025</c:v>
                </c:pt>
                <c:pt idx="2700">
                  <c:v>7.5161650068206569</c:v>
                </c:pt>
                <c:pt idx="2701">
                  <c:v>7.518947015193481</c:v>
                </c:pt>
                <c:pt idx="2702">
                  <c:v>7.5217290128256584</c:v>
                </c:pt>
                <c:pt idx="2703">
                  <c:v>7.5245110528060284</c:v>
                </c:pt>
                <c:pt idx="2704">
                  <c:v>7.5272930314804807</c:v>
                </c:pt>
                <c:pt idx="2705">
                  <c:v>7.5300750396593825</c:v>
                </c:pt>
                <c:pt idx="2706">
                  <c:v>7.5328570553310064</c:v>
                </c:pt>
                <c:pt idx="2707">
                  <c:v>7.5356390514551714</c:v>
                </c:pt>
                <c:pt idx="2708">
                  <c:v>7.5384210591754082</c:v>
                </c:pt>
                <c:pt idx="2709">
                  <c:v>7.5412030678056112</c:v>
                </c:pt>
                <c:pt idx="2710">
                  <c:v>7.5439850693895831</c:v>
                </c:pt>
                <c:pt idx="2711">
                  <c:v>7.5467670904210236</c:v>
                </c:pt>
                <c:pt idx="2712">
                  <c:v>7.5495490931731171</c:v>
                </c:pt>
                <c:pt idx="2713">
                  <c:v>7.5523311011982548</c:v>
                </c:pt>
                <c:pt idx="2714">
                  <c:v>7.5551130986844388</c:v>
                </c:pt>
                <c:pt idx="2715">
                  <c:v>7.5578951011361966</c:v>
                </c:pt>
                <c:pt idx="2716">
                  <c:v>7.5606771116779576</c:v>
                </c:pt>
                <c:pt idx="2717">
                  <c:v>7.563459114241498</c:v>
                </c:pt>
                <c:pt idx="2718">
                  <c:v>7.5662411339172504</c:v>
                </c:pt>
                <c:pt idx="2719">
                  <c:v>7.5690231247367183</c:v>
                </c:pt>
                <c:pt idx="2720">
                  <c:v>7.5718052092820063</c:v>
                </c:pt>
                <c:pt idx="2721">
                  <c:v>7.5745871476546274</c:v>
                </c:pt>
                <c:pt idx="2722">
                  <c:v>7.5773691527067353</c:v>
                </c:pt>
                <c:pt idx="2723">
                  <c:v>7.5801511510642596</c:v>
                </c:pt>
                <c:pt idx="2724">
                  <c:v>7.5829331827728845</c:v>
                </c:pt>
                <c:pt idx="2725">
                  <c:v>7.5857151650363361</c:v>
                </c:pt>
                <c:pt idx="2726">
                  <c:v>7.5884971753620984</c:v>
                </c:pt>
                <c:pt idx="2727">
                  <c:v>7.5912791887390982</c:v>
                </c:pt>
                <c:pt idx="2728">
                  <c:v>7.5940611863786129</c:v>
                </c:pt>
                <c:pt idx="2729">
                  <c:v>7.5968431952882689</c:v>
                </c:pt>
                <c:pt idx="2730">
                  <c:v>7.5996251904161713</c:v>
                </c:pt>
                <c:pt idx="2731">
                  <c:v>7.6024071955314971</c:v>
                </c:pt>
                <c:pt idx="2732">
                  <c:v>7.6051892347296466</c:v>
                </c:pt>
                <c:pt idx="2733">
                  <c:v>7.6079712189165898</c:v>
                </c:pt>
                <c:pt idx="2734">
                  <c:v>7.6107532409347289</c:v>
                </c:pt>
                <c:pt idx="2735">
                  <c:v>7.6135352253603665</c:v>
                </c:pt>
                <c:pt idx="2736">
                  <c:v>7.6163172402594688</c:v>
                </c:pt>
                <c:pt idx="2737">
                  <c:v>7.6190992702337441</c:v>
                </c:pt>
                <c:pt idx="2738">
                  <c:v>7.6218812444171427</c:v>
                </c:pt>
                <c:pt idx="2739">
                  <c:v>7.6246632473812666</c:v>
                </c:pt>
                <c:pt idx="2740">
                  <c:v>7.6274452608017924</c:v>
                </c:pt>
                <c:pt idx="2741">
                  <c:v>7.6302272775912146</c:v>
                </c:pt>
                <c:pt idx="2742">
                  <c:v>7.6330092682698671</c:v>
                </c:pt>
                <c:pt idx="2743">
                  <c:v>7.6357912767288045</c:v>
                </c:pt>
                <c:pt idx="2744">
                  <c:v>7.638573288452597</c:v>
                </c:pt>
                <c:pt idx="2745">
                  <c:v>7.6413552868847185</c:v>
                </c:pt>
                <c:pt idx="2746">
                  <c:v>7.6441372890041297</c:v>
                </c:pt>
                <c:pt idx="2747">
                  <c:v>7.646919297957905</c:v>
                </c:pt>
                <c:pt idx="2748">
                  <c:v>7.6497013146689588</c:v>
                </c:pt>
                <c:pt idx="2749">
                  <c:v>7.652483309059166</c:v>
                </c:pt>
                <c:pt idx="2750">
                  <c:v>7.6552653304099945</c:v>
                </c:pt>
                <c:pt idx="2751">
                  <c:v>7.6580473185008415</c:v>
                </c:pt>
                <c:pt idx="2752">
                  <c:v>7.6608294948134503</c:v>
                </c:pt>
                <c:pt idx="2753">
                  <c:v>7.6636113479356869</c:v>
                </c:pt>
                <c:pt idx="2754">
                  <c:v>7.6663933361800956</c:v>
                </c:pt>
                <c:pt idx="2755">
                  <c:v>7.6691753584088289</c:v>
                </c:pt>
                <c:pt idx="2756">
                  <c:v>7.6719573507239875</c:v>
                </c:pt>
                <c:pt idx="2757">
                  <c:v>7.6747393611094079</c:v>
                </c:pt>
                <c:pt idx="2758">
                  <c:v>7.6775213599136727</c:v>
                </c:pt>
                <c:pt idx="2759">
                  <c:v>7.6803033703716954</c:v>
                </c:pt>
                <c:pt idx="2760">
                  <c:v>7.6830853741431149</c:v>
                </c:pt>
                <c:pt idx="2761">
                  <c:v>7.6858673773922375</c:v>
                </c:pt>
                <c:pt idx="2762">
                  <c:v>7.6886493934350106</c:v>
                </c:pt>
                <c:pt idx="2763">
                  <c:v>7.6914314059030433</c:v>
                </c:pt>
                <c:pt idx="2764">
                  <c:v>7.6942133955013094</c:v>
                </c:pt>
                <c:pt idx="2765">
                  <c:v>7.6969954162492771</c:v>
                </c:pt>
                <c:pt idx="2766">
                  <c:v>7.6997774088997719</c:v>
                </c:pt>
                <c:pt idx="2767">
                  <c:v>7.7025594046923889</c:v>
                </c:pt>
                <c:pt idx="2768">
                  <c:v>7.70534141810775</c:v>
                </c:pt>
                <c:pt idx="2769">
                  <c:v>7.7081234327375734</c:v>
                </c:pt>
                <c:pt idx="2770">
                  <c:v>7.7109054287129455</c:v>
                </c:pt>
                <c:pt idx="2771">
                  <c:v>7.7136874563840294</c:v>
                </c:pt>
                <c:pt idx="2772">
                  <c:v>7.7164694385922115</c:v>
                </c:pt>
                <c:pt idx="2773">
                  <c:v>7.7192514487650099</c:v>
                </c:pt>
                <c:pt idx="2774">
                  <c:v>7.7220334471762371</c:v>
                </c:pt>
                <c:pt idx="2775">
                  <c:v>7.7248154542308045</c:v>
                </c:pt>
                <c:pt idx="2776">
                  <c:v>7.7275974805229461</c:v>
                </c:pt>
                <c:pt idx="2777">
                  <c:v>7.7303794660784977</c:v>
                </c:pt>
                <c:pt idx="2778">
                  <c:v>7.7331614682207812</c:v>
                </c:pt>
                <c:pt idx="2779">
                  <c:v>7.7359434833866407</c:v>
                </c:pt>
                <c:pt idx="2780">
                  <c:v>7.7387254844204829</c:v>
                </c:pt>
                <c:pt idx="2781">
                  <c:v>7.7415074868055989</c:v>
                </c:pt>
                <c:pt idx="2782">
                  <c:v>7.7442895069658455</c:v>
                </c:pt>
                <c:pt idx="2783">
                  <c:v>7.7470715103366965</c:v>
                </c:pt>
                <c:pt idx="2784">
                  <c:v>7.7498535122576184</c:v>
                </c:pt>
                <c:pt idx="2785">
                  <c:v>7.7526355123839075</c:v>
                </c:pt>
                <c:pt idx="2786">
                  <c:v>7.7554175112744765</c:v>
                </c:pt>
                <c:pt idx="2787">
                  <c:v>7.7581995163329385</c:v>
                </c:pt>
                <c:pt idx="2788">
                  <c:v>7.7609815256646328</c:v>
                </c:pt>
                <c:pt idx="2789">
                  <c:v>7.7637635427702794</c:v>
                </c:pt>
                <c:pt idx="2790">
                  <c:v>7.76654555485187</c:v>
                </c:pt>
                <c:pt idx="2791">
                  <c:v>7.7693275388160741</c:v>
                </c:pt>
                <c:pt idx="2792">
                  <c:v>7.7721095548168684</c:v>
                </c:pt>
                <c:pt idx="2793">
                  <c:v>7.7748915529989766</c:v>
                </c:pt>
                <c:pt idx="2794">
                  <c:v>7.7776735524635594</c:v>
                </c:pt>
                <c:pt idx="2795">
                  <c:v>7.7804555551333054</c:v>
                </c:pt>
                <c:pt idx="2796">
                  <c:v>7.7832375863068926</c:v>
                </c:pt>
                <c:pt idx="2797">
                  <c:v>7.786019589667001</c:v>
                </c:pt>
                <c:pt idx="2798">
                  <c:v>7.7888015796095456</c:v>
                </c:pt>
                <c:pt idx="2799">
                  <c:v>7.791583579164425</c:v>
                </c:pt>
                <c:pt idx="2800">
                  <c:v>7.7943655903681002</c:v>
                </c:pt>
                <c:pt idx="2801">
                  <c:v>7.7971475933753727</c:v>
                </c:pt>
                <c:pt idx="2802">
                  <c:v>7.7999296107079505</c:v>
                </c:pt>
                <c:pt idx="2803">
                  <c:v>7.8027116005753072</c:v>
                </c:pt>
                <c:pt idx="2804">
                  <c:v>7.8054936190113633</c:v>
                </c:pt>
                <c:pt idx="2805">
                  <c:v>7.8082756361183945</c:v>
                </c:pt>
                <c:pt idx="2806">
                  <c:v>7.8110576143119061</c:v>
                </c:pt>
                <c:pt idx="2807">
                  <c:v>7.8138396222294615</c:v>
                </c:pt>
                <c:pt idx="2808">
                  <c:v>7.8166216319985189</c:v>
                </c:pt>
                <c:pt idx="2809">
                  <c:v>7.8194036307765158</c:v>
                </c:pt>
                <c:pt idx="2810">
                  <c:v>7.8221856289283727</c:v>
                </c:pt>
                <c:pt idx="2811">
                  <c:v>7.8249676536916448</c:v>
                </c:pt>
                <c:pt idx="2812">
                  <c:v>7.8277496558671427</c:v>
                </c:pt>
                <c:pt idx="2813">
                  <c:v>7.830531651572036</c:v>
                </c:pt>
                <c:pt idx="2814">
                  <c:v>7.8333136550699773</c:v>
                </c:pt>
                <c:pt idx="2815">
                  <c:v>7.8360957476360475</c:v>
                </c:pt>
                <c:pt idx="2816">
                  <c:v>7.8388778337102361</c:v>
                </c:pt>
                <c:pt idx="2817">
                  <c:v>7.8416596840525736</c:v>
                </c:pt>
                <c:pt idx="2818">
                  <c:v>7.8444416931477576</c:v>
                </c:pt>
                <c:pt idx="2819">
                  <c:v>7.8472236763295085</c:v>
                </c:pt>
                <c:pt idx="2820">
                  <c:v>7.8500056836303012</c:v>
                </c:pt>
                <c:pt idx="2821">
                  <c:v>7.8527876931403977</c:v>
                </c:pt>
                <c:pt idx="2822">
                  <c:v>7.8555696968957065</c:v>
                </c:pt>
                <c:pt idx="2823">
                  <c:v>7.8583516941625131</c:v>
                </c:pt>
                <c:pt idx="2824">
                  <c:v>7.8611337080633854</c:v>
                </c:pt>
                <c:pt idx="2825">
                  <c:v>7.8639157296303921</c:v>
                </c:pt>
                <c:pt idx="2826">
                  <c:v>7.8666977145439434</c:v>
                </c:pt>
                <c:pt idx="2827">
                  <c:v>7.8694797135146821</c:v>
                </c:pt>
                <c:pt idx="2828">
                  <c:v>7.8722617431854083</c:v>
                </c:pt>
                <c:pt idx="2829">
                  <c:v>7.8750437265561137</c:v>
                </c:pt>
                <c:pt idx="2830">
                  <c:v>7.8778257275155745</c:v>
                </c:pt>
                <c:pt idx="2831">
                  <c:v>7.8806077447107334</c:v>
                </c:pt>
                <c:pt idx="2832">
                  <c:v>7.8833897575652045</c:v>
                </c:pt>
                <c:pt idx="2833">
                  <c:v>7.8861717484230738</c:v>
                </c:pt>
                <c:pt idx="2834">
                  <c:v>7.8889537495527877</c:v>
                </c:pt>
                <c:pt idx="2835">
                  <c:v>7.8917357589316159</c:v>
                </c:pt>
                <c:pt idx="2836">
                  <c:v>7.8945177660832142</c:v>
                </c:pt>
                <c:pt idx="2837">
                  <c:v>7.8972997661822815</c:v>
                </c:pt>
                <c:pt idx="2838">
                  <c:v>7.9000817686696454</c:v>
                </c:pt>
                <c:pt idx="2839">
                  <c:v>7.9028638090309231</c:v>
                </c:pt>
                <c:pt idx="2840">
                  <c:v>7.9056458033658394</c:v>
                </c:pt>
                <c:pt idx="2841">
                  <c:v>7.9084278013393092</c:v>
                </c:pt>
                <c:pt idx="2842">
                  <c:v>7.9112097922763507</c:v>
                </c:pt>
                <c:pt idx="2843">
                  <c:v>7.913991791632518</c:v>
                </c:pt>
                <c:pt idx="2844">
                  <c:v>7.9167738059997914</c:v>
                </c:pt>
                <c:pt idx="2845">
                  <c:v>7.9195558114753251</c:v>
                </c:pt>
                <c:pt idx="2846">
                  <c:v>7.9223378267246956</c:v>
                </c:pt>
                <c:pt idx="2847">
                  <c:v>7.9251198155852478</c:v>
                </c:pt>
                <c:pt idx="2848">
                  <c:v>7.9279018336744365</c:v>
                </c:pt>
                <c:pt idx="2849">
                  <c:v>7.9306838268350806</c:v>
                </c:pt>
                <c:pt idx="2850">
                  <c:v>7.9334658383818502</c:v>
                </c:pt>
                <c:pt idx="2851">
                  <c:v>7.9362478356723472</c:v>
                </c:pt>
                <c:pt idx="2852">
                  <c:v>7.9390298422115579</c:v>
                </c:pt>
                <c:pt idx="2853">
                  <c:v>7.9418118600688086</c:v>
                </c:pt>
                <c:pt idx="2854">
                  <c:v>7.94459386846688</c:v>
                </c:pt>
                <c:pt idx="2855">
                  <c:v>7.9473758591009798</c:v>
                </c:pt>
                <c:pt idx="2856">
                  <c:v>7.9501578635725165</c:v>
                </c:pt>
                <c:pt idx="2857">
                  <c:v>7.952939873640898</c:v>
                </c:pt>
                <c:pt idx="2858">
                  <c:v>7.9557218761028148</c:v>
                </c:pt>
                <c:pt idx="2859">
                  <c:v>7.9585038731351236</c:v>
                </c:pt>
                <c:pt idx="2860">
                  <c:v>7.9612859084864676</c:v>
                </c:pt>
                <c:pt idx="2861">
                  <c:v>7.9640678959354885</c:v>
                </c:pt>
                <c:pt idx="2862">
                  <c:v>7.9668498939855414</c:v>
                </c:pt>
                <c:pt idx="2863">
                  <c:v>7.9696318947880824</c:v>
                </c:pt>
                <c:pt idx="2864">
                  <c:v>7.9724139136915184</c:v>
                </c:pt>
                <c:pt idx="2865">
                  <c:v>7.9751959116622064</c:v>
                </c:pt>
                <c:pt idx="2866">
                  <c:v>7.9779779107962217</c:v>
                </c:pt>
                <c:pt idx="2867">
                  <c:v>7.9807599456988818</c:v>
                </c:pt>
                <c:pt idx="2868">
                  <c:v>7.9835419301762149</c:v>
                </c:pt>
                <c:pt idx="2869">
                  <c:v>7.9863239321806896</c:v>
                </c:pt>
                <c:pt idx="2870">
                  <c:v>7.9891059396970485</c:v>
                </c:pt>
                <c:pt idx="2871">
                  <c:v>7.991887935340289</c:v>
                </c:pt>
                <c:pt idx="2872">
                  <c:v>7.9946699431778914</c:v>
                </c:pt>
                <c:pt idx="2873">
                  <c:v>7.9974519699254785</c:v>
                </c:pt>
                <c:pt idx="2874">
                  <c:v>8.0002339690833857</c:v>
                </c:pt>
                <c:pt idx="2875">
                  <c:v>8.0030159548066067</c:v>
                </c:pt>
                <c:pt idx="2876">
                  <c:v>8.0057979631038467</c:v>
                </c:pt>
                <c:pt idx="2877">
                  <c:v>8.0085799699372338</c:v>
                </c:pt>
                <c:pt idx="2878">
                  <c:v>8.0113619671353788</c:v>
                </c:pt>
                <c:pt idx="2879">
                  <c:v>8.0141439735288529</c:v>
                </c:pt>
                <c:pt idx="2880">
                  <c:v>8.0169261544824444</c:v>
                </c:pt>
                <c:pt idx="2881">
                  <c:v>8.0197080091616364</c:v>
                </c:pt>
                <c:pt idx="2882">
                  <c:v>8.0224899886032315</c:v>
                </c:pt>
                <c:pt idx="2883">
                  <c:v>8.0252720013224437</c:v>
                </c:pt>
                <c:pt idx="2884">
                  <c:v>8.0280540061824084</c:v>
                </c:pt>
                <c:pt idx="2885">
                  <c:v>8.0308360080977543</c:v>
                </c:pt>
                <c:pt idx="2886">
                  <c:v>8.0336180092795679</c:v>
                </c:pt>
                <c:pt idx="2887">
                  <c:v>8.0364000132435294</c:v>
                </c:pt>
                <c:pt idx="2888">
                  <c:v>8.0391820362378148</c:v>
                </c:pt>
                <c:pt idx="2889">
                  <c:v>8.0419640271449975</c:v>
                </c:pt>
                <c:pt idx="2890">
                  <c:v>8.044746027795977</c:v>
                </c:pt>
                <c:pt idx="2891">
                  <c:v>8.0475280375003937</c:v>
                </c:pt>
                <c:pt idx="2892">
                  <c:v>8.050310040765428</c:v>
                </c:pt>
                <c:pt idx="2893">
                  <c:v>8.0530920540288768</c:v>
                </c:pt>
                <c:pt idx="2894">
                  <c:v>8.0558740452385464</c:v>
                </c:pt>
                <c:pt idx="2895">
                  <c:v>8.0586560677936774</c:v>
                </c:pt>
                <c:pt idx="2896">
                  <c:v>8.0614380620365029</c:v>
                </c:pt>
                <c:pt idx="2897">
                  <c:v>8.0642200689935919</c:v>
                </c:pt>
                <c:pt idx="2898">
                  <c:v>8.067002081311081</c:v>
                </c:pt>
                <c:pt idx="2899">
                  <c:v>8.0697840678919608</c:v>
                </c:pt>
                <c:pt idx="2900">
                  <c:v>8.072566073956029</c:v>
                </c:pt>
                <c:pt idx="2901">
                  <c:v>8.0753480830333029</c:v>
                </c:pt>
                <c:pt idx="2902">
                  <c:v>8.0781300930028443</c:v>
                </c:pt>
                <c:pt idx="2903">
                  <c:v>8.0809120886373282</c:v>
                </c:pt>
                <c:pt idx="2904">
                  <c:v>8.0836940969477311</c:v>
                </c:pt>
                <c:pt idx="2905">
                  <c:v>8.0864760991417253</c:v>
                </c:pt>
                <c:pt idx="2906">
                  <c:v>8.0892581142687447</c:v>
                </c:pt>
                <c:pt idx="2907">
                  <c:v>8.0920401275399225</c:v>
                </c:pt>
                <c:pt idx="2908">
                  <c:v>8.0948221111968319</c:v>
                </c:pt>
                <c:pt idx="2909">
                  <c:v>8.0976041256605686</c:v>
                </c:pt>
                <c:pt idx="2910">
                  <c:v>8.1003861170238203</c:v>
                </c:pt>
                <c:pt idx="2911">
                  <c:v>8.103168116793098</c:v>
                </c:pt>
                <c:pt idx="2912">
                  <c:v>8.1059501299232668</c:v>
                </c:pt>
                <c:pt idx="2913">
                  <c:v>8.1087321283265457</c:v>
                </c:pt>
                <c:pt idx="2914">
                  <c:v>8.1115141417029335</c:v>
                </c:pt>
                <c:pt idx="2915">
                  <c:v>8.1142961309254851</c:v>
                </c:pt>
                <c:pt idx="2916">
                  <c:v>8.1170781599734632</c:v>
                </c:pt>
                <c:pt idx="2917">
                  <c:v>8.1198601525631187</c:v>
                </c:pt>
                <c:pt idx="2918">
                  <c:v>8.1226421482501134</c:v>
                </c:pt>
                <c:pt idx="2919">
                  <c:v>8.1254241776014524</c:v>
                </c:pt>
                <c:pt idx="2920">
                  <c:v>8.1282061581520182</c:v>
                </c:pt>
                <c:pt idx="2921">
                  <c:v>8.130988160406849</c:v>
                </c:pt>
                <c:pt idx="2922">
                  <c:v>8.1337701649539689</c:v>
                </c:pt>
                <c:pt idx="2923">
                  <c:v>8.1365521851705189</c:v>
                </c:pt>
                <c:pt idx="2924">
                  <c:v>8.1393342064555281</c:v>
                </c:pt>
                <c:pt idx="2925">
                  <c:v>8.1421161827334689</c:v>
                </c:pt>
                <c:pt idx="2926">
                  <c:v>8.1448981785040182</c:v>
                </c:pt>
                <c:pt idx="2927">
                  <c:v>8.1476801855502199</c:v>
                </c:pt>
                <c:pt idx="2928">
                  <c:v>8.1504622078796363</c:v>
                </c:pt>
                <c:pt idx="2929">
                  <c:v>8.1532412959512826</c:v>
                </c:pt>
                <c:pt idx="2930">
                  <c:v>8.1560218595741603</c:v>
                </c:pt>
                <c:pt idx="2931">
                  <c:v>8.1588038614552971</c:v>
                </c:pt>
                <c:pt idx="2932">
                  <c:v>8.1615858621295505</c:v>
                </c:pt>
                <c:pt idx="2933">
                  <c:v>8.1643678776683064</c:v>
                </c:pt>
                <c:pt idx="2934">
                  <c:v>8.1671498876599244</c:v>
                </c:pt>
                <c:pt idx="2935">
                  <c:v>8.1699318770907201</c:v>
                </c:pt>
                <c:pt idx="2936">
                  <c:v>8.1727138858734634</c:v>
                </c:pt>
                <c:pt idx="2937">
                  <c:v>8.1754958921318508</c:v>
                </c:pt>
                <c:pt idx="2938">
                  <c:v>8.178277891662848</c:v>
                </c:pt>
                <c:pt idx="2939">
                  <c:v>8.1810569916096743</c:v>
                </c:pt>
                <c:pt idx="2940">
                  <c:v>8.1838375542697452</c:v>
                </c:pt>
                <c:pt idx="2941">
                  <c:v>8.1866195621900495</c:v>
                </c:pt>
                <c:pt idx="2942">
                  <c:v>8.1894015748929867</c:v>
                </c:pt>
                <c:pt idx="2943">
                  <c:v>8.1921835948849768</c:v>
                </c:pt>
                <c:pt idx="2944">
                  <c:v>8.194965570808705</c:v>
                </c:pt>
                <c:pt idx="2945">
                  <c:v>8.1977475758655753</c:v>
                </c:pt>
                <c:pt idx="2946">
                  <c:v>8.2005314708248953</c:v>
                </c:pt>
                <c:pt idx="2947">
                  <c:v>8.2033116052674089</c:v>
                </c:pt>
                <c:pt idx="2948">
                  <c:v>8.2060935907899548</c:v>
                </c:pt>
                <c:pt idx="2949">
                  <c:v>8.2088727024199457</c:v>
                </c:pt>
                <c:pt idx="2950">
                  <c:v>8.211653277826505</c:v>
                </c:pt>
                <c:pt idx="2951">
                  <c:v>8.2144352713662734</c:v>
                </c:pt>
                <c:pt idx="2952">
                  <c:v>8.2172172889949699</c:v>
                </c:pt>
                <c:pt idx="2953">
                  <c:v>8.2199992718680548</c:v>
                </c:pt>
                <c:pt idx="2954">
                  <c:v>8.2227812792808166</c:v>
                </c:pt>
                <c:pt idx="2955">
                  <c:v>8.225563287187434</c:v>
                </c:pt>
                <c:pt idx="2956">
                  <c:v>8.2283453041088919</c:v>
                </c:pt>
                <c:pt idx="2957">
                  <c:v>8.2311273314131856</c:v>
                </c:pt>
                <c:pt idx="2958">
                  <c:v>8.2339092997250898</c:v>
                </c:pt>
                <c:pt idx="2959">
                  <c:v>8.2366884119591539</c:v>
                </c:pt>
                <c:pt idx="2960">
                  <c:v>8.239468975494713</c:v>
                </c:pt>
                <c:pt idx="2961">
                  <c:v>8.2422509888553819</c:v>
                </c:pt>
                <c:pt idx="2962">
                  <c:v>8.245032985488125</c:v>
                </c:pt>
                <c:pt idx="2963">
                  <c:v>8.2478149840065402</c:v>
                </c:pt>
                <c:pt idx="2964">
                  <c:v>8.2505969913632793</c:v>
                </c:pt>
                <c:pt idx="2965">
                  <c:v>8.2533789999202423</c:v>
                </c:pt>
                <c:pt idx="2966">
                  <c:v>8.256161004539349</c:v>
                </c:pt>
                <c:pt idx="2967">
                  <c:v>8.2589430064433529</c:v>
                </c:pt>
                <c:pt idx="2968">
                  <c:v>8.2617250314206157</c:v>
                </c:pt>
                <c:pt idx="2969">
                  <c:v>8.2645070217074466</c:v>
                </c:pt>
                <c:pt idx="2970">
                  <c:v>8.2672890226474145</c:v>
                </c:pt>
                <c:pt idx="2971">
                  <c:v>8.2700710211503115</c:v>
                </c:pt>
                <c:pt idx="2972">
                  <c:v>8.272854480600115</c:v>
                </c:pt>
                <c:pt idx="2973">
                  <c:v>8.2756350371278895</c:v>
                </c:pt>
                <c:pt idx="2974">
                  <c:v>8.278417041378221</c:v>
                </c:pt>
                <c:pt idx="2975">
                  <c:v>8.2811990637619051</c:v>
                </c:pt>
                <c:pt idx="2976">
                  <c:v>8.2839810546426342</c:v>
                </c:pt>
                <c:pt idx="2977">
                  <c:v>8.2867630586921059</c:v>
                </c:pt>
                <c:pt idx="2978">
                  <c:v>8.2895450609592967</c:v>
                </c:pt>
                <c:pt idx="2979">
                  <c:v>8.2923270674422316</c:v>
                </c:pt>
                <c:pt idx="2980">
                  <c:v>8.2951090805015859</c:v>
                </c:pt>
                <c:pt idx="2981">
                  <c:v>8.2978910796823424</c:v>
                </c:pt>
                <c:pt idx="2982">
                  <c:v>8.3006701802379688</c:v>
                </c:pt>
                <c:pt idx="2983">
                  <c:v>8.3034507587844644</c:v>
                </c:pt>
                <c:pt idx="2984">
                  <c:v>8.3062327614826241</c:v>
                </c:pt>
                <c:pt idx="2985">
                  <c:v>8.3090147583441123</c:v>
                </c:pt>
                <c:pt idx="2986">
                  <c:v>8.3117967620540458</c:v>
                </c:pt>
                <c:pt idx="2987">
                  <c:v>8.3145787744433211</c:v>
                </c:pt>
                <c:pt idx="2988">
                  <c:v>8.3173607846532995</c:v>
                </c:pt>
                <c:pt idx="2989">
                  <c:v>8.3201427812395199</c:v>
                </c:pt>
                <c:pt idx="2990">
                  <c:v>8.3229247891246576</c:v>
                </c:pt>
                <c:pt idx="2991">
                  <c:v>8.3257067976112769</c:v>
                </c:pt>
                <c:pt idx="2992">
                  <c:v>8.3284858845130305</c:v>
                </c:pt>
                <c:pt idx="2993">
                  <c:v>8.331266447078562</c:v>
                </c:pt>
                <c:pt idx="2994">
                  <c:v>8.334048471409444</c:v>
                </c:pt>
                <c:pt idx="2995">
                  <c:v>8.3368304638839064</c:v>
                </c:pt>
                <c:pt idx="2996">
                  <c:v>8.3396124657246666</c:v>
                </c:pt>
                <c:pt idx="2997">
                  <c:v>8.3423944672382468</c:v>
                </c:pt>
                <c:pt idx="2998">
                  <c:v>8.3451764875663663</c:v>
                </c:pt>
                <c:pt idx="2999">
                  <c:v>8.3479584764490085</c:v>
                </c:pt>
                <c:pt idx="3000">
                  <c:v>8.3507404861178234</c:v>
                </c:pt>
                <c:pt idx="3001">
                  <c:v>8.3535224909547168</c:v>
                </c:pt>
                <c:pt idx="3002">
                  <c:v>8.3563044888154216</c:v>
                </c:pt>
                <c:pt idx="3003">
                  <c:v>8.3590864979687503</c:v>
                </c:pt>
                <c:pt idx="3004">
                  <c:v>8.3618685190466753</c:v>
                </c:pt>
                <c:pt idx="3005">
                  <c:v>8.3646505266820039</c:v>
                </c:pt>
                <c:pt idx="3006">
                  <c:v>8.3674325118684401</c:v>
                </c:pt>
                <c:pt idx="3007">
                  <c:v>8.3702145255317717</c:v>
                </c:pt>
                <c:pt idx="3008">
                  <c:v>8.3729965242910982</c:v>
                </c:pt>
                <c:pt idx="3009">
                  <c:v>8.375778529986027</c:v>
                </c:pt>
                <c:pt idx="3010">
                  <c:v>8.3785605319218277</c:v>
                </c:pt>
                <c:pt idx="3011">
                  <c:v>8.3813425390227518</c:v>
                </c:pt>
                <c:pt idx="3012">
                  <c:v>8.3841245556309367</c:v>
                </c:pt>
                <c:pt idx="3013">
                  <c:v>8.3869065538071244</c:v>
                </c:pt>
                <c:pt idx="3014">
                  <c:v>8.3896885745505028</c:v>
                </c:pt>
                <c:pt idx="3015">
                  <c:v>8.3924705774169812</c:v>
                </c:pt>
                <c:pt idx="3016">
                  <c:v>8.3952525698731097</c:v>
                </c:pt>
                <c:pt idx="3017">
                  <c:v>8.3980345901544897</c:v>
                </c:pt>
                <c:pt idx="3018">
                  <c:v>8.4008165828322205</c:v>
                </c:pt>
                <c:pt idx="3019">
                  <c:v>8.4035986183669849</c:v>
                </c:pt>
                <c:pt idx="3020">
                  <c:v>8.4063805979425705</c:v>
                </c:pt>
                <c:pt idx="3021">
                  <c:v>8.4091625991363248</c:v>
                </c:pt>
                <c:pt idx="3022">
                  <c:v>8.4119445987395327</c:v>
                </c:pt>
                <c:pt idx="3023">
                  <c:v>8.4147266022277272</c:v>
                </c:pt>
                <c:pt idx="3024">
                  <c:v>8.4175086080553108</c:v>
                </c:pt>
                <c:pt idx="3025">
                  <c:v>8.4202906196223708</c:v>
                </c:pt>
                <c:pt idx="3026">
                  <c:v>8.4230726344204445</c:v>
                </c:pt>
                <c:pt idx="3027">
                  <c:v>8.4258546318615046</c:v>
                </c:pt>
                <c:pt idx="3028">
                  <c:v>8.428636646656777</c:v>
                </c:pt>
                <c:pt idx="3029">
                  <c:v>8.4314186430621589</c:v>
                </c:pt>
                <c:pt idx="3030">
                  <c:v>8.4342006569186942</c:v>
                </c:pt>
                <c:pt idx="3031">
                  <c:v>8.4369826539434527</c:v>
                </c:pt>
                <c:pt idx="3032">
                  <c:v>8.4397646574143348</c:v>
                </c:pt>
                <c:pt idx="3033">
                  <c:v>8.4425466749436655</c:v>
                </c:pt>
                <c:pt idx="3034">
                  <c:v>8.4453286725288539</c:v>
                </c:pt>
                <c:pt idx="3035">
                  <c:v>8.448110673143038</c:v>
                </c:pt>
                <c:pt idx="3036">
                  <c:v>8.4508926774572775</c:v>
                </c:pt>
                <c:pt idx="3037">
                  <c:v>8.4536746866473447</c:v>
                </c:pt>
                <c:pt idx="3038">
                  <c:v>8.4564567073430315</c:v>
                </c:pt>
                <c:pt idx="3039">
                  <c:v>8.4592386970566267</c:v>
                </c:pt>
                <c:pt idx="3040">
                  <c:v>8.4620207212480505</c:v>
                </c:pt>
                <c:pt idx="3041">
                  <c:v>8.4648027155085703</c:v>
                </c:pt>
                <c:pt idx="3042">
                  <c:v>8.4675847142211591</c:v>
                </c:pt>
                <c:pt idx="3043">
                  <c:v>8.47036673267786</c:v>
                </c:pt>
                <c:pt idx="3044">
                  <c:v>8.4731487339881717</c:v>
                </c:pt>
                <c:pt idx="3045">
                  <c:v>8.4759307381665554</c:v>
                </c:pt>
                <c:pt idx="3046">
                  <c:v>8.4787127471557184</c:v>
                </c:pt>
                <c:pt idx="3047">
                  <c:v>8.4814947643920391</c:v>
                </c:pt>
                <c:pt idx="3048">
                  <c:v>8.4842767996214672</c:v>
                </c:pt>
                <c:pt idx="3049">
                  <c:v>8.487058763823601</c:v>
                </c:pt>
                <c:pt idx="3050">
                  <c:v>8.4898407680916588</c:v>
                </c:pt>
                <c:pt idx="3051">
                  <c:v>8.4926227713083708</c:v>
                </c:pt>
                <c:pt idx="3052">
                  <c:v>8.4954047800923025</c:v>
                </c:pt>
                <c:pt idx="3053">
                  <c:v>8.4981867992390008</c:v>
                </c:pt>
                <c:pt idx="3054">
                  <c:v>8.5009688184861254</c:v>
                </c:pt>
                <c:pt idx="3055">
                  <c:v>8.5037508087994205</c:v>
                </c:pt>
                <c:pt idx="3056">
                  <c:v>8.5065328164234426</c:v>
                </c:pt>
                <c:pt idx="3057">
                  <c:v>8.5093148237957887</c:v>
                </c:pt>
                <c:pt idx="3058">
                  <c:v>8.5120968404084074</c:v>
                </c:pt>
                <c:pt idx="3059">
                  <c:v>8.5148788330319984</c:v>
                </c:pt>
                <c:pt idx="3060">
                  <c:v>8.5176608366423263</c:v>
                </c:pt>
                <c:pt idx="3061">
                  <c:v>8.5204428506868251</c:v>
                </c:pt>
                <c:pt idx="3062">
                  <c:v>8.5232248513079547</c:v>
                </c:pt>
                <c:pt idx="3063">
                  <c:v>8.5260068591901028</c:v>
                </c:pt>
                <c:pt idx="3064">
                  <c:v>8.5287888629917479</c:v>
                </c:pt>
                <c:pt idx="3065">
                  <c:v>8.5315708697370187</c:v>
                </c:pt>
                <c:pt idx="3066">
                  <c:v>8.5343528763508179</c:v>
                </c:pt>
                <c:pt idx="3067">
                  <c:v>8.5371348848185313</c:v>
                </c:pt>
                <c:pt idx="3068">
                  <c:v>8.5399168986740577</c:v>
                </c:pt>
                <c:pt idx="3069">
                  <c:v>8.5426989041871888</c:v>
                </c:pt>
                <c:pt idx="3070">
                  <c:v>8.5454809080113208</c:v>
                </c:pt>
                <c:pt idx="3071">
                  <c:v>8.5482629069472349</c:v>
                </c:pt>
                <c:pt idx="3072">
                  <c:v>8.5510449163068021</c:v>
                </c:pt>
                <c:pt idx="3073">
                  <c:v>8.5538269914668703</c:v>
                </c:pt>
                <c:pt idx="3074">
                  <c:v>8.5566089310613176</c:v>
                </c:pt>
                <c:pt idx="3075">
                  <c:v>8.559390944047454</c:v>
                </c:pt>
                <c:pt idx="3076">
                  <c:v>8.5621729464890706</c:v>
                </c:pt>
                <c:pt idx="3077">
                  <c:v>8.5649549480410396</c:v>
                </c:pt>
                <c:pt idx="3078">
                  <c:v>8.5677369565761747</c:v>
                </c:pt>
                <c:pt idx="3079">
                  <c:v>8.5705189693894805</c:v>
                </c:pt>
                <c:pt idx="3080">
                  <c:v>8.5733009772610966</c:v>
                </c:pt>
                <c:pt idx="3081">
                  <c:v>8.5760829749451748</c:v>
                </c:pt>
                <c:pt idx="3082">
                  <c:v>8.5788649983336693</c:v>
                </c:pt>
                <c:pt idx="3083">
                  <c:v>8.5816471765105007</c:v>
                </c:pt>
                <c:pt idx="3084">
                  <c:v>8.5844289858403631</c:v>
                </c:pt>
                <c:pt idx="3085">
                  <c:v>8.5872109944602162</c:v>
                </c:pt>
                <c:pt idx="3086">
                  <c:v>8.5899930062184087</c:v>
                </c:pt>
                <c:pt idx="3087">
                  <c:v>8.5927750018457321</c:v>
                </c:pt>
                <c:pt idx="3088">
                  <c:v>8.5955570065509708</c:v>
                </c:pt>
                <c:pt idx="3089">
                  <c:v>8.5983390412004113</c:v>
                </c:pt>
                <c:pt idx="3090">
                  <c:v>8.6011210328001084</c:v>
                </c:pt>
                <c:pt idx="3091">
                  <c:v>8.6039030335531486</c:v>
                </c:pt>
                <c:pt idx="3092">
                  <c:v>8.6066850374439419</c:v>
                </c:pt>
                <c:pt idx="3093">
                  <c:v>8.609467052686945</c:v>
                </c:pt>
                <c:pt idx="3094">
                  <c:v>8.612249056792276</c:v>
                </c:pt>
                <c:pt idx="3095">
                  <c:v>8.6150310727688026</c:v>
                </c:pt>
                <c:pt idx="3096">
                  <c:v>8.6178130875131433</c:v>
                </c:pt>
                <c:pt idx="3097">
                  <c:v>8.6205950742772206</c:v>
                </c:pt>
                <c:pt idx="3098">
                  <c:v>8.6233770832727306</c:v>
                </c:pt>
                <c:pt idx="3099">
                  <c:v>8.6261590848310981</c:v>
                </c:pt>
                <c:pt idx="3100">
                  <c:v>8.6289410934399999</c:v>
                </c:pt>
                <c:pt idx="3101">
                  <c:v>8.6317230998930867</c:v>
                </c:pt>
                <c:pt idx="3102">
                  <c:v>8.634505112196468</c:v>
                </c:pt>
                <c:pt idx="3103">
                  <c:v>8.6372871294075289</c:v>
                </c:pt>
                <c:pt idx="3104">
                  <c:v>8.640069123528237</c:v>
                </c:pt>
                <c:pt idx="3105">
                  <c:v>8.6428511348104475</c:v>
                </c:pt>
                <c:pt idx="3106">
                  <c:v>8.6456331379961551</c:v>
                </c:pt>
                <c:pt idx="3107">
                  <c:v>8.6484151423202889</c:v>
                </c:pt>
                <c:pt idx="3108">
                  <c:v>8.651197147158781</c:v>
                </c:pt>
                <c:pt idx="3109">
                  <c:v>8.6539791593117759</c:v>
                </c:pt>
                <c:pt idx="3110">
                  <c:v>8.6567611712955159</c:v>
                </c:pt>
                <c:pt idx="3111">
                  <c:v>8.6595431742990208</c:v>
                </c:pt>
                <c:pt idx="3112">
                  <c:v>8.6623251799117789</c:v>
                </c:pt>
                <c:pt idx="3113">
                  <c:v>8.6651071903789596</c:v>
                </c:pt>
                <c:pt idx="3114">
                  <c:v>8.6678892030683965</c:v>
                </c:pt>
                <c:pt idx="3115">
                  <c:v>8.6706712155761938</c:v>
                </c:pt>
                <c:pt idx="3116">
                  <c:v>8.6734532010255343</c:v>
                </c:pt>
                <c:pt idx="3117">
                  <c:v>8.6762352216237524</c:v>
                </c:pt>
                <c:pt idx="3118">
                  <c:v>8.6790172161440644</c:v>
                </c:pt>
                <c:pt idx="3119">
                  <c:v>8.6817992251578922</c:v>
                </c:pt>
                <c:pt idx="3120">
                  <c:v>8.6845812255027734</c:v>
                </c:pt>
                <c:pt idx="3121">
                  <c:v>8.687363248424063</c:v>
                </c:pt>
                <c:pt idx="3122">
                  <c:v>8.6901452616355659</c:v>
                </c:pt>
                <c:pt idx="3123">
                  <c:v>8.6929272600577487</c:v>
                </c:pt>
                <c:pt idx="3124">
                  <c:v>8.6957092653978467</c:v>
                </c:pt>
                <c:pt idx="3125">
                  <c:v>8.6984912660631437</c:v>
                </c:pt>
                <c:pt idx="3126">
                  <c:v>8.7012732667248489</c:v>
                </c:pt>
                <c:pt idx="3127">
                  <c:v>8.7040552790717687</c:v>
                </c:pt>
                <c:pt idx="3128">
                  <c:v>8.7068372752629948</c:v>
                </c:pt>
                <c:pt idx="3129">
                  <c:v>8.7096192911756525</c:v>
                </c:pt>
                <c:pt idx="3130">
                  <c:v>8.7124012938406228</c:v>
                </c:pt>
                <c:pt idx="3131">
                  <c:v>8.7151833169214292</c:v>
                </c:pt>
                <c:pt idx="3132">
                  <c:v>8.7179653098046188</c:v>
                </c:pt>
                <c:pt idx="3133">
                  <c:v>8.7207473229069326</c:v>
                </c:pt>
                <c:pt idx="3134">
                  <c:v>8.7235293338120687</c:v>
                </c:pt>
                <c:pt idx="3135">
                  <c:v>8.7263113284405112</c:v>
                </c:pt>
                <c:pt idx="3136">
                  <c:v>8.729093332943302</c:v>
                </c:pt>
                <c:pt idx="3137">
                  <c:v>8.7318753471896482</c:v>
                </c:pt>
                <c:pt idx="3138">
                  <c:v>8.7346573604091109</c:v>
                </c:pt>
                <c:pt idx="3139">
                  <c:v>8.7374393531891048</c:v>
                </c:pt>
                <c:pt idx="3140">
                  <c:v>8.7402213597426179</c:v>
                </c:pt>
                <c:pt idx="3141">
                  <c:v>8.7430033685995419</c:v>
                </c:pt>
                <c:pt idx="3142">
                  <c:v>8.7457853821865719</c:v>
                </c:pt>
                <c:pt idx="3143">
                  <c:v>8.7485632072614319</c:v>
                </c:pt>
                <c:pt idx="3144">
                  <c:v>8.7513450683487886</c:v>
                </c:pt>
                <c:pt idx="3145">
                  <c:v>8.7541270684173984</c:v>
                </c:pt>
                <c:pt idx="3146">
                  <c:v>8.7569090665995191</c:v>
                </c:pt>
                <c:pt idx="3147">
                  <c:v>8.7596910846497167</c:v>
                </c:pt>
                <c:pt idx="3148">
                  <c:v>8.7624731033703682</c:v>
                </c:pt>
                <c:pt idx="3149">
                  <c:v>8.7652550876466506</c:v>
                </c:pt>
                <c:pt idx="3150">
                  <c:v>8.7680370914870771</c:v>
                </c:pt>
                <c:pt idx="3151">
                  <c:v>8.7708191034425589</c:v>
                </c:pt>
                <c:pt idx="3152">
                  <c:v>8.7736011035346539</c:v>
                </c:pt>
                <c:pt idx="3153">
                  <c:v>8.7763831114044759</c:v>
                </c:pt>
                <c:pt idx="3154">
                  <c:v>8.7791651364223107</c:v>
                </c:pt>
                <c:pt idx="3155">
                  <c:v>8.7819471288400859</c:v>
                </c:pt>
                <c:pt idx="3156">
                  <c:v>8.7847291376202463</c:v>
                </c:pt>
                <c:pt idx="3157">
                  <c:v>8.7875111516947459</c:v>
                </c:pt>
                <c:pt idx="3158">
                  <c:v>8.7902931580034487</c:v>
                </c:pt>
                <c:pt idx="3159">
                  <c:v>8.7930751604444435</c:v>
                </c:pt>
                <c:pt idx="3160">
                  <c:v>8.7958571641930199</c:v>
                </c:pt>
                <c:pt idx="3161">
                  <c:v>8.7986391890946987</c:v>
                </c:pt>
                <c:pt idx="3162">
                  <c:v>8.801421179531701</c:v>
                </c:pt>
                <c:pt idx="3163">
                  <c:v>8.8042031944503112</c:v>
                </c:pt>
                <c:pt idx="3164">
                  <c:v>8.8069851880453527</c:v>
                </c:pt>
                <c:pt idx="3165">
                  <c:v>8.8097671956164234</c:v>
                </c:pt>
                <c:pt idx="3166">
                  <c:v>8.8125492243152124</c:v>
                </c:pt>
                <c:pt idx="3167">
                  <c:v>8.8153312127950727</c:v>
                </c:pt>
                <c:pt idx="3168">
                  <c:v>8.8181132310192858</c:v>
                </c:pt>
                <c:pt idx="3169">
                  <c:v>8.8208952251147323</c:v>
                </c:pt>
                <c:pt idx="3170">
                  <c:v>8.8236772437311686</c:v>
                </c:pt>
                <c:pt idx="3171">
                  <c:v>8.8264592461891347</c:v>
                </c:pt>
                <c:pt idx="3172">
                  <c:v>8.8292412471523427</c:v>
                </c:pt>
                <c:pt idx="3173">
                  <c:v>8.8320232491371016</c:v>
                </c:pt>
                <c:pt idx="3174">
                  <c:v>8.8348052624874338</c:v>
                </c:pt>
                <c:pt idx="3175">
                  <c:v>8.8375872761343484</c:v>
                </c:pt>
                <c:pt idx="3176">
                  <c:v>8.8403692985223827</c:v>
                </c:pt>
                <c:pt idx="3177">
                  <c:v>8.8431512785548509</c:v>
                </c:pt>
                <c:pt idx="3178">
                  <c:v>8.8459332931540526</c:v>
                </c:pt>
                <c:pt idx="3179">
                  <c:v>8.8487152943217477</c:v>
                </c:pt>
                <c:pt idx="3180">
                  <c:v>8.8514973034295164</c:v>
                </c:pt>
                <c:pt idx="3181">
                  <c:v>8.8542793030303031</c:v>
                </c:pt>
                <c:pt idx="3182">
                  <c:v>8.857061325058563</c:v>
                </c:pt>
                <c:pt idx="3183">
                  <c:v>8.8598433318874115</c:v>
                </c:pt>
                <c:pt idx="3184">
                  <c:v>8.862625329508834</c:v>
                </c:pt>
                <c:pt idx="3185">
                  <c:v>8.8654073287053308</c:v>
                </c:pt>
                <c:pt idx="3186">
                  <c:v>8.8681893405269268</c:v>
                </c:pt>
                <c:pt idx="3187">
                  <c:v>8.8709713619137389</c:v>
                </c:pt>
                <c:pt idx="3188">
                  <c:v>8.8737533568497522</c:v>
                </c:pt>
                <c:pt idx="3189">
                  <c:v>8.8765353775275315</c:v>
                </c:pt>
                <c:pt idx="3190">
                  <c:v>8.8793173726691208</c:v>
                </c:pt>
                <c:pt idx="3191">
                  <c:v>8.8820993776120485</c:v>
                </c:pt>
                <c:pt idx="3192">
                  <c:v>8.8848813828295956</c:v>
                </c:pt>
                <c:pt idx="3193">
                  <c:v>8.8876633904293207</c:v>
                </c:pt>
                <c:pt idx="3194">
                  <c:v>8.8904453953535274</c:v>
                </c:pt>
                <c:pt idx="3195">
                  <c:v>8.8932274239605889</c:v>
                </c:pt>
                <c:pt idx="3196">
                  <c:v>8.8960094337899491</c:v>
                </c:pt>
                <c:pt idx="3197">
                  <c:v>8.898791424274247</c:v>
                </c:pt>
                <c:pt idx="3198">
                  <c:v>8.9015734304162759</c:v>
                </c:pt>
                <c:pt idx="3199">
                  <c:v>8.9043554376562071</c:v>
                </c:pt>
                <c:pt idx="3200">
                  <c:v>8.9071374365547324</c:v>
                </c:pt>
                <c:pt idx="3201">
                  <c:v>8.9099194420115619</c:v>
                </c:pt>
                <c:pt idx="3202">
                  <c:v>8.9127014500997852</c:v>
                </c:pt>
                <c:pt idx="3203">
                  <c:v>8.9154834734656419</c:v>
                </c:pt>
                <c:pt idx="3204">
                  <c:v>8.918265463693718</c:v>
                </c:pt>
                <c:pt idx="3205">
                  <c:v>8.9210474751518181</c:v>
                </c:pt>
                <c:pt idx="3206">
                  <c:v>8.9238294785777672</c:v>
                </c:pt>
                <c:pt idx="3207">
                  <c:v>8.9266115741586702</c:v>
                </c:pt>
                <c:pt idx="3208">
                  <c:v>8.9293935034525909</c:v>
                </c:pt>
                <c:pt idx="3209">
                  <c:v>8.9321755085842547</c:v>
                </c:pt>
                <c:pt idx="3210">
                  <c:v>8.9349575385603028</c:v>
                </c:pt>
                <c:pt idx="3211">
                  <c:v>8.9377395232550363</c:v>
                </c:pt>
                <c:pt idx="3212">
                  <c:v>8.9405215491754451</c:v>
                </c:pt>
                <c:pt idx="3213">
                  <c:v>8.9433035200070989</c:v>
                </c:pt>
                <c:pt idx="3214">
                  <c:v>8.9460855301493218</c:v>
                </c:pt>
                <c:pt idx="3215">
                  <c:v>8.9488675416606487</c:v>
                </c:pt>
                <c:pt idx="3216">
                  <c:v>8.9516495406007568</c:v>
                </c:pt>
                <c:pt idx="3217">
                  <c:v>8.9544315659111504</c:v>
                </c:pt>
                <c:pt idx="3218">
                  <c:v>8.9572135601193654</c:v>
                </c:pt>
                <c:pt idx="3219">
                  <c:v>8.9599955697414568</c:v>
                </c:pt>
                <c:pt idx="3220">
                  <c:v>8.9627775676349728</c:v>
                </c:pt>
                <c:pt idx="3221">
                  <c:v>8.9655595690423766</c:v>
                </c:pt>
                <c:pt idx="3222">
                  <c:v>8.9683415958796466</c:v>
                </c:pt>
                <c:pt idx="3223">
                  <c:v>8.9711235894086396</c:v>
                </c:pt>
                <c:pt idx="3224">
                  <c:v>8.9739056070218588</c:v>
                </c:pt>
                <c:pt idx="3225">
                  <c:v>8.9766876096564268</c:v>
                </c:pt>
                <c:pt idx="3226">
                  <c:v>8.9794696091584019</c:v>
                </c:pt>
                <c:pt idx="3227">
                  <c:v>8.9822516115737372</c:v>
                </c:pt>
                <c:pt idx="3228">
                  <c:v>8.9850336194740272</c:v>
                </c:pt>
                <c:pt idx="3229">
                  <c:v>8.9878156283032737</c:v>
                </c:pt>
                <c:pt idx="3230">
                  <c:v>8.9905976309105693</c:v>
                </c:pt>
                <c:pt idx="3231">
                  <c:v>8.9933796508820709</c:v>
                </c:pt>
                <c:pt idx="3232">
                  <c:v>8.9961616415191479</c:v>
                </c:pt>
                <c:pt idx="3233">
                  <c:v>8.9989436526355089</c:v>
                </c:pt>
                <c:pt idx="3234">
                  <c:v>9.0017256575913489</c:v>
                </c:pt>
                <c:pt idx="3235">
                  <c:v>9.0045076748161321</c:v>
                </c:pt>
                <c:pt idx="3236">
                  <c:v>9.0072896701351688</c:v>
                </c:pt>
                <c:pt idx="3237">
                  <c:v>9.0100716792787079</c:v>
                </c:pt>
                <c:pt idx="3238">
                  <c:v>9.0128537060141589</c:v>
                </c:pt>
                <c:pt idx="3239">
                  <c:v>9.0156356880519066</c:v>
                </c:pt>
                <c:pt idx="3240">
                  <c:v>9.018417688977749</c:v>
                </c:pt>
                <c:pt idx="3241">
                  <c:v>9.0211997000821569</c:v>
                </c:pt>
                <c:pt idx="3242">
                  <c:v>9.0239817057645659</c:v>
                </c:pt>
                <c:pt idx="3243">
                  <c:v>9.0267637107112559</c:v>
                </c:pt>
                <c:pt idx="3244">
                  <c:v>9.0295457498282747</c:v>
                </c:pt>
                <c:pt idx="3245">
                  <c:v>9.0323277358836229</c:v>
                </c:pt>
                <c:pt idx="3246">
                  <c:v>9.0351097339424253</c:v>
                </c:pt>
                <c:pt idx="3247">
                  <c:v>9.0378917509052652</c:v>
                </c:pt>
                <c:pt idx="3248">
                  <c:v>9.0406737554316567</c:v>
                </c:pt>
                <c:pt idx="3249">
                  <c:v>9.0434557470578589</c:v>
                </c:pt>
                <c:pt idx="3250">
                  <c:v>9.0462377565615988</c:v>
                </c:pt>
                <c:pt idx="3251">
                  <c:v>9.0490197793209948</c:v>
                </c:pt>
                <c:pt idx="3252">
                  <c:v>9.0518017874410219</c:v>
                </c:pt>
                <c:pt idx="3253">
                  <c:v>9.0545837755304781</c:v>
                </c:pt>
                <c:pt idx="3254">
                  <c:v>9.0573657790142992</c:v>
                </c:pt>
                <c:pt idx="3255">
                  <c:v>9.0601477872083205</c:v>
                </c:pt>
                <c:pt idx="3256">
                  <c:v>9.0629297909874946</c:v>
                </c:pt>
                <c:pt idx="3257">
                  <c:v>9.0657117976754904</c:v>
                </c:pt>
                <c:pt idx="3258">
                  <c:v>9.0684938161129267</c:v>
                </c:pt>
                <c:pt idx="3259">
                  <c:v>9.0712758210854609</c:v>
                </c:pt>
                <c:pt idx="3260">
                  <c:v>9.0740578148336528</c:v>
                </c:pt>
                <c:pt idx="3261">
                  <c:v>9.0768398379825026</c:v>
                </c:pt>
                <c:pt idx="3262">
                  <c:v>9.0796218351011024</c:v>
                </c:pt>
                <c:pt idx="3263">
                  <c:v>9.0824038378518068</c:v>
                </c:pt>
                <c:pt idx="3264">
                  <c:v>9.0851858475180531</c:v>
                </c:pt>
                <c:pt idx="3265">
                  <c:v>9.0879678433921534</c:v>
                </c:pt>
                <c:pt idx="3266">
                  <c:v>9.0907498665014277</c:v>
                </c:pt>
                <c:pt idx="3267">
                  <c:v>9.0935318639291367</c:v>
                </c:pt>
                <c:pt idx="3268">
                  <c:v>9.0963138673274315</c:v>
                </c:pt>
                <c:pt idx="3269">
                  <c:v>9.0990958663918349</c:v>
                </c:pt>
                <c:pt idx="3270">
                  <c:v>9.1018778813233681</c:v>
                </c:pt>
                <c:pt idx="3271">
                  <c:v>9.104660055050763</c:v>
                </c:pt>
                <c:pt idx="3272">
                  <c:v>9.1074419021017885</c:v>
                </c:pt>
                <c:pt idx="3273">
                  <c:v>9.1102239112302019</c:v>
                </c:pt>
                <c:pt idx="3274">
                  <c:v>9.1130059191410027</c:v>
                </c:pt>
                <c:pt idx="3275">
                  <c:v>9.1157879148479157</c:v>
                </c:pt>
                <c:pt idx="3276">
                  <c:v>9.1185699773309032</c:v>
                </c:pt>
                <c:pt idx="3277">
                  <c:v>9.1213519291666199</c:v>
                </c:pt>
                <c:pt idx="3278">
                  <c:v>9.1241339544209517</c:v>
                </c:pt>
                <c:pt idx="3279">
                  <c:v>9.126915933251901</c:v>
                </c:pt>
                <c:pt idx="3280">
                  <c:v>9.1296979504136395</c:v>
                </c:pt>
                <c:pt idx="3281">
                  <c:v>9.132479947377723</c:v>
                </c:pt>
                <c:pt idx="3282">
                  <c:v>9.1352619563601589</c:v>
                </c:pt>
                <c:pt idx="3283">
                  <c:v>9.1380439591687352</c:v>
                </c:pt>
                <c:pt idx="3284">
                  <c:v>9.1408259676357932</c:v>
                </c:pt>
                <c:pt idx="3285">
                  <c:v>9.1436079812835089</c:v>
                </c:pt>
                <c:pt idx="3286">
                  <c:v>9.1463899841996952</c:v>
                </c:pt>
                <c:pt idx="3287">
                  <c:v>9.1491720039886122</c:v>
                </c:pt>
                <c:pt idx="3288">
                  <c:v>9.1519540186421047</c:v>
                </c:pt>
                <c:pt idx="3289">
                  <c:v>9.1547359926691794</c:v>
                </c:pt>
                <c:pt idx="3290">
                  <c:v>9.1575180055511183</c:v>
                </c:pt>
                <c:pt idx="3291">
                  <c:v>9.1603000195084778</c:v>
                </c:pt>
                <c:pt idx="3292">
                  <c:v>9.1630820108600162</c:v>
                </c:pt>
                <c:pt idx="3293">
                  <c:v>9.1658640157653366</c:v>
                </c:pt>
                <c:pt idx="3294">
                  <c:v>9.1686460581394087</c:v>
                </c:pt>
                <c:pt idx="3295">
                  <c:v>9.1714280368438441</c:v>
                </c:pt>
                <c:pt idx="3296">
                  <c:v>9.1742100368633377</c:v>
                </c:pt>
                <c:pt idx="3297">
                  <c:v>9.1769920450983271</c:v>
                </c:pt>
                <c:pt idx="3298">
                  <c:v>9.1797740496653208</c:v>
                </c:pt>
                <c:pt idx="3299">
                  <c:v>9.1825560575835095</c:v>
                </c:pt>
                <c:pt idx="3300">
                  <c:v>9.185338073622054</c:v>
                </c:pt>
                <c:pt idx="3301">
                  <c:v>9.1881200876094429</c:v>
                </c:pt>
                <c:pt idx="3302">
                  <c:v>9.1909020823769509</c:v>
                </c:pt>
                <c:pt idx="3303">
                  <c:v>9.1936840863659768</c:v>
                </c:pt>
                <c:pt idx="3304">
                  <c:v>9.1964660914996248</c:v>
                </c:pt>
                <c:pt idx="3305">
                  <c:v>9.1992481054812281</c:v>
                </c:pt>
                <c:pt idx="3306">
                  <c:v>9.2020301016744011</c:v>
                </c:pt>
                <c:pt idx="3307">
                  <c:v>9.2048121100661184</c:v>
                </c:pt>
                <c:pt idx="3308">
                  <c:v>9.2075941247844497</c:v>
                </c:pt>
                <c:pt idx="3309">
                  <c:v>9.2103761222873359</c:v>
                </c:pt>
                <c:pt idx="3310">
                  <c:v>9.2131581340723514</c:v>
                </c:pt>
                <c:pt idx="3311">
                  <c:v>9.2159401446083713</c:v>
                </c:pt>
                <c:pt idx="3312">
                  <c:v>9.2187221613736643</c:v>
                </c:pt>
                <c:pt idx="3313">
                  <c:v>9.2215041532270288</c:v>
                </c:pt>
                <c:pt idx="3314">
                  <c:v>9.2242861541188681</c:v>
                </c:pt>
                <c:pt idx="3315">
                  <c:v>9.2270681845849598</c:v>
                </c:pt>
                <c:pt idx="3316">
                  <c:v>9.2298501700474507</c:v>
                </c:pt>
                <c:pt idx="3317">
                  <c:v>9.2326321811777454</c:v>
                </c:pt>
                <c:pt idx="3318">
                  <c:v>9.2354141732902217</c:v>
                </c:pt>
                <c:pt idx="3319">
                  <c:v>9.2381961792556329</c:v>
                </c:pt>
                <c:pt idx="3320">
                  <c:v>9.2409781820567876</c:v>
                </c:pt>
                <c:pt idx="3321">
                  <c:v>9.2437601905931306</c:v>
                </c:pt>
                <c:pt idx="3322">
                  <c:v>9.2465422068099841</c:v>
                </c:pt>
                <c:pt idx="3323">
                  <c:v>9.2493242050692448</c:v>
                </c:pt>
                <c:pt idx="3324">
                  <c:v>9.2521062107325367</c:v>
                </c:pt>
                <c:pt idx="3325">
                  <c:v>9.2548882124857847</c:v>
                </c:pt>
                <c:pt idx="3326">
                  <c:v>9.2576702385784362</c:v>
                </c:pt>
                <c:pt idx="3327">
                  <c:v>9.2604522346107068</c:v>
                </c:pt>
                <c:pt idx="3328">
                  <c:v>9.2632342284175575</c:v>
                </c:pt>
                <c:pt idx="3329">
                  <c:v>9.2660162663807775</c:v>
                </c:pt>
                <c:pt idx="3330">
                  <c:v>9.2687982500048687</c:v>
                </c:pt>
                <c:pt idx="3331">
                  <c:v>9.2715802549366568</c:v>
                </c:pt>
                <c:pt idx="3332">
                  <c:v>9.2743622523925602</c:v>
                </c:pt>
                <c:pt idx="3333">
                  <c:v>9.2771442555663661</c:v>
                </c:pt>
                <c:pt idx="3334">
                  <c:v>9.2799262685711916</c:v>
                </c:pt>
                <c:pt idx="3335">
                  <c:v>9.2827084354301839</c:v>
                </c:pt>
                <c:pt idx="3336">
                  <c:v>9.2854903043985004</c:v>
                </c:pt>
                <c:pt idx="3337">
                  <c:v>9.2882722962480315</c:v>
                </c:pt>
                <c:pt idx="3338">
                  <c:v>9.291054296076183</c:v>
                </c:pt>
                <c:pt idx="3339">
                  <c:v>9.2938363117024725</c:v>
                </c:pt>
                <c:pt idx="3340">
                  <c:v>9.2966183087226373</c:v>
                </c:pt>
                <c:pt idx="3341">
                  <c:v>9.299400305471119</c:v>
                </c:pt>
                <c:pt idx="3342">
                  <c:v>9.3021823213466508</c:v>
                </c:pt>
                <c:pt idx="3343">
                  <c:v>9.3049643421186623</c:v>
                </c:pt>
                <c:pt idx="3344">
                  <c:v>9.3077463321728047</c:v>
                </c:pt>
                <c:pt idx="3345">
                  <c:v>9.3105283304209348</c:v>
                </c:pt>
                <c:pt idx="3346">
                  <c:v>9.313310363880003</c:v>
                </c:pt>
                <c:pt idx="3347">
                  <c:v>9.3160923508341806</c:v>
                </c:pt>
                <c:pt idx="3348">
                  <c:v>9.3188743497537789</c:v>
                </c:pt>
                <c:pt idx="3349">
                  <c:v>9.3216563542655066</c:v>
                </c:pt>
                <c:pt idx="3350">
                  <c:v>9.3244383802312498</c:v>
                </c:pt>
                <c:pt idx="3351">
                  <c:v>9.3272203716969209</c:v>
                </c:pt>
                <c:pt idx="3352">
                  <c:v>9.3300023766265028</c:v>
                </c:pt>
                <c:pt idx="3353">
                  <c:v>9.3327843799808754</c:v>
                </c:pt>
                <c:pt idx="3354">
                  <c:v>9.3355663913325024</c:v>
                </c:pt>
                <c:pt idx="3355">
                  <c:v>9.3383483951995689</c:v>
                </c:pt>
                <c:pt idx="3356">
                  <c:v>9.341130398777679</c:v>
                </c:pt>
                <c:pt idx="3357">
                  <c:v>9.3439124208057418</c:v>
                </c:pt>
                <c:pt idx="3358">
                  <c:v>9.3466944192150194</c:v>
                </c:pt>
                <c:pt idx="3359">
                  <c:v>9.3494764216862567</c:v>
                </c:pt>
                <c:pt idx="3360">
                  <c:v>9.3522584234826525</c:v>
                </c:pt>
                <c:pt idx="3361">
                  <c:v>9.3550404295771568</c:v>
                </c:pt>
                <c:pt idx="3362">
                  <c:v>9.3578224369038008</c:v>
                </c:pt>
                <c:pt idx="3363">
                  <c:v>9.3606044450393568</c:v>
                </c:pt>
                <c:pt idx="3364">
                  <c:v>9.363386460934116</c:v>
                </c:pt>
                <c:pt idx="3365">
                  <c:v>9.3661684667819856</c:v>
                </c:pt>
                <c:pt idx="3366">
                  <c:v>9.3689504698163049</c:v>
                </c:pt>
                <c:pt idx="3367">
                  <c:v>9.3717324773446613</c:v>
                </c:pt>
                <c:pt idx="3368">
                  <c:v>9.3745144780879244</c:v>
                </c:pt>
                <c:pt idx="3369">
                  <c:v>9.3772964794300258</c:v>
                </c:pt>
                <c:pt idx="3370">
                  <c:v>9.380078492460342</c:v>
                </c:pt>
                <c:pt idx="3371">
                  <c:v>9.3828605000922867</c:v>
                </c:pt>
                <c:pt idx="3372">
                  <c:v>9.3856424940206953</c:v>
                </c:pt>
                <c:pt idx="3373">
                  <c:v>9.388424501292409</c:v>
                </c:pt>
                <c:pt idx="3374">
                  <c:v>9.3912065034271368</c:v>
                </c:pt>
                <c:pt idx="3375">
                  <c:v>9.3939885111058228</c:v>
                </c:pt>
                <c:pt idx="3376">
                  <c:v>9.3967705255443068</c:v>
                </c:pt>
                <c:pt idx="3377">
                  <c:v>9.3995525184577691</c:v>
                </c:pt>
                <c:pt idx="3378">
                  <c:v>9.4023345725250049</c:v>
                </c:pt>
                <c:pt idx="3379">
                  <c:v>9.4051165531036354</c:v>
                </c:pt>
                <c:pt idx="3380">
                  <c:v>9.4078985645264517</c:v>
                </c:pt>
                <c:pt idx="3381">
                  <c:v>9.4106805460468568</c:v>
                </c:pt>
                <c:pt idx="3382">
                  <c:v>9.4134625520100776</c:v>
                </c:pt>
                <c:pt idx="3383">
                  <c:v>9.4162445603395444</c:v>
                </c:pt>
                <c:pt idx="3384">
                  <c:v>9.4190265572481717</c:v>
                </c:pt>
                <c:pt idx="3385">
                  <c:v>9.4218085779000571</c:v>
                </c:pt>
                <c:pt idx="3386">
                  <c:v>9.4245905736202893</c:v>
                </c:pt>
                <c:pt idx="3387">
                  <c:v>9.4273725807603483</c:v>
                </c:pt>
                <c:pt idx="3388">
                  <c:v>9.4301545881824591</c:v>
                </c:pt>
                <c:pt idx="3389">
                  <c:v>9.4329365879109748</c:v>
                </c:pt>
                <c:pt idx="3390">
                  <c:v>9.4357186056697806</c:v>
                </c:pt>
                <c:pt idx="3391">
                  <c:v>9.4385006146321206</c:v>
                </c:pt>
                <c:pt idx="3392">
                  <c:v>9.4412826234538265</c:v>
                </c:pt>
                <c:pt idx="3393">
                  <c:v>9.4440646102325889</c:v>
                </c:pt>
                <c:pt idx="3394">
                  <c:v>9.446846623811064</c:v>
                </c:pt>
                <c:pt idx="3395">
                  <c:v>9.4496286244656229</c:v>
                </c:pt>
                <c:pt idx="3396">
                  <c:v>9.4524106311512721</c:v>
                </c:pt>
                <c:pt idx="3397">
                  <c:v>9.4551926310295418</c:v>
                </c:pt>
                <c:pt idx="3398">
                  <c:v>9.4579746438863896</c:v>
                </c:pt>
                <c:pt idx="3399">
                  <c:v>9.4607568166637144</c:v>
                </c:pt>
                <c:pt idx="3400">
                  <c:v>9.4635386682194298</c:v>
                </c:pt>
                <c:pt idx="3401">
                  <c:v>9.4663206560377908</c:v>
                </c:pt>
                <c:pt idx="3402">
                  <c:v>9.4691026706236823</c:v>
                </c:pt>
                <c:pt idx="3403">
                  <c:v>9.4718846779815244</c:v>
                </c:pt>
                <c:pt idx="3404">
                  <c:v>9.4746666875656267</c:v>
                </c:pt>
                <c:pt idx="3405">
                  <c:v>9.4774486855231732</c:v>
                </c:pt>
                <c:pt idx="3406">
                  <c:v>9.4802307027588917</c:v>
                </c:pt>
                <c:pt idx="3407">
                  <c:v>9.4830127032052225</c:v>
                </c:pt>
                <c:pt idx="3408">
                  <c:v>9.4857946922609244</c:v>
                </c:pt>
                <c:pt idx="3409">
                  <c:v>9.4885767065303135</c:v>
                </c:pt>
                <c:pt idx="3410">
                  <c:v>9.491358723642918</c:v>
                </c:pt>
                <c:pt idx="3411">
                  <c:v>9.4941407160855604</c:v>
                </c:pt>
                <c:pt idx="3412">
                  <c:v>9.4969227191119252</c:v>
                </c:pt>
                <c:pt idx="3413">
                  <c:v>9.4997047482717143</c:v>
                </c:pt>
                <c:pt idx="3414">
                  <c:v>9.5024867577792769</c:v>
                </c:pt>
                <c:pt idx="3415">
                  <c:v>9.5052687389672723</c:v>
                </c:pt>
                <c:pt idx="3416">
                  <c:v>9.5080507373122689</c:v>
                </c:pt>
                <c:pt idx="3417">
                  <c:v>9.5108327561451205</c:v>
                </c:pt>
                <c:pt idx="3418">
                  <c:v>9.5136147583456765</c:v>
                </c:pt>
                <c:pt idx="3419">
                  <c:v>9.5163967599430048</c:v>
                </c:pt>
                <c:pt idx="3420">
                  <c:v>9.5191787761744919</c:v>
                </c:pt>
                <c:pt idx="3421">
                  <c:v>9.5219607677413833</c:v>
                </c:pt>
                <c:pt idx="3422">
                  <c:v>9.5247427741511519</c:v>
                </c:pt>
                <c:pt idx="3423">
                  <c:v>9.5275247841707866</c:v>
                </c:pt>
                <c:pt idx="3424">
                  <c:v>9.5303067884935384</c:v>
                </c:pt>
                <c:pt idx="3425">
                  <c:v>9.5330887847684913</c:v>
                </c:pt>
                <c:pt idx="3426">
                  <c:v>9.535870799597399</c:v>
                </c:pt>
                <c:pt idx="3427">
                  <c:v>9.5386528131195689</c:v>
                </c:pt>
                <c:pt idx="3428">
                  <c:v>9.5414348024521196</c:v>
                </c:pt>
                <c:pt idx="3429">
                  <c:v>9.544216809623423</c:v>
                </c:pt>
                <c:pt idx="3430">
                  <c:v>9.5469988328695141</c:v>
                </c:pt>
                <c:pt idx="3431">
                  <c:v>9.5497808308105672</c:v>
                </c:pt>
                <c:pt idx="3432">
                  <c:v>9.5525628221941048</c:v>
                </c:pt>
                <c:pt idx="3433">
                  <c:v>9.5553448358795947</c:v>
                </c:pt>
                <c:pt idx="3434">
                  <c:v>9.5581268508105115</c:v>
                </c:pt>
                <c:pt idx="3435">
                  <c:v>9.5609088502621606</c:v>
                </c:pt>
                <c:pt idx="3436">
                  <c:v>9.5636908543798747</c:v>
                </c:pt>
                <c:pt idx="3437">
                  <c:v>9.566472854183985</c:v>
                </c:pt>
                <c:pt idx="3438">
                  <c:v>9.5692548638549528</c:v>
                </c:pt>
                <c:pt idx="3439">
                  <c:v>9.5720368646664777</c:v>
                </c:pt>
                <c:pt idx="3440">
                  <c:v>9.5748188687395679</c:v>
                </c:pt>
                <c:pt idx="3441">
                  <c:v>9.5776008900080747</c:v>
                </c:pt>
                <c:pt idx="3442">
                  <c:v>9.5803828937601896</c:v>
                </c:pt>
                <c:pt idx="3443">
                  <c:v>9.5831649110026742</c:v>
                </c:pt>
                <c:pt idx="3444">
                  <c:v>9.5859468942240529</c:v>
                </c:pt>
                <c:pt idx="3445">
                  <c:v>9.5887289132101561</c:v>
                </c:pt>
                <c:pt idx="3446">
                  <c:v>9.5915109067690256</c:v>
                </c:pt>
                <c:pt idx="3447">
                  <c:v>9.59429291089209</c:v>
                </c:pt>
                <c:pt idx="3448">
                  <c:v>9.5970749453790454</c:v>
                </c:pt>
                <c:pt idx="3449">
                  <c:v>9.5998569140940795</c:v>
                </c:pt>
                <c:pt idx="3450">
                  <c:v>9.6026389232861504</c:v>
                </c:pt>
                <c:pt idx="3451">
                  <c:v>9.6054209291928849</c:v>
                </c:pt>
                <c:pt idx="3452">
                  <c:v>9.6082029337841455</c:v>
                </c:pt>
                <c:pt idx="3453">
                  <c:v>9.6109849432986216</c:v>
                </c:pt>
                <c:pt idx="3454">
                  <c:v>9.6137669485336961</c:v>
                </c:pt>
                <c:pt idx="3455">
                  <c:v>9.6165489693212596</c:v>
                </c:pt>
                <c:pt idx="3456">
                  <c:v>9.6193309696017</c:v>
                </c:pt>
                <c:pt idx="3457">
                  <c:v>9.622112960409833</c:v>
                </c:pt>
              </c:numCache>
            </c:numRef>
          </c:xVal>
          <c:yVal>
            <c:numRef>
              <c:f>Sheet1!$C$2:$C$3459</c:f>
              <c:numCache>
                <c:formatCode>General</c:formatCode>
                <c:ptCount val="3458"/>
                <c:pt idx="0">
                  <c:v>1.8308058977127075</c:v>
                </c:pt>
                <c:pt idx="1">
                  <c:v>1.8189253807067871</c:v>
                </c:pt>
                <c:pt idx="2">
                  <c:v>1.8072478771209717</c:v>
                </c:pt>
                <c:pt idx="3">
                  <c:v>1.7957735061645521</c:v>
                </c:pt>
                <c:pt idx="4">
                  <c:v>1.7847051620483434</c:v>
                </c:pt>
                <c:pt idx="5">
                  <c:v>1.7737385034561182</c:v>
                </c:pt>
                <c:pt idx="6">
                  <c:v>1.7630764245986974</c:v>
                </c:pt>
                <c:pt idx="7">
                  <c:v>1.7525159120559701</c:v>
                </c:pt>
                <c:pt idx="8">
                  <c:v>1.7421585321426427</c:v>
                </c:pt>
                <c:pt idx="9">
                  <c:v>1.7320041656494141</c:v>
                </c:pt>
                <c:pt idx="10">
                  <c:v>1.721951365470886</c:v>
                </c:pt>
                <c:pt idx="11">
                  <c:v>1.7124062776565561</c:v>
                </c:pt>
                <c:pt idx="12">
                  <c:v>1.7029627561569221</c:v>
                </c:pt>
                <c:pt idx="13">
                  <c:v>1.6939253807067871</c:v>
                </c:pt>
                <c:pt idx="14">
                  <c:v>1.685192584991458</c:v>
                </c:pt>
                <c:pt idx="15">
                  <c:v>1.6771706342697161</c:v>
                </c:pt>
                <c:pt idx="16">
                  <c:v>1.6695549488067665</c:v>
                </c:pt>
                <c:pt idx="17">
                  <c:v>1.6626499891281141</c:v>
                </c:pt>
                <c:pt idx="18">
                  <c:v>1.6564557552337678</c:v>
                </c:pt>
                <c:pt idx="19">
                  <c:v>1.650972485542298</c:v>
                </c:pt>
                <c:pt idx="20">
                  <c:v>1.6460983753204346</c:v>
                </c:pt>
                <c:pt idx="21">
                  <c:v>1.6420365571975708</c:v>
                </c:pt>
                <c:pt idx="22">
                  <c:v>1.6382795572280884</c:v>
                </c:pt>
                <c:pt idx="23">
                  <c:v>1.6350301504135141</c:v>
                </c:pt>
                <c:pt idx="24">
                  <c:v>1.6321868896484404</c:v>
                </c:pt>
                <c:pt idx="25">
                  <c:v>1.6298513412475586</c:v>
                </c:pt>
                <c:pt idx="26">
                  <c:v>1.6277189254760773</c:v>
                </c:pt>
                <c:pt idx="27">
                  <c:v>1.6258912086486781</c:v>
                </c:pt>
                <c:pt idx="28">
                  <c:v>1.6244696378707886</c:v>
                </c:pt>
                <c:pt idx="29">
                  <c:v>1.6230479478836088</c:v>
                </c:pt>
                <c:pt idx="30">
                  <c:v>1.6218295097351074</c:v>
                </c:pt>
                <c:pt idx="31">
                  <c:v>1.6208140850067141</c:v>
                </c:pt>
                <c:pt idx="32">
                  <c:v>1.6200016736984253</c:v>
                </c:pt>
                <c:pt idx="33">
                  <c:v>1.619290828704834</c:v>
                </c:pt>
                <c:pt idx="34">
                  <c:v>1.6186816692352324</c:v>
                </c:pt>
                <c:pt idx="35">
                  <c:v>1.6181738376617469</c:v>
                </c:pt>
                <c:pt idx="36">
                  <c:v>1.6177676916122437</c:v>
                </c:pt>
                <c:pt idx="37">
                  <c:v>1.6174631118774414</c:v>
                </c:pt>
                <c:pt idx="38">
                  <c:v>1.6172599792480502</c:v>
                </c:pt>
                <c:pt idx="39">
                  <c:v>1.6170569658279421</c:v>
                </c:pt>
                <c:pt idx="40">
                  <c:v>1.6169553995132475</c:v>
                </c:pt>
                <c:pt idx="41">
                  <c:v>1.6167522668838543</c:v>
                </c:pt>
                <c:pt idx="42">
                  <c:v>1.6167522668838543</c:v>
                </c:pt>
                <c:pt idx="43">
                  <c:v>1.6167522668838543</c:v>
                </c:pt>
                <c:pt idx="44">
                  <c:v>1.6167522668838543</c:v>
                </c:pt>
                <c:pt idx="45">
                  <c:v>1.6167522668838543</c:v>
                </c:pt>
                <c:pt idx="46">
                  <c:v>1.6166507005691528</c:v>
                </c:pt>
                <c:pt idx="47">
                  <c:v>1.6168538331985511</c:v>
                </c:pt>
                <c:pt idx="48">
                  <c:v>1.6168538331985511</c:v>
                </c:pt>
                <c:pt idx="49">
                  <c:v>1.6169553995132475</c:v>
                </c:pt>
                <c:pt idx="50">
                  <c:v>1.6170569658279421</c:v>
                </c:pt>
                <c:pt idx="51">
                  <c:v>1.6171584129333501</c:v>
                </c:pt>
                <c:pt idx="52">
                  <c:v>1.6172599792480502</c:v>
                </c:pt>
                <c:pt idx="53">
                  <c:v>1.6172599792480502</c:v>
                </c:pt>
                <c:pt idx="54">
                  <c:v>1.6172599792480502</c:v>
                </c:pt>
                <c:pt idx="55">
                  <c:v>1.6174631118774414</c:v>
                </c:pt>
                <c:pt idx="56">
                  <c:v>1.6175646781921336</c:v>
                </c:pt>
                <c:pt idx="57">
                  <c:v>1.6175646781921336</c:v>
                </c:pt>
                <c:pt idx="58">
                  <c:v>1.6176661252975464</c:v>
                </c:pt>
                <c:pt idx="59">
                  <c:v>1.6176661252975464</c:v>
                </c:pt>
                <c:pt idx="60">
                  <c:v>1.6177676916122437</c:v>
                </c:pt>
                <c:pt idx="61">
                  <c:v>1.6178692579269363</c:v>
                </c:pt>
                <c:pt idx="62">
                  <c:v>1.6179708242416411</c:v>
                </c:pt>
                <c:pt idx="63">
                  <c:v>1.6179708242416411</c:v>
                </c:pt>
                <c:pt idx="64">
                  <c:v>1.6181738376617469</c:v>
                </c:pt>
                <c:pt idx="65">
                  <c:v>1.6182754039764435</c:v>
                </c:pt>
                <c:pt idx="66">
                  <c:v>1.6183769702911381</c:v>
                </c:pt>
                <c:pt idx="67">
                  <c:v>1.6183769702911381</c:v>
                </c:pt>
                <c:pt idx="68">
                  <c:v>1.6184785366058394</c:v>
                </c:pt>
                <c:pt idx="69">
                  <c:v>1.6184785366058394</c:v>
                </c:pt>
                <c:pt idx="70">
                  <c:v>1.6185801029205353</c:v>
                </c:pt>
                <c:pt idx="71">
                  <c:v>1.6185801029205353</c:v>
                </c:pt>
                <c:pt idx="72">
                  <c:v>1.6186816692352324</c:v>
                </c:pt>
                <c:pt idx="73">
                  <c:v>1.6186816692352324</c:v>
                </c:pt>
                <c:pt idx="74">
                  <c:v>1.6187831163406381</c:v>
                </c:pt>
                <c:pt idx="75">
                  <c:v>1.6187831163406381</c:v>
                </c:pt>
                <c:pt idx="76">
                  <c:v>1.6188846826553338</c:v>
                </c:pt>
                <c:pt idx="77">
                  <c:v>1.6189862489700317</c:v>
                </c:pt>
                <c:pt idx="78">
                  <c:v>1.6189862489700317</c:v>
                </c:pt>
                <c:pt idx="79">
                  <c:v>1.6189862489700317</c:v>
                </c:pt>
                <c:pt idx="80">
                  <c:v>1.6189862489700317</c:v>
                </c:pt>
                <c:pt idx="81">
                  <c:v>1.6189862489700317</c:v>
                </c:pt>
                <c:pt idx="82">
                  <c:v>1.6190878152847301</c:v>
                </c:pt>
                <c:pt idx="83">
                  <c:v>1.6191893815994258</c:v>
                </c:pt>
                <c:pt idx="84">
                  <c:v>1.6190878152847301</c:v>
                </c:pt>
                <c:pt idx="85">
                  <c:v>1.6191893815994258</c:v>
                </c:pt>
                <c:pt idx="86">
                  <c:v>1.6191893815994258</c:v>
                </c:pt>
                <c:pt idx="87">
                  <c:v>1.619290828704834</c:v>
                </c:pt>
                <c:pt idx="88">
                  <c:v>1.619290828704834</c:v>
                </c:pt>
                <c:pt idx="89">
                  <c:v>1.619290828704834</c:v>
                </c:pt>
                <c:pt idx="90">
                  <c:v>1.619290828704834</c:v>
                </c:pt>
                <c:pt idx="91">
                  <c:v>1.619290828704834</c:v>
                </c:pt>
                <c:pt idx="92">
                  <c:v>1.619290828704834</c:v>
                </c:pt>
                <c:pt idx="93">
                  <c:v>1.619290828704834</c:v>
                </c:pt>
                <c:pt idx="94">
                  <c:v>1.6193923950195281</c:v>
                </c:pt>
                <c:pt idx="95">
                  <c:v>1.6193923950195281</c:v>
                </c:pt>
                <c:pt idx="96">
                  <c:v>1.6193923950195281</c:v>
                </c:pt>
                <c:pt idx="97">
                  <c:v>1.6193923950195281</c:v>
                </c:pt>
                <c:pt idx="98">
                  <c:v>1.6193923950195281</c:v>
                </c:pt>
                <c:pt idx="99">
                  <c:v>1.6193923950195281</c:v>
                </c:pt>
                <c:pt idx="100">
                  <c:v>1.6193923950195281</c:v>
                </c:pt>
                <c:pt idx="101">
                  <c:v>1.619595527648926</c:v>
                </c:pt>
                <c:pt idx="102">
                  <c:v>1.6194939613342285</c:v>
                </c:pt>
                <c:pt idx="103">
                  <c:v>1.6193923950195281</c:v>
                </c:pt>
                <c:pt idx="104">
                  <c:v>1.6194939613342285</c:v>
                </c:pt>
                <c:pt idx="105">
                  <c:v>1.6194939613342285</c:v>
                </c:pt>
                <c:pt idx="106">
                  <c:v>1.6193923950195281</c:v>
                </c:pt>
                <c:pt idx="107">
                  <c:v>1.6194939613342285</c:v>
                </c:pt>
                <c:pt idx="108">
                  <c:v>1.6193923950195281</c:v>
                </c:pt>
                <c:pt idx="109">
                  <c:v>1.6193923950195281</c:v>
                </c:pt>
                <c:pt idx="110">
                  <c:v>1.6193923950195281</c:v>
                </c:pt>
                <c:pt idx="111">
                  <c:v>1.6193923950195281</c:v>
                </c:pt>
                <c:pt idx="112">
                  <c:v>1.6193923950195281</c:v>
                </c:pt>
                <c:pt idx="113">
                  <c:v>1.6193923950195281</c:v>
                </c:pt>
                <c:pt idx="114">
                  <c:v>1.6193923950195281</c:v>
                </c:pt>
                <c:pt idx="115">
                  <c:v>1.6193923950195281</c:v>
                </c:pt>
                <c:pt idx="116">
                  <c:v>1.619290828704834</c:v>
                </c:pt>
                <c:pt idx="117">
                  <c:v>1.6193923950195281</c:v>
                </c:pt>
                <c:pt idx="118">
                  <c:v>1.619290828704834</c:v>
                </c:pt>
                <c:pt idx="119">
                  <c:v>1.619290828704834</c:v>
                </c:pt>
                <c:pt idx="120">
                  <c:v>1.6191893815994258</c:v>
                </c:pt>
                <c:pt idx="121">
                  <c:v>1.619290828704834</c:v>
                </c:pt>
                <c:pt idx="122">
                  <c:v>1.619290828704834</c:v>
                </c:pt>
                <c:pt idx="123">
                  <c:v>1.6191893815994258</c:v>
                </c:pt>
                <c:pt idx="124">
                  <c:v>1.6191893815994258</c:v>
                </c:pt>
                <c:pt idx="125">
                  <c:v>1.619290828704834</c:v>
                </c:pt>
                <c:pt idx="126">
                  <c:v>1.619290828704834</c:v>
                </c:pt>
                <c:pt idx="127">
                  <c:v>1.6191893815994258</c:v>
                </c:pt>
                <c:pt idx="128">
                  <c:v>1.6191893815994258</c:v>
                </c:pt>
                <c:pt idx="129">
                  <c:v>1.6190878152847301</c:v>
                </c:pt>
                <c:pt idx="130">
                  <c:v>1.6190878152847301</c:v>
                </c:pt>
                <c:pt idx="131">
                  <c:v>1.6190878152847301</c:v>
                </c:pt>
                <c:pt idx="132">
                  <c:v>1.6190878152847301</c:v>
                </c:pt>
                <c:pt idx="133">
                  <c:v>1.6190878152847301</c:v>
                </c:pt>
                <c:pt idx="134">
                  <c:v>1.6189862489700317</c:v>
                </c:pt>
                <c:pt idx="135">
                  <c:v>1.6189862489700317</c:v>
                </c:pt>
                <c:pt idx="136">
                  <c:v>1.6189862489700317</c:v>
                </c:pt>
                <c:pt idx="137">
                  <c:v>1.6188846826553338</c:v>
                </c:pt>
                <c:pt idx="138">
                  <c:v>1.6188846826553338</c:v>
                </c:pt>
                <c:pt idx="139">
                  <c:v>1.6188846826553338</c:v>
                </c:pt>
                <c:pt idx="140">
                  <c:v>1.6188846826553338</c:v>
                </c:pt>
                <c:pt idx="141">
                  <c:v>1.6188846826553338</c:v>
                </c:pt>
                <c:pt idx="142">
                  <c:v>1.6187831163406381</c:v>
                </c:pt>
                <c:pt idx="143">
                  <c:v>1.6187831163406381</c:v>
                </c:pt>
                <c:pt idx="144">
                  <c:v>1.6187831163406381</c:v>
                </c:pt>
                <c:pt idx="145">
                  <c:v>1.6186816692352324</c:v>
                </c:pt>
                <c:pt idx="146">
                  <c:v>1.6186816692352324</c:v>
                </c:pt>
                <c:pt idx="147">
                  <c:v>1.6186816692352324</c:v>
                </c:pt>
                <c:pt idx="148">
                  <c:v>1.6185801029205353</c:v>
                </c:pt>
                <c:pt idx="149">
                  <c:v>1.6185801029205353</c:v>
                </c:pt>
                <c:pt idx="150">
                  <c:v>1.6185801029205353</c:v>
                </c:pt>
                <c:pt idx="151">
                  <c:v>1.6184785366058394</c:v>
                </c:pt>
                <c:pt idx="152">
                  <c:v>1.6184785366058394</c:v>
                </c:pt>
                <c:pt idx="153">
                  <c:v>1.6184785366058394</c:v>
                </c:pt>
                <c:pt idx="154">
                  <c:v>1.6184785366058394</c:v>
                </c:pt>
                <c:pt idx="155">
                  <c:v>1.6184785366058394</c:v>
                </c:pt>
                <c:pt idx="156">
                  <c:v>1.6183769702911381</c:v>
                </c:pt>
                <c:pt idx="157">
                  <c:v>1.6183769702911381</c:v>
                </c:pt>
                <c:pt idx="158">
                  <c:v>1.6183769702911381</c:v>
                </c:pt>
                <c:pt idx="159">
                  <c:v>1.6183769702911381</c:v>
                </c:pt>
                <c:pt idx="160">
                  <c:v>1.6183769702911381</c:v>
                </c:pt>
                <c:pt idx="161">
                  <c:v>1.6183769702911381</c:v>
                </c:pt>
                <c:pt idx="162">
                  <c:v>1.6182754039764435</c:v>
                </c:pt>
                <c:pt idx="163">
                  <c:v>1.6181738376617469</c:v>
                </c:pt>
                <c:pt idx="164">
                  <c:v>1.6181738376617469</c:v>
                </c:pt>
                <c:pt idx="165">
                  <c:v>1.6181738376617469</c:v>
                </c:pt>
                <c:pt idx="166">
                  <c:v>1.6181738376617469</c:v>
                </c:pt>
                <c:pt idx="167">
                  <c:v>1.6181738376617469</c:v>
                </c:pt>
                <c:pt idx="168">
                  <c:v>1.6179708242416411</c:v>
                </c:pt>
                <c:pt idx="169">
                  <c:v>1.6179708242416411</c:v>
                </c:pt>
                <c:pt idx="170">
                  <c:v>1.6179708242416411</c:v>
                </c:pt>
                <c:pt idx="171">
                  <c:v>1.6180723905563361</c:v>
                </c:pt>
                <c:pt idx="172">
                  <c:v>1.6178692579269363</c:v>
                </c:pt>
                <c:pt idx="173">
                  <c:v>1.6179708242416411</c:v>
                </c:pt>
                <c:pt idx="174">
                  <c:v>1.6178692579269363</c:v>
                </c:pt>
                <c:pt idx="175">
                  <c:v>1.6178692579269363</c:v>
                </c:pt>
                <c:pt idx="176">
                  <c:v>1.6177676916122437</c:v>
                </c:pt>
                <c:pt idx="177">
                  <c:v>1.6178692579269363</c:v>
                </c:pt>
                <c:pt idx="178">
                  <c:v>1.6178692579269363</c:v>
                </c:pt>
                <c:pt idx="179">
                  <c:v>1.6177676916122437</c:v>
                </c:pt>
                <c:pt idx="180">
                  <c:v>1.6177676916122437</c:v>
                </c:pt>
                <c:pt idx="181">
                  <c:v>1.6176661252975464</c:v>
                </c:pt>
                <c:pt idx="182">
                  <c:v>1.6176661252975464</c:v>
                </c:pt>
                <c:pt idx="183">
                  <c:v>1.6176661252975464</c:v>
                </c:pt>
                <c:pt idx="184">
                  <c:v>1.6176661252975464</c:v>
                </c:pt>
                <c:pt idx="185">
                  <c:v>1.6175646781921336</c:v>
                </c:pt>
                <c:pt idx="186">
                  <c:v>1.6175646781921336</c:v>
                </c:pt>
                <c:pt idx="187">
                  <c:v>1.6175646781921336</c:v>
                </c:pt>
                <c:pt idx="188">
                  <c:v>1.6175646781921336</c:v>
                </c:pt>
                <c:pt idx="189">
                  <c:v>1.6174631118774414</c:v>
                </c:pt>
                <c:pt idx="190">
                  <c:v>1.6174631118774414</c:v>
                </c:pt>
                <c:pt idx="191">
                  <c:v>1.6173615455627439</c:v>
                </c:pt>
                <c:pt idx="192">
                  <c:v>1.6173615455627439</c:v>
                </c:pt>
                <c:pt idx="193">
                  <c:v>1.6173615455627439</c:v>
                </c:pt>
                <c:pt idx="194">
                  <c:v>1.6172599792480502</c:v>
                </c:pt>
                <c:pt idx="195">
                  <c:v>1.6173615455627439</c:v>
                </c:pt>
                <c:pt idx="196">
                  <c:v>1.6172599792480502</c:v>
                </c:pt>
                <c:pt idx="197">
                  <c:v>1.6172599792480502</c:v>
                </c:pt>
                <c:pt idx="198">
                  <c:v>1.6172599792480502</c:v>
                </c:pt>
                <c:pt idx="199">
                  <c:v>1.6171584129333501</c:v>
                </c:pt>
                <c:pt idx="200">
                  <c:v>1.6171584129333501</c:v>
                </c:pt>
                <c:pt idx="201">
                  <c:v>1.6171584129333501</c:v>
                </c:pt>
                <c:pt idx="202">
                  <c:v>1.6171584129333501</c:v>
                </c:pt>
                <c:pt idx="203">
                  <c:v>1.6170569658279421</c:v>
                </c:pt>
                <c:pt idx="204">
                  <c:v>1.6170569658279421</c:v>
                </c:pt>
                <c:pt idx="205">
                  <c:v>1.6170569658279421</c:v>
                </c:pt>
                <c:pt idx="206">
                  <c:v>1.6170569658279421</c:v>
                </c:pt>
                <c:pt idx="207">
                  <c:v>1.6170569658279421</c:v>
                </c:pt>
                <c:pt idx="208">
                  <c:v>1.6169553995132475</c:v>
                </c:pt>
                <c:pt idx="209">
                  <c:v>1.6169553995132475</c:v>
                </c:pt>
                <c:pt idx="210">
                  <c:v>1.6169553995132475</c:v>
                </c:pt>
                <c:pt idx="211">
                  <c:v>1.6169553995132475</c:v>
                </c:pt>
                <c:pt idx="212">
                  <c:v>1.6168538331985511</c:v>
                </c:pt>
                <c:pt idx="213">
                  <c:v>1.6169553995132475</c:v>
                </c:pt>
                <c:pt idx="214">
                  <c:v>1.6167522668838543</c:v>
                </c:pt>
                <c:pt idx="215">
                  <c:v>1.6168538331985511</c:v>
                </c:pt>
                <c:pt idx="216">
                  <c:v>1.6168538331985511</c:v>
                </c:pt>
                <c:pt idx="217">
                  <c:v>1.6167522668838543</c:v>
                </c:pt>
                <c:pt idx="218">
                  <c:v>1.6167522668838543</c:v>
                </c:pt>
                <c:pt idx="219">
                  <c:v>1.6168538331985511</c:v>
                </c:pt>
                <c:pt idx="220">
                  <c:v>1.6167522668838543</c:v>
                </c:pt>
                <c:pt idx="221">
                  <c:v>1.6167522668838543</c:v>
                </c:pt>
                <c:pt idx="222">
                  <c:v>1.6166507005691528</c:v>
                </c:pt>
                <c:pt idx="223">
                  <c:v>1.6166507005691528</c:v>
                </c:pt>
                <c:pt idx="224">
                  <c:v>1.6166507005691528</c:v>
                </c:pt>
                <c:pt idx="225">
                  <c:v>1.6166507005691528</c:v>
                </c:pt>
                <c:pt idx="226">
                  <c:v>1.6165492534637451</c:v>
                </c:pt>
                <c:pt idx="227">
                  <c:v>1.6165492534637451</c:v>
                </c:pt>
                <c:pt idx="228">
                  <c:v>1.6165492534637451</c:v>
                </c:pt>
                <c:pt idx="229">
                  <c:v>1.6165492534637451</c:v>
                </c:pt>
                <c:pt idx="230">
                  <c:v>1.6164476871490479</c:v>
                </c:pt>
                <c:pt idx="231">
                  <c:v>1.6164476871490479</c:v>
                </c:pt>
                <c:pt idx="232">
                  <c:v>1.6164476871490479</c:v>
                </c:pt>
                <c:pt idx="233">
                  <c:v>1.6164476871490479</c:v>
                </c:pt>
                <c:pt idx="234">
                  <c:v>1.6163461208343521</c:v>
                </c:pt>
                <c:pt idx="235">
                  <c:v>1.6163461208343521</c:v>
                </c:pt>
                <c:pt idx="236">
                  <c:v>1.6163461208343521</c:v>
                </c:pt>
                <c:pt idx="237">
                  <c:v>1.6163461208343521</c:v>
                </c:pt>
                <c:pt idx="238">
                  <c:v>1.6163461208343521</c:v>
                </c:pt>
                <c:pt idx="239">
                  <c:v>1.6163461208343521</c:v>
                </c:pt>
                <c:pt idx="240">
                  <c:v>1.6162445545196533</c:v>
                </c:pt>
                <c:pt idx="241">
                  <c:v>1.6162445545196533</c:v>
                </c:pt>
                <c:pt idx="242">
                  <c:v>1.6162445545196533</c:v>
                </c:pt>
                <c:pt idx="243">
                  <c:v>1.6161429882049561</c:v>
                </c:pt>
                <c:pt idx="244">
                  <c:v>1.6161429882049561</c:v>
                </c:pt>
                <c:pt idx="245">
                  <c:v>1.6161429882049561</c:v>
                </c:pt>
                <c:pt idx="246">
                  <c:v>1.6160415410995483</c:v>
                </c:pt>
                <c:pt idx="247">
                  <c:v>1.6160415410995483</c:v>
                </c:pt>
                <c:pt idx="248">
                  <c:v>1.6160415410995483</c:v>
                </c:pt>
                <c:pt idx="249">
                  <c:v>1.6160415410995483</c:v>
                </c:pt>
                <c:pt idx="250">
                  <c:v>1.6161429882049561</c:v>
                </c:pt>
                <c:pt idx="251">
                  <c:v>1.6161429882049561</c:v>
                </c:pt>
                <c:pt idx="252">
                  <c:v>1.6160415410995483</c:v>
                </c:pt>
                <c:pt idx="253">
                  <c:v>1.6160415410995483</c:v>
                </c:pt>
                <c:pt idx="254">
                  <c:v>1.6159399747848511</c:v>
                </c:pt>
                <c:pt idx="255">
                  <c:v>1.6160415410995483</c:v>
                </c:pt>
                <c:pt idx="256">
                  <c:v>1.6160415410995483</c:v>
                </c:pt>
                <c:pt idx="257">
                  <c:v>1.6160415410995483</c:v>
                </c:pt>
                <c:pt idx="258">
                  <c:v>1.6160415410995483</c:v>
                </c:pt>
                <c:pt idx="259">
                  <c:v>1.6159399747848511</c:v>
                </c:pt>
                <c:pt idx="260">
                  <c:v>1.6158384084701538</c:v>
                </c:pt>
                <c:pt idx="261">
                  <c:v>1.6158384084701538</c:v>
                </c:pt>
                <c:pt idx="262">
                  <c:v>1.6158384084701538</c:v>
                </c:pt>
                <c:pt idx="263">
                  <c:v>1.6158384084701538</c:v>
                </c:pt>
                <c:pt idx="264">
                  <c:v>1.6157368421554528</c:v>
                </c:pt>
                <c:pt idx="265">
                  <c:v>1.6158384084701538</c:v>
                </c:pt>
                <c:pt idx="266">
                  <c:v>1.6157368421554528</c:v>
                </c:pt>
                <c:pt idx="267">
                  <c:v>1.6157368421554528</c:v>
                </c:pt>
                <c:pt idx="268">
                  <c:v>1.6158384084701538</c:v>
                </c:pt>
                <c:pt idx="269">
                  <c:v>1.6157368421554528</c:v>
                </c:pt>
                <c:pt idx="270">
                  <c:v>1.6157368421554528</c:v>
                </c:pt>
                <c:pt idx="271">
                  <c:v>1.6156352758407593</c:v>
                </c:pt>
                <c:pt idx="272">
                  <c:v>1.6157368421554528</c:v>
                </c:pt>
                <c:pt idx="273">
                  <c:v>1.6156352758407593</c:v>
                </c:pt>
                <c:pt idx="274">
                  <c:v>1.6156352758407593</c:v>
                </c:pt>
                <c:pt idx="275">
                  <c:v>1.6156352758407593</c:v>
                </c:pt>
                <c:pt idx="276">
                  <c:v>1.6156352758407593</c:v>
                </c:pt>
                <c:pt idx="277">
                  <c:v>1.615533709526062</c:v>
                </c:pt>
                <c:pt idx="278">
                  <c:v>1.615533709526062</c:v>
                </c:pt>
                <c:pt idx="279">
                  <c:v>1.615533709526062</c:v>
                </c:pt>
                <c:pt idx="280">
                  <c:v>1.615533709526062</c:v>
                </c:pt>
                <c:pt idx="281">
                  <c:v>1.6154322624206539</c:v>
                </c:pt>
                <c:pt idx="282">
                  <c:v>1.6154322624206539</c:v>
                </c:pt>
                <c:pt idx="283">
                  <c:v>1.615533709526062</c:v>
                </c:pt>
                <c:pt idx="284">
                  <c:v>1.615533709526062</c:v>
                </c:pt>
                <c:pt idx="285">
                  <c:v>1.6154322624206539</c:v>
                </c:pt>
                <c:pt idx="286">
                  <c:v>1.6154322624206539</c:v>
                </c:pt>
                <c:pt idx="287">
                  <c:v>1.6154322624206539</c:v>
                </c:pt>
                <c:pt idx="288">
                  <c:v>1.6153306961059537</c:v>
                </c:pt>
                <c:pt idx="289">
                  <c:v>1.6153306961059537</c:v>
                </c:pt>
                <c:pt idx="290">
                  <c:v>1.6153306961059537</c:v>
                </c:pt>
                <c:pt idx="291">
                  <c:v>1.6153306961059537</c:v>
                </c:pt>
                <c:pt idx="292">
                  <c:v>1.6153306961059537</c:v>
                </c:pt>
                <c:pt idx="293">
                  <c:v>1.6153306961059537</c:v>
                </c:pt>
                <c:pt idx="294">
                  <c:v>1.6153306961059537</c:v>
                </c:pt>
                <c:pt idx="295">
                  <c:v>1.6153306961059537</c:v>
                </c:pt>
                <c:pt idx="296">
                  <c:v>1.6153306961059537</c:v>
                </c:pt>
                <c:pt idx="297">
                  <c:v>1.6153306961059537</c:v>
                </c:pt>
                <c:pt idx="298">
                  <c:v>1.6152291297912631</c:v>
                </c:pt>
                <c:pt idx="299">
                  <c:v>1.6152291297912631</c:v>
                </c:pt>
                <c:pt idx="300">
                  <c:v>1.6152291297912631</c:v>
                </c:pt>
                <c:pt idx="301">
                  <c:v>1.6152291297912631</c:v>
                </c:pt>
                <c:pt idx="302">
                  <c:v>1.6152291297912631</c:v>
                </c:pt>
                <c:pt idx="303">
                  <c:v>1.6152291297912631</c:v>
                </c:pt>
                <c:pt idx="304">
                  <c:v>1.6151275634765663</c:v>
                </c:pt>
                <c:pt idx="305">
                  <c:v>1.6151275634765663</c:v>
                </c:pt>
                <c:pt idx="306">
                  <c:v>1.6151275634765663</c:v>
                </c:pt>
                <c:pt idx="307">
                  <c:v>1.6151275634765663</c:v>
                </c:pt>
                <c:pt idx="308">
                  <c:v>1.6151275634765663</c:v>
                </c:pt>
                <c:pt idx="309">
                  <c:v>1.6150259971618652</c:v>
                </c:pt>
                <c:pt idx="310">
                  <c:v>1.6150259971618652</c:v>
                </c:pt>
                <c:pt idx="311">
                  <c:v>1.6150259971618652</c:v>
                </c:pt>
                <c:pt idx="312">
                  <c:v>1.6150259971618652</c:v>
                </c:pt>
                <c:pt idx="313">
                  <c:v>1.6149245500564546</c:v>
                </c:pt>
                <c:pt idx="314">
                  <c:v>1.6149245500564546</c:v>
                </c:pt>
                <c:pt idx="315">
                  <c:v>1.6150259971618652</c:v>
                </c:pt>
                <c:pt idx="316">
                  <c:v>1.6149245500564546</c:v>
                </c:pt>
                <c:pt idx="317">
                  <c:v>1.6149245500564546</c:v>
                </c:pt>
                <c:pt idx="318">
                  <c:v>1.6149245500564546</c:v>
                </c:pt>
                <c:pt idx="319">
                  <c:v>1.6148229837417638</c:v>
                </c:pt>
                <c:pt idx="320">
                  <c:v>1.6148229837417638</c:v>
                </c:pt>
                <c:pt idx="321">
                  <c:v>1.6148229837417638</c:v>
                </c:pt>
                <c:pt idx="322">
                  <c:v>1.6148229837417638</c:v>
                </c:pt>
                <c:pt idx="323">
                  <c:v>1.6148229837417638</c:v>
                </c:pt>
                <c:pt idx="324">
                  <c:v>1.6148229837417638</c:v>
                </c:pt>
                <c:pt idx="325">
                  <c:v>1.6148229837417638</c:v>
                </c:pt>
                <c:pt idx="326">
                  <c:v>1.6147214174270592</c:v>
                </c:pt>
                <c:pt idx="327">
                  <c:v>1.6147214174270592</c:v>
                </c:pt>
                <c:pt idx="328">
                  <c:v>1.6147214174270592</c:v>
                </c:pt>
                <c:pt idx="329">
                  <c:v>1.6148229837417638</c:v>
                </c:pt>
                <c:pt idx="330">
                  <c:v>1.6147214174270592</c:v>
                </c:pt>
                <c:pt idx="331">
                  <c:v>1.6147214174270592</c:v>
                </c:pt>
                <c:pt idx="332">
                  <c:v>1.6146198511123657</c:v>
                </c:pt>
                <c:pt idx="333">
                  <c:v>1.6147214174270592</c:v>
                </c:pt>
                <c:pt idx="334">
                  <c:v>1.6147214174270592</c:v>
                </c:pt>
                <c:pt idx="335">
                  <c:v>1.6146198511123657</c:v>
                </c:pt>
                <c:pt idx="336">
                  <c:v>1.6146198511123657</c:v>
                </c:pt>
                <c:pt idx="337">
                  <c:v>1.6146198511123657</c:v>
                </c:pt>
                <c:pt idx="338">
                  <c:v>1.6146198511123657</c:v>
                </c:pt>
                <c:pt idx="339">
                  <c:v>1.6145182847976685</c:v>
                </c:pt>
                <c:pt idx="340">
                  <c:v>1.6145182847976685</c:v>
                </c:pt>
                <c:pt idx="341">
                  <c:v>1.6146198511123657</c:v>
                </c:pt>
                <c:pt idx="342">
                  <c:v>1.6145182847976685</c:v>
                </c:pt>
                <c:pt idx="343">
                  <c:v>1.6145182847976685</c:v>
                </c:pt>
                <c:pt idx="344">
                  <c:v>1.6144168376922607</c:v>
                </c:pt>
                <c:pt idx="345">
                  <c:v>1.6145182847976685</c:v>
                </c:pt>
                <c:pt idx="346">
                  <c:v>1.6145182847976685</c:v>
                </c:pt>
                <c:pt idx="347">
                  <c:v>1.6144168376922607</c:v>
                </c:pt>
                <c:pt idx="348">
                  <c:v>1.6144168376922607</c:v>
                </c:pt>
                <c:pt idx="349">
                  <c:v>1.6145182847976685</c:v>
                </c:pt>
                <c:pt idx="350">
                  <c:v>1.6144168376922607</c:v>
                </c:pt>
                <c:pt idx="351">
                  <c:v>1.6144168376922607</c:v>
                </c:pt>
                <c:pt idx="352">
                  <c:v>1.6144168376922607</c:v>
                </c:pt>
                <c:pt idx="353">
                  <c:v>1.6144168376922607</c:v>
                </c:pt>
                <c:pt idx="354">
                  <c:v>1.6144168376922607</c:v>
                </c:pt>
                <c:pt idx="355">
                  <c:v>1.6143152713775641</c:v>
                </c:pt>
                <c:pt idx="356">
                  <c:v>1.6144168376922607</c:v>
                </c:pt>
                <c:pt idx="357">
                  <c:v>1.6142137050628662</c:v>
                </c:pt>
                <c:pt idx="358">
                  <c:v>1.6143152713775641</c:v>
                </c:pt>
                <c:pt idx="359">
                  <c:v>1.6143152713775641</c:v>
                </c:pt>
                <c:pt idx="360">
                  <c:v>1.6142137050628662</c:v>
                </c:pt>
                <c:pt idx="361">
                  <c:v>1.6142137050628662</c:v>
                </c:pt>
                <c:pt idx="362">
                  <c:v>1.6142137050628662</c:v>
                </c:pt>
                <c:pt idx="363">
                  <c:v>1.6142137050628662</c:v>
                </c:pt>
                <c:pt idx="364">
                  <c:v>1.6143152713775641</c:v>
                </c:pt>
                <c:pt idx="365">
                  <c:v>1.6143152713775641</c:v>
                </c:pt>
                <c:pt idx="366">
                  <c:v>1.6143152713775641</c:v>
                </c:pt>
                <c:pt idx="367">
                  <c:v>1.6143152713775641</c:v>
                </c:pt>
                <c:pt idx="368">
                  <c:v>1.6142137050628662</c:v>
                </c:pt>
                <c:pt idx="369">
                  <c:v>1.6142137050628662</c:v>
                </c:pt>
                <c:pt idx="370">
                  <c:v>1.6142137050628662</c:v>
                </c:pt>
                <c:pt idx="371">
                  <c:v>1.6142137050628662</c:v>
                </c:pt>
                <c:pt idx="372">
                  <c:v>1.6142137050628662</c:v>
                </c:pt>
                <c:pt idx="373">
                  <c:v>1.6142137050628662</c:v>
                </c:pt>
                <c:pt idx="374">
                  <c:v>1.6141121387481727</c:v>
                </c:pt>
                <c:pt idx="375">
                  <c:v>1.6141121387481727</c:v>
                </c:pt>
                <c:pt idx="376">
                  <c:v>1.6141121387481727</c:v>
                </c:pt>
                <c:pt idx="377">
                  <c:v>1.6140105724334721</c:v>
                </c:pt>
                <c:pt idx="378">
                  <c:v>1.6141121387481727</c:v>
                </c:pt>
                <c:pt idx="379">
                  <c:v>1.6141121387481727</c:v>
                </c:pt>
                <c:pt idx="380">
                  <c:v>1.6140105724334721</c:v>
                </c:pt>
                <c:pt idx="381">
                  <c:v>1.6140105724334721</c:v>
                </c:pt>
                <c:pt idx="382">
                  <c:v>1.6140105724334721</c:v>
                </c:pt>
                <c:pt idx="383">
                  <c:v>1.6140105724334721</c:v>
                </c:pt>
                <c:pt idx="384">
                  <c:v>1.613909125328064</c:v>
                </c:pt>
                <c:pt idx="385">
                  <c:v>1.6140105724334721</c:v>
                </c:pt>
                <c:pt idx="386">
                  <c:v>1.613909125328064</c:v>
                </c:pt>
                <c:pt idx="387">
                  <c:v>1.613909125328064</c:v>
                </c:pt>
                <c:pt idx="388">
                  <c:v>1.613909125328064</c:v>
                </c:pt>
                <c:pt idx="389">
                  <c:v>1.6138075590133667</c:v>
                </c:pt>
                <c:pt idx="390">
                  <c:v>1.613909125328064</c:v>
                </c:pt>
                <c:pt idx="391">
                  <c:v>1.613909125328064</c:v>
                </c:pt>
                <c:pt idx="392">
                  <c:v>1.6138075590133667</c:v>
                </c:pt>
                <c:pt idx="393">
                  <c:v>1.6138075590133667</c:v>
                </c:pt>
                <c:pt idx="394">
                  <c:v>1.6138075590133667</c:v>
                </c:pt>
                <c:pt idx="395">
                  <c:v>1.6138075590133667</c:v>
                </c:pt>
                <c:pt idx="396">
                  <c:v>1.6138075590133667</c:v>
                </c:pt>
                <c:pt idx="397">
                  <c:v>1.6137059926986694</c:v>
                </c:pt>
                <c:pt idx="398">
                  <c:v>1.6137059926986694</c:v>
                </c:pt>
                <c:pt idx="399">
                  <c:v>1.6136044263839722</c:v>
                </c:pt>
                <c:pt idx="400">
                  <c:v>1.6137059926986694</c:v>
                </c:pt>
                <c:pt idx="401">
                  <c:v>1.6137059926986694</c:v>
                </c:pt>
                <c:pt idx="402">
                  <c:v>1.6137059926986694</c:v>
                </c:pt>
                <c:pt idx="403">
                  <c:v>1.6137059926986694</c:v>
                </c:pt>
                <c:pt idx="404">
                  <c:v>1.6136044263839722</c:v>
                </c:pt>
                <c:pt idx="405">
                  <c:v>1.6136044263839722</c:v>
                </c:pt>
                <c:pt idx="406">
                  <c:v>1.6136044263839722</c:v>
                </c:pt>
                <c:pt idx="407">
                  <c:v>1.6136044263839722</c:v>
                </c:pt>
                <c:pt idx="408">
                  <c:v>1.6135028600692749</c:v>
                </c:pt>
                <c:pt idx="409">
                  <c:v>1.6136044263839722</c:v>
                </c:pt>
                <c:pt idx="410">
                  <c:v>1.6135028600692749</c:v>
                </c:pt>
                <c:pt idx="411">
                  <c:v>1.6135028600692749</c:v>
                </c:pt>
                <c:pt idx="412">
                  <c:v>1.6135028600692749</c:v>
                </c:pt>
                <c:pt idx="413">
                  <c:v>1.6135028600692749</c:v>
                </c:pt>
                <c:pt idx="414">
                  <c:v>1.6135028600692749</c:v>
                </c:pt>
                <c:pt idx="415">
                  <c:v>1.6135028600692749</c:v>
                </c:pt>
                <c:pt idx="416">
                  <c:v>1.6134012937545741</c:v>
                </c:pt>
                <c:pt idx="417">
                  <c:v>1.6134012937545741</c:v>
                </c:pt>
                <c:pt idx="418">
                  <c:v>1.6134012937545741</c:v>
                </c:pt>
                <c:pt idx="419">
                  <c:v>1.6134012937545741</c:v>
                </c:pt>
                <c:pt idx="420">
                  <c:v>1.6132998466491668</c:v>
                </c:pt>
                <c:pt idx="421">
                  <c:v>1.6132998466491668</c:v>
                </c:pt>
                <c:pt idx="422">
                  <c:v>1.6132998466491668</c:v>
                </c:pt>
                <c:pt idx="423">
                  <c:v>1.6132998466491668</c:v>
                </c:pt>
                <c:pt idx="424">
                  <c:v>1.6132998466491668</c:v>
                </c:pt>
                <c:pt idx="425">
                  <c:v>1.6132998466491668</c:v>
                </c:pt>
                <c:pt idx="426">
                  <c:v>1.6132998466491668</c:v>
                </c:pt>
                <c:pt idx="427">
                  <c:v>1.6132998466491668</c:v>
                </c:pt>
                <c:pt idx="428">
                  <c:v>1.6132998466491668</c:v>
                </c:pt>
                <c:pt idx="429">
                  <c:v>1.6132998466491668</c:v>
                </c:pt>
                <c:pt idx="430">
                  <c:v>1.6131982803344675</c:v>
                </c:pt>
                <c:pt idx="431">
                  <c:v>1.6131982803344675</c:v>
                </c:pt>
                <c:pt idx="432">
                  <c:v>1.6131982803344675</c:v>
                </c:pt>
                <c:pt idx="433">
                  <c:v>1.6131982803344675</c:v>
                </c:pt>
                <c:pt idx="434">
                  <c:v>1.6130967140197754</c:v>
                </c:pt>
                <c:pt idx="435">
                  <c:v>1.6130967140197754</c:v>
                </c:pt>
                <c:pt idx="436">
                  <c:v>1.6130967140197754</c:v>
                </c:pt>
                <c:pt idx="437">
                  <c:v>1.6130967140197754</c:v>
                </c:pt>
                <c:pt idx="438">
                  <c:v>1.6131982803344675</c:v>
                </c:pt>
                <c:pt idx="439">
                  <c:v>1.6131982803344675</c:v>
                </c:pt>
                <c:pt idx="440">
                  <c:v>1.6131982803344675</c:v>
                </c:pt>
                <c:pt idx="441">
                  <c:v>1.6131982803344675</c:v>
                </c:pt>
                <c:pt idx="442">
                  <c:v>1.6131982803344675</c:v>
                </c:pt>
                <c:pt idx="443">
                  <c:v>1.6131982803344675</c:v>
                </c:pt>
                <c:pt idx="444">
                  <c:v>1.6131982803344675</c:v>
                </c:pt>
                <c:pt idx="445">
                  <c:v>1.6130967140197754</c:v>
                </c:pt>
                <c:pt idx="446">
                  <c:v>1.6130967140197754</c:v>
                </c:pt>
                <c:pt idx="447">
                  <c:v>1.6130967140197754</c:v>
                </c:pt>
                <c:pt idx="448">
                  <c:v>1.6130967140197754</c:v>
                </c:pt>
                <c:pt idx="449">
                  <c:v>1.6129951477050779</c:v>
                </c:pt>
                <c:pt idx="450">
                  <c:v>1.6129951477050779</c:v>
                </c:pt>
                <c:pt idx="451">
                  <c:v>1.6130967140197754</c:v>
                </c:pt>
                <c:pt idx="452">
                  <c:v>1.6129951477050779</c:v>
                </c:pt>
                <c:pt idx="453">
                  <c:v>1.6129951477050779</c:v>
                </c:pt>
                <c:pt idx="454">
                  <c:v>1.6129951477050779</c:v>
                </c:pt>
                <c:pt idx="455">
                  <c:v>1.6129951477050779</c:v>
                </c:pt>
                <c:pt idx="456">
                  <c:v>1.6129951477050779</c:v>
                </c:pt>
                <c:pt idx="457">
                  <c:v>1.6129951477050779</c:v>
                </c:pt>
                <c:pt idx="458">
                  <c:v>1.6128935813903809</c:v>
                </c:pt>
                <c:pt idx="459">
                  <c:v>1.6129951477050779</c:v>
                </c:pt>
                <c:pt idx="460">
                  <c:v>1.6128935813903809</c:v>
                </c:pt>
                <c:pt idx="461">
                  <c:v>1.6129951477050779</c:v>
                </c:pt>
                <c:pt idx="462">
                  <c:v>1.6129951477050779</c:v>
                </c:pt>
                <c:pt idx="463">
                  <c:v>1.6128935813903809</c:v>
                </c:pt>
                <c:pt idx="464">
                  <c:v>1.6129951477050779</c:v>
                </c:pt>
                <c:pt idx="465">
                  <c:v>1.6128935813903809</c:v>
                </c:pt>
                <c:pt idx="466">
                  <c:v>1.6128935813903809</c:v>
                </c:pt>
                <c:pt idx="467">
                  <c:v>1.6128935813903809</c:v>
                </c:pt>
                <c:pt idx="468">
                  <c:v>1.6128935813903809</c:v>
                </c:pt>
                <c:pt idx="469">
                  <c:v>1.6128935813903809</c:v>
                </c:pt>
                <c:pt idx="470">
                  <c:v>1.6128935813903809</c:v>
                </c:pt>
                <c:pt idx="471">
                  <c:v>1.6127921342849731</c:v>
                </c:pt>
                <c:pt idx="472">
                  <c:v>1.6127921342849731</c:v>
                </c:pt>
                <c:pt idx="473">
                  <c:v>1.6128935813903809</c:v>
                </c:pt>
                <c:pt idx="474">
                  <c:v>1.6127921342849731</c:v>
                </c:pt>
                <c:pt idx="475">
                  <c:v>1.6127921342849731</c:v>
                </c:pt>
                <c:pt idx="476">
                  <c:v>1.6126905679702761</c:v>
                </c:pt>
                <c:pt idx="477">
                  <c:v>1.6127921342849731</c:v>
                </c:pt>
                <c:pt idx="478">
                  <c:v>1.6126905679702761</c:v>
                </c:pt>
                <c:pt idx="479">
                  <c:v>1.6126905679702761</c:v>
                </c:pt>
                <c:pt idx="480">
                  <c:v>1.6125890016555815</c:v>
                </c:pt>
                <c:pt idx="481">
                  <c:v>1.6125890016555815</c:v>
                </c:pt>
                <c:pt idx="482">
                  <c:v>1.6125890016555815</c:v>
                </c:pt>
                <c:pt idx="483">
                  <c:v>1.6125890016555815</c:v>
                </c:pt>
                <c:pt idx="484">
                  <c:v>1.6126905679702761</c:v>
                </c:pt>
                <c:pt idx="485">
                  <c:v>1.6125890016555815</c:v>
                </c:pt>
                <c:pt idx="486">
                  <c:v>1.6125890016555815</c:v>
                </c:pt>
                <c:pt idx="487">
                  <c:v>1.6125890016555815</c:v>
                </c:pt>
                <c:pt idx="488">
                  <c:v>1.6125890016555815</c:v>
                </c:pt>
                <c:pt idx="489">
                  <c:v>1.6125890016555815</c:v>
                </c:pt>
                <c:pt idx="490">
                  <c:v>1.6124874353408847</c:v>
                </c:pt>
                <c:pt idx="491">
                  <c:v>1.6125890016555815</c:v>
                </c:pt>
                <c:pt idx="492">
                  <c:v>1.6124874353408847</c:v>
                </c:pt>
                <c:pt idx="493">
                  <c:v>1.6124874353408847</c:v>
                </c:pt>
                <c:pt idx="494">
                  <c:v>1.6123858690261883</c:v>
                </c:pt>
                <c:pt idx="495">
                  <c:v>1.6124874353408847</c:v>
                </c:pt>
                <c:pt idx="496">
                  <c:v>1.6123858690261883</c:v>
                </c:pt>
                <c:pt idx="497">
                  <c:v>1.6123858690261883</c:v>
                </c:pt>
                <c:pt idx="498">
                  <c:v>1.6123858690261883</c:v>
                </c:pt>
                <c:pt idx="499">
                  <c:v>1.6123858690261883</c:v>
                </c:pt>
                <c:pt idx="500">
                  <c:v>1.6123858690261883</c:v>
                </c:pt>
                <c:pt idx="501">
                  <c:v>1.6122844219207817</c:v>
                </c:pt>
                <c:pt idx="502">
                  <c:v>1.6122844219207817</c:v>
                </c:pt>
                <c:pt idx="503">
                  <c:v>1.6122844219207817</c:v>
                </c:pt>
                <c:pt idx="504">
                  <c:v>1.6121828556060824</c:v>
                </c:pt>
                <c:pt idx="505">
                  <c:v>1.6122844219207817</c:v>
                </c:pt>
                <c:pt idx="506">
                  <c:v>1.6122844219207817</c:v>
                </c:pt>
                <c:pt idx="507">
                  <c:v>1.6122844219207817</c:v>
                </c:pt>
                <c:pt idx="508">
                  <c:v>1.6122844219207817</c:v>
                </c:pt>
                <c:pt idx="509">
                  <c:v>1.6121828556060824</c:v>
                </c:pt>
                <c:pt idx="510">
                  <c:v>1.6121828556060824</c:v>
                </c:pt>
                <c:pt idx="511">
                  <c:v>1.6121828556060824</c:v>
                </c:pt>
                <c:pt idx="512">
                  <c:v>1.6121828556060824</c:v>
                </c:pt>
                <c:pt idx="513">
                  <c:v>1.6120812892913821</c:v>
                </c:pt>
                <c:pt idx="514">
                  <c:v>1.6120812892913821</c:v>
                </c:pt>
                <c:pt idx="515">
                  <c:v>1.6120812892913821</c:v>
                </c:pt>
                <c:pt idx="516">
                  <c:v>1.6120812892913821</c:v>
                </c:pt>
                <c:pt idx="517">
                  <c:v>1.6121828556060824</c:v>
                </c:pt>
                <c:pt idx="518">
                  <c:v>1.6120812892913821</c:v>
                </c:pt>
                <c:pt idx="519">
                  <c:v>1.6120812892913821</c:v>
                </c:pt>
                <c:pt idx="520">
                  <c:v>1.6120812892913821</c:v>
                </c:pt>
                <c:pt idx="521">
                  <c:v>1.6119797229766846</c:v>
                </c:pt>
                <c:pt idx="522">
                  <c:v>1.6120812892913821</c:v>
                </c:pt>
                <c:pt idx="523">
                  <c:v>1.6120812892913821</c:v>
                </c:pt>
                <c:pt idx="524">
                  <c:v>1.6119797229766846</c:v>
                </c:pt>
                <c:pt idx="525">
                  <c:v>1.6119797229766846</c:v>
                </c:pt>
                <c:pt idx="526">
                  <c:v>1.6119797229766846</c:v>
                </c:pt>
                <c:pt idx="527">
                  <c:v>1.6119797229766846</c:v>
                </c:pt>
                <c:pt idx="528">
                  <c:v>1.6119797229766846</c:v>
                </c:pt>
                <c:pt idx="529">
                  <c:v>1.6118781566619873</c:v>
                </c:pt>
                <c:pt idx="530">
                  <c:v>1.6119797229766846</c:v>
                </c:pt>
                <c:pt idx="531">
                  <c:v>1.6118781566619873</c:v>
                </c:pt>
                <c:pt idx="532">
                  <c:v>1.6118781566619873</c:v>
                </c:pt>
                <c:pt idx="533">
                  <c:v>1.6118781566619873</c:v>
                </c:pt>
                <c:pt idx="534">
                  <c:v>1.6118781566619873</c:v>
                </c:pt>
                <c:pt idx="535">
                  <c:v>1.61177670955658</c:v>
                </c:pt>
                <c:pt idx="536">
                  <c:v>1.61177670955658</c:v>
                </c:pt>
                <c:pt idx="537">
                  <c:v>1.6118781566619873</c:v>
                </c:pt>
                <c:pt idx="538">
                  <c:v>1.61177670955658</c:v>
                </c:pt>
                <c:pt idx="539">
                  <c:v>1.61177670955658</c:v>
                </c:pt>
                <c:pt idx="540">
                  <c:v>1.6116751432418823</c:v>
                </c:pt>
                <c:pt idx="541">
                  <c:v>1.61177670955658</c:v>
                </c:pt>
                <c:pt idx="542">
                  <c:v>1.6116751432418823</c:v>
                </c:pt>
                <c:pt idx="543">
                  <c:v>1.6115735769271851</c:v>
                </c:pt>
                <c:pt idx="544">
                  <c:v>1.6115735769271851</c:v>
                </c:pt>
                <c:pt idx="545">
                  <c:v>1.6116751432418823</c:v>
                </c:pt>
                <c:pt idx="546">
                  <c:v>1.6116751432418823</c:v>
                </c:pt>
                <c:pt idx="547">
                  <c:v>1.6116751432418823</c:v>
                </c:pt>
                <c:pt idx="548">
                  <c:v>1.6115735769271851</c:v>
                </c:pt>
                <c:pt idx="549">
                  <c:v>1.6115735769271851</c:v>
                </c:pt>
                <c:pt idx="550">
                  <c:v>1.6115735769271851</c:v>
                </c:pt>
                <c:pt idx="551">
                  <c:v>1.6114720106124878</c:v>
                </c:pt>
                <c:pt idx="552">
                  <c:v>1.6115735769271851</c:v>
                </c:pt>
                <c:pt idx="553">
                  <c:v>1.6114720106124878</c:v>
                </c:pt>
                <c:pt idx="554">
                  <c:v>1.6114720106124878</c:v>
                </c:pt>
                <c:pt idx="555">
                  <c:v>1.6114720106124878</c:v>
                </c:pt>
                <c:pt idx="556">
                  <c:v>1.6114720106124878</c:v>
                </c:pt>
                <c:pt idx="557">
                  <c:v>1.6114720106124878</c:v>
                </c:pt>
                <c:pt idx="558">
                  <c:v>1.6113704442977905</c:v>
                </c:pt>
                <c:pt idx="559">
                  <c:v>1.6113704442977905</c:v>
                </c:pt>
                <c:pt idx="560">
                  <c:v>1.6113704442977905</c:v>
                </c:pt>
                <c:pt idx="561">
                  <c:v>1.6113704442977905</c:v>
                </c:pt>
                <c:pt idx="562">
                  <c:v>1.6113704442977905</c:v>
                </c:pt>
                <c:pt idx="563">
                  <c:v>1.6112689971923795</c:v>
                </c:pt>
                <c:pt idx="564">
                  <c:v>1.6113704442977905</c:v>
                </c:pt>
                <c:pt idx="565">
                  <c:v>1.6113704442977905</c:v>
                </c:pt>
                <c:pt idx="566">
                  <c:v>1.6113704442977905</c:v>
                </c:pt>
                <c:pt idx="567">
                  <c:v>1.6113704442977905</c:v>
                </c:pt>
                <c:pt idx="568">
                  <c:v>1.6113704442977905</c:v>
                </c:pt>
                <c:pt idx="569">
                  <c:v>1.6113704442977905</c:v>
                </c:pt>
                <c:pt idx="570">
                  <c:v>1.6113704442977905</c:v>
                </c:pt>
                <c:pt idx="571">
                  <c:v>1.6112689971923795</c:v>
                </c:pt>
                <c:pt idx="572">
                  <c:v>1.6113704442977905</c:v>
                </c:pt>
                <c:pt idx="573">
                  <c:v>1.6112689971923795</c:v>
                </c:pt>
                <c:pt idx="574">
                  <c:v>1.6112689971923795</c:v>
                </c:pt>
                <c:pt idx="575">
                  <c:v>1.6112689971923795</c:v>
                </c:pt>
                <c:pt idx="576">
                  <c:v>1.6111674308776855</c:v>
                </c:pt>
                <c:pt idx="577">
                  <c:v>1.6112689971923795</c:v>
                </c:pt>
                <c:pt idx="578">
                  <c:v>1.6111674308776855</c:v>
                </c:pt>
                <c:pt idx="579">
                  <c:v>1.6111674308776855</c:v>
                </c:pt>
                <c:pt idx="580">
                  <c:v>1.6110658645629883</c:v>
                </c:pt>
                <c:pt idx="581">
                  <c:v>1.6110658645629883</c:v>
                </c:pt>
                <c:pt idx="582">
                  <c:v>1.6110658645629883</c:v>
                </c:pt>
                <c:pt idx="583">
                  <c:v>1.6110658645629883</c:v>
                </c:pt>
                <c:pt idx="584">
                  <c:v>1.6110658645629883</c:v>
                </c:pt>
                <c:pt idx="585">
                  <c:v>1.6110658645629883</c:v>
                </c:pt>
                <c:pt idx="586">
                  <c:v>1.6109642982482877</c:v>
                </c:pt>
                <c:pt idx="587">
                  <c:v>1.6109642982482877</c:v>
                </c:pt>
                <c:pt idx="588">
                  <c:v>1.6109642982482877</c:v>
                </c:pt>
                <c:pt idx="589">
                  <c:v>1.6109642982482877</c:v>
                </c:pt>
                <c:pt idx="590">
                  <c:v>1.6109642982482877</c:v>
                </c:pt>
                <c:pt idx="591">
                  <c:v>1.6109642982482877</c:v>
                </c:pt>
                <c:pt idx="592">
                  <c:v>1.6109642982482877</c:v>
                </c:pt>
                <c:pt idx="593">
                  <c:v>1.6108627319335966</c:v>
                </c:pt>
                <c:pt idx="594">
                  <c:v>1.6108627319335966</c:v>
                </c:pt>
                <c:pt idx="595">
                  <c:v>1.6108627319335966</c:v>
                </c:pt>
                <c:pt idx="596">
                  <c:v>1.6108627319335966</c:v>
                </c:pt>
                <c:pt idx="597">
                  <c:v>1.6107611656188965</c:v>
                </c:pt>
                <c:pt idx="598">
                  <c:v>1.6107611656188965</c:v>
                </c:pt>
                <c:pt idx="599">
                  <c:v>1.6107611656188965</c:v>
                </c:pt>
                <c:pt idx="600">
                  <c:v>1.6107611656188965</c:v>
                </c:pt>
                <c:pt idx="601">
                  <c:v>1.6106597185134888</c:v>
                </c:pt>
                <c:pt idx="602">
                  <c:v>1.6106597185134888</c:v>
                </c:pt>
                <c:pt idx="603">
                  <c:v>1.6106597185134888</c:v>
                </c:pt>
                <c:pt idx="604">
                  <c:v>1.6106597185134888</c:v>
                </c:pt>
                <c:pt idx="605">
                  <c:v>1.6106597185134888</c:v>
                </c:pt>
                <c:pt idx="606">
                  <c:v>1.6105581521987944</c:v>
                </c:pt>
                <c:pt idx="607">
                  <c:v>1.6105581521987944</c:v>
                </c:pt>
                <c:pt idx="608">
                  <c:v>1.6105581521987944</c:v>
                </c:pt>
                <c:pt idx="609">
                  <c:v>1.6105581521987944</c:v>
                </c:pt>
                <c:pt idx="610">
                  <c:v>1.6105581521987944</c:v>
                </c:pt>
                <c:pt idx="611">
                  <c:v>1.6105581521987944</c:v>
                </c:pt>
                <c:pt idx="612">
                  <c:v>1.6104565858840942</c:v>
                </c:pt>
                <c:pt idx="613">
                  <c:v>1.6104565858840942</c:v>
                </c:pt>
                <c:pt idx="614">
                  <c:v>1.6104565858840942</c:v>
                </c:pt>
                <c:pt idx="615">
                  <c:v>1.6104565858840942</c:v>
                </c:pt>
                <c:pt idx="616">
                  <c:v>1.6104565858840942</c:v>
                </c:pt>
                <c:pt idx="617">
                  <c:v>1.6104565858840942</c:v>
                </c:pt>
                <c:pt idx="618">
                  <c:v>1.6104565858840942</c:v>
                </c:pt>
                <c:pt idx="619">
                  <c:v>1.6104565858840942</c:v>
                </c:pt>
                <c:pt idx="620">
                  <c:v>1.6103550195693981</c:v>
                </c:pt>
                <c:pt idx="621">
                  <c:v>1.6103550195693981</c:v>
                </c:pt>
                <c:pt idx="622">
                  <c:v>1.6103550195693981</c:v>
                </c:pt>
                <c:pt idx="623">
                  <c:v>1.6103550195693981</c:v>
                </c:pt>
                <c:pt idx="624">
                  <c:v>1.6102534532546997</c:v>
                </c:pt>
                <c:pt idx="625">
                  <c:v>1.6103550195693981</c:v>
                </c:pt>
                <c:pt idx="626">
                  <c:v>1.6103550195693981</c:v>
                </c:pt>
                <c:pt idx="627">
                  <c:v>1.6103550195693981</c:v>
                </c:pt>
                <c:pt idx="628">
                  <c:v>1.6102534532546997</c:v>
                </c:pt>
                <c:pt idx="629">
                  <c:v>1.6102534532546997</c:v>
                </c:pt>
                <c:pt idx="630">
                  <c:v>1.6101520061492951</c:v>
                </c:pt>
                <c:pt idx="631">
                  <c:v>1.6102534532546997</c:v>
                </c:pt>
                <c:pt idx="632">
                  <c:v>1.6101520061492951</c:v>
                </c:pt>
                <c:pt idx="633">
                  <c:v>1.6101520061492951</c:v>
                </c:pt>
                <c:pt idx="634">
                  <c:v>1.6101520061492951</c:v>
                </c:pt>
                <c:pt idx="635">
                  <c:v>1.6101520061492951</c:v>
                </c:pt>
                <c:pt idx="636">
                  <c:v>1.6100504398345985</c:v>
                </c:pt>
                <c:pt idx="637">
                  <c:v>1.6100504398345985</c:v>
                </c:pt>
                <c:pt idx="638">
                  <c:v>1.6099488735198975</c:v>
                </c:pt>
                <c:pt idx="639">
                  <c:v>1.6100504398345985</c:v>
                </c:pt>
                <c:pt idx="640">
                  <c:v>1.6100504398345985</c:v>
                </c:pt>
                <c:pt idx="641">
                  <c:v>1.6100504398345985</c:v>
                </c:pt>
                <c:pt idx="642">
                  <c:v>1.6099488735198975</c:v>
                </c:pt>
                <c:pt idx="643">
                  <c:v>1.6100504398345985</c:v>
                </c:pt>
                <c:pt idx="644">
                  <c:v>1.6099488735198975</c:v>
                </c:pt>
                <c:pt idx="645">
                  <c:v>1.6098473072052002</c:v>
                </c:pt>
                <c:pt idx="646">
                  <c:v>1.6098473072052002</c:v>
                </c:pt>
                <c:pt idx="647">
                  <c:v>1.6099488735198975</c:v>
                </c:pt>
                <c:pt idx="648">
                  <c:v>1.6098473072052002</c:v>
                </c:pt>
                <c:pt idx="649">
                  <c:v>1.6098473072052002</c:v>
                </c:pt>
                <c:pt idx="650">
                  <c:v>1.6097457408905029</c:v>
                </c:pt>
                <c:pt idx="651">
                  <c:v>1.6097457408905029</c:v>
                </c:pt>
                <c:pt idx="652">
                  <c:v>1.6097457408905029</c:v>
                </c:pt>
                <c:pt idx="653">
                  <c:v>1.6096442937850917</c:v>
                </c:pt>
                <c:pt idx="654">
                  <c:v>1.6097457408905029</c:v>
                </c:pt>
                <c:pt idx="655">
                  <c:v>1.6097457408905029</c:v>
                </c:pt>
                <c:pt idx="656">
                  <c:v>1.6096442937850917</c:v>
                </c:pt>
                <c:pt idx="657">
                  <c:v>1.6096442937850917</c:v>
                </c:pt>
                <c:pt idx="658">
                  <c:v>1.6096442937850917</c:v>
                </c:pt>
                <c:pt idx="659">
                  <c:v>1.6096442937850917</c:v>
                </c:pt>
                <c:pt idx="660">
                  <c:v>1.6096442937850917</c:v>
                </c:pt>
                <c:pt idx="661">
                  <c:v>1.6096442937850917</c:v>
                </c:pt>
                <c:pt idx="662">
                  <c:v>1.6095427274703979</c:v>
                </c:pt>
                <c:pt idx="663">
                  <c:v>1.6095427274703979</c:v>
                </c:pt>
                <c:pt idx="664">
                  <c:v>1.6095427274703979</c:v>
                </c:pt>
                <c:pt idx="665">
                  <c:v>1.609441161155704</c:v>
                </c:pt>
                <c:pt idx="666">
                  <c:v>1.609441161155704</c:v>
                </c:pt>
                <c:pt idx="667">
                  <c:v>1.609441161155704</c:v>
                </c:pt>
                <c:pt idx="668">
                  <c:v>1.609441161155704</c:v>
                </c:pt>
                <c:pt idx="669">
                  <c:v>1.6093395948410041</c:v>
                </c:pt>
                <c:pt idx="670">
                  <c:v>1.6093395948410041</c:v>
                </c:pt>
                <c:pt idx="671">
                  <c:v>1.6093395948410041</c:v>
                </c:pt>
                <c:pt idx="672">
                  <c:v>1.6093395948410041</c:v>
                </c:pt>
                <c:pt idx="673">
                  <c:v>1.609238028526309</c:v>
                </c:pt>
                <c:pt idx="674">
                  <c:v>1.609238028526309</c:v>
                </c:pt>
                <c:pt idx="675">
                  <c:v>1.6093395948410041</c:v>
                </c:pt>
                <c:pt idx="676">
                  <c:v>1.609238028526309</c:v>
                </c:pt>
                <c:pt idx="677">
                  <c:v>1.609238028526309</c:v>
                </c:pt>
                <c:pt idx="678">
                  <c:v>1.609238028526309</c:v>
                </c:pt>
                <c:pt idx="679">
                  <c:v>1.6091365814208984</c:v>
                </c:pt>
                <c:pt idx="680">
                  <c:v>1.6091365814208984</c:v>
                </c:pt>
                <c:pt idx="681">
                  <c:v>1.6091365814208984</c:v>
                </c:pt>
                <c:pt idx="682">
                  <c:v>1.6091365814208984</c:v>
                </c:pt>
                <c:pt idx="683">
                  <c:v>1.6091365814208984</c:v>
                </c:pt>
                <c:pt idx="684">
                  <c:v>1.6091365814208984</c:v>
                </c:pt>
                <c:pt idx="685">
                  <c:v>1.6091365814208984</c:v>
                </c:pt>
                <c:pt idx="686">
                  <c:v>1.609238028526309</c:v>
                </c:pt>
                <c:pt idx="687">
                  <c:v>1.6091365814208984</c:v>
                </c:pt>
                <c:pt idx="688">
                  <c:v>1.6091365814208984</c:v>
                </c:pt>
                <c:pt idx="689">
                  <c:v>1.6091365814208984</c:v>
                </c:pt>
                <c:pt idx="690">
                  <c:v>1.6091365814208984</c:v>
                </c:pt>
                <c:pt idx="691">
                  <c:v>1.6091365814208984</c:v>
                </c:pt>
                <c:pt idx="692">
                  <c:v>1.6091365814208984</c:v>
                </c:pt>
                <c:pt idx="693">
                  <c:v>1.6090350151062021</c:v>
                </c:pt>
                <c:pt idx="694">
                  <c:v>1.6090350151062021</c:v>
                </c:pt>
                <c:pt idx="695">
                  <c:v>1.6090350151062021</c:v>
                </c:pt>
                <c:pt idx="696">
                  <c:v>1.6090350151062021</c:v>
                </c:pt>
                <c:pt idx="697">
                  <c:v>1.6089334487915041</c:v>
                </c:pt>
                <c:pt idx="698">
                  <c:v>1.6089334487915041</c:v>
                </c:pt>
                <c:pt idx="699">
                  <c:v>1.6088318824768066</c:v>
                </c:pt>
                <c:pt idx="700">
                  <c:v>1.6089334487915041</c:v>
                </c:pt>
                <c:pt idx="701">
                  <c:v>1.6089334487915041</c:v>
                </c:pt>
                <c:pt idx="702">
                  <c:v>1.6088318824768066</c:v>
                </c:pt>
                <c:pt idx="703">
                  <c:v>1.6088318824768066</c:v>
                </c:pt>
                <c:pt idx="704">
                  <c:v>1.6088318824768066</c:v>
                </c:pt>
                <c:pt idx="705">
                  <c:v>1.6088318824768066</c:v>
                </c:pt>
                <c:pt idx="706">
                  <c:v>1.6087303161621094</c:v>
                </c:pt>
                <c:pt idx="707">
                  <c:v>1.6087303161621094</c:v>
                </c:pt>
                <c:pt idx="708">
                  <c:v>1.6087303161621094</c:v>
                </c:pt>
                <c:pt idx="709">
                  <c:v>1.6087303161621094</c:v>
                </c:pt>
                <c:pt idx="710">
                  <c:v>1.6086287498474119</c:v>
                </c:pt>
                <c:pt idx="711">
                  <c:v>1.6086287498474119</c:v>
                </c:pt>
                <c:pt idx="712">
                  <c:v>1.6086287498474119</c:v>
                </c:pt>
                <c:pt idx="713">
                  <c:v>1.6086287498474119</c:v>
                </c:pt>
                <c:pt idx="714">
                  <c:v>1.6086287498474119</c:v>
                </c:pt>
                <c:pt idx="715">
                  <c:v>1.6085273027420044</c:v>
                </c:pt>
                <c:pt idx="716">
                  <c:v>1.6085273027420044</c:v>
                </c:pt>
                <c:pt idx="717">
                  <c:v>1.6085273027420044</c:v>
                </c:pt>
                <c:pt idx="718">
                  <c:v>1.6086287498474119</c:v>
                </c:pt>
                <c:pt idx="719">
                  <c:v>1.6085273027420044</c:v>
                </c:pt>
                <c:pt idx="720">
                  <c:v>1.6084257364273071</c:v>
                </c:pt>
                <c:pt idx="721">
                  <c:v>1.6084257364273071</c:v>
                </c:pt>
                <c:pt idx="722">
                  <c:v>1.6084257364273071</c:v>
                </c:pt>
                <c:pt idx="723">
                  <c:v>1.6083241701126099</c:v>
                </c:pt>
                <c:pt idx="724">
                  <c:v>1.6083241701126099</c:v>
                </c:pt>
                <c:pt idx="725">
                  <c:v>1.6083241701126099</c:v>
                </c:pt>
                <c:pt idx="726">
                  <c:v>1.6083241701126099</c:v>
                </c:pt>
                <c:pt idx="727">
                  <c:v>1.6083241701126099</c:v>
                </c:pt>
                <c:pt idx="728">
                  <c:v>1.6082226037979126</c:v>
                </c:pt>
                <c:pt idx="729">
                  <c:v>1.6082226037979126</c:v>
                </c:pt>
                <c:pt idx="730">
                  <c:v>1.6082226037979126</c:v>
                </c:pt>
                <c:pt idx="731">
                  <c:v>1.6082226037979126</c:v>
                </c:pt>
                <c:pt idx="732">
                  <c:v>1.6081210374832153</c:v>
                </c:pt>
                <c:pt idx="733">
                  <c:v>1.6081210374832153</c:v>
                </c:pt>
                <c:pt idx="734">
                  <c:v>1.6081210374832153</c:v>
                </c:pt>
                <c:pt idx="735">
                  <c:v>1.6081210374832153</c:v>
                </c:pt>
                <c:pt idx="736">
                  <c:v>1.6081210374832153</c:v>
                </c:pt>
                <c:pt idx="737">
                  <c:v>1.6080195903778081</c:v>
                </c:pt>
                <c:pt idx="738">
                  <c:v>1.6080195903778081</c:v>
                </c:pt>
                <c:pt idx="739">
                  <c:v>1.6080195903778081</c:v>
                </c:pt>
                <c:pt idx="740">
                  <c:v>1.6080195903778081</c:v>
                </c:pt>
                <c:pt idx="741">
                  <c:v>1.6080195903778081</c:v>
                </c:pt>
                <c:pt idx="742">
                  <c:v>1.6079180240631121</c:v>
                </c:pt>
                <c:pt idx="743">
                  <c:v>1.6079180240631121</c:v>
                </c:pt>
                <c:pt idx="744">
                  <c:v>1.6079180240631121</c:v>
                </c:pt>
                <c:pt idx="745">
                  <c:v>1.6078164577484118</c:v>
                </c:pt>
                <c:pt idx="746">
                  <c:v>1.6078164577484118</c:v>
                </c:pt>
                <c:pt idx="747">
                  <c:v>1.6078164577484118</c:v>
                </c:pt>
                <c:pt idx="748">
                  <c:v>1.6078164577484118</c:v>
                </c:pt>
                <c:pt idx="749">
                  <c:v>1.6078164577484118</c:v>
                </c:pt>
                <c:pt idx="750">
                  <c:v>1.6078164577484118</c:v>
                </c:pt>
                <c:pt idx="751">
                  <c:v>1.607714891433716</c:v>
                </c:pt>
                <c:pt idx="752">
                  <c:v>1.6076133251190186</c:v>
                </c:pt>
                <c:pt idx="753">
                  <c:v>1.607714891433716</c:v>
                </c:pt>
                <c:pt idx="754">
                  <c:v>1.6076133251190186</c:v>
                </c:pt>
                <c:pt idx="755">
                  <c:v>1.6076133251190186</c:v>
                </c:pt>
                <c:pt idx="756">
                  <c:v>1.6076133251190186</c:v>
                </c:pt>
                <c:pt idx="757">
                  <c:v>1.6075118780136108</c:v>
                </c:pt>
                <c:pt idx="758">
                  <c:v>1.6075118780136108</c:v>
                </c:pt>
                <c:pt idx="759">
                  <c:v>1.6075118780136108</c:v>
                </c:pt>
                <c:pt idx="760">
                  <c:v>1.6075118780136108</c:v>
                </c:pt>
                <c:pt idx="761">
                  <c:v>1.6075118780136108</c:v>
                </c:pt>
                <c:pt idx="762">
                  <c:v>1.607410311698914</c:v>
                </c:pt>
                <c:pt idx="763">
                  <c:v>1.607410311698914</c:v>
                </c:pt>
                <c:pt idx="764">
                  <c:v>1.607410311698914</c:v>
                </c:pt>
                <c:pt idx="765">
                  <c:v>1.607410311698914</c:v>
                </c:pt>
                <c:pt idx="766">
                  <c:v>1.6073087453842159</c:v>
                </c:pt>
                <c:pt idx="767">
                  <c:v>1.6073087453842159</c:v>
                </c:pt>
                <c:pt idx="768">
                  <c:v>1.6073087453842159</c:v>
                </c:pt>
                <c:pt idx="769">
                  <c:v>1.6073087453842159</c:v>
                </c:pt>
                <c:pt idx="770">
                  <c:v>1.6072071790695219</c:v>
                </c:pt>
                <c:pt idx="771">
                  <c:v>1.6072071790695219</c:v>
                </c:pt>
                <c:pt idx="772">
                  <c:v>1.6072071790695219</c:v>
                </c:pt>
                <c:pt idx="773">
                  <c:v>1.6072071790695219</c:v>
                </c:pt>
                <c:pt idx="774">
                  <c:v>1.6072071790695219</c:v>
                </c:pt>
                <c:pt idx="775">
                  <c:v>1.6071056127548218</c:v>
                </c:pt>
                <c:pt idx="776">
                  <c:v>1.6071056127548218</c:v>
                </c:pt>
                <c:pt idx="777">
                  <c:v>1.6072071790695219</c:v>
                </c:pt>
                <c:pt idx="778">
                  <c:v>1.6071056127548218</c:v>
                </c:pt>
                <c:pt idx="779">
                  <c:v>1.6071056127548218</c:v>
                </c:pt>
                <c:pt idx="780">
                  <c:v>1.6071056127548218</c:v>
                </c:pt>
                <c:pt idx="781">
                  <c:v>1.6071056127548218</c:v>
                </c:pt>
                <c:pt idx="782">
                  <c:v>1.6070041656494138</c:v>
                </c:pt>
                <c:pt idx="783">
                  <c:v>1.6070041656494138</c:v>
                </c:pt>
                <c:pt idx="784">
                  <c:v>1.6070041656494138</c:v>
                </c:pt>
                <c:pt idx="785">
                  <c:v>1.6070041656494138</c:v>
                </c:pt>
                <c:pt idx="786">
                  <c:v>1.6070041656494138</c:v>
                </c:pt>
                <c:pt idx="787">
                  <c:v>1.6070041656494138</c:v>
                </c:pt>
                <c:pt idx="788">
                  <c:v>1.6068010330200195</c:v>
                </c:pt>
                <c:pt idx="789">
                  <c:v>1.6069025993347181</c:v>
                </c:pt>
                <c:pt idx="790">
                  <c:v>1.6068010330200195</c:v>
                </c:pt>
                <c:pt idx="791">
                  <c:v>1.6068010330200195</c:v>
                </c:pt>
                <c:pt idx="792">
                  <c:v>1.6068010330200195</c:v>
                </c:pt>
                <c:pt idx="793">
                  <c:v>1.6066994667053223</c:v>
                </c:pt>
                <c:pt idx="794">
                  <c:v>1.6068010330200195</c:v>
                </c:pt>
                <c:pt idx="795">
                  <c:v>1.6066994667053223</c:v>
                </c:pt>
                <c:pt idx="796">
                  <c:v>1.6066994667053223</c:v>
                </c:pt>
                <c:pt idx="797">
                  <c:v>1.6065979003906261</c:v>
                </c:pt>
                <c:pt idx="798">
                  <c:v>1.6065979003906261</c:v>
                </c:pt>
                <c:pt idx="799">
                  <c:v>1.6065979003906261</c:v>
                </c:pt>
                <c:pt idx="800">
                  <c:v>1.6065979003906261</c:v>
                </c:pt>
                <c:pt idx="801">
                  <c:v>1.6065979003906261</c:v>
                </c:pt>
                <c:pt idx="802">
                  <c:v>1.6065979003906261</c:v>
                </c:pt>
                <c:pt idx="803">
                  <c:v>1.6064964532852173</c:v>
                </c:pt>
                <c:pt idx="804">
                  <c:v>1.6065979003906261</c:v>
                </c:pt>
                <c:pt idx="805">
                  <c:v>1.6064964532852173</c:v>
                </c:pt>
                <c:pt idx="806">
                  <c:v>1.6064964532852173</c:v>
                </c:pt>
                <c:pt idx="807">
                  <c:v>1.6064964532852173</c:v>
                </c:pt>
                <c:pt idx="808">
                  <c:v>1.6064964532852173</c:v>
                </c:pt>
                <c:pt idx="809">
                  <c:v>1.60639488697052</c:v>
                </c:pt>
                <c:pt idx="810">
                  <c:v>1.60639488697052</c:v>
                </c:pt>
                <c:pt idx="811">
                  <c:v>1.60639488697052</c:v>
                </c:pt>
                <c:pt idx="812">
                  <c:v>1.60639488697052</c:v>
                </c:pt>
                <c:pt idx="813">
                  <c:v>1.6062933206558241</c:v>
                </c:pt>
                <c:pt idx="814">
                  <c:v>1.6062933206558241</c:v>
                </c:pt>
                <c:pt idx="815">
                  <c:v>1.6062933206558241</c:v>
                </c:pt>
                <c:pt idx="816">
                  <c:v>1.6061917543411255</c:v>
                </c:pt>
                <c:pt idx="817">
                  <c:v>1.6062933206558241</c:v>
                </c:pt>
                <c:pt idx="818">
                  <c:v>1.6061917543411255</c:v>
                </c:pt>
                <c:pt idx="819">
                  <c:v>1.6061917543411255</c:v>
                </c:pt>
                <c:pt idx="820">
                  <c:v>1.6062933206558241</c:v>
                </c:pt>
                <c:pt idx="821">
                  <c:v>1.6061917543411255</c:v>
                </c:pt>
                <c:pt idx="822">
                  <c:v>1.6061917543411255</c:v>
                </c:pt>
                <c:pt idx="823">
                  <c:v>1.6061917543411255</c:v>
                </c:pt>
                <c:pt idx="824">
                  <c:v>1.6061917543411255</c:v>
                </c:pt>
                <c:pt idx="825">
                  <c:v>1.6061917543411255</c:v>
                </c:pt>
                <c:pt idx="826">
                  <c:v>1.6061917543411255</c:v>
                </c:pt>
                <c:pt idx="827">
                  <c:v>1.6060901880264282</c:v>
                </c:pt>
                <c:pt idx="828">
                  <c:v>1.6060901880264282</c:v>
                </c:pt>
                <c:pt idx="829">
                  <c:v>1.6059886217117354</c:v>
                </c:pt>
                <c:pt idx="830">
                  <c:v>1.6059886217117354</c:v>
                </c:pt>
                <c:pt idx="831">
                  <c:v>1.6059886217117354</c:v>
                </c:pt>
                <c:pt idx="832">
                  <c:v>1.6059886217117354</c:v>
                </c:pt>
                <c:pt idx="833">
                  <c:v>1.6059886217117354</c:v>
                </c:pt>
                <c:pt idx="834">
                  <c:v>1.6059886217117354</c:v>
                </c:pt>
                <c:pt idx="835">
                  <c:v>1.6058871746063283</c:v>
                </c:pt>
                <c:pt idx="836">
                  <c:v>1.6058871746063283</c:v>
                </c:pt>
                <c:pt idx="837">
                  <c:v>1.605785608291626</c:v>
                </c:pt>
                <c:pt idx="838">
                  <c:v>1.605785608291626</c:v>
                </c:pt>
                <c:pt idx="839">
                  <c:v>1.605785608291626</c:v>
                </c:pt>
                <c:pt idx="840">
                  <c:v>1.6056840419769287</c:v>
                </c:pt>
                <c:pt idx="841">
                  <c:v>1.6056840419769287</c:v>
                </c:pt>
                <c:pt idx="842">
                  <c:v>1.6056840419769287</c:v>
                </c:pt>
                <c:pt idx="843">
                  <c:v>1.6056840419769287</c:v>
                </c:pt>
                <c:pt idx="844">
                  <c:v>1.6056840419769287</c:v>
                </c:pt>
                <c:pt idx="845">
                  <c:v>1.6055824756622321</c:v>
                </c:pt>
                <c:pt idx="846">
                  <c:v>1.6055824756622321</c:v>
                </c:pt>
                <c:pt idx="847">
                  <c:v>1.6055824756622321</c:v>
                </c:pt>
                <c:pt idx="848">
                  <c:v>1.6055824756622321</c:v>
                </c:pt>
                <c:pt idx="849">
                  <c:v>1.6055824756622321</c:v>
                </c:pt>
                <c:pt idx="850">
                  <c:v>1.6054809093475371</c:v>
                </c:pt>
                <c:pt idx="851">
                  <c:v>1.6054809093475371</c:v>
                </c:pt>
                <c:pt idx="852">
                  <c:v>1.6054809093475371</c:v>
                </c:pt>
                <c:pt idx="853">
                  <c:v>1.6053794622421258</c:v>
                </c:pt>
                <c:pt idx="854">
                  <c:v>1.6054809093475371</c:v>
                </c:pt>
                <c:pt idx="855">
                  <c:v>1.6053794622421258</c:v>
                </c:pt>
                <c:pt idx="856">
                  <c:v>1.6053794622421258</c:v>
                </c:pt>
                <c:pt idx="857">
                  <c:v>1.6053794622421258</c:v>
                </c:pt>
                <c:pt idx="858">
                  <c:v>1.6053794622421258</c:v>
                </c:pt>
                <c:pt idx="859">
                  <c:v>1.6052778959274292</c:v>
                </c:pt>
                <c:pt idx="860">
                  <c:v>1.6051763296127348</c:v>
                </c:pt>
                <c:pt idx="861">
                  <c:v>1.6051763296127348</c:v>
                </c:pt>
                <c:pt idx="862">
                  <c:v>1.6052778959274292</c:v>
                </c:pt>
                <c:pt idx="863">
                  <c:v>1.6051763296127348</c:v>
                </c:pt>
                <c:pt idx="864">
                  <c:v>1.6051763296127348</c:v>
                </c:pt>
                <c:pt idx="865">
                  <c:v>1.6051763296127348</c:v>
                </c:pt>
                <c:pt idx="866">
                  <c:v>1.6050747632980347</c:v>
                </c:pt>
                <c:pt idx="867">
                  <c:v>1.6050747632980347</c:v>
                </c:pt>
                <c:pt idx="868">
                  <c:v>1.6050747632980347</c:v>
                </c:pt>
                <c:pt idx="869">
                  <c:v>1.6049731969833381</c:v>
                </c:pt>
                <c:pt idx="870">
                  <c:v>1.6048717498779297</c:v>
                </c:pt>
                <c:pt idx="871">
                  <c:v>1.6049731969833381</c:v>
                </c:pt>
                <c:pt idx="872">
                  <c:v>1.6050747632980347</c:v>
                </c:pt>
                <c:pt idx="873">
                  <c:v>1.6049731969833381</c:v>
                </c:pt>
                <c:pt idx="874">
                  <c:v>1.6048717498779297</c:v>
                </c:pt>
                <c:pt idx="875">
                  <c:v>1.6047701835632355</c:v>
                </c:pt>
                <c:pt idx="876">
                  <c:v>1.6048717498779297</c:v>
                </c:pt>
                <c:pt idx="877">
                  <c:v>1.6047701835632355</c:v>
                </c:pt>
                <c:pt idx="878">
                  <c:v>1.6047701835632355</c:v>
                </c:pt>
                <c:pt idx="879">
                  <c:v>1.6047701835632355</c:v>
                </c:pt>
                <c:pt idx="880">
                  <c:v>1.6047701835632355</c:v>
                </c:pt>
                <c:pt idx="881">
                  <c:v>1.6047701835632355</c:v>
                </c:pt>
                <c:pt idx="882">
                  <c:v>1.6046686172485352</c:v>
                </c:pt>
                <c:pt idx="883">
                  <c:v>1.6046686172485352</c:v>
                </c:pt>
                <c:pt idx="884">
                  <c:v>1.6045670509338381</c:v>
                </c:pt>
                <c:pt idx="885">
                  <c:v>1.6045670509338381</c:v>
                </c:pt>
                <c:pt idx="886">
                  <c:v>1.6045670509338381</c:v>
                </c:pt>
                <c:pt idx="887">
                  <c:v>1.6044654846191406</c:v>
                </c:pt>
                <c:pt idx="888">
                  <c:v>1.6045670509338381</c:v>
                </c:pt>
                <c:pt idx="889">
                  <c:v>1.6044654846191406</c:v>
                </c:pt>
                <c:pt idx="890">
                  <c:v>1.6044654846191406</c:v>
                </c:pt>
                <c:pt idx="891">
                  <c:v>1.6044654846191406</c:v>
                </c:pt>
                <c:pt idx="892">
                  <c:v>1.6044654846191406</c:v>
                </c:pt>
                <c:pt idx="893">
                  <c:v>1.6044654846191406</c:v>
                </c:pt>
                <c:pt idx="894">
                  <c:v>1.6044654846191406</c:v>
                </c:pt>
                <c:pt idx="895">
                  <c:v>1.6044654846191406</c:v>
                </c:pt>
                <c:pt idx="896">
                  <c:v>1.6043640375137329</c:v>
                </c:pt>
                <c:pt idx="897">
                  <c:v>1.6043640375137329</c:v>
                </c:pt>
                <c:pt idx="898">
                  <c:v>1.6043640375137329</c:v>
                </c:pt>
                <c:pt idx="899">
                  <c:v>1.6044654846191406</c:v>
                </c:pt>
                <c:pt idx="900">
                  <c:v>1.6043640375137329</c:v>
                </c:pt>
                <c:pt idx="901">
                  <c:v>1.6042624711990361</c:v>
                </c:pt>
                <c:pt idx="902">
                  <c:v>1.6042624711990361</c:v>
                </c:pt>
                <c:pt idx="903">
                  <c:v>1.6041609048843413</c:v>
                </c:pt>
                <c:pt idx="904">
                  <c:v>1.6041609048843413</c:v>
                </c:pt>
                <c:pt idx="905">
                  <c:v>1.6041609048843413</c:v>
                </c:pt>
                <c:pt idx="906">
                  <c:v>1.6041609048843413</c:v>
                </c:pt>
                <c:pt idx="907">
                  <c:v>1.6041609048843413</c:v>
                </c:pt>
                <c:pt idx="908">
                  <c:v>1.6040593385696411</c:v>
                </c:pt>
                <c:pt idx="909">
                  <c:v>1.6040593385696411</c:v>
                </c:pt>
                <c:pt idx="910">
                  <c:v>1.6039577722549438</c:v>
                </c:pt>
                <c:pt idx="911">
                  <c:v>1.6039577722549438</c:v>
                </c:pt>
                <c:pt idx="912">
                  <c:v>1.6039577722549438</c:v>
                </c:pt>
                <c:pt idx="913">
                  <c:v>1.6038562059402466</c:v>
                </c:pt>
                <c:pt idx="914">
                  <c:v>1.6039577722549438</c:v>
                </c:pt>
                <c:pt idx="915">
                  <c:v>1.6039577722549438</c:v>
                </c:pt>
                <c:pt idx="916">
                  <c:v>1.6038562059402466</c:v>
                </c:pt>
                <c:pt idx="917">
                  <c:v>1.6038562059402466</c:v>
                </c:pt>
                <c:pt idx="918">
                  <c:v>1.6037547588348378</c:v>
                </c:pt>
                <c:pt idx="919">
                  <c:v>1.6038562059402466</c:v>
                </c:pt>
                <c:pt idx="920">
                  <c:v>1.6038562059402466</c:v>
                </c:pt>
                <c:pt idx="921">
                  <c:v>1.6037547588348378</c:v>
                </c:pt>
                <c:pt idx="922">
                  <c:v>1.6037547588348378</c:v>
                </c:pt>
                <c:pt idx="923">
                  <c:v>1.6037547588348378</c:v>
                </c:pt>
                <c:pt idx="924">
                  <c:v>1.6036531925201416</c:v>
                </c:pt>
                <c:pt idx="925">
                  <c:v>1.6036531925201416</c:v>
                </c:pt>
                <c:pt idx="926">
                  <c:v>1.6037547588348378</c:v>
                </c:pt>
                <c:pt idx="927">
                  <c:v>1.6036531925201416</c:v>
                </c:pt>
                <c:pt idx="928">
                  <c:v>1.6035516262054439</c:v>
                </c:pt>
                <c:pt idx="929">
                  <c:v>1.6035516262054439</c:v>
                </c:pt>
                <c:pt idx="930">
                  <c:v>1.6035516262054439</c:v>
                </c:pt>
                <c:pt idx="931">
                  <c:v>1.6035516262054439</c:v>
                </c:pt>
                <c:pt idx="932">
                  <c:v>1.60345005989075</c:v>
                </c:pt>
                <c:pt idx="933">
                  <c:v>1.60345005989075</c:v>
                </c:pt>
                <c:pt idx="934">
                  <c:v>1.60345005989075</c:v>
                </c:pt>
                <c:pt idx="935">
                  <c:v>1.60345005989075</c:v>
                </c:pt>
                <c:pt idx="936">
                  <c:v>1.60334849357605</c:v>
                </c:pt>
                <c:pt idx="937">
                  <c:v>1.60334849357605</c:v>
                </c:pt>
                <c:pt idx="938">
                  <c:v>1.6032470464706421</c:v>
                </c:pt>
                <c:pt idx="939">
                  <c:v>1.6032470464706421</c:v>
                </c:pt>
                <c:pt idx="940">
                  <c:v>1.6032470464706421</c:v>
                </c:pt>
                <c:pt idx="941">
                  <c:v>1.6032470464706421</c:v>
                </c:pt>
                <c:pt idx="942">
                  <c:v>1.6032470464706421</c:v>
                </c:pt>
                <c:pt idx="943">
                  <c:v>1.6032470464706421</c:v>
                </c:pt>
                <c:pt idx="944">
                  <c:v>1.6032470464706421</c:v>
                </c:pt>
                <c:pt idx="945">
                  <c:v>1.6031454801559448</c:v>
                </c:pt>
                <c:pt idx="946">
                  <c:v>1.6031454801559448</c:v>
                </c:pt>
                <c:pt idx="947">
                  <c:v>1.6030439138412509</c:v>
                </c:pt>
                <c:pt idx="948">
                  <c:v>1.6030439138412509</c:v>
                </c:pt>
                <c:pt idx="949">
                  <c:v>1.6030439138412509</c:v>
                </c:pt>
                <c:pt idx="950">
                  <c:v>1.6030439138412509</c:v>
                </c:pt>
                <c:pt idx="951">
                  <c:v>1.6030439138412509</c:v>
                </c:pt>
                <c:pt idx="952">
                  <c:v>1.6030439138412509</c:v>
                </c:pt>
                <c:pt idx="953">
                  <c:v>1.6030439138412509</c:v>
                </c:pt>
                <c:pt idx="954">
                  <c:v>1.6030439138412509</c:v>
                </c:pt>
                <c:pt idx="955">
                  <c:v>1.6030439138412509</c:v>
                </c:pt>
                <c:pt idx="956">
                  <c:v>1.6028407812118541</c:v>
                </c:pt>
                <c:pt idx="957">
                  <c:v>1.6028407812118541</c:v>
                </c:pt>
                <c:pt idx="958">
                  <c:v>1.6029423475265503</c:v>
                </c:pt>
                <c:pt idx="959">
                  <c:v>1.6028407812118541</c:v>
                </c:pt>
                <c:pt idx="960">
                  <c:v>1.6029423475265503</c:v>
                </c:pt>
                <c:pt idx="961">
                  <c:v>1.6029423475265503</c:v>
                </c:pt>
                <c:pt idx="962">
                  <c:v>1.6028407812118541</c:v>
                </c:pt>
                <c:pt idx="963">
                  <c:v>1.6028407812118541</c:v>
                </c:pt>
                <c:pt idx="964">
                  <c:v>1.6028407812118541</c:v>
                </c:pt>
                <c:pt idx="965">
                  <c:v>1.6027393341064453</c:v>
                </c:pt>
                <c:pt idx="966">
                  <c:v>1.6027393341064453</c:v>
                </c:pt>
                <c:pt idx="967">
                  <c:v>1.6027393341064453</c:v>
                </c:pt>
                <c:pt idx="968">
                  <c:v>1.6027393341064453</c:v>
                </c:pt>
                <c:pt idx="969">
                  <c:v>1.6026377677917516</c:v>
                </c:pt>
                <c:pt idx="970">
                  <c:v>1.6027393341064453</c:v>
                </c:pt>
                <c:pt idx="971">
                  <c:v>1.6026377677917516</c:v>
                </c:pt>
                <c:pt idx="972">
                  <c:v>1.6026377677917516</c:v>
                </c:pt>
                <c:pt idx="973">
                  <c:v>1.6026377677917516</c:v>
                </c:pt>
                <c:pt idx="974">
                  <c:v>1.6025362014770508</c:v>
                </c:pt>
                <c:pt idx="975">
                  <c:v>1.6024346351623506</c:v>
                </c:pt>
                <c:pt idx="976">
                  <c:v>1.6024346351623506</c:v>
                </c:pt>
                <c:pt idx="977">
                  <c:v>1.6024346351623506</c:v>
                </c:pt>
                <c:pt idx="978">
                  <c:v>1.6024346351623506</c:v>
                </c:pt>
                <c:pt idx="979">
                  <c:v>1.6023330688476562</c:v>
                </c:pt>
                <c:pt idx="980">
                  <c:v>1.6023330688476562</c:v>
                </c:pt>
                <c:pt idx="981">
                  <c:v>1.6023330688476562</c:v>
                </c:pt>
                <c:pt idx="982">
                  <c:v>1.6023330688476562</c:v>
                </c:pt>
                <c:pt idx="983">
                  <c:v>1.6022316217422485</c:v>
                </c:pt>
                <c:pt idx="984">
                  <c:v>1.6022316217422485</c:v>
                </c:pt>
                <c:pt idx="985">
                  <c:v>1.6022316217422485</c:v>
                </c:pt>
                <c:pt idx="986">
                  <c:v>1.6021300554275513</c:v>
                </c:pt>
                <c:pt idx="987">
                  <c:v>1.6022316217422485</c:v>
                </c:pt>
                <c:pt idx="988">
                  <c:v>1.6021300554275513</c:v>
                </c:pt>
                <c:pt idx="989">
                  <c:v>1.6021300554275513</c:v>
                </c:pt>
                <c:pt idx="990">
                  <c:v>1.6021300554275513</c:v>
                </c:pt>
                <c:pt idx="991">
                  <c:v>1.6021300554275513</c:v>
                </c:pt>
                <c:pt idx="992">
                  <c:v>1.6019269227981559</c:v>
                </c:pt>
                <c:pt idx="993">
                  <c:v>1.6019269227981559</c:v>
                </c:pt>
                <c:pt idx="994">
                  <c:v>1.6019269227981559</c:v>
                </c:pt>
                <c:pt idx="995">
                  <c:v>1.6019269227981559</c:v>
                </c:pt>
                <c:pt idx="996">
                  <c:v>1.6019269227981559</c:v>
                </c:pt>
                <c:pt idx="997">
                  <c:v>1.6018253564834564</c:v>
                </c:pt>
                <c:pt idx="998">
                  <c:v>1.6018253564834564</c:v>
                </c:pt>
                <c:pt idx="999">
                  <c:v>1.6018253564834564</c:v>
                </c:pt>
                <c:pt idx="1000">
                  <c:v>1.6018253564834564</c:v>
                </c:pt>
                <c:pt idx="1001">
                  <c:v>1.6018253564834564</c:v>
                </c:pt>
                <c:pt idx="1002">
                  <c:v>1.601723909378052</c:v>
                </c:pt>
                <c:pt idx="1003">
                  <c:v>1.601723909378052</c:v>
                </c:pt>
                <c:pt idx="1004">
                  <c:v>1.601723909378052</c:v>
                </c:pt>
                <c:pt idx="1005">
                  <c:v>1.6016223430633538</c:v>
                </c:pt>
                <c:pt idx="1006">
                  <c:v>1.6016223430633538</c:v>
                </c:pt>
                <c:pt idx="1007">
                  <c:v>1.6016223430633538</c:v>
                </c:pt>
                <c:pt idx="1008">
                  <c:v>1.6015207767486572</c:v>
                </c:pt>
                <c:pt idx="1009">
                  <c:v>1.6015207767486572</c:v>
                </c:pt>
                <c:pt idx="1010">
                  <c:v>1.6015207767486572</c:v>
                </c:pt>
                <c:pt idx="1011">
                  <c:v>1.6014192104339571</c:v>
                </c:pt>
                <c:pt idx="1012">
                  <c:v>1.6014192104339571</c:v>
                </c:pt>
                <c:pt idx="1013">
                  <c:v>1.6014192104339571</c:v>
                </c:pt>
                <c:pt idx="1014">
                  <c:v>1.6014192104339571</c:v>
                </c:pt>
                <c:pt idx="1015">
                  <c:v>1.6013176441192627</c:v>
                </c:pt>
                <c:pt idx="1016">
                  <c:v>1.6013176441192627</c:v>
                </c:pt>
                <c:pt idx="1017">
                  <c:v>1.6013176441192627</c:v>
                </c:pt>
                <c:pt idx="1018">
                  <c:v>1.6012160778045654</c:v>
                </c:pt>
                <c:pt idx="1019">
                  <c:v>1.6012160778045654</c:v>
                </c:pt>
                <c:pt idx="1020">
                  <c:v>1.6011146306991548</c:v>
                </c:pt>
                <c:pt idx="1021">
                  <c:v>1.6011146306991548</c:v>
                </c:pt>
                <c:pt idx="1022">
                  <c:v>1.6011146306991548</c:v>
                </c:pt>
                <c:pt idx="1023">
                  <c:v>1.6011146306991548</c:v>
                </c:pt>
                <c:pt idx="1024">
                  <c:v>1.6012160778045654</c:v>
                </c:pt>
                <c:pt idx="1025">
                  <c:v>1.6011146306991548</c:v>
                </c:pt>
                <c:pt idx="1026">
                  <c:v>1.6010130643844604</c:v>
                </c:pt>
                <c:pt idx="1027">
                  <c:v>1.6010130643844604</c:v>
                </c:pt>
                <c:pt idx="1028">
                  <c:v>1.6010130643844604</c:v>
                </c:pt>
                <c:pt idx="1029">
                  <c:v>1.6009114980697632</c:v>
                </c:pt>
                <c:pt idx="1030">
                  <c:v>1.6010130643844604</c:v>
                </c:pt>
                <c:pt idx="1031">
                  <c:v>1.6009114980697632</c:v>
                </c:pt>
                <c:pt idx="1032">
                  <c:v>1.6009114980697632</c:v>
                </c:pt>
                <c:pt idx="1033">
                  <c:v>1.6009114980697632</c:v>
                </c:pt>
                <c:pt idx="1034">
                  <c:v>1.6009114980697632</c:v>
                </c:pt>
                <c:pt idx="1035">
                  <c:v>1.6008099317550661</c:v>
                </c:pt>
                <c:pt idx="1036">
                  <c:v>1.6008099317550661</c:v>
                </c:pt>
                <c:pt idx="1037">
                  <c:v>1.6008099317550661</c:v>
                </c:pt>
                <c:pt idx="1038">
                  <c:v>1.6007083654403687</c:v>
                </c:pt>
                <c:pt idx="1039">
                  <c:v>1.6007083654403687</c:v>
                </c:pt>
                <c:pt idx="1040">
                  <c:v>1.6007083654403687</c:v>
                </c:pt>
                <c:pt idx="1041">
                  <c:v>1.6008099317550661</c:v>
                </c:pt>
                <c:pt idx="1042">
                  <c:v>1.6007083654403687</c:v>
                </c:pt>
                <c:pt idx="1043">
                  <c:v>1.6006069183349598</c:v>
                </c:pt>
                <c:pt idx="1044">
                  <c:v>1.6006069183349598</c:v>
                </c:pt>
                <c:pt idx="1045">
                  <c:v>1.6006069183349598</c:v>
                </c:pt>
                <c:pt idx="1046">
                  <c:v>1.6006069183349598</c:v>
                </c:pt>
                <c:pt idx="1047">
                  <c:v>1.6005053520202637</c:v>
                </c:pt>
                <c:pt idx="1048">
                  <c:v>1.6005053520202637</c:v>
                </c:pt>
                <c:pt idx="1049">
                  <c:v>1.6006069183349598</c:v>
                </c:pt>
                <c:pt idx="1050">
                  <c:v>1.6005053520202637</c:v>
                </c:pt>
                <c:pt idx="1051">
                  <c:v>1.6005053520202637</c:v>
                </c:pt>
                <c:pt idx="1052">
                  <c:v>1.6004037857055664</c:v>
                </c:pt>
                <c:pt idx="1053">
                  <c:v>1.6004037857055664</c:v>
                </c:pt>
                <c:pt idx="1054">
                  <c:v>1.6004037857055664</c:v>
                </c:pt>
                <c:pt idx="1055">
                  <c:v>1.6004037857055664</c:v>
                </c:pt>
                <c:pt idx="1056">
                  <c:v>1.6003022193908691</c:v>
                </c:pt>
                <c:pt idx="1057">
                  <c:v>1.6003022193908691</c:v>
                </c:pt>
                <c:pt idx="1058">
                  <c:v>1.6003022193908691</c:v>
                </c:pt>
                <c:pt idx="1059">
                  <c:v>1.6002006530761719</c:v>
                </c:pt>
                <c:pt idx="1060">
                  <c:v>1.6003022193908691</c:v>
                </c:pt>
                <c:pt idx="1061">
                  <c:v>1.6002006530761719</c:v>
                </c:pt>
                <c:pt idx="1062">
                  <c:v>1.6002006530761719</c:v>
                </c:pt>
                <c:pt idx="1063">
                  <c:v>1.6002006530761719</c:v>
                </c:pt>
                <c:pt idx="1064">
                  <c:v>1.6000992059707642</c:v>
                </c:pt>
                <c:pt idx="1065">
                  <c:v>1.6000992059707642</c:v>
                </c:pt>
                <c:pt idx="1066">
                  <c:v>1.6000992059707642</c:v>
                </c:pt>
                <c:pt idx="1067">
                  <c:v>1.6000992059707642</c:v>
                </c:pt>
                <c:pt idx="1068">
                  <c:v>1.5999976396560669</c:v>
                </c:pt>
                <c:pt idx="1069">
                  <c:v>1.6000992059707642</c:v>
                </c:pt>
                <c:pt idx="1070">
                  <c:v>1.5999976396560669</c:v>
                </c:pt>
                <c:pt idx="1071">
                  <c:v>1.5998960733413696</c:v>
                </c:pt>
                <c:pt idx="1072">
                  <c:v>1.5998960733413696</c:v>
                </c:pt>
                <c:pt idx="1073">
                  <c:v>1.5998960733413696</c:v>
                </c:pt>
                <c:pt idx="1074">
                  <c:v>1.5998960733413696</c:v>
                </c:pt>
                <c:pt idx="1075">
                  <c:v>1.5998960733413696</c:v>
                </c:pt>
                <c:pt idx="1076">
                  <c:v>1.599794507026669</c:v>
                </c:pt>
                <c:pt idx="1077">
                  <c:v>1.599794507026669</c:v>
                </c:pt>
                <c:pt idx="1078">
                  <c:v>1.5996929407119751</c:v>
                </c:pt>
                <c:pt idx="1079">
                  <c:v>1.5996929407119751</c:v>
                </c:pt>
                <c:pt idx="1080">
                  <c:v>1.5996929407119751</c:v>
                </c:pt>
                <c:pt idx="1081">
                  <c:v>1.5996929407119751</c:v>
                </c:pt>
                <c:pt idx="1082">
                  <c:v>1.5996929407119751</c:v>
                </c:pt>
                <c:pt idx="1083">
                  <c:v>1.5996929407119751</c:v>
                </c:pt>
                <c:pt idx="1084">
                  <c:v>1.5995914936065674</c:v>
                </c:pt>
                <c:pt idx="1085">
                  <c:v>1.5995914936065674</c:v>
                </c:pt>
                <c:pt idx="1086">
                  <c:v>1.5995914936065674</c:v>
                </c:pt>
                <c:pt idx="1087">
                  <c:v>1.5994899272918701</c:v>
                </c:pt>
                <c:pt idx="1088">
                  <c:v>1.5994899272918701</c:v>
                </c:pt>
                <c:pt idx="1089">
                  <c:v>1.5994899272918701</c:v>
                </c:pt>
                <c:pt idx="1090">
                  <c:v>1.5994899272918701</c:v>
                </c:pt>
                <c:pt idx="1091">
                  <c:v>1.5994899272918701</c:v>
                </c:pt>
                <c:pt idx="1092">
                  <c:v>1.5994899272918701</c:v>
                </c:pt>
                <c:pt idx="1093">
                  <c:v>1.5993883609771729</c:v>
                </c:pt>
                <c:pt idx="1094">
                  <c:v>1.5993883609771729</c:v>
                </c:pt>
                <c:pt idx="1095">
                  <c:v>1.5993883609771729</c:v>
                </c:pt>
                <c:pt idx="1096">
                  <c:v>1.5993883609771729</c:v>
                </c:pt>
                <c:pt idx="1097">
                  <c:v>1.5993883609771729</c:v>
                </c:pt>
                <c:pt idx="1098">
                  <c:v>1.5993883609771729</c:v>
                </c:pt>
                <c:pt idx="1099">
                  <c:v>1.5993883609771729</c:v>
                </c:pt>
                <c:pt idx="1100">
                  <c:v>1.5993883609771729</c:v>
                </c:pt>
                <c:pt idx="1101">
                  <c:v>1.5992867946624756</c:v>
                </c:pt>
                <c:pt idx="1102">
                  <c:v>1.5992867946624756</c:v>
                </c:pt>
                <c:pt idx="1103">
                  <c:v>1.5991852283477783</c:v>
                </c:pt>
                <c:pt idx="1104">
                  <c:v>1.5992867946624756</c:v>
                </c:pt>
                <c:pt idx="1105">
                  <c:v>1.5992867946624756</c:v>
                </c:pt>
                <c:pt idx="1106">
                  <c:v>1.5991852283477783</c:v>
                </c:pt>
                <c:pt idx="1107">
                  <c:v>1.5991852283477783</c:v>
                </c:pt>
                <c:pt idx="1108">
                  <c:v>1.5991852283477783</c:v>
                </c:pt>
                <c:pt idx="1109">
                  <c:v>1.5991852283477783</c:v>
                </c:pt>
                <c:pt idx="1110">
                  <c:v>1.5991852283477783</c:v>
                </c:pt>
                <c:pt idx="1111">
                  <c:v>1.5990836620330811</c:v>
                </c:pt>
                <c:pt idx="1112">
                  <c:v>1.5990836620330811</c:v>
                </c:pt>
                <c:pt idx="1113">
                  <c:v>1.5990836620330811</c:v>
                </c:pt>
                <c:pt idx="1114">
                  <c:v>1.5989822149276733</c:v>
                </c:pt>
                <c:pt idx="1115">
                  <c:v>1.5990836620330811</c:v>
                </c:pt>
                <c:pt idx="1116">
                  <c:v>1.5990836620330811</c:v>
                </c:pt>
                <c:pt idx="1117">
                  <c:v>1.5989822149276733</c:v>
                </c:pt>
                <c:pt idx="1118">
                  <c:v>1.5989822149276733</c:v>
                </c:pt>
                <c:pt idx="1119">
                  <c:v>1.5989822149276733</c:v>
                </c:pt>
                <c:pt idx="1120">
                  <c:v>1.5989822149276733</c:v>
                </c:pt>
                <c:pt idx="1121">
                  <c:v>1.5988806486129759</c:v>
                </c:pt>
                <c:pt idx="1122">
                  <c:v>1.5988806486129759</c:v>
                </c:pt>
                <c:pt idx="1123">
                  <c:v>1.5988806486129759</c:v>
                </c:pt>
                <c:pt idx="1124">
                  <c:v>1.5988806486129759</c:v>
                </c:pt>
                <c:pt idx="1125">
                  <c:v>1.5987790822982788</c:v>
                </c:pt>
                <c:pt idx="1126">
                  <c:v>1.5987790822982788</c:v>
                </c:pt>
                <c:pt idx="1127">
                  <c:v>1.5987790822982788</c:v>
                </c:pt>
                <c:pt idx="1128">
                  <c:v>1.5986775159835849</c:v>
                </c:pt>
                <c:pt idx="1129">
                  <c:v>1.5987790822982788</c:v>
                </c:pt>
                <c:pt idx="1130">
                  <c:v>1.5986775159835849</c:v>
                </c:pt>
                <c:pt idx="1131">
                  <c:v>1.5986775159835849</c:v>
                </c:pt>
                <c:pt idx="1132">
                  <c:v>1.5986775159835849</c:v>
                </c:pt>
                <c:pt idx="1133">
                  <c:v>1.5985759496688881</c:v>
                </c:pt>
                <c:pt idx="1134">
                  <c:v>1.5985759496688881</c:v>
                </c:pt>
                <c:pt idx="1135">
                  <c:v>1.5985759496688881</c:v>
                </c:pt>
                <c:pt idx="1136">
                  <c:v>1.5985759496688881</c:v>
                </c:pt>
                <c:pt idx="1137">
                  <c:v>1.5985759496688881</c:v>
                </c:pt>
                <c:pt idx="1138">
                  <c:v>1.5984745025634766</c:v>
                </c:pt>
                <c:pt idx="1139">
                  <c:v>1.5984745025634766</c:v>
                </c:pt>
                <c:pt idx="1140">
                  <c:v>1.5984745025634766</c:v>
                </c:pt>
                <c:pt idx="1141">
                  <c:v>1.5984745025634766</c:v>
                </c:pt>
                <c:pt idx="1142">
                  <c:v>1.5984745025634766</c:v>
                </c:pt>
                <c:pt idx="1143">
                  <c:v>1.5983729362487851</c:v>
                </c:pt>
                <c:pt idx="1144">
                  <c:v>1.5983729362487851</c:v>
                </c:pt>
                <c:pt idx="1145">
                  <c:v>1.5983729362487851</c:v>
                </c:pt>
                <c:pt idx="1146">
                  <c:v>1.598271369934082</c:v>
                </c:pt>
                <c:pt idx="1147">
                  <c:v>1.598271369934082</c:v>
                </c:pt>
                <c:pt idx="1148">
                  <c:v>1.598271369934082</c:v>
                </c:pt>
                <c:pt idx="1149">
                  <c:v>1.598271369934082</c:v>
                </c:pt>
                <c:pt idx="1150">
                  <c:v>1.5981698036193848</c:v>
                </c:pt>
                <c:pt idx="1151">
                  <c:v>1.5981698036193848</c:v>
                </c:pt>
                <c:pt idx="1152">
                  <c:v>1.5981698036193848</c:v>
                </c:pt>
                <c:pt idx="1153">
                  <c:v>1.5980682373046846</c:v>
                </c:pt>
                <c:pt idx="1154">
                  <c:v>1.5980682373046846</c:v>
                </c:pt>
                <c:pt idx="1155">
                  <c:v>1.5980682373046846</c:v>
                </c:pt>
                <c:pt idx="1156">
                  <c:v>1.5980682373046846</c:v>
                </c:pt>
                <c:pt idx="1157">
                  <c:v>1.5980682373046846</c:v>
                </c:pt>
                <c:pt idx="1158">
                  <c:v>1.5979667901992749</c:v>
                </c:pt>
                <c:pt idx="1159">
                  <c:v>1.5979667901992749</c:v>
                </c:pt>
                <c:pt idx="1160">
                  <c:v>1.5979667901992749</c:v>
                </c:pt>
                <c:pt idx="1161">
                  <c:v>1.5979667901992749</c:v>
                </c:pt>
                <c:pt idx="1162">
                  <c:v>1.5979667901992749</c:v>
                </c:pt>
                <c:pt idx="1163">
                  <c:v>1.5978652238845819</c:v>
                </c:pt>
                <c:pt idx="1164">
                  <c:v>1.5978652238845819</c:v>
                </c:pt>
                <c:pt idx="1165">
                  <c:v>1.597763657569879</c:v>
                </c:pt>
                <c:pt idx="1166">
                  <c:v>1.597763657569879</c:v>
                </c:pt>
                <c:pt idx="1167">
                  <c:v>1.597763657569879</c:v>
                </c:pt>
                <c:pt idx="1168">
                  <c:v>1.597763657569879</c:v>
                </c:pt>
                <c:pt idx="1169">
                  <c:v>1.597763657569879</c:v>
                </c:pt>
                <c:pt idx="1170">
                  <c:v>1.597763657569879</c:v>
                </c:pt>
                <c:pt idx="1171">
                  <c:v>1.597763657569879</c:v>
                </c:pt>
                <c:pt idx="1172">
                  <c:v>1.5976620912551878</c:v>
                </c:pt>
                <c:pt idx="1173">
                  <c:v>1.5975605249404907</c:v>
                </c:pt>
                <c:pt idx="1174">
                  <c:v>1.5976620912551878</c:v>
                </c:pt>
                <c:pt idx="1175">
                  <c:v>1.5976620912551878</c:v>
                </c:pt>
                <c:pt idx="1176">
                  <c:v>1.5975605249404907</c:v>
                </c:pt>
                <c:pt idx="1177">
                  <c:v>1.5976620912551878</c:v>
                </c:pt>
                <c:pt idx="1178">
                  <c:v>1.5975605249404907</c:v>
                </c:pt>
                <c:pt idx="1179">
                  <c:v>1.5975605249404907</c:v>
                </c:pt>
                <c:pt idx="1180">
                  <c:v>1.597459077835083</c:v>
                </c:pt>
                <c:pt idx="1181">
                  <c:v>1.597459077835083</c:v>
                </c:pt>
                <c:pt idx="1182">
                  <c:v>1.597459077835083</c:v>
                </c:pt>
                <c:pt idx="1183">
                  <c:v>1.597459077835083</c:v>
                </c:pt>
                <c:pt idx="1184">
                  <c:v>1.597459077835083</c:v>
                </c:pt>
                <c:pt idx="1185">
                  <c:v>1.5973575115203886</c:v>
                </c:pt>
                <c:pt idx="1186">
                  <c:v>1.5973575115203886</c:v>
                </c:pt>
                <c:pt idx="1187">
                  <c:v>1.597459077835083</c:v>
                </c:pt>
                <c:pt idx="1188">
                  <c:v>1.5972559452056885</c:v>
                </c:pt>
                <c:pt idx="1189">
                  <c:v>1.5973575115203886</c:v>
                </c:pt>
                <c:pt idx="1190">
                  <c:v>1.5972559452056885</c:v>
                </c:pt>
                <c:pt idx="1191">
                  <c:v>1.5972559452056885</c:v>
                </c:pt>
                <c:pt idx="1192">
                  <c:v>1.5972559452056885</c:v>
                </c:pt>
                <c:pt idx="1193">
                  <c:v>1.5971543788909912</c:v>
                </c:pt>
                <c:pt idx="1194">
                  <c:v>1.5972559452056885</c:v>
                </c:pt>
                <c:pt idx="1195">
                  <c:v>1.5971543788909912</c:v>
                </c:pt>
                <c:pt idx="1196">
                  <c:v>1.5970528125762968</c:v>
                </c:pt>
                <c:pt idx="1197">
                  <c:v>1.5971543788909912</c:v>
                </c:pt>
                <c:pt idx="1198">
                  <c:v>1.5970528125762968</c:v>
                </c:pt>
                <c:pt idx="1199">
                  <c:v>1.5970528125762968</c:v>
                </c:pt>
                <c:pt idx="1200">
                  <c:v>1.5970528125762968</c:v>
                </c:pt>
                <c:pt idx="1201">
                  <c:v>1.5970528125762968</c:v>
                </c:pt>
                <c:pt idx="1202">
                  <c:v>1.5970528125762968</c:v>
                </c:pt>
                <c:pt idx="1203">
                  <c:v>1.5970528125762968</c:v>
                </c:pt>
                <c:pt idx="1204">
                  <c:v>1.5970528125762968</c:v>
                </c:pt>
                <c:pt idx="1205">
                  <c:v>1.5970528125762968</c:v>
                </c:pt>
                <c:pt idx="1206">
                  <c:v>1.5970528125762968</c:v>
                </c:pt>
                <c:pt idx="1207">
                  <c:v>1.5969513654708862</c:v>
                </c:pt>
                <c:pt idx="1208">
                  <c:v>1.5969513654708862</c:v>
                </c:pt>
                <c:pt idx="1209">
                  <c:v>1.5969513654708862</c:v>
                </c:pt>
                <c:pt idx="1210">
                  <c:v>1.5969513654708862</c:v>
                </c:pt>
                <c:pt idx="1211">
                  <c:v>1.596849799156189</c:v>
                </c:pt>
                <c:pt idx="1212">
                  <c:v>1.596849799156189</c:v>
                </c:pt>
                <c:pt idx="1213">
                  <c:v>1.596849799156189</c:v>
                </c:pt>
                <c:pt idx="1214">
                  <c:v>1.596849799156189</c:v>
                </c:pt>
                <c:pt idx="1215">
                  <c:v>1.5967482328414917</c:v>
                </c:pt>
                <c:pt idx="1216">
                  <c:v>1.5967482328414917</c:v>
                </c:pt>
                <c:pt idx="1217">
                  <c:v>1.5967482328414917</c:v>
                </c:pt>
                <c:pt idx="1218">
                  <c:v>1.5966466665267975</c:v>
                </c:pt>
                <c:pt idx="1219">
                  <c:v>1.5967482328414917</c:v>
                </c:pt>
                <c:pt idx="1220">
                  <c:v>1.5967482328414917</c:v>
                </c:pt>
                <c:pt idx="1221">
                  <c:v>1.5967482328414917</c:v>
                </c:pt>
                <c:pt idx="1222">
                  <c:v>1.5967482328414917</c:v>
                </c:pt>
                <c:pt idx="1223">
                  <c:v>1.5967482328414917</c:v>
                </c:pt>
                <c:pt idx="1224">
                  <c:v>1.5967482328414917</c:v>
                </c:pt>
                <c:pt idx="1225">
                  <c:v>1.5967482328414917</c:v>
                </c:pt>
                <c:pt idx="1226">
                  <c:v>1.5967482328414917</c:v>
                </c:pt>
                <c:pt idx="1227">
                  <c:v>1.5966466665267975</c:v>
                </c:pt>
                <c:pt idx="1228">
                  <c:v>1.5966466665267975</c:v>
                </c:pt>
                <c:pt idx="1229">
                  <c:v>1.5966466665267975</c:v>
                </c:pt>
                <c:pt idx="1230">
                  <c:v>1.5966466665267975</c:v>
                </c:pt>
                <c:pt idx="1231">
                  <c:v>1.5965451002120981</c:v>
                </c:pt>
                <c:pt idx="1232">
                  <c:v>1.5965451002120981</c:v>
                </c:pt>
                <c:pt idx="1233">
                  <c:v>1.5965451002120981</c:v>
                </c:pt>
                <c:pt idx="1234">
                  <c:v>1.5964435338974001</c:v>
                </c:pt>
                <c:pt idx="1235">
                  <c:v>1.5964435338974001</c:v>
                </c:pt>
                <c:pt idx="1236">
                  <c:v>1.5963420867919951</c:v>
                </c:pt>
                <c:pt idx="1237">
                  <c:v>1.5964435338974001</c:v>
                </c:pt>
                <c:pt idx="1238">
                  <c:v>1.5963420867919951</c:v>
                </c:pt>
                <c:pt idx="1239">
                  <c:v>1.5963420867919951</c:v>
                </c:pt>
                <c:pt idx="1240">
                  <c:v>1.5963420867919951</c:v>
                </c:pt>
                <c:pt idx="1241">
                  <c:v>1.5962405204772987</c:v>
                </c:pt>
                <c:pt idx="1242">
                  <c:v>1.5962405204772987</c:v>
                </c:pt>
                <c:pt idx="1243">
                  <c:v>1.5962405204772987</c:v>
                </c:pt>
                <c:pt idx="1244">
                  <c:v>1.5962405204772987</c:v>
                </c:pt>
                <c:pt idx="1245">
                  <c:v>1.5961389541625981</c:v>
                </c:pt>
                <c:pt idx="1246">
                  <c:v>1.5962405204772987</c:v>
                </c:pt>
                <c:pt idx="1247">
                  <c:v>1.5961389541625981</c:v>
                </c:pt>
                <c:pt idx="1248">
                  <c:v>1.5961389541625981</c:v>
                </c:pt>
                <c:pt idx="1249">
                  <c:v>1.5960373878479004</c:v>
                </c:pt>
                <c:pt idx="1250">
                  <c:v>1.5961389541625981</c:v>
                </c:pt>
                <c:pt idx="1251">
                  <c:v>1.5960373878479004</c:v>
                </c:pt>
                <c:pt idx="1252">
                  <c:v>1.5959358215332065</c:v>
                </c:pt>
                <c:pt idx="1253">
                  <c:v>1.5960373878479004</c:v>
                </c:pt>
                <c:pt idx="1254">
                  <c:v>1.5960373878479004</c:v>
                </c:pt>
                <c:pt idx="1255">
                  <c:v>1.5959358215332065</c:v>
                </c:pt>
                <c:pt idx="1256">
                  <c:v>1.5960373878479004</c:v>
                </c:pt>
                <c:pt idx="1257">
                  <c:v>1.5959358215332065</c:v>
                </c:pt>
                <c:pt idx="1258">
                  <c:v>1.5959358215332065</c:v>
                </c:pt>
                <c:pt idx="1259">
                  <c:v>1.5958343744277954</c:v>
                </c:pt>
                <c:pt idx="1260">
                  <c:v>1.5958343744277954</c:v>
                </c:pt>
                <c:pt idx="1261">
                  <c:v>1.5958343744277954</c:v>
                </c:pt>
                <c:pt idx="1262">
                  <c:v>1.5958343744277954</c:v>
                </c:pt>
                <c:pt idx="1263">
                  <c:v>1.5957328081130979</c:v>
                </c:pt>
                <c:pt idx="1264">
                  <c:v>1.5957328081130979</c:v>
                </c:pt>
                <c:pt idx="1265">
                  <c:v>1.5957328081130979</c:v>
                </c:pt>
                <c:pt idx="1266">
                  <c:v>1.5957328081130979</c:v>
                </c:pt>
                <c:pt idx="1267">
                  <c:v>1.5956312417983998</c:v>
                </c:pt>
                <c:pt idx="1268">
                  <c:v>1.5956312417983998</c:v>
                </c:pt>
                <c:pt idx="1269">
                  <c:v>1.5955296754837036</c:v>
                </c:pt>
                <c:pt idx="1270">
                  <c:v>1.5956312417983998</c:v>
                </c:pt>
                <c:pt idx="1271">
                  <c:v>1.5955296754837036</c:v>
                </c:pt>
                <c:pt idx="1272">
                  <c:v>1.5956312417983998</c:v>
                </c:pt>
                <c:pt idx="1273">
                  <c:v>1.5955296754837036</c:v>
                </c:pt>
                <c:pt idx="1274">
                  <c:v>1.5955296754837036</c:v>
                </c:pt>
                <c:pt idx="1275">
                  <c:v>1.5954281091690059</c:v>
                </c:pt>
                <c:pt idx="1276">
                  <c:v>1.5954281091690059</c:v>
                </c:pt>
                <c:pt idx="1277">
                  <c:v>1.5953266620635957</c:v>
                </c:pt>
                <c:pt idx="1278">
                  <c:v>1.5953266620635957</c:v>
                </c:pt>
                <c:pt idx="1279">
                  <c:v>1.5953266620635957</c:v>
                </c:pt>
                <c:pt idx="1280">
                  <c:v>1.5953266620635957</c:v>
                </c:pt>
                <c:pt idx="1281">
                  <c:v>1.5953266620635957</c:v>
                </c:pt>
                <c:pt idx="1282">
                  <c:v>1.5953266620635957</c:v>
                </c:pt>
                <c:pt idx="1283">
                  <c:v>1.5953266620635957</c:v>
                </c:pt>
                <c:pt idx="1284">
                  <c:v>1.5953266620635957</c:v>
                </c:pt>
                <c:pt idx="1285">
                  <c:v>1.5953266620635957</c:v>
                </c:pt>
                <c:pt idx="1286">
                  <c:v>1.5952250957489014</c:v>
                </c:pt>
                <c:pt idx="1287">
                  <c:v>1.5952250957489014</c:v>
                </c:pt>
                <c:pt idx="1288">
                  <c:v>1.5952250957489014</c:v>
                </c:pt>
                <c:pt idx="1289">
                  <c:v>1.5952250957489014</c:v>
                </c:pt>
                <c:pt idx="1290">
                  <c:v>1.5951235294342041</c:v>
                </c:pt>
                <c:pt idx="1291">
                  <c:v>1.5951235294342041</c:v>
                </c:pt>
                <c:pt idx="1292">
                  <c:v>1.5950219631195068</c:v>
                </c:pt>
                <c:pt idx="1293">
                  <c:v>1.5950219631195068</c:v>
                </c:pt>
                <c:pt idx="1294">
                  <c:v>1.5950219631195068</c:v>
                </c:pt>
                <c:pt idx="1295">
                  <c:v>1.5950219631195068</c:v>
                </c:pt>
                <c:pt idx="1296">
                  <c:v>1.5949203968048096</c:v>
                </c:pt>
                <c:pt idx="1297">
                  <c:v>1.5949203968048096</c:v>
                </c:pt>
                <c:pt idx="1298">
                  <c:v>1.5949203968048096</c:v>
                </c:pt>
                <c:pt idx="1299">
                  <c:v>1.5949203968048096</c:v>
                </c:pt>
                <c:pt idx="1300">
                  <c:v>1.5949203968048096</c:v>
                </c:pt>
                <c:pt idx="1301">
                  <c:v>1.5949203968048096</c:v>
                </c:pt>
                <c:pt idx="1302">
                  <c:v>1.5949203968048096</c:v>
                </c:pt>
                <c:pt idx="1303">
                  <c:v>1.5949203968048096</c:v>
                </c:pt>
                <c:pt idx="1304">
                  <c:v>1.5948189496994021</c:v>
                </c:pt>
                <c:pt idx="1305">
                  <c:v>1.5948189496994021</c:v>
                </c:pt>
                <c:pt idx="1306">
                  <c:v>1.5948189496994021</c:v>
                </c:pt>
                <c:pt idx="1307">
                  <c:v>1.5947173833847061</c:v>
                </c:pt>
                <c:pt idx="1308">
                  <c:v>1.5948189496994021</c:v>
                </c:pt>
                <c:pt idx="1309">
                  <c:v>1.5948189496994021</c:v>
                </c:pt>
                <c:pt idx="1310">
                  <c:v>1.5947173833847061</c:v>
                </c:pt>
                <c:pt idx="1311">
                  <c:v>1.5947173833847061</c:v>
                </c:pt>
                <c:pt idx="1312">
                  <c:v>1.5946158170700073</c:v>
                </c:pt>
                <c:pt idx="1313">
                  <c:v>1.5946158170700073</c:v>
                </c:pt>
                <c:pt idx="1314">
                  <c:v>1.5946158170700073</c:v>
                </c:pt>
                <c:pt idx="1315">
                  <c:v>1.5946158170700073</c:v>
                </c:pt>
                <c:pt idx="1316">
                  <c:v>1.5945142507553098</c:v>
                </c:pt>
                <c:pt idx="1317">
                  <c:v>1.5946158170700073</c:v>
                </c:pt>
                <c:pt idx="1318">
                  <c:v>1.5946158170700073</c:v>
                </c:pt>
                <c:pt idx="1319">
                  <c:v>1.5945142507553098</c:v>
                </c:pt>
                <c:pt idx="1320">
                  <c:v>1.5945142507553098</c:v>
                </c:pt>
                <c:pt idx="1321">
                  <c:v>1.5945142507553098</c:v>
                </c:pt>
                <c:pt idx="1322">
                  <c:v>1.5944126844406141</c:v>
                </c:pt>
                <c:pt idx="1323">
                  <c:v>1.5944126844406141</c:v>
                </c:pt>
                <c:pt idx="1324">
                  <c:v>1.5944126844406141</c:v>
                </c:pt>
                <c:pt idx="1325">
                  <c:v>1.5944126844406141</c:v>
                </c:pt>
                <c:pt idx="1326">
                  <c:v>1.5944126844406141</c:v>
                </c:pt>
                <c:pt idx="1327">
                  <c:v>1.5943111181259155</c:v>
                </c:pt>
                <c:pt idx="1328">
                  <c:v>1.5943111181259155</c:v>
                </c:pt>
                <c:pt idx="1329">
                  <c:v>1.5943111181259155</c:v>
                </c:pt>
                <c:pt idx="1330">
                  <c:v>1.5943111181259155</c:v>
                </c:pt>
                <c:pt idx="1331">
                  <c:v>1.5943111181259155</c:v>
                </c:pt>
                <c:pt idx="1332">
                  <c:v>1.5943111181259155</c:v>
                </c:pt>
                <c:pt idx="1333">
                  <c:v>1.594209671020508</c:v>
                </c:pt>
                <c:pt idx="1334">
                  <c:v>1.594209671020508</c:v>
                </c:pt>
                <c:pt idx="1335">
                  <c:v>1.5941081047058148</c:v>
                </c:pt>
                <c:pt idx="1336">
                  <c:v>1.5941081047058148</c:v>
                </c:pt>
                <c:pt idx="1337">
                  <c:v>1.5941081047058148</c:v>
                </c:pt>
                <c:pt idx="1338">
                  <c:v>1.5941081047058148</c:v>
                </c:pt>
                <c:pt idx="1339">
                  <c:v>1.5941081047058148</c:v>
                </c:pt>
                <c:pt idx="1340">
                  <c:v>1.5940065383911162</c:v>
                </c:pt>
                <c:pt idx="1341">
                  <c:v>1.5940065383911162</c:v>
                </c:pt>
                <c:pt idx="1342">
                  <c:v>1.5941081047058148</c:v>
                </c:pt>
                <c:pt idx="1343">
                  <c:v>1.5940065383911162</c:v>
                </c:pt>
                <c:pt idx="1344">
                  <c:v>1.5939049720764158</c:v>
                </c:pt>
                <c:pt idx="1345">
                  <c:v>1.5940065383911162</c:v>
                </c:pt>
                <c:pt idx="1346">
                  <c:v>1.5939049720764158</c:v>
                </c:pt>
                <c:pt idx="1347">
                  <c:v>1.5938034057617187</c:v>
                </c:pt>
                <c:pt idx="1348">
                  <c:v>1.5938034057617187</c:v>
                </c:pt>
                <c:pt idx="1349">
                  <c:v>1.5938034057617187</c:v>
                </c:pt>
                <c:pt idx="1350">
                  <c:v>1.5938034057617187</c:v>
                </c:pt>
                <c:pt idx="1351">
                  <c:v>1.5938034057617187</c:v>
                </c:pt>
                <c:pt idx="1352">
                  <c:v>1.5938034057617187</c:v>
                </c:pt>
                <c:pt idx="1353">
                  <c:v>1.593701958656311</c:v>
                </c:pt>
                <c:pt idx="1354">
                  <c:v>1.5936003923416138</c:v>
                </c:pt>
                <c:pt idx="1355">
                  <c:v>1.593701958656311</c:v>
                </c:pt>
                <c:pt idx="1356">
                  <c:v>1.593701958656311</c:v>
                </c:pt>
                <c:pt idx="1357">
                  <c:v>1.5936003923416138</c:v>
                </c:pt>
                <c:pt idx="1358">
                  <c:v>1.593701958656311</c:v>
                </c:pt>
                <c:pt idx="1359">
                  <c:v>1.5936003923416138</c:v>
                </c:pt>
                <c:pt idx="1360">
                  <c:v>1.5936003923416138</c:v>
                </c:pt>
                <c:pt idx="1361">
                  <c:v>1.5936003923416138</c:v>
                </c:pt>
                <c:pt idx="1362">
                  <c:v>1.5934988260269165</c:v>
                </c:pt>
                <c:pt idx="1363">
                  <c:v>1.5936003923416138</c:v>
                </c:pt>
                <c:pt idx="1364">
                  <c:v>1.5934988260269165</c:v>
                </c:pt>
                <c:pt idx="1365">
                  <c:v>1.5934988260269165</c:v>
                </c:pt>
                <c:pt idx="1366">
                  <c:v>1.5934988260269165</c:v>
                </c:pt>
                <c:pt idx="1367">
                  <c:v>1.5934988260269165</c:v>
                </c:pt>
                <c:pt idx="1368">
                  <c:v>1.5933972597122192</c:v>
                </c:pt>
                <c:pt idx="1369">
                  <c:v>1.5936003923416138</c:v>
                </c:pt>
                <c:pt idx="1370">
                  <c:v>1.5934988260269165</c:v>
                </c:pt>
                <c:pt idx="1371">
                  <c:v>1.5934988260269165</c:v>
                </c:pt>
                <c:pt idx="1372">
                  <c:v>1.5934988260269165</c:v>
                </c:pt>
                <c:pt idx="1373">
                  <c:v>1.5933972597122192</c:v>
                </c:pt>
                <c:pt idx="1374">
                  <c:v>1.5934988260269165</c:v>
                </c:pt>
                <c:pt idx="1375">
                  <c:v>1.5933972597122192</c:v>
                </c:pt>
                <c:pt idx="1376">
                  <c:v>1.5933972597122192</c:v>
                </c:pt>
                <c:pt idx="1377">
                  <c:v>1.5933972597122192</c:v>
                </c:pt>
                <c:pt idx="1378">
                  <c:v>1.5933972597122192</c:v>
                </c:pt>
                <c:pt idx="1379">
                  <c:v>1.5933972597122192</c:v>
                </c:pt>
                <c:pt idx="1380">
                  <c:v>1.5932956933975218</c:v>
                </c:pt>
                <c:pt idx="1381">
                  <c:v>1.5932956933975218</c:v>
                </c:pt>
                <c:pt idx="1382">
                  <c:v>1.5932956933975218</c:v>
                </c:pt>
                <c:pt idx="1383">
                  <c:v>1.5931942462921098</c:v>
                </c:pt>
                <c:pt idx="1384">
                  <c:v>1.5932956933975218</c:v>
                </c:pt>
                <c:pt idx="1385">
                  <c:v>1.5931942462921098</c:v>
                </c:pt>
                <c:pt idx="1386">
                  <c:v>1.5931942462921098</c:v>
                </c:pt>
                <c:pt idx="1387">
                  <c:v>1.5931942462921098</c:v>
                </c:pt>
                <c:pt idx="1388">
                  <c:v>1.5931942462921098</c:v>
                </c:pt>
                <c:pt idx="1389">
                  <c:v>1.593092679977417</c:v>
                </c:pt>
                <c:pt idx="1390">
                  <c:v>1.593092679977417</c:v>
                </c:pt>
                <c:pt idx="1391">
                  <c:v>1.593092679977417</c:v>
                </c:pt>
                <c:pt idx="1392">
                  <c:v>1.5929911136627197</c:v>
                </c:pt>
                <c:pt idx="1393">
                  <c:v>1.5929911136627197</c:v>
                </c:pt>
                <c:pt idx="1394">
                  <c:v>1.5928895473480225</c:v>
                </c:pt>
                <c:pt idx="1395">
                  <c:v>1.5929911136627197</c:v>
                </c:pt>
                <c:pt idx="1396">
                  <c:v>1.5928895473480225</c:v>
                </c:pt>
                <c:pt idx="1397">
                  <c:v>1.5928895473480225</c:v>
                </c:pt>
                <c:pt idx="1398">
                  <c:v>1.5928895473480225</c:v>
                </c:pt>
                <c:pt idx="1399">
                  <c:v>1.5927879810333294</c:v>
                </c:pt>
                <c:pt idx="1400">
                  <c:v>1.5927879810333294</c:v>
                </c:pt>
                <c:pt idx="1401">
                  <c:v>1.5927879810333294</c:v>
                </c:pt>
                <c:pt idx="1402">
                  <c:v>1.5927879810333294</c:v>
                </c:pt>
                <c:pt idx="1403">
                  <c:v>1.5927879810333294</c:v>
                </c:pt>
                <c:pt idx="1404">
                  <c:v>1.5927879810333294</c:v>
                </c:pt>
                <c:pt idx="1405">
                  <c:v>1.5926865339279181</c:v>
                </c:pt>
                <c:pt idx="1406">
                  <c:v>1.5926865339279181</c:v>
                </c:pt>
                <c:pt idx="1407">
                  <c:v>1.5925849676132233</c:v>
                </c:pt>
                <c:pt idx="1408">
                  <c:v>1.5926865339279181</c:v>
                </c:pt>
                <c:pt idx="1409">
                  <c:v>1.5926865339279181</c:v>
                </c:pt>
                <c:pt idx="1410">
                  <c:v>1.5925849676132233</c:v>
                </c:pt>
                <c:pt idx="1411">
                  <c:v>1.5925849676132233</c:v>
                </c:pt>
                <c:pt idx="1412">
                  <c:v>1.5925849676132233</c:v>
                </c:pt>
                <c:pt idx="1413">
                  <c:v>1.5924834012985267</c:v>
                </c:pt>
                <c:pt idx="1414">
                  <c:v>1.5924834012985267</c:v>
                </c:pt>
                <c:pt idx="1415">
                  <c:v>1.5924834012985267</c:v>
                </c:pt>
                <c:pt idx="1416">
                  <c:v>1.5923818349838306</c:v>
                </c:pt>
                <c:pt idx="1417">
                  <c:v>1.5923818349838306</c:v>
                </c:pt>
                <c:pt idx="1418">
                  <c:v>1.5923818349838306</c:v>
                </c:pt>
                <c:pt idx="1419">
                  <c:v>1.5923818349838306</c:v>
                </c:pt>
                <c:pt idx="1420">
                  <c:v>1.5923818349838306</c:v>
                </c:pt>
                <c:pt idx="1421">
                  <c:v>1.5923818349838306</c:v>
                </c:pt>
                <c:pt idx="1422">
                  <c:v>1.5923818349838306</c:v>
                </c:pt>
                <c:pt idx="1423">
                  <c:v>1.5922802686691284</c:v>
                </c:pt>
                <c:pt idx="1424">
                  <c:v>1.5922802686691284</c:v>
                </c:pt>
                <c:pt idx="1425">
                  <c:v>1.5922802686691284</c:v>
                </c:pt>
                <c:pt idx="1426">
                  <c:v>1.5922802686691284</c:v>
                </c:pt>
                <c:pt idx="1427">
                  <c:v>1.5921788215637271</c:v>
                </c:pt>
                <c:pt idx="1428">
                  <c:v>1.5921788215637271</c:v>
                </c:pt>
                <c:pt idx="1429">
                  <c:v>1.5921788215637271</c:v>
                </c:pt>
                <c:pt idx="1430">
                  <c:v>1.5920772552490234</c:v>
                </c:pt>
                <c:pt idx="1431">
                  <c:v>1.5921788215637271</c:v>
                </c:pt>
                <c:pt idx="1432">
                  <c:v>1.5921788215637271</c:v>
                </c:pt>
                <c:pt idx="1433">
                  <c:v>1.5920772552490234</c:v>
                </c:pt>
                <c:pt idx="1434">
                  <c:v>1.5919756889343233</c:v>
                </c:pt>
                <c:pt idx="1435">
                  <c:v>1.5919756889343233</c:v>
                </c:pt>
                <c:pt idx="1436">
                  <c:v>1.5919756889343233</c:v>
                </c:pt>
                <c:pt idx="1437">
                  <c:v>1.5919756889343233</c:v>
                </c:pt>
                <c:pt idx="1438">
                  <c:v>1.5918741226196278</c:v>
                </c:pt>
                <c:pt idx="1439">
                  <c:v>1.5918741226196278</c:v>
                </c:pt>
                <c:pt idx="1440">
                  <c:v>1.5918741226196278</c:v>
                </c:pt>
                <c:pt idx="1441">
                  <c:v>1.5918741226196278</c:v>
                </c:pt>
                <c:pt idx="1442">
                  <c:v>1.5918741226196278</c:v>
                </c:pt>
                <c:pt idx="1443">
                  <c:v>1.5917725563049316</c:v>
                </c:pt>
                <c:pt idx="1444">
                  <c:v>1.5917725563049316</c:v>
                </c:pt>
                <c:pt idx="1445">
                  <c:v>1.5917725563049316</c:v>
                </c:pt>
                <c:pt idx="1446">
                  <c:v>1.5916709899902373</c:v>
                </c:pt>
                <c:pt idx="1447">
                  <c:v>1.5916709899902373</c:v>
                </c:pt>
                <c:pt idx="1448">
                  <c:v>1.5916709899902373</c:v>
                </c:pt>
                <c:pt idx="1449">
                  <c:v>1.5916709899902373</c:v>
                </c:pt>
                <c:pt idx="1450">
                  <c:v>1.5916709899902373</c:v>
                </c:pt>
                <c:pt idx="1451">
                  <c:v>1.5916709899902373</c:v>
                </c:pt>
                <c:pt idx="1452">
                  <c:v>1.5916709899902373</c:v>
                </c:pt>
                <c:pt idx="1453">
                  <c:v>1.5915695428848258</c:v>
                </c:pt>
                <c:pt idx="1454">
                  <c:v>1.5915695428848258</c:v>
                </c:pt>
                <c:pt idx="1455">
                  <c:v>1.5915695428848258</c:v>
                </c:pt>
                <c:pt idx="1456">
                  <c:v>1.5915695428848258</c:v>
                </c:pt>
                <c:pt idx="1457">
                  <c:v>1.5914679765701301</c:v>
                </c:pt>
                <c:pt idx="1458">
                  <c:v>1.5914679765701301</c:v>
                </c:pt>
                <c:pt idx="1459">
                  <c:v>1.5914679765701301</c:v>
                </c:pt>
                <c:pt idx="1460">
                  <c:v>1.5914679765701301</c:v>
                </c:pt>
                <c:pt idx="1461">
                  <c:v>1.5913664102554288</c:v>
                </c:pt>
                <c:pt idx="1462">
                  <c:v>1.5913664102554288</c:v>
                </c:pt>
                <c:pt idx="1463">
                  <c:v>1.5913664102554288</c:v>
                </c:pt>
                <c:pt idx="1464">
                  <c:v>1.5912648439407349</c:v>
                </c:pt>
                <c:pt idx="1465">
                  <c:v>1.5912648439407349</c:v>
                </c:pt>
                <c:pt idx="1466">
                  <c:v>1.5912648439407349</c:v>
                </c:pt>
                <c:pt idx="1467">
                  <c:v>1.5912648439407349</c:v>
                </c:pt>
                <c:pt idx="1468">
                  <c:v>1.5912648439407349</c:v>
                </c:pt>
                <c:pt idx="1469">
                  <c:v>1.5911632776260376</c:v>
                </c:pt>
                <c:pt idx="1470">
                  <c:v>1.5911632776260376</c:v>
                </c:pt>
                <c:pt idx="1471">
                  <c:v>1.5911632776260376</c:v>
                </c:pt>
                <c:pt idx="1472">
                  <c:v>1.5911632776260376</c:v>
                </c:pt>
                <c:pt idx="1473">
                  <c:v>1.5910618305206299</c:v>
                </c:pt>
                <c:pt idx="1474">
                  <c:v>1.5910618305206299</c:v>
                </c:pt>
                <c:pt idx="1475">
                  <c:v>1.5910618305206299</c:v>
                </c:pt>
                <c:pt idx="1476">
                  <c:v>1.5909602642059326</c:v>
                </c:pt>
                <c:pt idx="1477">
                  <c:v>1.5909602642059326</c:v>
                </c:pt>
                <c:pt idx="1478">
                  <c:v>1.5909602642059326</c:v>
                </c:pt>
                <c:pt idx="1479">
                  <c:v>1.5910618305206299</c:v>
                </c:pt>
                <c:pt idx="1480">
                  <c:v>1.5909602642059326</c:v>
                </c:pt>
                <c:pt idx="1481">
                  <c:v>1.5909602642059326</c:v>
                </c:pt>
                <c:pt idx="1482">
                  <c:v>1.5909602642059326</c:v>
                </c:pt>
                <c:pt idx="1483">
                  <c:v>1.5909602642059326</c:v>
                </c:pt>
                <c:pt idx="1484">
                  <c:v>1.590858697891236</c:v>
                </c:pt>
                <c:pt idx="1485">
                  <c:v>1.5909602642059326</c:v>
                </c:pt>
                <c:pt idx="1486">
                  <c:v>1.590858697891236</c:v>
                </c:pt>
                <c:pt idx="1487">
                  <c:v>1.590858697891236</c:v>
                </c:pt>
                <c:pt idx="1488">
                  <c:v>1.590858697891236</c:v>
                </c:pt>
                <c:pt idx="1489">
                  <c:v>1.590858697891236</c:v>
                </c:pt>
                <c:pt idx="1490">
                  <c:v>1.590858697891236</c:v>
                </c:pt>
                <c:pt idx="1491">
                  <c:v>1.5907571315765452</c:v>
                </c:pt>
                <c:pt idx="1492">
                  <c:v>1.5907571315765452</c:v>
                </c:pt>
                <c:pt idx="1493">
                  <c:v>1.5906555652618464</c:v>
                </c:pt>
                <c:pt idx="1494">
                  <c:v>1.5906555652618464</c:v>
                </c:pt>
                <c:pt idx="1495">
                  <c:v>1.5905541181564331</c:v>
                </c:pt>
                <c:pt idx="1496">
                  <c:v>1.5906555652618464</c:v>
                </c:pt>
                <c:pt idx="1497">
                  <c:v>1.5907571315765452</c:v>
                </c:pt>
                <c:pt idx="1498">
                  <c:v>1.5907571315765452</c:v>
                </c:pt>
                <c:pt idx="1499">
                  <c:v>1.5905541181564331</c:v>
                </c:pt>
                <c:pt idx="1500">
                  <c:v>1.5906555652618464</c:v>
                </c:pt>
                <c:pt idx="1501">
                  <c:v>1.5906555652618464</c:v>
                </c:pt>
                <c:pt idx="1502">
                  <c:v>1.5905541181564331</c:v>
                </c:pt>
                <c:pt idx="1503">
                  <c:v>1.5904525518417429</c:v>
                </c:pt>
                <c:pt idx="1504">
                  <c:v>1.5905541181564331</c:v>
                </c:pt>
                <c:pt idx="1505">
                  <c:v>1.5904525518417429</c:v>
                </c:pt>
                <c:pt idx="1506">
                  <c:v>1.5904525518417429</c:v>
                </c:pt>
                <c:pt idx="1507">
                  <c:v>1.5903509855270401</c:v>
                </c:pt>
                <c:pt idx="1508">
                  <c:v>1.5903509855270401</c:v>
                </c:pt>
                <c:pt idx="1509">
                  <c:v>1.5904525518417429</c:v>
                </c:pt>
                <c:pt idx="1510">
                  <c:v>1.5903509855270401</c:v>
                </c:pt>
                <c:pt idx="1511">
                  <c:v>1.5903509855270401</c:v>
                </c:pt>
                <c:pt idx="1512">
                  <c:v>1.5902494192123413</c:v>
                </c:pt>
                <c:pt idx="1513">
                  <c:v>1.5902494192123413</c:v>
                </c:pt>
                <c:pt idx="1514">
                  <c:v>1.5902494192123413</c:v>
                </c:pt>
                <c:pt idx="1515">
                  <c:v>1.5902494192123413</c:v>
                </c:pt>
                <c:pt idx="1516">
                  <c:v>1.590147852897644</c:v>
                </c:pt>
                <c:pt idx="1517">
                  <c:v>1.590147852897644</c:v>
                </c:pt>
                <c:pt idx="1518">
                  <c:v>1.590147852897644</c:v>
                </c:pt>
                <c:pt idx="1519">
                  <c:v>1.590147852897644</c:v>
                </c:pt>
                <c:pt idx="1520">
                  <c:v>1.5900464057922363</c:v>
                </c:pt>
                <c:pt idx="1521">
                  <c:v>1.590147852897644</c:v>
                </c:pt>
                <c:pt idx="1522">
                  <c:v>1.5902494192123413</c:v>
                </c:pt>
                <c:pt idx="1523">
                  <c:v>1.590147852897644</c:v>
                </c:pt>
                <c:pt idx="1524">
                  <c:v>1.590147852897644</c:v>
                </c:pt>
                <c:pt idx="1525">
                  <c:v>1.590147852897644</c:v>
                </c:pt>
                <c:pt idx="1526">
                  <c:v>1.590147852897644</c:v>
                </c:pt>
                <c:pt idx="1527">
                  <c:v>1.5900464057922363</c:v>
                </c:pt>
                <c:pt idx="1528">
                  <c:v>1.590147852897644</c:v>
                </c:pt>
                <c:pt idx="1529">
                  <c:v>1.590147852897644</c:v>
                </c:pt>
                <c:pt idx="1530">
                  <c:v>1.5900464057922363</c:v>
                </c:pt>
                <c:pt idx="1531">
                  <c:v>1.5900464057922363</c:v>
                </c:pt>
                <c:pt idx="1532">
                  <c:v>1.5899448394775391</c:v>
                </c:pt>
                <c:pt idx="1533">
                  <c:v>1.5899448394775391</c:v>
                </c:pt>
                <c:pt idx="1534">
                  <c:v>1.5899448394775391</c:v>
                </c:pt>
                <c:pt idx="1535">
                  <c:v>1.5898432731628418</c:v>
                </c:pt>
                <c:pt idx="1536">
                  <c:v>1.5898432731628418</c:v>
                </c:pt>
                <c:pt idx="1537">
                  <c:v>1.5897417068481439</c:v>
                </c:pt>
                <c:pt idx="1538">
                  <c:v>1.5897417068481439</c:v>
                </c:pt>
                <c:pt idx="1539">
                  <c:v>1.5899448394775391</c:v>
                </c:pt>
                <c:pt idx="1540">
                  <c:v>1.5899448394775391</c:v>
                </c:pt>
                <c:pt idx="1541">
                  <c:v>1.5898432731628418</c:v>
                </c:pt>
                <c:pt idx="1542">
                  <c:v>1.5897417068481439</c:v>
                </c:pt>
                <c:pt idx="1543">
                  <c:v>1.5897417068481439</c:v>
                </c:pt>
                <c:pt idx="1544">
                  <c:v>1.5897417068481439</c:v>
                </c:pt>
                <c:pt idx="1545">
                  <c:v>1.5897417068481439</c:v>
                </c:pt>
                <c:pt idx="1546">
                  <c:v>1.5896401405334473</c:v>
                </c:pt>
                <c:pt idx="1547">
                  <c:v>1.5896401405334473</c:v>
                </c:pt>
                <c:pt idx="1548">
                  <c:v>1.5896401405334473</c:v>
                </c:pt>
                <c:pt idx="1549">
                  <c:v>1.5896401405334473</c:v>
                </c:pt>
                <c:pt idx="1550">
                  <c:v>1.5895385742187531</c:v>
                </c:pt>
                <c:pt idx="1551">
                  <c:v>1.5895385742187531</c:v>
                </c:pt>
                <c:pt idx="1552">
                  <c:v>1.5895385742187531</c:v>
                </c:pt>
                <c:pt idx="1553">
                  <c:v>1.5894371271133423</c:v>
                </c:pt>
                <c:pt idx="1554">
                  <c:v>1.5894371271133423</c:v>
                </c:pt>
                <c:pt idx="1555">
                  <c:v>1.5894371271133423</c:v>
                </c:pt>
                <c:pt idx="1556">
                  <c:v>1.5893355607986461</c:v>
                </c:pt>
                <c:pt idx="1557">
                  <c:v>1.5893355607986461</c:v>
                </c:pt>
                <c:pt idx="1558">
                  <c:v>1.5893355607986461</c:v>
                </c:pt>
                <c:pt idx="1559">
                  <c:v>1.589233994483948</c:v>
                </c:pt>
                <c:pt idx="1560">
                  <c:v>1.5893355607986461</c:v>
                </c:pt>
                <c:pt idx="1561">
                  <c:v>1.589233994483948</c:v>
                </c:pt>
                <c:pt idx="1562">
                  <c:v>1.589233994483948</c:v>
                </c:pt>
                <c:pt idx="1563">
                  <c:v>1.589233994483948</c:v>
                </c:pt>
                <c:pt idx="1564">
                  <c:v>1.589233994483948</c:v>
                </c:pt>
                <c:pt idx="1565">
                  <c:v>1.5891324281692505</c:v>
                </c:pt>
                <c:pt idx="1566">
                  <c:v>1.5891324281692505</c:v>
                </c:pt>
                <c:pt idx="1567">
                  <c:v>1.5891324281692505</c:v>
                </c:pt>
                <c:pt idx="1568">
                  <c:v>1.5891324281692505</c:v>
                </c:pt>
                <c:pt idx="1569">
                  <c:v>1.5890308618545541</c:v>
                </c:pt>
                <c:pt idx="1570">
                  <c:v>1.5890308618545541</c:v>
                </c:pt>
                <c:pt idx="1571">
                  <c:v>1.5890308618545541</c:v>
                </c:pt>
                <c:pt idx="1572">
                  <c:v>1.5890308618545541</c:v>
                </c:pt>
                <c:pt idx="1573">
                  <c:v>1.5890308618545541</c:v>
                </c:pt>
                <c:pt idx="1574">
                  <c:v>1.5889294147491426</c:v>
                </c:pt>
                <c:pt idx="1575">
                  <c:v>1.5890308618545541</c:v>
                </c:pt>
                <c:pt idx="1576">
                  <c:v>1.5890308618545541</c:v>
                </c:pt>
                <c:pt idx="1577">
                  <c:v>1.5889294147491426</c:v>
                </c:pt>
                <c:pt idx="1578">
                  <c:v>1.5889294147491426</c:v>
                </c:pt>
                <c:pt idx="1579">
                  <c:v>1.5889294147491426</c:v>
                </c:pt>
                <c:pt idx="1580">
                  <c:v>1.5889294147491426</c:v>
                </c:pt>
                <c:pt idx="1581">
                  <c:v>1.5888278484344478</c:v>
                </c:pt>
                <c:pt idx="1582">
                  <c:v>1.5889294147491426</c:v>
                </c:pt>
                <c:pt idx="1583">
                  <c:v>1.5888278484344478</c:v>
                </c:pt>
                <c:pt idx="1584">
                  <c:v>1.5888278484344478</c:v>
                </c:pt>
                <c:pt idx="1585">
                  <c:v>1.5888278484344478</c:v>
                </c:pt>
                <c:pt idx="1586">
                  <c:v>1.5888278484344478</c:v>
                </c:pt>
                <c:pt idx="1587">
                  <c:v>1.5888278484344478</c:v>
                </c:pt>
                <c:pt idx="1588">
                  <c:v>1.5887262821197472</c:v>
                </c:pt>
                <c:pt idx="1589">
                  <c:v>1.5887262821197472</c:v>
                </c:pt>
                <c:pt idx="1590">
                  <c:v>1.5887262821197472</c:v>
                </c:pt>
                <c:pt idx="1591">
                  <c:v>1.5886247158050508</c:v>
                </c:pt>
                <c:pt idx="1592">
                  <c:v>1.5887262821197472</c:v>
                </c:pt>
                <c:pt idx="1593">
                  <c:v>1.5886247158050508</c:v>
                </c:pt>
                <c:pt idx="1594">
                  <c:v>1.5886247158050508</c:v>
                </c:pt>
                <c:pt idx="1595">
                  <c:v>1.5885231494903564</c:v>
                </c:pt>
                <c:pt idx="1596">
                  <c:v>1.5885231494903564</c:v>
                </c:pt>
                <c:pt idx="1597">
                  <c:v>1.5885231494903564</c:v>
                </c:pt>
                <c:pt idx="1598">
                  <c:v>1.5885231494903564</c:v>
                </c:pt>
                <c:pt idx="1599">
                  <c:v>1.5885231494903564</c:v>
                </c:pt>
                <c:pt idx="1600">
                  <c:v>1.5886247158050508</c:v>
                </c:pt>
                <c:pt idx="1601">
                  <c:v>1.5886247158050508</c:v>
                </c:pt>
                <c:pt idx="1602">
                  <c:v>1.5885231494903564</c:v>
                </c:pt>
                <c:pt idx="1603">
                  <c:v>1.5885231494903564</c:v>
                </c:pt>
                <c:pt idx="1604">
                  <c:v>1.5885231494903564</c:v>
                </c:pt>
                <c:pt idx="1605">
                  <c:v>1.5885231494903564</c:v>
                </c:pt>
                <c:pt idx="1606">
                  <c:v>1.588421702384945</c:v>
                </c:pt>
                <c:pt idx="1607">
                  <c:v>1.588421702384945</c:v>
                </c:pt>
                <c:pt idx="1608">
                  <c:v>1.588421702384945</c:v>
                </c:pt>
                <c:pt idx="1609">
                  <c:v>1.588421702384945</c:v>
                </c:pt>
                <c:pt idx="1610">
                  <c:v>1.588421702384945</c:v>
                </c:pt>
                <c:pt idx="1611">
                  <c:v>1.5883201360702521</c:v>
                </c:pt>
                <c:pt idx="1612">
                  <c:v>1.5883201360702521</c:v>
                </c:pt>
                <c:pt idx="1613">
                  <c:v>1.5883201360702521</c:v>
                </c:pt>
                <c:pt idx="1614">
                  <c:v>1.5882185697555604</c:v>
                </c:pt>
                <c:pt idx="1615">
                  <c:v>1.5882185697555604</c:v>
                </c:pt>
                <c:pt idx="1616">
                  <c:v>1.5882185697555604</c:v>
                </c:pt>
                <c:pt idx="1617">
                  <c:v>1.5883201360702521</c:v>
                </c:pt>
                <c:pt idx="1618">
                  <c:v>1.5882185697555604</c:v>
                </c:pt>
                <c:pt idx="1619">
                  <c:v>1.5883201360702521</c:v>
                </c:pt>
                <c:pt idx="1620">
                  <c:v>1.5882185697555604</c:v>
                </c:pt>
                <c:pt idx="1621">
                  <c:v>1.5882185697555604</c:v>
                </c:pt>
                <c:pt idx="1622">
                  <c:v>1.5881170034408607</c:v>
                </c:pt>
                <c:pt idx="1623">
                  <c:v>1.5881170034408607</c:v>
                </c:pt>
                <c:pt idx="1624">
                  <c:v>1.5881170034408607</c:v>
                </c:pt>
                <c:pt idx="1625">
                  <c:v>1.5881170034408607</c:v>
                </c:pt>
                <c:pt idx="1626">
                  <c:v>1.5881170034408607</c:v>
                </c:pt>
                <c:pt idx="1627">
                  <c:v>1.5881170034408607</c:v>
                </c:pt>
                <c:pt idx="1628">
                  <c:v>1.5880154371261601</c:v>
                </c:pt>
                <c:pt idx="1629">
                  <c:v>1.587913990020752</c:v>
                </c:pt>
                <c:pt idx="1630">
                  <c:v>1.5880154371261601</c:v>
                </c:pt>
                <c:pt idx="1631">
                  <c:v>1.587913990020752</c:v>
                </c:pt>
                <c:pt idx="1632">
                  <c:v>1.5878124237060585</c:v>
                </c:pt>
                <c:pt idx="1633">
                  <c:v>1.587913990020752</c:v>
                </c:pt>
                <c:pt idx="1634">
                  <c:v>1.587913990020752</c:v>
                </c:pt>
                <c:pt idx="1635">
                  <c:v>1.5878124237060585</c:v>
                </c:pt>
                <c:pt idx="1636">
                  <c:v>1.5878124237060585</c:v>
                </c:pt>
                <c:pt idx="1637">
                  <c:v>1.5877108573913574</c:v>
                </c:pt>
                <c:pt idx="1638">
                  <c:v>1.5877108573913574</c:v>
                </c:pt>
                <c:pt idx="1639">
                  <c:v>1.5878124237060585</c:v>
                </c:pt>
                <c:pt idx="1640">
                  <c:v>1.5877108573913574</c:v>
                </c:pt>
                <c:pt idx="1641">
                  <c:v>1.5877108573913574</c:v>
                </c:pt>
                <c:pt idx="1642">
                  <c:v>1.5877108573913574</c:v>
                </c:pt>
                <c:pt idx="1643">
                  <c:v>1.5877108573913574</c:v>
                </c:pt>
                <c:pt idx="1644">
                  <c:v>1.5877108573913574</c:v>
                </c:pt>
                <c:pt idx="1645">
                  <c:v>1.5877108573913574</c:v>
                </c:pt>
                <c:pt idx="1646">
                  <c:v>1.5876092910766573</c:v>
                </c:pt>
                <c:pt idx="1647">
                  <c:v>1.5877108573913574</c:v>
                </c:pt>
                <c:pt idx="1648">
                  <c:v>1.5876092910766573</c:v>
                </c:pt>
                <c:pt idx="1649">
                  <c:v>1.5876092910766573</c:v>
                </c:pt>
                <c:pt idx="1650">
                  <c:v>1.5876092910766573</c:v>
                </c:pt>
                <c:pt idx="1651">
                  <c:v>1.5875077247619662</c:v>
                </c:pt>
                <c:pt idx="1652">
                  <c:v>1.5876092910766573</c:v>
                </c:pt>
                <c:pt idx="1653">
                  <c:v>1.5875077247619662</c:v>
                </c:pt>
                <c:pt idx="1654">
                  <c:v>1.5875077247619662</c:v>
                </c:pt>
                <c:pt idx="1655">
                  <c:v>1.5875077247619662</c:v>
                </c:pt>
                <c:pt idx="1656">
                  <c:v>1.5875077247619662</c:v>
                </c:pt>
                <c:pt idx="1657">
                  <c:v>1.5874062776565552</c:v>
                </c:pt>
                <c:pt idx="1658">
                  <c:v>1.5874062776565552</c:v>
                </c:pt>
                <c:pt idx="1659">
                  <c:v>1.5874062776565552</c:v>
                </c:pt>
                <c:pt idx="1660">
                  <c:v>1.5874062776565552</c:v>
                </c:pt>
                <c:pt idx="1661">
                  <c:v>1.5874062776565552</c:v>
                </c:pt>
                <c:pt idx="1662">
                  <c:v>1.5873047113418579</c:v>
                </c:pt>
                <c:pt idx="1663">
                  <c:v>1.5874062776565552</c:v>
                </c:pt>
                <c:pt idx="1664">
                  <c:v>1.5873047113418579</c:v>
                </c:pt>
                <c:pt idx="1665">
                  <c:v>1.5874062776565552</c:v>
                </c:pt>
                <c:pt idx="1666">
                  <c:v>1.5874062776565552</c:v>
                </c:pt>
                <c:pt idx="1667">
                  <c:v>1.5874062776565552</c:v>
                </c:pt>
                <c:pt idx="1668">
                  <c:v>1.5875077247619662</c:v>
                </c:pt>
                <c:pt idx="1669">
                  <c:v>1.5874062776565552</c:v>
                </c:pt>
                <c:pt idx="1670">
                  <c:v>1.5874062776565552</c:v>
                </c:pt>
                <c:pt idx="1671">
                  <c:v>1.5874062776565552</c:v>
                </c:pt>
                <c:pt idx="1672">
                  <c:v>1.5874062776565552</c:v>
                </c:pt>
                <c:pt idx="1673">
                  <c:v>1.5873047113418579</c:v>
                </c:pt>
                <c:pt idx="1674">
                  <c:v>1.5874062776565552</c:v>
                </c:pt>
                <c:pt idx="1675">
                  <c:v>1.5873047113418579</c:v>
                </c:pt>
                <c:pt idx="1676">
                  <c:v>1.5873047113418579</c:v>
                </c:pt>
                <c:pt idx="1677">
                  <c:v>1.5873047113418579</c:v>
                </c:pt>
                <c:pt idx="1678">
                  <c:v>1.5873047113418579</c:v>
                </c:pt>
                <c:pt idx="1679">
                  <c:v>1.5873047113418579</c:v>
                </c:pt>
                <c:pt idx="1680">
                  <c:v>1.5872031450271598</c:v>
                </c:pt>
                <c:pt idx="1681">
                  <c:v>1.5872031450271598</c:v>
                </c:pt>
                <c:pt idx="1682">
                  <c:v>1.5872031450271598</c:v>
                </c:pt>
                <c:pt idx="1683">
                  <c:v>1.5872031450271598</c:v>
                </c:pt>
                <c:pt idx="1684">
                  <c:v>1.5871015787124634</c:v>
                </c:pt>
                <c:pt idx="1685">
                  <c:v>1.5870000123977659</c:v>
                </c:pt>
                <c:pt idx="1686">
                  <c:v>1.5870000123977659</c:v>
                </c:pt>
                <c:pt idx="1687">
                  <c:v>1.5871015787124634</c:v>
                </c:pt>
                <c:pt idx="1688">
                  <c:v>1.5870000123977659</c:v>
                </c:pt>
                <c:pt idx="1689">
                  <c:v>1.5870000123977659</c:v>
                </c:pt>
                <c:pt idx="1690">
                  <c:v>1.5870000123977659</c:v>
                </c:pt>
                <c:pt idx="1691">
                  <c:v>1.5870000123977659</c:v>
                </c:pt>
                <c:pt idx="1692">
                  <c:v>1.5868984460830688</c:v>
                </c:pt>
                <c:pt idx="1693">
                  <c:v>1.5868984460830688</c:v>
                </c:pt>
                <c:pt idx="1694">
                  <c:v>1.5868984460830688</c:v>
                </c:pt>
                <c:pt idx="1695">
                  <c:v>1.5868984460830688</c:v>
                </c:pt>
                <c:pt idx="1696">
                  <c:v>1.5868984460830688</c:v>
                </c:pt>
                <c:pt idx="1697">
                  <c:v>1.5867969989776598</c:v>
                </c:pt>
                <c:pt idx="1698">
                  <c:v>1.5867969989776598</c:v>
                </c:pt>
                <c:pt idx="1699">
                  <c:v>1.5867969989776598</c:v>
                </c:pt>
                <c:pt idx="1700">
                  <c:v>1.5867969989776598</c:v>
                </c:pt>
                <c:pt idx="1701">
                  <c:v>1.5867969989776598</c:v>
                </c:pt>
                <c:pt idx="1702">
                  <c:v>1.5867969989776598</c:v>
                </c:pt>
                <c:pt idx="1703">
                  <c:v>1.5867969989776598</c:v>
                </c:pt>
                <c:pt idx="1704">
                  <c:v>1.5866954326629639</c:v>
                </c:pt>
                <c:pt idx="1705">
                  <c:v>1.5866954326629639</c:v>
                </c:pt>
                <c:pt idx="1706">
                  <c:v>1.5866954326629639</c:v>
                </c:pt>
                <c:pt idx="1707">
                  <c:v>1.5866954326629639</c:v>
                </c:pt>
                <c:pt idx="1708">
                  <c:v>1.5865938663482695</c:v>
                </c:pt>
                <c:pt idx="1709">
                  <c:v>1.5865938663482695</c:v>
                </c:pt>
                <c:pt idx="1710">
                  <c:v>1.5865938663482695</c:v>
                </c:pt>
                <c:pt idx="1711">
                  <c:v>1.5864923000335693</c:v>
                </c:pt>
                <c:pt idx="1712">
                  <c:v>1.5864923000335693</c:v>
                </c:pt>
                <c:pt idx="1713">
                  <c:v>1.5864923000335693</c:v>
                </c:pt>
                <c:pt idx="1714">
                  <c:v>1.5863907337188721</c:v>
                </c:pt>
                <c:pt idx="1715">
                  <c:v>1.5863907337188721</c:v>
                </c:pt>
                <c:pt idx="1716">
                  <c:v>1.5863907337188721</c:v>
                </c:pt>
                <c:pt idx="1717">
                  <c:v>1.5863907337188721</c:v>
                </c:pt>
                <c:pt idx="1718">
                  <c:v>1.5863907337188721</c:v>
                </c:pt>
                <c:pt idx="1719">
                  <c:v>1.5863907337188721</c:v>
                </c:pt>
                <c:pt idx="1720">
                  <c:v>1.5863907337188721</c:v>
                </c:pt>
                <c:pt idx="1721">
                  <c:v>1.5863907337188721</c:v>
                </c:pt>
                <c:pt idx="1722">
                  <c:v>1.5862892866134644</c:v>
                </c:pt>
                <c:pt idx="1723">
                  <c:v>1.5862892866134644</c:v>
                </c:pt>
                <c:pt idx="1724">
                  <c:v>1.5861877202987733</c:v>
                </c:pt>
                <c:pt idx="1725">
                  <c:v>1.5862892866134644</c:v>
                </c:pt>
                <c:pt idx="1726">
                  <c:v>1.5861877202987733</c:v>
                </c:pt>
                <c:pt idx="1727">
                  <c:v>1.5861877202987733</c:v>
                </c:pt>
                <c:pt idx="1728">
                  <c:v>1.5861877202987733</c:v>
                </c:pt>
                <c:pt idx="1729">
                  <c:v>1.58608615398407</c:v>
                </c:pt>
                <c:pt idx="1730">
                  <c:v>1.58608615398407</c:v>
                </c:pt>
                <c:pt idx="1731">
                  <c:v>1.58608615398407</c:v>
                </c:pt>
                <c:pt idx="1732">
                  <c:v>1.58608615398407</c:v>
                </c:pt>
                <c:pt idx="1733">
                  <c:v>1.5859845876693692</c:v>
                </c:pt>
                <c:pt idx="1734">
                  <c:v>1.5859845876693692</c:v>
                </c:pt>
                <c:pt idx="1735">
                  <c:v>1.5858830213546753</c:v>
                </c:pt>
                <c:pt idx="1736">
                  <c:v>1.5859845876693692</c:v>
                </c:pt>
                <c:pt idx="1737">
                  <c:v>1.5858830213546753</c:v>
                </c:pt>
                <c:pt idx="1738">
                  <c:v>1.5858830213546753</c:v>
                </c:pt>
                <c:pt idx="1739">
                  <c:v>1.5858830213546753</c:v>
                </c:pt>
                <c:pt idx="1740">
                  <c:v>1.5858830213546753</c:v>
                </c:pt>
                <c:pt idx="1741">
                  <c:v>1.5858830213546753</c:v>
                </c:pt>
                <c:pt idx="1742">
                  <c:v>1.5858830213546753</c:v>
                </c:pt>
                <c:pt idx="1743">
                  <c:v>1.585781574249268</c:v>
                </c:pt>
                <c:pt idx="1744">
                  <c:v>1.585781574249268</c:v>
                </c:pt>
                <c:pt idx="1745">
                  <c:v>1.5856800079345699</c:v>
                </c:pt>
                <c:pt idx="1746">
                  <c:v>1.5856800079345699</c:v>
                </c:pt>
                <c:pt idx="1747">
                  <c:v>1.585781574249268</c:v>
                </c:pt>
                <c:pt idx="1748">
                  <c:v>1.585781574249268</c:v>
                </c:pt>
                <c:pt idx="1749">
                  <c:v>1.5856800079345699</c:v>
                </c:pt>
                <c:pt idx="1750">
                  <c:v>1.585781574249268</c:v>
                </c:pt>
                <c:pt idx="1751">
                  <c:v>1.5856800079345699</c:v>
                </c:pt>
                <c:pt idx="1752">
                  <c:v>1.585578441619873</c:v>
                </c:pt>
                <c:pt idx="1753">
                  <c:v>1.585578441619873</c:v>
                </c:pt>
                <c:pt idx="1754">
                  <c:v>1.585578441619873</c:v>
                </c:pt>
                <c:pt idx="1755">
                  <c:v>1.585578441619873</c:v>
                </c:pt>
                <c:pt idx="1756">
                  <c:v>1.5854768753051758</c:v>
                </c:pt>
                <c:pt idx="1757">
                  <c:v>1.585578441619873</c:v>
                </c:pt>
                <c:pt idx="1758">
                  <c:v>1.585578441619873</c:v>
                </c:pt>
                <c:pt idx="1759">
                  <c:v>1.5854768753051758</c:v>
                </c:pt>
                <c:pt idx="1760">
                  <c:v>1.5854768753051758</c:v>
                </c:pt>
                <c:pt idx="1761">
                  <c:v>1.5853753089904778</c:v>
                </c:pt>
                <c:pt idx="1762">
                  <c:v>1.5853753089904778</c:v>
                </c:pt>
                <c:pt idx="1763">
                  <c:v>1.5853753089904778</c:v>
                </c:pt>
                <c:pt idx="1764">
                  <c:v>1.5853753089904778</c:v>
                </c:pt>
                <c:pt idx="1765">
                  <c:v>1.5852738618850721</c:v>
                </c:pt>
                <c:pt idx="1766">
                  <c:v>1.5853753089904778</c:v>
                </c:pt>
                <c:pt idx="1767">
                  <c:v>1.5852738618850721</c:v>
                </c:pt>
                <c:pt idx="1768">
                  <c:v>1.5852738618850721</c:v>
                </c:pt>
                <c:pt idx="1769">
                  <c:v>1.5851722955703718</c:v>
                </c:pt>
                <c:pt idx="1770">
                  <c:v>1.5851722955703718</c:v>
                </c:pt>
                <c:pt idx="1771">
                  <c:v>1.5851722955703718</c:v>
                </c:pt>
                <c:pt idx="1772">
                  <c:v>1.5851722955703718</c:v>
                </c:pt>
                <c:pt idx="1773">
                  <c:v>1.5850707292556763</c:v>
                </c:pt>
                <c:pt idx="1774">
                  <c:v>1.5850707292556763</c:v>
                </c:pt>
                <c:pt idx="1775">
                  <c:v>1.5851722955703718</c:v>
                </c:pt>
                <c:pt idx="1776">
                  <c:v>1.5851722955703718</c:v>
                </c:pt>
                <c:pt idx="1777">
                  <c:v>1.5851722955703718</c:v>
                </c:pt>
                <c:pt idx="1778">
                  <c:v>1.5851722955703718</c:v>
                </c:pt>
                <c:pt idx="1779">
                  <c:v>1.5850707292556763</c:v>
                </c:pt>
                <c:pt idx="1780">
                  <c:v>1.584969162940979</c:v>
                </c:pt>
                <c:pt idx="1781">
                  <c:v>1.5850707292556763</c:v>
                </c:pt>
                <c:pt idx="1782">
                  <c:v>1.5850707292556763</c:v>
                </c:pt>
                <c:pt idx="1783">
                  <c:v>1.584969162940979</c:v>
                </c:pt>
                <c:pt idx="1784">
                  <c:v>1.584969162940979</c:v>
                </c:pt>
                <c:pt idx="1785">
                  <c:v>1.584969162940979</c:v>
                </c:pt>
                <c:pt idx="1786">
                  <c:v>1.5848675966262846</c:v>
                </c:pt>
                <c:pt idx="1787">
                  <c:v>1.584969162940979</c:v>
                </c:pt>
                <c:pt idx="1788">
                  <c:v>1.5847660303115845</c:v>
                </c:pt>
                <c:pt idx="1789">
                  <c:v>1.5848675966262846</c:v>
                </c:pt>
                <c:pt idx="1790">
                  <c:v>1.5847660303115845</c:v>
                </c:pt>
                <c:pt idx="1791">
                  <c:v>1.5847660303115845</c:v>
                </c:pt>
                <c:pt idx="1792">
                  <c:v>1.5847660303115845</c:v>
                </c:pt>
                <c:pt idx="1793">
                  <c:v>1.5845630168914795</c:v>
                </c:pt>
                <c:pt idx="1794">
                  <c:v>1.5847660303115845</c:v>
                </c:pt>
                <c:pt idx="1795">
                  <c:v>1.5847660303115845</c:v>
                </c:pt>
                <c:pt idx="1796">
                  <c:v>1.5846645832061768</c:v>
                </c:pt>
                <c:pt idx="1797">
                  <c:v>1.5845630168914795</c:v>
                </c:pt>
                <c:pt idx="1798">
                  <c:v>1.5846645832061768</c:v>
                </c:pt>
                <c:pt idx="1799">
                  <c:v>1.5846645832061768</c:v>
                </c:pt>
                <c:pt idx="1800">
                  <c:v>1.5845630168914795</c:v>
                </c:pt>
                <c:pt idx="1801">
                  <c:v>1.5845630168914795</c:v>
                </c:pt>
                <c:pt idx="1802">
                  <c:v>1.5844614505767822</c:v>
                </c:pt>
                <c:pt idx="1803">
                  <c:v>1.5845630168914795</c:v>
                </c:pt>
                <c:pt idx="1804">
                  <c:v>1.5844614505767822</c:v>
                </c:pt>
                <c:pt idx="1805">
                  <c:v>1.5846645832061768</c:v>
                </c:pt>
                <c:pt idx="1806">
                  <c:v>1.5846645832061768</c:v>
                </c:pt>
                <c:pt idx="1807">
                  <c:v>1.5846645832061768</c:v>
                </c:pt>
                <c:pt idx="1808">
                  <c:v>1.5846645832061768</c:v>
                </c:pt>
                <c:pt idx="1809">
                  <c:v>1.5845630168914795</c:v>
                </c:pt>
                <c:pt idx="1810">
                  <c:v>1.5846645832061768</c:v>
                </c:pt>
                <c:pt idx="1811">
                  <c:v>1.5845630168914795</c:v>
                </c:pt>
                <c:pt idx="1812">
                  <c:v>1.5845630168914795</c:v>
                </c:pt>
                <c:pt idx="1813">
                  <c:v>1.5845630168914795</c:v>
                </c:pt>
                <c:pt idx="1814">
                  <c:v>1.5845630168914795</c:v>
                </c:pt>
                <c:pt idx="1815">
                  <c:v>1.5845630168914795</c:v>
                </c:pt>
                <c:pt idx="1816">
                  <c:v>1.5844614505767822</c:v>
                </c:pt>
                <c:pt idx="1817">
                  <c:v>1.5844614505767822</c:v>
                </c:pt>
                <c:pt idx="1818">
                  <c:v>1.5844614505767822</c:v>
                </c:pt>
                <c:pt idx="1819">
                  <c:v>1.5843598842620861</c:v>
                </c:pt>
                <c:pt idx="1820">
                  <c:v>1.5843598842620861</c:v>
                </c:pt>
                <c:pt idx="1821">
                  <c:v>1.5843598842620861</c:v>
                </c:pt>
                <c:pt idx="1822">
                  <c:v>1.5843598842620861</c:v>
                </c:pt>
                <c:pt idx="1823">
                  <c:v>1.5842583179473877</c:v>
                </c:pt>
                <c:pt idx="1824">
                  <c:v>1.5841568708419831</c:v>
                </c:pt>
                <c:pt idx="1825">
                  <c:v>1.5842583179473877</c:v>
                </c:pt>
                <c:pt idx="1826">
                  <c:v>1.5842583179473877</c:v>
                </c:pt>
                <c:pt idx="1827">
                  <c:v>1.5841568708419831</c:v>
                </c:pt>
                <c:pt idx="1828">
                  <c:v>1.5841568708419831</c:v>
                </c:pt>
                <c:pt idx="1829">
                  <c:v>1.5841568708419831</c:v>
                </c:pt>
                <c:pt idx="1830">
                  <c:v>1.5841568708419831</c:v>
                </c:pt>
                <c:pt idx="1831">
                  <c:v>1.5841568708419831</c:v>
                </c:pt>
                <c:pt idx="1832">
                  <c:v>1.5840553045272865</c:v>
                </c:pt>
                <c:pt idx="1833">
                  <c:v>1.5840553045272865</c:v>
                </c:pt>
                <c:pt idx="1834">
                  <c:v>1.5840553045272865</c:v>
                </c:pt>
                <c:pt idx="1835">
                  <c:v>1.5839537382125854</c:v>
                </c:pt>
                <c:pt idx="1836">
                  <c:v>1.5840553045272865</c:v>
                </c:pt>
                <c:pt idx="1837">
                  <c:v>1.5839537382125854</c:v>
                </c:pt>
                <c:pt idx="1838">
                  <c:v>1.5839537382125854</c:v>
                </c:pt>
                <c:pt idx="1839">
                  <c:v>1.5838521718978911</c:v>
                </c:pt>
                <c:pt idx="1840">
                  <c:v>1.5838521718978911</c:v>
                </c:pt>
                <c:pt idx="1841">
                  <c:v>1.5838521718978911</c:v>
                </c:pt>
                <c:pt idx="1842">
                  <c:v>1.5837506055831898</c:v>
                </c:pt>
                <c:pt idx="1843">
                  <c:v>1.5837506055831898</c:v>
                </c:pt>
                <c:pt idx="1844">
                  <c:v>1.5837506055831898</c:v>
                </c:pt>
                <c:pt idx="1845">
                  <c:v>1.5838521718978911</c:v>
                </c:pt>
                <c:pt idx="1846">
                  <c:v>1.5838521718978911</c:v>
                </c:pt>
                <c:pt idx="1847">
                  <c:v>1.5837506055831898</c:v>
                </c:pt>
                <c:pt idx="1848">
                  <c:v>1.5837506055831898</c:v>
                </c:pt>
                <c:pt idx="1849">
                  <c:v>1.5837506055831898</c:v>
                </c:pt>
                <c:pt idx="1850">
                  <c:v>1.5837506055831898</c:v>
                </c:pt>
                <c:pt idx="1851">
                  <c:v>1.5837506055831898</c:v>
                </c:pt>
                <c:pt idx="1852">
                  <c:v>1.5836491584777832</c:v>
                </c:pt>
                <c:pt idx="1853">
                  <c:v>1.5836491584777832</c:v>
                </c:pt>
                <c:pt idx="1854">
                  <c:v>1.5835475921630859</c:v>
                </c:pt>
                <c:pt idx="1855">
                  <c:v>1.5835475921630859</c:v>
                </c:pt>
                <c:pt idx="1856">
                  <c:v>1.5835475921630859</c:v>
                </c:pt>
                <c:pt idx="1857">
                  <c:v>1.5834460258483887</c:v>
                </c:pt>
                <c:pt idx="1858">
                  <c:v>1.5834460258483887</c:v>
                </c:pt>
                <c:pt idx="1859">
                  <c:v>1.5833444595336914</c:v>
                </c:pt>
                <c:pt idx="1860">
                  <c:v>1.5833444595336914</c:v>
                </c:pt>
                <c:pt idx="1861">
                  <c:v>1.5833444595336914</c:v>
                </c:pt>
                <c:pt idx="1862">
                  <c:v>1.5834460258483887</c:v>
                </c:pt>
                <c:pt idx="1863">
                  <c:v>1.5832428932189939</c:v>
                </c:pt>
                <c:pt idx="1864">
                  <c:v>1.5832428932189939</c:v>
                </c:pt>
                <c:pt idx="1865">
                  <c:v>1.5832428932189939</c:v>
                </c:pt>
                <c:pt idx="1866">
                  <c:v>1.5832428932189939</c:v>
                </c:pt>
                <c:pt idx="1867">
                  <c:v>1.5832428932189939</c:v>
                </c:pt>
                <c:pt idx="1868">
                  <c:v>1.5832428932189939</c:v>
                </c:pt>
                <c:pt idx="1869">
                  <c:v>1.5831414461135864</c:v>
                </c:pt>
                <c:pt idx="1870">
                  <c:v>1.5831414461135864</c:v>
                </c:pt>
                <c:pt idx="1871">
                  <c:v>1.5831414461135864</c:v>
                </c:pt>
                <c:pt idx="1872">
                  <c:v>1.5831414461135864</c:v>
                </c:pt>
                <c:pt idx="1873">
                  <c:v>1.5831414461135864</c:v>
                </c:pt>
                <c:pt idx="1874">
                  <c:v>1.58303987979889</c:v>
                </c:pt>
                <c:pt idx="1875">
                  <c:v>1.58303987979889</c:v>
                </c:pt>
                <c:pt idx="1876">
                  <c:v>1.58303987979889</c:v>
                </c:pt>
                <c:pt idx="1877">
                  <c:v>1.58303987979889</c:v>
                </c:pt>
                <c:pt idx="1878">
                  <c:v>1.5829383134841888</c:v>
                </c:pt>
                <c:pt idx="1879">
                  <c:v>1.5829383134841888</c:v>
                </c:pt>
                <c:pt idx="1880">
                  <c:v>1.5828367471694889</c:v>
                </c:pt>
                <c:pt idx="1881">
                  <c:v>1.5828367471694889</c:v>
                </c:pt>
                <c:pt idx="1882">
                  <c:v>1.5828367471694889</c:v>
                </c:pt>
                <c:pt idx="1883">
                  <c:v>1.5828367471694889</c:v>
                </c:pt>
                <c:pt idx="1884">
                  <c:v>1.5828367471694889</c:v>
                </c:pt>
                <c:pt idx="1885">
                  <c:v>1.5828367471694889</c:v>
                </c:pt>
                <c:pt idx="1886">
                  <c:v>1.582735180854798</c:v>
                </c:pt>
                <c:pt idx="1887">
                  <c:v>1.5828367471694889</c:v>
                </c:pt>
                <c:pt idx="1888">
                  <c:v>1.582735180854798</c:v>
                </c:pt>
                <c:pt idx="1889">
                  <c:v>1.582735180854798</c:v>
                </c:pt>
                <c:pt idx="1890">
                  <c:v>1.5826337337493896</c:v>
                </c:pt>
                <c:pt idx="1891">
                  <c:v>1.5826337337493896</c:v>
                </c:pt>
                <c:pt idx="1892">
                  <c:v>1.5826337337493896</c:v>
                </c:pt>
                <c:pt idx="1893">
                  <c:v>1.5826337337493896</c:v>
                </c:pt>
                <c:pt idx="1894">
                  <c:v>1.5826337337493896</c:v>
                </c:pt>
                <c:pt idx="1895">
                  <c:v>1.5826337337493896</c:v>
                </c:pt>
                <c:pt idx="1896">
                  <c:v>1.5825321674346924</c:v>
                </c:pt>
                <c:pt idx="1897">
                  <c:v>1.5825321674346924</c:v>
                </c:pt>
                <c:pt idx="1898">
                  <c:v>1.5824306011199938</c:v>
                </c:pt>
                <c:pt idx="1899">
                  <c:v>1.5824306011199938</c:v>
                </c:pt>
                <c:pt idx="1900">
                  <c:v>1.5824306011199938</c:v>
                </c:pt>
                <c:pt idx="1901">
                  <c:v>1.5824306011199938</c:v>
                </c:pt>
                <c:pt idx="1902">
                  <c:v>1.5824306011199938</c:v>
                </c:pt>
                <c:pt idx="1903">
                  <c:v>1.5823290348052981</c:v>
                </c:pt>
                <c:pt idx="1904">
                  <c:v>1.5823290348052981</c:v>
                </c:pt>
                <c:pt idx="1905">
                  <c:v>1.5823290348052981</c:v>
                </c:pt>
                <c:pt idx="1906">
                  <c:v>1.5823290348052981</c:v>
                </c:pt>
                <c:pt idx="1907">
                  <c:v>1.5823290348052981</c:v>
                </c:pt>
                <c:pt idx="1908">
                  <c:v>1.5822274684906021</c:v>
                </c:pt>
                <c:pt idx="1909">
                  <c:v>1.5822274684906021</c:v>
                </c:pt>
                <c:pt idx="1910">
                  <c:v>1.5821259021759033</c:v>
                </c:pt>
                <c:pt idx="1911">
                  <c:v>1.5821259021759033</c:v>
                </c:pt>
                <c:pt idx="1912">
                  <c:v>1.5820244550704914</c:v>
                </c:pt>
                <c:pt idx="1913">
                  <c:v>1.5820244550704914</c:v>
                </c:pt>
                <c:pt idx="1914">
                  <c:v>1.5820244550704914</c:v>
                </c:pt>
                <c:pt idx="1915">
                  <c:v>1.5820244550704914</c:v>
                </c:pt>
                <c:pt idx="1916">
                  <c:v>1.5820244550704914</c:v>
                </c:pt>
                <c:pt idx="1917">
                  <c:v>1.5821259021759033</c:v>
                </c:pt>
                <c:pt idx="1918">
                  <c:v>1.5820244550704914</c:v>
                </c:pt>
                <c:pt idx="1919">
                  <c:v>1.5820244550704914</c:v>
                </c:pt>
                <c:pt idx="1920">
                  <c:v>1.5820244550704914</c:v>
                </c:pt>
                <c:pt idx="1921">
                  <c:v>1.5819228887557979</c:v>
                </c:pt>
                <c:pt idx="1922">
                  <c:v>1.5819228887557979</c:v>
                </c:pt>
                <c:pt idx="1923">
                  <c:v>1.5818213224410982</c:v>
                </c:pt>
                <c:pt idx="1924">
                  <c:v>1.5818213224410982</c:v>
                </c:pt>
                <c:pt idx="1925">
                  <c:v>1.5818213224410982</c:v>
                </c:pt>
                <c:pt idx="1926">
                  <c:v>1.5818213224410982</c:v>
                </c:pt>
                <c:pt idx="1927">
                  <c:v>1.5817197561264038</c:v>
                </c:pt>
                <c:pt idx="1928">
                  <c:v>1.5817197561264038</c:v>
                </c:pt>
                <c:pt idx="1929">
                  <c:v>1.5817197561264038</c:v>
                </c:pt>
                <c:pt idx="1930">
                  <c:v>1.5818213224410982</c:v>
                </c:pt>
                <c:pt idx="1931">
                  <c:v>1.5818213224410982</c:v>
                </c:pt>
                <c:pt idx="1932">
                  <c:v>1.5817197561264038</c:v>
                </c:pt>
                <c:pt idx="1933">
                  <c:v>1.5817197561264038</c:v>
                </c:pt>
                <c:pt idx="1934">
                  <c:v>1.5817197561264038</c:v>
                </c:pt>
                <c:pt idx="1935">
                  <c:v>1.5817197561264038</c:v>
                </c:pt>
                <c:pt idx="1936">
                  <c:v>1.5817197561264038</c:v>
                </c:pt>
                <c:pt idx="1937">
                  <c:v>1.5816181898117108</c:v>
                </c:pt>
                <c:pt idx="1938">
                  <c:v>1.5816181898117108</c:v>
                </c:pt>
                <c:pt idx="1939">
                  <c:v>1.5816181898117108</c:v>
                </c:pt>
                <c:pt idx="1940">
                  <c:v>1.5816181898117108</c:v>
                </c:pt>
                <c:pt idx="1941">
                  <c:v>1.5816181898117108</c:v>
                </c:pt>
                <c:pt idx="1942">
                  <c:v>1.5815167427062988</c:v>
                </c:pt>
                <c:pt idx="1943">
                  <c:v>1.5817197561264038</c:v>
                </c:pt>
                <c:pt idx="1944">
                  <c:v>1.5817197561264038</c:v>
                </c:pt>
                <c:pt idx="1945">
                  <c:v>1.5817197561264038</c:v>
                </c:pt>
                <c:pt idx="1946">
                  <c:v>1.5817197561264038</c:v>
                </c:pt>
                <c:pt idx="1947">
                  <c:v>1.5816181898117108</c:v>
                </c:pt>
                <c:pt idx="1948">
                  <c:v>1.5816181898117108</c:v>
                </c:pt>
                <c:pt idx="1949">
                  <c:v>1.5815167427062988</c:v>
                </c:pt>
                <c:pt idx="1950">
                  <c:v>1.5815167427062988</c:v>
                </c:pt>
                <c:pt idx="1951">
                  <c:v>1.5815167427062988</c:v>
                </c:pt>
                <c:pt idx="1952">
                  <c:v>1.5815167427062988</c:v>
                </c:pt>
                <c:pt idx="1953">
                  <c:v>1.5815167427062988</c:v>
                </c:pt>
                <c:pt idx="1954">
                  <c:v>1.5815167427062988</c:v>
                </c:pt>
                <c:pt idx="1955">
                  <c:v>1.5815167427062988</c:v>
                </c:pt>
                <c:pt idx="1956">
                  <c:v>1.5815167427062988</c:v>
                </c:pt>
                <c:pt idx="1957">
                  <c:v>1.5814151763916049</c:v>
                </c:pt>
                <c:pt idx="1958">
                  <c:v>1.5814151763916049</c:v>
                </c:pt>
                <c:pt idx="1959">
                  <c:v>1.5813136100769039</c:v>
                </c:pt>
                <c:pt idx="1960">
                  <c:v>1.5814151763916049</c:v>
                </c:pt>
                <c:pt idx="1961">
                  <c:v>1.5813136100769039</c:v>
                </c:pt>
                <c:pt idx="1962">
                  <c:v>1.5812120437622081</c:v>
                </c:pt>
                <c:pt idx="1963">
                  <c:v>1.5813136100769039</c:v>
                </c:pt>
                <c:pt idx="1964">
                  <c:v>1.5812120437622081</c:v>
                </c:pt>
                <c:pt idx="1965">
                  <c:v>1.5812120437622081</c:v>
                </c:pt>
                <c:pt idx="1966">
                  <c:v>1.5812120437622081</c:v>
                </c:pt>
                <c:pt idx="1967">
                  <c:v>1.5812120437622081</c:v>
                </c:pt>
                <c:pt idx="1968">
                  <c:v>1.58111047744751</c:v>
                </c:pt>
                <c:pt idx="1969">
                  <c:v>1.58111047744751</c:v>
                </c:pt>
                <c:pt idx="1970">
                  <c:v>1.58111047744751</c:v>
                </c:pt>
                <c:pt idx="1971">
                  <c:v>1.5809074640274061</c:v>
                </c:pt>
                <c:pt idx="1972">
                  <c:v>1.5809074640274061</c:v>
                </c:pt>
                <c:pt idx="1973">
                  <c:v>1.5809074640274061</c:v>
                </c:pt>
                <c:pt idx="1974">
                  <c:v>1.5809074640274061</c:v>
                </c:pt>
                <c:pt idx="1975">
                  <c:v>1.5809074640274061</c:v>
                </c:pt>
                <c:pt idx="1976">
                  <c:v>1.5808058977127075</c:v>
                </c:pt>
                <c:pt idx="1977">
                  <c:v>1.5809074640274061</c:v>
                </c:pt>
                <c:pt idx="1978">
                  <c:v>1.5809074640274061</c:v>
                </c:pt>
                <c:pt idx="1979">
                  <c:v>1.5808058977127075</c:v>
                </c:pt>
                <c:pt idx="1980">
                  <c:v>1.5809074640274061</c:v>
                </c:pt>
                <c:pt idx="1981">
                  <c:v>1.5808058977127075</c:v>
                </c:pt>
                <c:pt idx="1982">
                  <c:v>1.5807043313980103</c:v>
                </c:pt>
                <c:pt idx="1983">
                  <c:v>1.5808058977127075</c:v>
                </c:pt>
                <c:pt idx="1984">
                  <c:v>1.5807043313980103</c:v>
                </c:pt>
                <c:pt idx="1985">
                  <c:v>1.5807043313980103</c:v>
                </c:pt>
                <c:pt idx="1986">
                  <c:v>1.5807043313980103</c:v>
                </c:pt>
                <c:pt idx="1987">
                  <c:v>1.5806027650833141</c:v>
                </c:pt>
                <c:pt idx="1988">
                  <c:v>1.5806027650833141</c:v>
                </c:pt>
                <c:pt idx="1989">
                  <c:v>1.5805013179779024</c:v>
                </c:pt>
                <c:pt idx="1990">
                  <c:v>1.5805013179779024</c:v>
                </c:pt>
                <c:pt idx="1991">
                  <c:v>1.5805013179779024</c:v>
                </c:pt>
                <c:pt idx="1992">
                  <c:v>1.5805013179779024</c:v>
                </c:pt>
                <c:pt idx="1993">
                  <c:v>1.580399751663208</c:v>
                </c:pt>
                <c:pt idx="1994">
                  <c:v>1.5805013179779024</c:v>
                </c:pt>
                <c:pt idx="1995">
                  <c:v>1.580399751663208</c:v>
                </c:pt>
                <c:pt idx="1996">
                  <c:v>1.580399751663208</c:v>
                </c:pt>
                <c:pt idx="1997">
                  <c:v>1.580399751663208</c:v>
                </c:pt>
                <c:pt idx="1998">
                  <c:v>1.580399751663208</c:v>
                </c:pt>
                <c:pt idx="1999">
                  <c:v>1.5802981853485107</c:v>
                </c:pt>
                <c:pt idx="2000">
                  <c:v>1.5802981853485107</c:v>
                </c:pt>
                <c:pt idx="2001">
                  <c:v>1.5802981853485107</c:v>
                </c:pt>
                <c:pt idx="2002">
                  <c:v>1.5801966190338135</c:v>
                </c:pt>
                <c:pt idx="2003">
                  <c:v>1.5801966190338135</c:v>
                </c:pt>
                <c:pt idx="2004">
                  <c:v>1.5800950527191158</c:v>
                </c:pt>
                <c:pt idx="2005">
                  <c:v>1.5800950527191158</c:v>
                </c:pt>
                <c:pt idx="2006">
                  <c:v>1.5800950527191158</c:v>
                </c:pt>
                <c:pt idx="2007">
                  <c:v>1.5800950527191158</c:v>
                </c:pt>
                <c:pt idx="2008">
                  <c:v>1.5800950527191158</c:v>
                </c:pt>
                <c:pt idx="2009">
                  <c:v>1.5799934864044145</c:v>
                </c:pt>
                <c:pt idx="2010">
                  <c:v>1.5800950527191158</c:v>
                </c:pt>
                <c:pt idx="2011">
                  <c:v>1.5800950527191158</c:v>
                </c:pt>
                <c:pt idx="2012">
                  <c:v>1.5800950527191158</c:v>
                </c:pt>
                <c:pt idx="2013">
                  <c:v>1.5799934864044145</c:v>
                </c:pt>
                <c:pt idx="2014">
                  <c:v>1.5799934864044145</c:v>
                </c:pt>
                <c:pt idx="2015">
                  <c:v>1.5799934864044145</c:v>
                </c:pt>
                <c:pt idx="2016">
                  <c:v>1.5798920392990112</c:v>
                </c:pt>
                <c:pt idx="2017">
                  <c:v>1.5798920392990112</c:v>
                </c:pt>
                <c:pt idx="2018">
                  <c:v>1.5798920392990112</c:v>
                </c:pt>
                <c:pt idx="2019">
                  <c:v>1.5797904729843111</c:v>
                </c:pt>
                <c:pt idx="2020">
                  <c:v>1.5797904729843111</c:v>
                </c:pt>
                <c:pt idx="2021">
                  <c:v>1.5797904729843111</c:v>
                </c:pt>
                <c:pt idx="2022">
                  <c:v>1.5796889066696167</c:v>
                </c:pt>
                <c:pt idx="2023">
                  <c:v>1.5796889066696167</c:v>
                </c:pt>
                <c:pt idx="2024">
                  <c:v>1.5797904729843111</c:v>
                </c:pt>
                <c:pt idx="2025">
                  <c:v>1.5796889066696167</c:v>
                </c:pt>
                <c:pt idx="2026">
                  <c:v>1.5795873403549194</c:v>
                </c:pt>
                <c:pt idx="2027">
                  <c:v>1.5795873403549194</c:v>
                </c:pt>
                <c:pt idx="2028">
                  <c:v>1.5795873403549194</c:v>
                </c:pt>
                <c:pt idx="2029">
                  <c:v>1.5795873403549194</c:v>
                </c:pt>
                <c:pt idx="2030">
                  <c:v>1.5795873403549194</c:v>
                </c:pt>
                <c:pt idx="2031">
                  <c:v>1.5794857740402251</c:v>
                </c:pt>
                <c:pt idx="2032">
                  <c:v>1.5793843269348145</c:v>
                </c:pt>
                <c:pt idx="2033">
                  <c:v>1.5794857740402251</c:v>
                </c:pt>
                <c:pt idx="2034">
                  <c:v>1.5794857740402251</c:v>
                </c:pt>
                <c:pt idx="2035">
                  <c:v>1.5793843269348145</c:v>
                </c:pt>
                <c:pt idx="2036">
                  <c:v>1.5793843269348145</c:v>
                </c:pt>
                <c:pt idx="2037">
                  <c:v>1.5793843269348145</c:v>
                </c:pt>
                <c:pt idx="2038">
                  <c:v>1.5793843269348145</c:v>
                </c:pt>
                <c:pt idx="2039">
                  <c:v>1.5792827606201181</c:v>
                </c:pt>
                <c:pt idx="2040">
                  <c:v>1.5792827606201181</c:v>
                </c:pt>
                <c:pt idx="2041">
                  <c:v>1.5792827606201181</c:v>
                </c:pt>
                <c:pt idx="2042">
                  <c:v>1.5792827606201181</c:v>
                </c:pt>
                <c:pt idx="2043">
                  <c:v>1.5791811943054199</c:v>
                </c:pt>
                <c:pt idx="2044">
                  <c:v>1.5791811943054199</c:v>
                </c:pt>
                <c:pt idx="2045">
                  <c:v>1.5791811943054199</c:v>
                </c:pt>
                <c:pt idx="2046">
                  <c:v>1.5790796279907227</c:v>
                </c:pt>
                <c:pt idx="2047">
                  <c:v>1.5790796279907227</c:v>
                </c:pt>
                <c:pt idx="2048">
                  <c:v>1.5790796279907227</c:v>
                </c:pt>
                <c:pt idx="2049">
                  <c:v>1.5790796279907227</c:v>
                </c:pt>
                <c:pt idx="2050">
                  <c:v>1.5790796279907227</c:v>
                </c:pt>
                <c:pt idx="2051">
                  <c:v>1.5790796279907227</c:v>
                </c:pt>
                <c:pt idx="2052">
                  <c:v>1.5789780616760292</c:v>
                </c:pt>
                <c:pt idx="2053">
                  <c:v>1.5789780616760292</c:v>
                </c:pt>
                <c:pt idx="2054">
                  <c:v>1.5789780616760292</c:v>
                </c:pt>
                <c:pt idx="2055">
                  <c:v>1.5789780616760292</c:v>
                </c:pt>
                <c:pt idx="2056">
                  <c:v>1.5788766145706177</c:v>
                </c:pt>
                <c:pt idx="2057">
                  <c:v>1.5788766145706177</c:v>
                </c:pt>
                <c:pt idx="2058">
                  <c:v>1.5788766145706177</c:v>
                </c:pt>
                <c:pt idx="2059">
                  <c:v>1.5788766145706177</c:v>
                </c:pt>
                <c:pt idx="2060">
                  <c:v>1.5787750482559204</c:v>
                </c:pt>
                <c:pt idx="2061">
                  <c:v>1.5787750482559204</c:v>
                </c:pt>
                <c:pt idx="2062">
                  <c:v>1.5786734819412269</c:v>
                </c:pt>
                <c:pt idx="2063">
                  <c:v>1.5786734819412269</c:v>
                </c:pt>
                <c:pt idx="2064">
                  <c:v>1.5785719156265261</c:v>
                </c:pt>
                <c:pt idx="2065">
                  <c:v>1.5786734819412269</c:v>
                </c:pt>
                <c:pt idx="2066">
                  <c:v>1.5785719156265261</c:v>
                </c:pt>
                <c:pt idx="2067">
                  <c:v>1.5785719156265261</c:v>
                </c:pt>
                <c:pt idx="2068">
                  <c:v>1.5785719156265261</c:v>
                </c:pt>
                <c:pt idx="2069">
                  <c:v>1.5784703493118315</c:v>
                </c:pt>
                <c:pt idx="2070">
                  <c:v>1.5785719156265261</c:v>
                </c:pt>
                <c:pt idx="2071">
                  <c:v>1.5784703493118315</c:v>
                </c:pt>
                <c:pt idx="2072">
                  <c:v>1.5784703493118315</c:v>
                </c:pt>
                <c:pt idx="2073">
                  <c:v>1.5783689022064209</c:v>
                </c:pt>
                <c:pt idx="2074">
                  <c:v>1.5783689022064209</c:v>
                </c:pt>
                <c:pt idx="2075">
                  <c:v>1.5783689022064209</c:v>
                </c:pt>
                <c:pt idx="2076">
                  <c:v>1.5783689022064209</c:v>
                </c:pt>
                <c:pt idx="2077">
                  <c:v>1.5782673358917279</c:v>
                </c:pt>
                <c:pt idx="2078">
                  <c:v>1.5783689022064209</c:v>
                </c:pt>
                <c:pt idx="2079">
                  <c:v>1.5782673358917279</c:v>
                </c:pt>
                <c:pt idx="2080">
                  <c:v>1.5782673358917279</c:v>
                </c:pt>
                <c:pt idx="2081">
                  <c:v>1.5782673358917279</c:v>
                </c:pt>
                <c:pt idx="2082">
                  <c:v>1.5782673358917279</c:v>
                </c:pt>
                <c:pt idx="2083">
                  <c:v>1.5782673358917279</c:v>
                </c:pt>
                <c:pt idx="2084">
                  <c:v>1.5783689022064209</c:v>
                </c:pt>
                <c:pt idx="2085">
                  <c:v>1.5783689022064209</c:v>
                </c:pt>
                <c:pt idx="2086">
                  <c:v>1.5783689022064209</c:v>
                </c:pt>
                <c:pt idx="2087">
                  <c:v>1.5783689022064209</c:v>
                </c:pt>
                <c:pt idx="2088">
                  <c:v>1.5783689022064209</c:v>
                </c:pt>
                <c:pt idx="2089">
                  <c:v>1.5782673358917279</c:v>
                </c:pt>
                <c:pt idx="2090">
                  <c:v>1.5782673358917279</c:v>
                </c:pt>
                <c:pt idx="2091">
                  <c:v>1.5782673358917279</c:v>
                </c:pt>
                <c:pt idx="2092">
                  <c:v>1.5782673358917279</c:v>
                </c:pt>
                <c:pt idx="2093">
                  <c:v>1.5781657695770281</c:v>
                </c:pt>
                <c:pt idx="2094">
                  <c:v>1.5781657695770281</c:v>
                </c:pt>
                <c:pt idx="2095">
                  <c:v>1.5781657695770281</c:v>
                </c:pt>
                <c:pt idx="2096">
                  <c:v>1.5780642032623278</c:v>
                </c:pt>
                <c:pt idx="2097">
                  <c:v>1.5780642032623278</c:v>
                </c:pt>
                <c:pt idx="2098">
                  <c:v>1.5780642032623278</c:v>
                </c:pt>
                <c:pt idx="2099">
                  <c:v>1.5780642032623278</c:v>
                </c:pt>
                <c:pt idx="2100">
                  <c:v>1.5780642032623278</c:v>
                </c:pt>
                <c:pt idx="2101">
                  <c:v>1.5779626369476318</c:v>
                </c:pt>
                <c:pt idx="2102">
                  <c:v>1.5779626369476318</c:v>
                </c:pt>
                <c:pt idx="2103">
                  <c:v>1.5779626369476318</c:v>
                </c:pt>
                <c:pt idx="2104">
                  <c:v>1.5779626369476318</c:v>
                </c:pt>
                <c:pt idx="2105">
                  <c:v>1.5778611898422239</c:v>
                </c:pt>
                <c:pt idx="2106">
                  <c:v>1.5778611898422239</c:v>
                </c:pt>
                <c:pt idx="2107">
                  <c:v>1.5778611898422239</c:v>
                </c:pt>
                <c:pt idx="2108">
                  <c:v>1.5778611898422239</c:v>
                </c:pt>
                <c:pt idx="2109">
                  <c:v>1.5777596235275269</c:v>
                </c:pt>
                <c:pt idx="2110">
                  <c:v>1.5777596235275269</c:v>
                </c:pt>
                <c:pt idx="2111">
                  <c:v>1.5777596235275269</c:v>
                </c:pt>
                <c:pt idx="2112">
                  <c:v>1.5777596235275269</c:v>
                </c:pt>
                <c:pt idx="2113">
                  <c:v>1.5777596235275269</c:v>
                </c:pt>
                <c:pt idx="2114">
                  <c:v>1.5776580572128296</c:v>
                </c:pt>
                <c:pt idx="2115">
                  <c:v>1.5775564908981319</c:v>
                </c:pt>
                <c:pt idx="2116">
                  <c:v>1.5775564908981319</c:v>
                </c:pt>
                <c:pt idx="2117">
                  <c:v>1.5775564908981319</c:v>
                </c:pt>
                <c:pt idx="2118">
                  <c:v>1.5775564908981319</c:v>
                </c:pt>
                <c:pt idx="2119">
                  <c:v>1.5776580572128296</c:v>
                </c:pt>
                <c:pt idx="2120">
                  <c:v>1.5775564908981319</c:v>
                </c:pt>
                <c:pt idx="2121">
                  <c:v>1.5775564908981319</c:v>
                </c:pt>
                <c:pt idx="2122">
                  <c:v>1.5775564908981319</c:v>
                </c:pt>
                <c:pt idx="2123">
                  <c:v>1.5774549245834379</c:v>
                </c:pt>
                <c:pt idx="2124">
                  <c:v>1.5774549245834379</c:v>
                </c:pt>
                <c:pt idx="2125">
                  <c:v>1.577353358268738</c:v>
                </c:pt>
                <c:pt idx="2126">
                  <c:v>1.5772519111633301</c:v>
                </c:pt>
                <c:pt idx="2127">
                  <c:v>1.577353358268738</c:v>
                </c:pt>
                <c:pt idx="2128">
                  <c:v>1.5772519111633301</c:v>
                </c:pt>
                <c:pt idx="2129">
                  <c:v>1.5772519111633301</c:v>
                </c:pt>
                <c:pt idx="2130">
                  <c:v>1.5772519111633301</c:v>
                </c:pt>
                <c:pt idx="2131">
                  <c:v>1.5772519111633301</c:v>
                </c:pt>
                <c:pt idx="2132">
                  <c:v>1.5771503448486341</c:v>
                </c:pt>
                <c:pt idx="2133">
                  <c:v>1.5771503448486341</c:v>
                </c:pt>
                <c:pt idx="2134">
                  <c:v>1.5770487785339355</c:v>
                </c:pt>
                <c:pt idx="2135">
                  <c:v>1.5769472122192378</c:v>
                </c:pt>
                <c:pt idx="2136">
                  <c:v>1.5769472122192378</c:v>
                </c:pt>
                <c:pt idx="2137">
                  <c:v>1.5771503448486341</c:v>
                </c:pt>
                <c:pt idx="2138">
                  <c:v>1.5770487785339355</c:v>
                </c:pt>
                <c:pt idx="2139">
                  <c:v>1.5771503448486341</c:v>
                </c:pt>
                <c:pt idx="2140">
                  <c:v>1.5770487785339355</c:v>
                </c:pt>
                <c:pt idx="2141">
                  <c:v>1.5769472122192378</c:v>
                </c:pt>
                <c:pt idx="2142">
                  <c:v>1.5770487785339355</c:v>
                </c:pt>
                <c:pt idx="2143">
                  <c:v>1.5769472122192378</c:v>
                </c:pt>
                <c:pt idx="2144">
                  <c:v>1.576845645904541</c:v>
                </c:pt>
                <c:pt idx="2145">
                  <c:v>1.576845645904541</c:v>
                </c:pt>
                <c:pt idx="2146">
                  <c:v>1.576845645904541</c:v>
                </c:pt>
                <c:pt idx="2147">
                  <c:v>1.576845645904541</c:v>
                </c:pt>
                <c:pt idx="2148">
                  <c:v>1.5767441987991304</c:v>
                </c:pt>
                <c:pt idx="2149">
                  <c:v>1.5767441987991304</c:v>
                </c:pt>
                <c:pt idx="2150">
                  <c:v>1.5766426324844358</c:v>
                </c:pt>
                <c:pt idx="2151">
                  <c:v>1.5766426324844358</c:v>
                </c:pt>
                <c:pt idx="2152">
                  <c:v>1.5766426324844358</c:v>
                </c:pt>
                <c:pt idx="2153">
                  <c:v>1.5766426324844358</c:v>
                </c:pt>
                <c:pt idx="2154">
                  <c:v>1.5767441987991304</c:v>
                </c:pt>
                <c:pt idx="2155">
                  <c:v>1.5766426324844358</c:v>
                </c:pt>
                <c:pt idx="2156">
                  <c:v>1.5765410661697401</c:v>
                </c:pt>
                <c:pt idx="2157">
                  <c:v>1.5765410661697401</c:v>
                </c:pt>
                <c:pt idx="2158">
                  <c:v>1.5765410661697401</c:v>
                </c:pt>
                <c:pt idx="2159">
                  <c:v>1.5764394998550415</c:v>
                </c:pt>
                <c:pt idx="2160">
                  <c:v>1.5764394998550415</c:v>
                </c:pt>
                <c:pt idx="2161">
                  <c:v>1.5764394998550415</c:v>
                </c:pt>
                <c:pt idx="2162">
                  <c:v>1.5764394998550415</c:v>
                </c:pt>
                <c:pt idx="2163">
                  <c:v>1.5763379335403473</c:v>
                </c:pt>
                <c:pt idx="2164">
                  <c:v>1.5763379335403473</c:v>
                </c:pt>
                <c:pt idx="2165">
                  <c:v>1.5763379335403473</c:v>
                </c:pt>
                <c:pt idx="2166">
                  <c:v>1.5763379335403473</c:v>
                </c:pt>
                <c:pt idx="2167">
                  <c:v>1.5762364864349359</c:v>
                </c:pt>
                <c:pt idx="2168">
                  <c:v>1.5762364864349359</c:v>
                </c:pt>
                <c:pt idx="2169">
                  <c:v>1.5762364864349359</c:v>
                </c:pt>
                <c:pt idx="2170">
                  <c:v>1.5761349201202401</c:v>
                </c:pt>
                <c:pt idx="2171">
                  <c:v>1.5761349201202401</c:v>
                </c:pt>
                <c:pt idx="2172">
                  <c:v>1.576033353805542</c:v>
                </c:pt>
                <c:pt idx="2173">
                  <c:v>1.576033353805542</c:v>
                </c:pt>
                <c:pt idx="2174">
                  <c:v>1.576033353805542</c:v>
                </c:pt>
                <c:pt idx="2175">
                  <c:v>1.576033353805542</c:v>
                </c:pt>
                <c:pt idx="2176">
                  <c:v>1.575931787490841</c:v>
                </c:pt>
                <c:pt idx="2177">
                  <c:v>1.575931787490841</c:v>
                </c:pt>
                <c:pt idx="2178">
                  <c:v>1.575931787490841</c:v>
                </c:pt>
                <c:pt idx="2179">
                  <c:v>1.575931787490841</c:v>
                </c:pt>
                <c:pt idx="2180">
                  <c:v>1.5758302211761475</c:v>
                </c:pt>
                <c:pt idx="2181">
                  <c:v>1.5757287740707397</c:v>
                </c:pt>
                <c:pt idx="2182">
                  <c:v>1.5758302211761475</c:v>
                </c:pt>
                <c:pt idx="2183">
                  <c:v>1.5758302211761475</c:v>
                </c:pt>
                <c:pt idx="2184">
                  <c:v>1.5757287740707397</c:v>
                </c:pt>
                <c:pt idx="2185">
                  <c:v>1.5757287740707397</c:v>
                </c:pt>
                <c:pt idx="2186">
                  <c:v>1.5756272077560418</c:v>
                </c:pt>
                <c:pt idx="2187">
                  <c:v>1.5756272077560418</c:v>
                </c:pt>
                <c:pt idx="2188">
                  <c:v>1.5756272077560418</c:v>
                </c:pt>
                <c:pt idx="2189">
                  <c:v>1.5755256414413452</c:v>
                </c:pt>
                <c:pt idx="2190">
                  <c:v>1.5755256414413452</c:v>
                </c:pt>
                <c:pt idx="2191">
                  <c:v>1.5755256414413452</c:v>
                </c:pt>
                <c:pt idx="2192">
                  <c:v>1.5755256414413452</c:v>
                </c:pt>
                <c:pt idx="2193">
                  <c:v>1.5755256414413452</c:v>
                </c:pt>
                <c:pt idx="2194">
                  <c:v>1.5754240751266451</c:v>
                </c:pt>
                <c:pt idx="2195">
                  <c:v>1.5754240751266451</c:v>
                </c:pt>
                <c:pt idx="2196">
                  <c:v>1.5753225088119507</c:v>
                </c:pt>
                <c:pt idx="2197">
                  <c:v>1.5753225088119507</c:v>
                </c:pt>
                <c:pt idx="2198">
                  <c:v>1.5753225088119507</c:v>
                </c:pt>
                <c:pt idx="2199">
                  <c:v>1.5753225088119507</c:v>
                </c:pt>
                <c:pt idx="2200">
                  <c:v>1.5752210617065441</c:v>
                </c:pt>
                <c:pt idx="2201">
                  <c:v>1.5752210617065441</c:v>
                </c:pt>
                <c:pt idx="2202">
                  <c:v>1.5752210617065441</c:v>
                </c:pt>
                <c:pt idx="2203">
                  <c:v>1.5751194953918457</c:v>
                </c:pt>
                <c:pt idx="2204">
                  <c:v>1.5751194953918457</c:v>
                </c:pt>
                <c:pt idx="2205">
                  <c:v>1.5750179290771515</c:v>
                </c:pt>
                <c:pt idx="2206">
                  <c:v>1.5750179290771515</c:v>
                </c:pt>
                <c:pt idx="2207">
                  <c:v>1.5750179290771515</c:v>
                </c:pt>
                <c:pt idx="2208">
                  <c:v>1.5750179290771515</c:v>
                </c:pt>
                <c:pt idx="2209">
                  <c:v>1.5749163627624512</c:v>
                </c:pt>
                <c:pt idx="2210">
                  <c:v>1.5749163627624512</c:v>
                </c:pt>
                <c:pt idx="2211">
                  <c:v>1.5749163627624512</c:v>
                </c:pt>
                <c:pt idx="2212">
                  <c:v>1.5748147964477539</c:v>
                </c:pt>
                <c:pt idx="2213">
                  <c:v>1.5748147964477539</c:v>
                </c:pt>
                <c:pt idx="2214">
                  <c:v>1.5748147964477539</c:v>
                </c:pt>
                <c:pt idx="2215">
                  <c:v>1.5748147964477539</c:v>
                </c:pt>
                <c:pt idx="2216">
                  <c:v>1.5748147964477539</c:v>
                </c:pt>
                <c:pt idx="2217">
                  <c:v>1.5750179290771515</c:v>
                </c:pt>
                <c:pt idx="2218">
                  <c:v>1.5750179290771515</c:v>
                </c:pt>
                <c:pt idx="2219">
                  <c:v>1.5750179290771515</c:v>
                </c:pt>
                <c:pt idx="2220">
                  <c:v>1.5750179290771515</c:v>
                </c:pt>
                <c:pt idx="2221">
                  <c:v>1.5749163627624512</c:v>
                </c:pt>
                <c:pt idx="2222">
                  <c:v>1.5749163627624512</c:v>
                </c:pt>
                <c:pt idx="2223">
                  <c:v>1.5749163627624512</c:v>
                </c:pt>
                <c:pt idx="2224">
                  <c:v>1.5748147964477539</c:v>
                </c:pt>
                <c:pt idx="2225">
                  <c:v>1.5748147964477539</c:v>
                </c:pt>
                <c:pt idx="2226">
                  <c:v>1.5748147964477539</c:v>
                </c:pt>
                <c:pt idx="2227">
                  <c:v>1.5748147964477539</c:v>
                </c:pt>
                <c:pt idx="2228">
                  <c:v>1.5747132301330566</c:v>
                </c:pt>
                <c:pt idx="2229">
                  <c:v>1.5747132301330566</c:v>
                </c:pt>
                <c:pt idx="2230">
                  <c:v>1.5746117830276478</c:v>
                </c:pt>
                <c:pt idx="2231">
                  <c:v>1.5746117830276478</c:v>
                </c:pt>
                <c:pt idx="2232">
                  <c:v>1.5746117830276478</c:v>
                </c:pt>
                <c:pt idx="2233">
                  <c:v>1.5746117830276478</c:v>
                </c:pt>
                <c:pt idx="2234">
                  <c:v>1.5744086503982544</c:v>
                </c:pt>
                <c:pt idx="2235">
                  <c:v>1.5744086503982544</c:v>
                </c:pt>
                <c:pt idx="2236">
                  <c:v>1.5744086503982544</c:v>
                </c:pt>
                <c:pt idx="2237">
                  <c:v>1.5744086503982544</c:v>
                </c:pt>
                <c:pt idx="2238">
                  <c:v>1.5744086503982544</c:v>
                </c:pt>
                <c:pt idx="2239">
                  <c:v>1.5744086503982544</c:v>
                </c:pt>
                <c:pt idx="2240">
                  <c:v>1.5743070840835607</c:v>
                </c:pt>
                <c:pt idx="2241">
                  <c:v>1.5743070840835607</c:v>
                </c:pt>
                <c:pt idx="2242">
                  <c:v>1.5743070840835607</c:v>
                </c:pt>
                <c:pt idx="2243">
                  <c:v>1.5742055177688601</c:v>
                </c:pt>
                <c:pt idx="2244">
                  <c:v>1.5742055177688601</c:v>
                </c:pt>
                <c:pt idx="2245">
                  <c:v>1.5742055177688601</c:v>
                </c:pt>
                <c:pt idx="2246">
                  <c:v>1.5742055177688601</c:v>
                </c:pt>
                <c:pt idx="2247">
                  <c:v>1.5741040706634519</c:v>
                </c:pt>
                <c:pt idx="2248">
                  <c:v>1.5740025043487613</c:v>
                </c:pt>
                <c:pt idx="2249">
                  <c:v>1.5741040706634519</c:v>
                </c:pt>
                <c:pt idx="2250">
                  <c:v>1.5740025043487613</c:v>
                </c:pt>
                <c:pt idx="2251">
                  <c:v>1.5740025043487613</c:v>
                </c:pt>
                <c:pt idx="2252">
                  <c:v>1.5740025043487613</c:v>
                </c:pt>
                <c:pt idx="2253">
                  <c:v>1.5739009380340576</c:v>
                </c:pt>
                <c:pt idx="2254">
                  <c:v>1.5739009380340576</c:v>
                </c:pt>
                <c:pt idx="2255">
                  <c:v>1.573799371719357</c:v>
                </c:pt>
                <c:pt idx="2256">
                  <c:v>1.573799371719357</c:v>
                </c:pt>
                <c:pt idx="2257">
                  <c:v>1.573799371719357</c:v>
                </c:pt>
                <c:pt idx="2258">
                  <c:v>1.573799371719357</c:v>
                </c:pt>
                <c:pt idx="2259">
                  <c:v>1.573799371719357</c:v>
                </c:pt>
                <c:pt idx="2260">
                  <c:v>1.5736978054046618</c:v>
                </c:pt>
                <c:pt idx="2261">
                  <c:v>1.5735963582992512</c:v>
                </c:pt>
                <c:pt idx="2262">
                  <c:v>1.5735963582992512</c:v>
                </c:pt>
                <c:pt idx="2263">
                  <c:v>1.5735963582992512</c:v>
                </c:pt>
                <c:pt idx="2264">
                  <c:v>1.5735963582992512</c:v>
                </c:pt>
                <c:pt idx="2265">
                  <c:v>1.5735963582992512</c:v>
                </c:pt>
                <c:pt idx="2266">
                  <c:v>1.5734947919845548</c:v>
                </c:pt>
                <c:pt idx="2267">
                  <c:v>1.5734947919845548</c:v>
                </c:pt>
                <c:pt idx="2268">
                  <c:v>1.573393225669858</c:v>
                </c:pt>
                <c:pt idx="2269">
                  <c:v>1.573393225669858</c:v>
                </c:pt>
                <c:pt idx="2270">
                  <c:v>1.573393225669858</c:v>
                </c:pt>
                <c:pt idx="2271">
                  <c:v>1.5732916593551594</c:v>
                </c:pt>
                <c:pt idx="2272">
                  <c:v>1.5731900930404628</c:v>
                </c:pt>
                <c:pt idx="2273">
                  <c:v>1.5732916593551594</c:v>
                </c:pt>
                <c:pt idx="2274">
                  <c:v>1.5732916593551594</c:v>
                </c:pt>
                <c:pt idx="2275">
                  <c:v>1.5731900930404628</c:v>
                </c:pt>
                <c:pt idx="2276">
                  <c:v>1.5731900930404628</c:v>
                </c:pt>
                <c:pt idx="2277">
                  <c:v>1.5730886459350586</c:v>
                </c:pt>
                <c:pt idx="2278">
                  <c:v>1.5730886459350586</c:v>
                </c:pt>
                <c:pt idx="2279">
                  <c:v>1.5730886459350586</c:v>
                </c:pt>
                <c:pt idx="2280">
                  <c:v>1.5729870796203647</c:v>
                </c:pt>
                <c:pt idx="2281">
                  <c:v>1.5729870796203647</c:v>
                </c:pt>
                <c:pt idx="2282">
                  <c:v>1.5729870796203647</c:v>
                </c:pt>
                <c:pt idx="2283">
                  <c:v>1.5729870796203647</c:v>
                </c:pt>
                <c:pt idx="2284">
                  <c:v>1.5728855133056641</c:v>
                </c:pt>
                <c:pt idx="2285">
                  <c:v>1.5728855133056641</c:v>
                </c:pt>
                <c:pt idx="2286">
                  <c:v>1.5728855133056641</c:v>
                </c:pt>
                <c:pt idx="2287">
                  <c:v>1.5727839469909681</c:v>
                </c:pt>
                <c:pt idx="2288">
                  <c:v>1.5727839469909681</c:v>
                </c:pt>
                <c:pt idx="2289">
                  <c:v>1.5727839469909681</c:v>
                </c:pt>
                <c:pt idx="2290">
                  <c:v>1.5728855133056641</c:v>
                </c:pt>
                <c:pt idx="2291">
                  <c:v>1.5727839469909681</c:v>
                </c:pt>
                <c:pt idx="2292">
                  <c:v>1.5726823806762729</c:v>
                </c:pt>
                <c:pt idx="2293">
                  <c:v>1.5726823806762729</c:v>
                </c:pt>
                <c:pt idx="2294">
                  <c:v>1.5726823806762729</c:v>
                </c:pt>
                <c:pt idx="2295">
                  <c:v>1.572580814361576</c:v>
                </c:pt>
                <c:pt idx="2296">
                  <c:v>1.572580814361576</c:v>
                </c:pt>
                <c:pt idx="2297">
                  <c:v>1.572580814361576</c:v>
                </c:pt>
                <c:pt idx="2298">
                  <c:v>1.5724793672561646</c:v>
                </c:pt>
                <c:pt idx="2299">
                  <c:v>1.5724793672561646</c:v>
                </c:pt>
                <c:pt idx="2300">
                  <c:v>1.5724793672561646</c:v>
                </c:pt>
                <c:pt idx="2301">
                  <c:v>1.5723778009414702</c:v>
                </c:pt>
                <c:pt idx="2302">
                  <c:v>1.572580814361576</c:v>
                </c:pt>
                <c:pt idx="2303">
                  <c:v>1.5724793672561646</c:v>
                </c:pt>
                <c:pt idx="2304">
                  <c:v>1.572580814361576</c:v>
                </c:pt>
                <c:pt idx="2305">
                  <c:v>1.572580814361576</c:v>
                </c:pt>
                <c:pt idx="2306">
                  <c:v>1.5724793672561646</c:v>
                </c:pt>
                <c:pt idx="2307">
                  <c:v>1.5723778009414702</c:v>
                </c:pt>
                <c:pt idx="2308">
                  <c:v>1.5723778009414702</c:v>
                </c:pt>
                <c:pt idx="2309">
                  <c:v>1.5723778009414702</c:v>
                </c:pt>
                <c:pt idx="2310">
                  <c:v>1.5722762346267734</c:v>
                </c:pt>
                <c:pt idx="2311">
                  <c:v>1.5722762346267734</c:v>
                </c:pt>
                <c:pt idx="2312">
                  <c:v>1.5722762346267734</c:v>
                </c:pt>
                <c:pt idx="2313">
                  <c:v>1.5721746683120728</c:v>
                </c:pt>
                <c:pt idx="2314">
                  <c:v>1.5721746683120728</c:v>
                </c:pt>
                <c:pt idx="2315">
                  <c:v>1.5720731019973784</c:v>
                </c:pt>
                <c:pt idx="2316">
                  <c:v>1.5720731019973784</c:v>
                </c:pt>
                <c:pt idx="2317">
                  <c:v>1.5720731019973784</c:v>
                </c:pt>
                <c:pt idx="2318">
                  <c:v>1.5719716548919678</c:v>
                </c:pt>
                <c:pt idx="2319">
                  <c:v>1.5719716548919678</c:v>
                </c:pt>
                <c:pt idx="2320">
                  <c:v>1.5719716548919678</c:v>
                </c:pt>
                <c:pt idx="2321">
                  <c:v>1.5718700885772698</c:v>
                </c:pt>
                <c:pt idx="2322">
                  <c:v>1.5718700885772698</c:v>
                </c:pt>
                <c:pt idx="2323">
                  <c:v>1.5718700885772698</c:v>
                </c:pt>
                <c:pt idx="2324">
                  <c:v>1.5717685222625732</c:v>
                </c:pt>
                <c:pt idx="2325">
                  <c:v>1.5716669559478758</c:v>
                </c:pt>
                <c:pt idx="2326">
                  <c:v>1.5717685222625732</c:v>
                </c:pt>
                <c:pt idx="2327">
                  <c:v>1.5716669559478758</c:v>
                </c:pt>
                <c:pt idx="2328">
                  <c:v>1.5718700885772698</c:v>
                </c:pt>
                <c:pt idx="2329">
                  <c:v>1.5717685222625732</c:v>
                </c:pt>
                <c:pt idx="2330">
                  <c:v>1.5718700885772698</c:v>
                </c:pt>
                <c:pt idx="2331">
                  <c:v>1.5717685222625732</c:v>
                </c:pt>
                <c:pt idx="2332">
                  <c:v>1.5718700885772698</c:v>
                </c:pt>
                <c:pt idx="2333">
                  <c:v>1.5718700885772698</c:v>
                </c:pt>
                <c:pt idx="2334">
                  <c:v>1.5717685222625732</c:v>
                </c:pt>
                <c:pt idx="2335">
                  <c:v>1.5717685222625732</c:v>
                </c:pt>
                <c:pt idx="2336">
                  <c:v>1.5716669559478758</c:v>
                </c:pt>
                <c:pt idx="2337">
                  <c:v>1.5715653896331778</c:v>
                </c:pt>
                <c:pt idx="2338">
                  <c:v>1.5715653896331778</c:v>
                </c:pt>
                <c:pt idx="2339">
                  <c:v>1.5715653896331778</c:v>
                </c:pt>
                <c:pt idx="2340">
                  <c:v>1.5715653896331778</c:v>
                </c:pt>
                <c:pt idx="2341">
                  <c:v>1.571463942527771</c:v>
                </c:pt>
                <c:pt idx="2342">
                  <c:v>1.571463942527771</c:v>
                </c:pt>
                <c:pt idx="2343">
                  <c:v>1.571463942527771</c:v>
                </c:pt>
                <c:pt idx="2344">
                  <c:v>1.5713623762130737</c:v>
                </c:pt>
                <c:pt idx="2345">
                  <c:v>1.5713623762130737</c:v>
                </c:pt>
                <c:pt idx="2346">
                  <c:v>1.5712608098983765</c:v>
                </c:pt>
                <c:pt idx="2347">
                  <c:v>1.5712608098983765</c:v>
                </c:pt>
                <c:pt idx="2348">
                  <c:v>1.5712608098983765</c:v>
                </c:pt>
                <c:pt idx="2349">
                  <c:v>1.5711592435836792</c:v>
                </c:pt>
                <c:pt idx="2350">
                  <c:v>1.5712608098983765</c:v>
                </c:pt>
                <c:pt idx="2351">
                  <c:v>1.5712608098983765</c:v>
                </c:pt>
                <c:pt idx="2352">
                  <c:v>1.5711592435836792</c:v>
                </c:pt>
                <c:pt idx="2353">
                  <c:v>1.5711592435836792</c:v>
                </c:pt>
                <c:pt idx="2354">
                  <c:v>1.5710576772689819</c:v>
                </c:pt>
                <c:pt idx="2355">
                  <c:v>1.5710576772689819</c:v>
                </c:pt>
                <c:pt idx="2356">
                  <c:v>1.5710576772689819</c:v>
                </c:pt>
                <c:pt idx="2357">
                  <c:v>1.5709562301635742</c:v>
                </c:pt>
                <c:pt idx="2358">
                  <c:v>1.5710576772689819</c:v>
                </c:pt>
                <c:pt idx="2359">
                  <c:v>1.5709562301635742</c:v>
                </c:pt>
                <c:pt idx="2360">
                  <c:v>1.5708546638488781</c:v>
                </c:pt>
                <c:pt idx="2361">
                  <c:v>1.5708546638488781</c:v>
                </c:pt>
                <c:pt idx="2362">
                  <c:v>1.5708546638488781</c:v>
                </c:pt>
                <c:pt idx="2363">
                  <c:v>1.5707530975341766</c:v>
                </c:pt>
                <c:pt idx="2364">
                  <c:v>1.5707530975341766</c:v>
                </c:pt>
                <c:pt idx="2365">
                  <c:v>1.5706515312194824</c:v>
                </c:pt>
                <c:pt idx="2366">
                  <c:v>1.5706515312194824</c:v>
                </c:pt>
                <c:pt idx="2367">
                  <c:v>1.5706515312194824</c:v>
                </c:pt>
                <c:pt idx="2368">
                  <c:v>1.5705499649047889</c:v>
                </c:pt>
                <c:pt idx="2369">
                  <c:v>1.5704485177993774</c:v>
                </c:pt>
                <c:pt idx="2370">
                  <c:v>1.5704485177993774</c:v>
                </c:pt>
                <c:pt idx="2371">
                  <c:v>1.5704485177993774</c:v>
                </c:pt>
                <c:pt idx="2372">
                  <c:v>1.5704485177993774</c:v>
                </c:pt>
                <c:pt idx="2373">
                  <c:v>1.5703469514846802</c:v>
                </c:pt>
                <c:pt idx="2374">
                  <c:v>1.5703469514846802</c:v>
                </c:pt>
                <c:pt idx="2375">
                  <c:v>1.5702453851699818</c:v>
                </c:pt>
                <c:pt idx="2376">
                  <c:v>1.5702453851699818</c:v>
                </c:pt>
                <c:pt idx="2377">
                  <c:v>1.5701438188552861</c:v>
                </c:pt>
                <c:pt idx="2378">
                  <c:v>1.5701438188552861</c:v>
                </c:pt>
                <c:pt idx="2379">
                  <c:v>1.5701438188552861</c:v>
                </c:pt>
                <c:pt idx="2380">
                  <c:v>1.5700422525405884</c:v>
                </c:pt>
                <c:pt idx="2381">
                  <c:v>1.5699406862258898</c:v>
                </c:pt>
                <c:pt idx="2382">
                  <c:v>1.5699406862258898</c:v>
                </c:pt>
                <c:pt idx="2383">
                  <c:v>1.5699406862258898</c:v>
                </c:pt>
                <c:pt idx="2384">
                  <c:v>1.5699406862258898</c:v>
                </c:pt>
                <c:pt idx="2385">
                  <c:v>1.5698392391204796</c:v>
                </c:pt>
                <c:pt idx="2386">
                  <c:v>1.5699406862258898</c:v>
                </c:pt>
                <c:pt idx="2387">
                  <c:v>1.5698392391204796</c:v>
                </c:pt>
                <c:pt idx="2388">
                  <c:v>1.5698392391204796</c:v>
                </c:pt>
                <c:pt idx="2389">
                  <c:v>1.5697376728057859</c:v>
                </c:pt>
                <c:pt idx="2390">
                  <c:v>1.5697376728057859</c:v>
                </c:pt>
                <c:pt idx="2391">
                  <c:v>1.5696361064910889</c:v>
                </c:pt>
                <c:pt idx="2392">
                  <c:v>1.5696361064910889</c:v>
                </c:pt>
                <c:pt idx="2393">
                  <c:v>1.5696361064910889</c:v>
                </c:pt>
                <c:pt idx="2394">
                  <c:v>1.5695345401763916</c:v>
                </c:pt>
                <c:pt idx="2395">
                  <c:v>1.5694329738616943</c:v>
                </c:pt>
                <c:pt idx="2396">
                  <c:v>1.5694329738616943</c:v>
                </c:pt>
                <c:pt idx="2397">
                  <c:v>1.5694329738616943</c:v>
                </c:pt>
                <c:pt idx="2398">
                  <c:v>1.5693315267562895</c:v>
                </c:pt>
                <c:pt idx="2399">
                  <c:v>1.5693315267562895</c:v>
                </c:pt>
                <c:pt idx="2400">
                  <c:v>1.5693315267562895</c:v>
                </c:pt>
                <c:pt idx="2401">
                  <c:v>1.5693315267562895</c:v>
                </c:pt>
                <c:pt idx="2402">
                  <c:v>1.56922996044159</c:v>
                </c:pt>
                <c:pt idx="2403">
                  <c:v>1.56922996044159</c:v>
                </c:pt>
                <c:pt idx="2404">
                  <c:v>1.5691283941268919</c:v>
                </c:pt>
                <c:pt idx="2405">
                  <c:v>1.5691283941268919</c:v>
                </c:pt>
                <c:pt idx="2406">
                  <c:v>1.5690268278121919</c:v>
                </c:pt>
                <c:pt idx="2407">
                  <c:v>1.5690268278121919</c:v>
                </c:pt>
                <c:pt idx="2408">
                  <c:v>1.5690268278121919</c:v>
                </c:pt>
                <c:pt idx="2409">
                  <c:v>1.5690268278121919</c:v>
                </c:pt>
                <c:pt idx="2410">
                  <c:v>1.5689252614974976</c:v>
                </c:pt>
                <c:pt idx="2411">
                  <c:v>1.5689252614974976</c:v>
                </c:pt>
                <c:pt idx="2412">
                  <c:v>1.5688238143920898</c:v>
                </c:pt>
                <c:pt idx="2413">
                  <c:v>1.5688238143920898</c:v>
                </c:pt>
                <c:pt idx="2414">
                  <c:v>1.5688238143920898</c:v>
                </c:pt>
                <c:pt idx="2415">
                  <c:v>1.5687222480773892</c:v>
                </c:pt>
                <c:pt idx="2416">
                  <c:v>1.5687222480773892</c:v>
                </c:pt>
                <c:pt idx="2417">
                  <c:v>1.5687222480773892</c:v>
                </c:pt>
                <c:pt idx="2418">
                  <c:v>1.5687222480773892</c:v>
                </c:pt>
                <c:pt idx="2419">
                  <c:v>1.5686206817626938</c:v>
                </c:pt>
                <c:pt idx="2420">
                  <c:v>1.5686206817626938</c:v>
                </c:pt>
                <c:pt idx="2421">
                  <c:v>1.5685191154479978</c:v>
                </c:pt>
                <c:pt idx="2422">
                  <c:v>1.5686206817626938</c:v>
                </c:pt>
                <c:pt idx="2423">
                  <c:v>1.5685191154479978</c:v>
                </c:pt>
                <c:pt idx="2424">
                  <c:v>1.5684175491333059</c:v>
                </c:pt>
                <c:pt idx="2425">
                  <c:v>1.5684175491333059</c:v>
                </c:pt>
                <c:pt idx="2426">
                  <c:v>1.5684175491333059</c:v>
                </c:pt>
                <c:pt idx="2427">
                  <c:v>1.5683161020278931</c:v>
                </c:pt>
                <c:pt idx="2428">
                  <c:v>1.5683161020278931</c:v>
                </c:pt>
                <c:pt idx="2429">
                  <c:v>1.568214535713196</c:v>
                </c:pt>
                <c:pt idx="2430">
                  <c:v>1.568214535713196</c:v>
                </c:pt>
                <c:pt idx="2431">
                  <c:v>1.568214535713196</c:v>
                </c:pt>
                <c:pt idx="2432">
                  <c:v>1.5683161020278931</c:v>
                </c:pt>
                <c:pt idx="2433">
                  <c:v>1.5683161020278931</c:v>
                </c:pt>
                <c:pt idx="2434">
                  <c:v>1.5683161020278931</c:v>
                </c:pt>
                <c:pt idx="2435">
                  <c:v>1.568214535713196</c:v>
                </c:pt>
                <c:pt idx="2436">
                  <c:v>1.568214535713196</c:v>
                </c:pt>
                <c:pt idx="2437">
                  <c:v>1.568214535713196</c:v>
                </c:pt>
                <c:pt idx="2438">
                  <c:v>1.568112969398505</c:v>
                </c:pt>
                <c:pt idx="2439">
                  <c:v>1.568112969398505</c:v>
                </c:pt>
                <c:pt idx="2440">
                  <c:v>1.568214535713196</c:v>
                </c:pt>
                <c:pt idx="2441">
                  <c:v>1.568214535713196</c:v>
                </c:pt>
                <c:pt idx="2442">
                  <c:v>1.568214535713196</c:v>
                </c:pt>
                <c:pt idx="2443">
                  <c:v>1.568112969398505</c:v>
                </c:pt>
                <c:pt idx="2444">
                  <c:v>1.568112969398505</c:v>
                </c:pt>
                <c:pt idx="2445">
                  <c:v>1.5680114030838042</c:v>
                </c:pt>
                <c:pt idx="2446">
                  <c:v>1.5679098367691038</c:v>
                </c:pt>
                <c:pt idx="2447">
                  <c:v>1.5679098367691038</c:v>
                </c:pt>
                <c:pt idx="2448">
                  <c:v>1.5679098367691038</c:v>
                </c:pt>
                <c:pt idx="2449">
                  <c:v>1.567808270454403</c:v>
                </c:pt>
                <c:pt idx="2450">
                  <c:v>1.567808270454403</c:v>
                </c:pt>
                <c:pt idx="2451">
                  <c:v>1.567706823348999</c:v>
                </c:pt>
                <c:pt idx="2452">
                  <c:v>1.567706823348999</c:v>
                </c:pt>
                <c:pt idx="2453">
                  <c:v>1.5676052570342967</c:v>
                </c:pt>
                <c:pt idx="2454">
                  <c:v>1.5676052570342967</c:v>
                </c:pt>
                <c:pt idx="2455">
                  <c:v>1.5676052570342967</c:v>
                </c:pt>
                <c:pt idx="2456">
                  <c:v>1.5676052570342967</c:v>
                </c:pt>
                <c:pt idx="2457">
                  <c:v>1.5675036907196001</c:v>
                </c:pt>
                <c:pt idx="2458">
                  <c:v>1.5674021244049081</c:v>
                </c:pt>
                <c:pt idx="2459">
                  <c:v>1.5674021244049081</c:v>
                </c:pt>
                <c:pt idx="2460">
                  <c:v>1.56730055809021</c:v>
                </c:pt>
                <c:pt idx="2461">
                  <c:v>1.5675036907196001</c:v>
                </c:pt>
                <c:pt idx="2462">
                  <c:v>1.5675036907196001</c:v>
                </c:pt>
                <c:pt idx="2463">
                  <c:v>1.5674021244049081</c:v>
                </c:pt>
                <c:pt idx="2464">
                  <c:v>1.5674021244049081</c:v>
                </c:pt>
                <c:pt idx="2465">
                  <c:v>1.56730055809021</c:v>
                </c:pt>
                <c:pt idx="2466">
                  <c:v>1.56730055809021</c:v>
                </c:pt>
                <c:pt idx="2467">
                  <c:v>1.5671991109848018</c:v>
                </c:pt>
                <c:pt idx="2468">
                  <c:v>1.5671991109848018</c:v>
                </c:pt>
                <c:pt idx="2469">
                  <c:v>1.5670975446701061</c:v>
                </c:pt>
                <c:pt idx="2470">
                  <c:v>1.5670975446701061</c:v>
                </c:pt>
                <c:pt idx="2471">
                  <c:v>1.5670975446701061</c:v>
                </c:pt>
                <c:pt idx="2472">
                  <c:v>1.5668944120407098</c:v>
                </c:pt>
                <c:pt idx="2473">
                  <c:v>1.5669959783554077</c:v>
                </c:pt>
                <c:pt idx="2474">
                  <c:v>1.5668944120407098</c:v>
                </c:pt>
                <c:pt idx="2475">
                  <c:v>1.5668944120407098</c:v>
                </c:pt>
                <c:pt idx="2476">
                  <c:v>1.5667928457260141</c:v>
                </c:pt>
                <c:pt idx="2477">
                  <c:v>1.5667928457260141</c:v>
                </c:pt>
                <c:pt idx="2478">
                  <c:v>1.5667928457260141</c:v>
                </c:pt>
                <c:pt idx="2479">
                  <c:v>1.5667928457260141</c:v>
                </c:pt>
                <c:pt idx="2480">
                  <c:v>1.5667928457260141</c:v>
                </c:pt>
                <c:pt idx="2481">
                  <c:v>1.5666913986206024</c:v>
                </c:pt>
                <c:pt idx="2482">
                  <c:v>1.5665898323059082</c:v>
                </c:pt>
                <c:pt idx="2483">
                  <c:v>1.5666913986206024</c:v>
                </c:pt>
                <c:pt idx="2484">
                  <c:v>1.5666913986206024</c:v>
                </c:pt>
                <c:pt idx="2485">
                  <c:v>1.5665898323059082</c:v>
                </c:pt>
                <c:pt idx="2486">
                  <c:v>1.5664882659912147</c:v>
                </c:pt>
                <c:pt idx="2487">
                  <c:v>1.5663866996765141</c:v>
                </c:pt>
                <c:pt idx="2488">
                  <c:v>1.5663866996765141</c:v>
                </c:pt>
                <c:pt idx="2489">
                  <c:v>1.5663866996765141</c:v>
                </c:pt>
                <c:pt idx="2490">
                  <c:v>1.5663866996765141</c:v>
                </c:pt>
                <c:pt idx="2491">
                  <c:v>1.5662851333618222</c:v>
                </c:pt>
                <c:pt idx="2492">
                  <c:v>1.5661836862564087</c:v>
                </c:pt>
                <c:pt idx="2493">
                  <c:v>1.5661836862564087</c:v>
                </c:pt>
                <c:pt idx="2494">
                  <c:v>1.5661836862564087</c:v>
                </c:pt>
                <c:pt idx="2495">
                  <c:v>1.5660821199417188</c:v>
                </c:pt>
                <c:pt idx="2496">
                  <c:v>1.5659805536270142</c:v>
                </c:pt>
                <c:pt idx="2497">
                  <c:v>1.5659805536270142</c:v>
                </c:pt>
                <c:pt idx="2498">
                  <c:v>1.5659805536270142</c:v>
                </c:pt>
                <c:pt idx="2499">
                  <c:v>1.5659805536270142</c:v>
                </c:pt>
                <c:pt idx="2500">
                  <c:v>1.5658789873123158</c:v>
                </c:pt>
                <c:pt idx="2501">
                  <c:v>1.5657774209976201</c:v>
                </c:pt>
                <c:pt idx="2502">
                  <c:v>1.5657774209976201</c:v>
                </c:pt>
                <c:pt idx="2503">
                  <c:v>1.5656759738922121</c:v>
                </c:pt>
                <c:pt idx="2504">
                  <c:v>1.5656759738922121</c:v>
                </c:pt>
                <c:pt idx="2505">
                  <c:v>1.5655744075775138</c:v>
                </c:pt>
                <c:pt idx="2506">
                  <c:v>1.5656759738922121</c:v>
                </c:pt>
                <c:pt idx="2507">
                  <c:v>1.5655744075775138</c:v>
                </c:pt>
                <c:pt idx="2508">
                  <c:v>1.5655744075775138</c:v>
                </c:pt>
                <c:pt idx="2509">
                  <c:v>1.565472841262818</c:v>
                </c:pt>
                <c:pt idx="2510">
                  <c:v>1.5653712749481199</c:v>
                </c:pt>
                <c:pt idx="2511">
                  <c:v>1.5653712749481199</c:v>
                </c:pt>
                <c:pt idx="2512">
                  <c:v>1.56526970863342</c:v>
                </c:pt>
                <c:pt idx="2513">
                  <c:v>1.565168142318726</c:v>
                </c:pt>
                <c:pt idx="2514">
                  <c:v>1.565168142318726</c:v>
                </c:pt>
                <c:pt idx="2515">
                  <c:v>1.5650666952133145</c:v>
                </c:pt>
                <c:pt idx="2516">
                  <c:v>1.5650666952133145</c:v>
                </c:pt>
                <c:pt idx="2517">
                  <c:v>1.5649651288986235</c:v>
                </c:pt>
                <c:pt idx="2518">
                  <c:v>1.5650666952133145</c:v>
                </c:pt>
                <c:pt idx="2519">
                  <c:v>1.5650666952133145</c:v>
                </c:pt>
                <c:pt idx="2520">
                  <c:v>1.5649651288986235</c:v>
                </c:pt>
                <c:pt idx="2521">
                  <c:v>1.5649651288986235</c:v>
                </c:pt>
                <c:pt idx="2522">
                  <c:v>1.5649651288986235</c:v>
                </c:pt>
                <c:pt idx="2523">
                  <c:v>1.5648635625839233</c:v>
                </c:pt>
                <c:pt idx="2524">
                  <c:v>1.5647619962692259</c:v>
                </c:pt>
                <c:pt idx="2525">
                  <c:v>1.5647619962692259</c:v>
                </c:pt>
                <c:pt idx="2526">
                  <c:v>1.5647619962692259</c:v>
                </c:pt>
                <c:pt idx="2527">
                  <c:v>1.5647619962692259</c:v>
                </c:pt>
                <c:pt idx="2528">
                  <c:v>1.5646604299545301</c:v>
                </c:pt>
                <c:pt idx="2529">
                  <c:v>1.5645589828491211</c:v>
                </c:pt>
                <c:pt idx="2530">
                  <c:v>1.5645589828491211</c:v>
                </c:pt>
                <c:pt idx="2531">
                  <c:v>1.5646604299545301</c:v>
                </c:pt>
                <c:pt idx="2532">
                  <c:v>1.5648635625839233</c:v>
                </c:pt>
                <c:pt idx="2533">
                  <c:v>1.5647619962692259</c:v>
                </c:pt>
                <c:pt idx="2534">
                  <c:v>1.5647619962692259</c:v>
                </c:pt>
                <c:pt idx="2535">
                  <c:v>1.5647619962692259</c:v>
                </c:pt>
                <c:pt idx="2536">
                  <c:v>1.5646604299545301</c:v>
                </c:pt>
                <c:pt idx="2537">
                  <c:v>1.5645589828491211</c:v>
                </c:pt>
                <c:pt idx="2538">
                  <c:v>1.5645589828491211</c:v>
                </c:pt>
                <c:pt idx="2539">
                  <c:v>1.5644574165344241</c:v>
                </c:pt>
                <c:pt idx="2540">
                  <c:v>1.5644574165344241</c:v>
                </c:pt>
                <c:pt idx="2541">
                  <c:v>1.5643558502197281</c:v>
                </c:pt>
                <c:pt idx="2542">
                  <c:v>1.5643558502197281</c:v>
                </c:pt>
                <c:pt idx="2543">
                  <c:v>1.5643558502197281</c:v>
                </c:pt>
                <c:pt idx="2544">
                  <c:v>1.5643558502197281</c:v>
                </c:pt>
                <c:pt idx="2545">
                  <c:v>1.5643558502197281</c:v>
                </c:pt>
                <c:pt idx="2546">
                  <c:v>1.5642542839050293</c:v>
                </c:pt>
                <c:pt idx="2547">
                  <c:v>1.5642542839050293</c:v>
                </c:pt>
                <c:pt idx="2548">
                  <c:v>1.564152717590332</c:v>
                </c:pt>
                <c:pt idx="2549">
                  <c:v>1.564152717590332</c:v>
                </c:pt>
                <c:pt idx="2550">
                  <c:v>1.5640512704849239</c:v>
                </c:pt>
                <c:pt idx="2551">
                  <c:v>1.564152717590332</c:v>
                </c:pt>
                <c:pt idx="2552">
                  <c:v>1.5640512704849239</c:v>
                </c:pt>
                <c:pt idx="2553">
                  <c:v>1.5639497041702271</c:v>
                </c:pt>
                <c:pt idx="2554">
                  <c:v>1.56384813785553</c:v>
                </c:pt>
                <c:pt idx="2555">
                  <c:v>1.5637465715408325</c:v>
                </c:pt>
                <c:pt idx="2556">
                  <c:v>1.56384813785553</c:v>
                </c:pt>
                <c:pt idx="2557">
                  <c:v>1.5637465715408325</c:v>
                </c:pt>
                <c:pt idx="2558">
                  <c:v>1.5637465715408325</c:v>
                </c:pt>
                <c:pt idx="2559">
                  <c:v>1.5637465715408325</c:v>
                </c:pt>
                <c:pt idx="2560">
                  <c:v>1.5636450052261353</c:v>
                </c:pt>
                <c:pt idx="2561">
                  <c:v>1.5636450052261353</c:v>
                </c:pt>
                <c:pt idx="2562">
                  <c:v>1.5635435581207275</c:v>
                </c:pt>
                <c:pt idx="2563">
                  <c:v>1.5635435581207275</c:v>
                </c:pt>
                <c:pt idx="2564">
                  <c:v>1.5634419918060303</c:v>
                </c:pt>
                <c:pt idx="2565">
                  <c:v>1.5633404254913341</c:v>
                </c:pt>
                <c:pt idx="2566">
                  <c:v>1.5634419918060303</c:v>
                </c:pt>
                <c:pt idx="2567">
                  <c:v>1.5633404254913341</c:v>
                </c:pt>
                <c:pt idx="2568">
                  <c:v>1.5632388591766357</c:v>
                </c:pt>
                <c:pt idx="2569">
                  <c:v>1.5632388591766357</c:v>
                </c:pt>
                <c:pt idx="2570">
                  <c:v>1.5631372928619378</c:v>
                </c:pt>
                <c:pt idx="2571">
                  <c:v>1.5631372928619378</c:v>
                </c:pt>
                <c:pt idx="2572">
                  <c:v>1.5630357265472421</c:v>
                </c:pt>
                <c:pt idx="2573">
                  <c:v>1.5630357265472421</c:v>
                </c:pt>
                <c:pt idx="2574">
                  <c:v>1.5630357265472421</c:v>
                </c:pt>
                <c:pt idx="2575">
                  <c:v>1.5629342794418335</c:v>
                </c:pt>
                <c:pt idx="2576">
                  <c:v>1.5628327131271358</c:v>
                </c:pt>
                <c:pt idx="2577">
                  <c:v>1.5628327131271358</c:v>
                </c:pt>
                <c:pt idx="2578">
                  <c:v>1.5628327131271358</c:v>
                </c:pt>
                <c:pt idx="2579">
                  <c:v>1.5626295804977417</c:v>
                </c:pt>
                <c:pt idx="2580">
                  <c:v>1.5626295804977417</c:v>
                </c:pt>
                <c:pt idx="2581">
                  <c:v>1.562731146812439</c:v>
                </c:pt>
                <c:pt idx="2582">
                  <c:v>1.5626295804977417</c:v>
                </c:pt>
                <c:pt idx="2583">
                  <c:v>1.5626295804977417</c:v>
                </c:pt>
                <c:pt idx="2584">
                  <c:v>1.5626295804977417</c:v>
                </c:pt>
                <c:pt idx="2585">
                  <c:v>1.5625280141830444</c:v>
                </c:pt>
                <c:pt idx="2586">
                  <c:v>1.5624265670776358</c:v>
                </c:pt>
                <c:pt idx="2587">
                  <c:v>1.5624265670776358</c:v>
                </c:pt>
                <c:pt idx="2588">
                  <c:v>1.5624265670776358</c:v>
                </c:pt>
                <c:pt idx="2589">
                  <c:v>1.5623250007629395</c:v>
                </c:pt>
                <c:pt idx="2590">
                  <c:v>1.5623250007629395</c:v>
                </c:pt>
                <c:pt idx="2591">
                  <c:v>1.5622234344482451</c:v>
                </c:pt>
                <c:pt idx="2592">
                  <c:v>1.5621218681335449</c:v>
                </c:pt>
                <c:pt idx="2593">
                  <c:v>1.5621218681335449</c:v>
                </c:pt>
                <c:pt idx="2594">
                  <c:v>1.5620203018188481</c:v>
                </c:pt>
                <c:pt idx="2595">
                  <c:v>1.5620203018188481</c:v>
                </c:pt>
                <c:pt idx="2596">
                  <c:v>1.5619188547134399</c:v>
                </c:pt>
                <c:pt idx="2597">
                  <c:v>1.5619188547134399</c:v>
                </c:pt>
                <c:pt idx="2598">
                  <c:v>1.5619188547134399</c:v>
                </c:pt>
                <c:pt idx="2599">
                  <c:v>1.5617157220840454</c:v>
                </c:pt>
                <c:pt idx="2600">
                  <c:v>1.5617157220840454</c:v>
                </c:pt>
                <c:pt idx="2601">
                  <c:v>1.5616141557693448</c:v>
                </c:pt>
                <c:pt idx="2602">
                  <c:v>1.5616141557693448</c:v>
                </c:pt>
                <c:pt idx="2603">
                  <c:v>1.5615125894546509</c:v>
                </c:pt>
                <c:pt idx="2604">
                  <c:v>1.5616141557693448</c:v>
                </c:pt>
                <c:pt idx="2605">
                  <c:v>1.5616141557693448</c:v>
                </c:pt>
                <c:pt idx="2606">
                  <c:v>1.5615125894546509</c:v>
                </c:pt>
                <c:pt idx="2607">
                  <c:v>1.5614111423492432</c:v>
                </c:pt>
                <c:pt idx="2608">
                  <c:v>1.5614111423492432</c:v>
                </c:pt>
                <c:pt idx="2609">
                  <c:v>1.5614111423492432</c:v>
                </c:pt>
                <c:pt idx="2610">
                  <c:v>1.5612080097198486</c:v>
                </c:pt>
                <c:pt idx="2611">
                  <c:v>1.5612080097198486</c:v>
                </c:pt>
                <c:pt idx="2612">
                  <c:v>1.5613095760345459</c:v>
                </c:pt>
                <c:pt idx="2613">
                  <c:v>1.5611064434051514</c:v>
                </c:pt>
                <c:pt idx="2614">
                  <c:v>1.5611064434051514</c:v>
                </c:pt>
                <c:pt idx="2615">
                  <c:v>1.5611064434051514</c:v>
                </c:pt>
                <c:pt idx="2616">
                  <c:v>1.5611064434051514</c:v>
                </c:pt>
                <c:pt idx="2617">
                  <c:v>1.5611064434051514</c:v>
                </c:pt>
                <c:pt idx="2618">
                  <c:v>1.5610048770904505</c:v>
                </c:pt>
                <c:pt idx="2619">
                  <c:v>1.5609034299850493</c:v>
                </c:pt>
                <c:pt idx="2620">
                  <c:v>1.5609034299850493</c:v>
                </c:pt>
                <c:pt idx="2621">
                  <c:v>1.5609034299850493</c:v>
                </c:pt>
                <c:pt idx="2622">
                  <c:v>1.5608018636703491</c:v>
                </c:pt>
                <c:pt idx="2623">
                  <c:v>1.5607002973556483</c:v>
                </c:pt>
                <c:pt idx="2624">
                  <c:v>1.5607002973556483</c:v>
                </c:pt>
                <c:pt idx="2625">
                  <c:v>1.5607002973556483</c:v>
                </c:pt>
                <c:pt idx="2626">
                  <c:v>1.5607002973556483</c:v>
                </c:pt>
                <c:pt idx="2627">
                  <c:v>1.5605987310409546</c:v>
                </c:pt>
                <c:pt idx="2628">
                  <c:v>1.5605987310409546</c:v>
                </c:pt>
                <c:pt idx="2629">
                  <c:v>1.5605987310409546</c:v>
                </c:pt>
                <c:pt idx="2630">
                  <c:v>1.5604971647262638</c:v>
                </c:pt>
                <c:pt idx="2631">
                  <c:v>1.5603955984115601</c:v>
                </c:pt>
                <c:pt idx="2632">
                  <c:v>1.5603955984115601</c:v>
                </c:pt>
                <c:pt idx="2633">
                  <c:v>1.5604971647262638</c:v>
                </c:pt>
                <c:pt idx="2634">
                  <c:v>1.5605987310409546</c:v>
                </c:pt>
                <c:pt idx="2635">
                  <c:v>1.5604971647262638</c:v>
                </c:pt>
                <c:pt idx="2636">
                  <c:v>1.5604971647262638</c:v>
                </c:pt>
                <c:pt idx="2637">
                  <c:v>1.5603955984115601</c:v>
                </c:pt>
                <c:pt idx="2638">
                  <c:v>1.5603955984115601</c:v>
                </c:pt>
                <c:pt idx="2639">
                  <c:v>1.5602941513061519</c:v>
                </c:pt>
                <c:pt idx="2640">
                  <c:v>1.560192584991458</c:v>
                </c:pt>
                <c:pt idx="2641">
                  <c:v>1.560192584991458</c:v>
                </c:pt>
                <c:pt idx="2642">
                  <c:v>1.560091018676758</c:v>
                </c:pt>
                <c:pt idx="2643">
                  <c:v>1.560091018676758</c:v>
                </c:pt>
                <c:pt idx="2644">
                  <c:v>1.560091018676758</c:v>
                </c:pt>
                <c:pt idx="2645">
                  <c:v>1.560091018676758</c:v>
                </c:pt>
                <c:pt idx="2646">
                  <c:v>1.5598878860473633</c:v>
                </c:pt>
                <c:pt idx="2647">
                  <c:v>1.5598878860473633</c:v>
                </c:pt>
                <c:pt idx="2648">
                  <c:v>1.5598878860473633</c:v>
                </c:pt>
                <c:pt idx="2649">
                  <c:v>1.5598878860473633</c:v>
                </c:pt>
                <c:pt idx="2650">
                  <c:v>1.559786438941956</c:v>
                </c:pt>
                <c:pt idx="2651">
                  <c:v>1.5596848726272579</c:v>
                </c:pt>
                <c:pt idx="2652">
                  <c:v>1.559583306312561</c:v>
                </c:pt>
                <c:pt idx="2653">
                  <c:v>1.559583306312561</c:v>
                </c:pt>
                <c:pt idx="2654">
                  <c:v>1.559481739997864</c:v>
                </c:pt>
                <c:pt idx="2655">
                  <c:v>1.559481739997864</c:v>
                </c:pt>
                <c:pt idx="2656">
                  <c:v>1.5593801736831665</c:v>
                </c:pt>
                <c:pt idx="2657">
                  <c:v>1.559481739997864</c:v>
                </c:pt>
                <c:pt idx="2658">
                  <c:v>1.5593801736831665</c:v>
                </c:pt>
                <c:pt idx="2659">
                  <c:v>1.5592787265777601</c:v>
                </c:pt>
                <c:pt idx="2660">
                  <c:v>1.5591771602630644</c:v>
                </c:pt>
                <c:pt idx="2661">
                  <c:v>1.5591771602630644</c:v>
                </c:pt>
                <c:pt idx="2662">
                  <c:v>1.5590755939483643</c:v>
                </c:pt>
                <c:pt idx="2663">
                  <c:v>1.558974027633667</c:v>
                </c:pt>
                <c:pt idx="2664">
                  <c:v>1.5588724613189726</c:v>
                </c:pt>
                <c:pt idx="2665">
                  <c:v>1.558974027633667</c:v>
                </c:pt>
                <c:pt idx="2666">
                  <c:v>1.5588724613189726</c:v>
                </c:pt>
                <c:pt idx="2667">
                  <c:v>1.5586694478988639</c:v>
                </c:pt>
                <c:pt idx="2668">
                  <c:v>1.5586694478988639</c:v>
                </c:pt>
                <c:pt idx="2669">
                  <c:v>1.5586694478988639</c:v>
                </c:pt>
                <c:pt idx="2670">
                  <c:v>1.5586694478988639</c:v>
                </c:pt>
                <c:pt idx="2671">
                  <c:v>1.5585678815841675</c:v>
                </c:pt>
                <c:pt idx="2672">
                  <c:v>1.5584663152694653</c:v>
                </c:pt>
                <c:pt idx="2673">
                  <c:v>1.5584663152694653</c:v>
                </c:pt>
                <c:pt idx="2674">
                  <c:v>1.5584663152694653</c:v>
                </c:pt>
                <c:pt idx="2675">
                  <c:v>1.5583647489547718</c:v>
                </c:pt>
                <c:pt idx="2676">
                  <c:v>1.5583647489547718</c:v>
                </c:pt>
                <c:pt idx="2677">
                  <c:v>1.5582631826400757</c:v>
                </c:pt>
                <c:pt idx="2678">
                  <c:v>1.5581617355346651</c:v>
                </c:pt>
                <c:pt idx="2679">
                  <c:v>1.5581617355346651</c:v>
                </c:pt>
                <c:pt idx="2680">
                  <c:v>1.5580601692199707</c:v>
                </c:pt>
                <c:pt idx="2681">
                  <c:v>1.5580601692199707</c:v>
                </c:pt>
                <c:pt idx="2682">
                  <c:v>1.5579586029052734</c:v>
                </c:pt>
                <c:pt idx="2683">
                  <c:v>1.5579586029052734</c:v>
                </c:pt>
                <c:pt idx="2684">
                  <c:v>1.5578570365905791</c:v>
                </c:pt>
                <c:pt idx="2685">
                  <c:v>1.5577554702758789</c:v>
                </c:pt>
                <c:pt idx="2686">
                  <c:v>1.5577554702758789</c:v>
                </c:pt>
                <c:pt idx="2687">
                  <c:v>1.5576540231704712</c:v>
                </c:pt>
                <c:pt idx="2688">
                  <c:v>1.5576540231704712</c:v>
                </c:pt>
                <c:pt idx="2689">
                  <c:v>1.5575524568557741</c:v>
                </c:pt>
                <c:pt idx="2690">
                  <c:v>1.5574508905410767</c:v>
                </c:pt>
                <c:pt idx="2691">
                  <c:v>1.5573493242263801</c:v>
                </c:pt>
                <c:pt idx="2692">
                  <c:v>1.5574508905410767</c:v>
                </c:pt>
                <c:pt idx="2693">
                  <c:v>1.5573493242263801</c:v>
                </c:pt>
                <c:pt idx="2694">
                  <c:v>1.5572477579116819</c:v>
                </c:pt>
                <c:pt idx="2695">
                  <c:v>1.5571463108062744</c:v>
                </c:pt>
                <c:pt idx="2696">
                  <c:v>1.5571463108062744</c:v>
                </c:pt>
                <c:pt idx="2697">
                  <c:v>1.5570447444915771</c:v>
                </c:pt>
                <c:pt idx="2698">
                  <c:v>1.5570447444915771</c:v>
                </c:pt>
                <c:pt idx="2699">
                  <c:v>1.5570447444915771</c:v>
                </c:pt>
                <c:pt idx="2700">
                  <c:v>1.5570447444915771</c:v>
                </c:pt>
                <c:pt idx="2701">
                  <c:v>1.5569431781768801</c:v>
                </c:pt>
                <c:pt idx="2702">
                  <c:v>1.5568416118621797</c:v>
                </c:pt>
                <c:pt idx="2703">
                  <c:v>1.5568416118621797</c:v>
                </c:pt>
                <c:pt idx="2704">
                  <c:v>1.5567400455474854</c:v>
                </c:pt>
                <c:pt idx="2705">
                  <c:v>1.5567400455474854</c:v>
                </c:pt>
                <c:pt idx="2706">
                  <c:v>1.5566385984420776</c:v>
                </c:pt>
                <c:pt idx="2707">
                  <c:v>1.5566385984420776</c:v>
                </c:pt>
                <c:pt idx="2708">
                  <c:v>1.5565370321273804</c:v>
                </c:pt>
                <c:pt idx="2709">
                  <c:v>1.5564354658126831</c:v>
                </c:pt>
                <c:pt idx="2710">
                  <c:v>1.5564354658126831</c:v>
                </c:pt>
                <c:pt idx="2711">
                  <c:v>1.5565370321273804</c:v>
                </c:pt>
                <c:pt idx="2712">
                  <c:v>1.5566385984420776</c:v>
                </c:pt>
                <c:pt idx="2713">
                  <c:v>1.5565370321273804</c:v>
                </c:pt>
                <c:pt idx="2714">
                  <c:v>1.5564354658126831</c:v>
                </c:pt>
                <c:pt idx="2715">
                  <c:v>1.5564354658126831</c:v>
                </c:pt>
                <c:pt idx="2716">
                  <c:v>1.5563338994979858</c:v>
                </c:pt>
                <c:pt idx="2717">
                  <c:v>1.5562323331832901</c:v>
                </c:pt>
                <c:pt idx="2718">
                  <c:v>1.5562323331832901</c:v>
                </c:pt>
                <c:pt idx="2719">
                  <c:v>1.5564354658126831</c:v>
                </c:pt>
                <c:pt idx="2720">
                  <c:v>1.5563338994979858</c:v>
                </c:pt>
                <c:pt idx="2721">
                  <c:v>1.5563338994979858</c:v>
                </c:pt>
                <c:pt idx="2722">
                  <c:v>1.5562323331832901</c:v>
                </c:pt>
                <c:pt idx="2723">
                  <c:v>1.5561308860778809</c:v>
                </c:pt>
                <c:pt idx="2724">
                  <c:v>1.5561308860778809</c:v>
                </c:pt>
                <c:pt idx="2725">
                  <c:v>1.5560293197631836</c:v>
                </c:pt>
                <c:pt idx="2726">
                  <c:v>1.5560293197631836</c:v>
                </c:pt>
                <c:pt idx="2727">
                  <c:v>1.5560293197631836</c:v>
                </c:pt>
                <c:pt idx="2728">
                  <c:v>1.5558261871337862</c:v>
                </c:pt>
                <c:pt idx="2729">
                  <c:v>1.5558261871337862</c:v>
                </c:pt>
                <c:pt idx="2730">
                  <c:v>1.5557246208190876</c:v>
                </c:pt>
                <c:pt idx="2731">
                  <c:v>1.5556230545043908</c:v>
                </c:pt>
                <c:pt idx="2732">
                  <c:v>1.5556230545043908</c:v>
                </c:pt>
                <c:pt idx="2733">
                  <c:v>1.555521607398981</c:v>
                </c:pt>
                <c:pt idx="2734">
                  <c:v>1.5554200410842896</c:v>
                </c:pt>
                <c:pt idx="2735">
                  <c:v>1.5554200410842896</c:v>
                </c:pt>
                <c:pt idx="2736">
                  <c:v>1.5554200410842896</c:v>
                </c:pt>
                <c:pt idx="2737">
                  <c:v>1.5554200410842896</c:v>
                </c:pt>
                <c:pt idx="2738">
                  <c:v>1.5553184747695923</c:v>
                </c:pt>
                <c:pt idx="2739">
                  <c:v>1.555216908454895</c:v>
                </c:pt>
                <c:pt idx="2740">
                  <c:v>1.555216908454895</c:v>
                </c:pt>
                <c:pt idx="2741">
                  <c:v>1.5551153421401978</c:v>
                </c:pt>
                <c:pt idx="2742">
                  <c:v>1.5550138950347898</c:v>
                </c:pt>
                <c:pt idx="2743">
                  <c:v>1.5550138950347898</c:v>
                </c:pt>
                <c:pt idx="2744">
                  <c:v>1.5549123287200941</c:v>
                </c:pt>
                <c:pt idx="2745">
                  <c:v>1.5548107624053955</c:v>
                </c:pt>
                <c:pt idx="2746">
                  <c:v>1.5547091960906978</c:v>
                </c:pt>
                <c:pt idx="2747">
                  <c:v>1.5547091960906978</c:v>
                </c:pt>
                <c:pt idx="2748">
                  <c:v>1.5547091960906978</c:v>
                </c:pt>
                <c:pt idx="2749">
                  <c:v>1.5545061826705933</c:v>
                </c:pt>
                <c:pt idx="2750">
                  <c:v>1.5545061826705933</c:v>
                </c:pt>
                <c:pt idx="2751">
                  <c:v>1.5544046163558958</c:v>
                </c:pt>
                <c:pt idx="2752">
                  <c:v>1.5543030500411978</c:v>
                </c:pt>
                <c:pt idx="2753">
                  <c:v>1.5543030500411978</c:v>
                </c:pt>
                <c:pt idx="2754">
                  <c:v>1.5542014837265021</c:v>
                </c:pt>
                <c:pt idx="2755">
                  <c:v>1.5543030500411978</c:v>
                </c:pt>
                <c:pt idx="2756">
                  <c:v>1.5542014837265021</c:v>
                </c:pt>
                <c:pt idx="2757">
                  <c:v>1.5542014837265021</c:v>
                </c:pt>
                <c:pt idx="2758">
                  <c:v>1.5539984703063958</c:v>
                </c:pt>
                <c:pt idx="2759">
                  <c:v>1.5539984703063958</c:v>
                </c:pt>
                <c:pt idx="2760">
                  <c:v>1.5538969039916992</c:v>
                </c:pt>
                <c:pt idx="2761">
                  <c:v>1.5538969039916992</c:v>
                </c:pt>
                <c:pt idx="2762">
                  <c:v>1.5538969039916992</c:v>
                </c:pt>
                <c:pt idx="2763">
                  <c:v>1.5537953376769991</c:v>
                </c:pt>
                <c:pt idx="2764">
                  <c:v>1.5536937713623038</c:v>
                </c:pt>
                <c:pt idx="2765">
                  <c:v>1.5536937713623038</c:v>
                </c:pt>
                <c:pt idx="2766">
                  <c:v>1.5535922050476036</c:v>
                </c:pt>
                <c:pt idx="2767">
                  <c:v>1.5534906387329073</c:v>
                </c:pt>
                <c:pt idx="2768">
                  <c:v>1.5534906387329073</c:v>
                </c:pt>
                <c:pt idx="2769">
                  <c:v>1.5533891916275024</c:v>
                </c:pt>
                <c:pt idx="2770">
                  <c:v>1.5532876253128061</c:v>
                </c:pt>
                <c:pt idx="2771">
                  <c:v>1.5532876253128061</c:v>
                </c:pt>
                <c:pt idx="2772">
                  <c:v>1.5530844926834098</c:v>
                </c:pt>
                <c:pt idx="2773">
                  <c:v>1.5530844926834098</c:v>
                </c:pt>
                <c:pt idx="2774">
                  <c:v>1.5530844926834098</c:v>
                </c:pt>
                <c:pt idx="2775">
                  <c:v>1.5530844926834098</c:v>
                </c:pt>
                <c:pt idx="2776">
                  <c:v>1.55298292636872</c:v>
                </c:pt>
                <c:pt idx="2777">
                  <c:v>1.55298292636872</c:v>
                </c:pt>
                <c:pt idx="2778">
                  <c:v>1.5527799129486084</c:v>
                </c:pt>
                <c:pt idx="2779">
                  <c:v>1.5527799129486084</c:v>
                </c:pt>
                <c:pt idx="2780">
                  <c:v>1.5526783466339111</c:v>
                </c:pt>
                <c:pt idx="2781">
                  <c:v>1.5526783466339111</c:v>
                </c:pt>
                <c:pt idx="2782">
                  <c:v>1.5525767803192139</c:v>
                </c:pt>
                <c:pt idx="2783">
                  <c:v>1.5524752140045166</c:v>
                </c:pt>
                <c:pt idx="2784">
                  <c:v>1.5523737668991089</c:v>
                </c:pt>
                <c:pt idx="2785">
                  <c:v>1.5522722005844116</c:v>
                </c:pt>
                <c:pt idx="2786">
                  <c:v>1.5522722005844116</c:v>
                </c:pt>
                <c:pt idx="2787">
                  <c:v>1.5522722005844116</c:v>
                </c:pt>
                <c:pt idx="2788">
                  <c:v>1.5521706342697161</c:v>
                </c:pt>
                <c:pt idx="2789">
                  <c:v>1.5521706342697161</c:v>
                </c:pt>
                <c:pt idx="2790">
                  <c:v>1.5521706342697161</c:v>
                </c:pt>
                <c:pt idx="2791">
                  <c:v>1.5520690679550171</c:v>
                </c:pt>
                <c:pt idx="2792">
                  <c:v>1.5518660545349088</c:v>
                </c:pt>
                <c:pt idx="2793">
                  <c:v>1.5518660545349088</c:v>
                </c:pt>
                <c:pt idx="2794">
                  <c:v>1.5518660545349088</c:v>
                </c:pt>
                <c:pt idx="2795">
                  <c:v>1.551764488220212</c:v>
                </c:pt>
                <c:pt idx="2796">
                  <c:v>1.5516629219055211</c:v>
                </c:pt>
                <c:pt idx="2797">
                  <c:v>1.5516629219055211</c:v>
                </c:pt>
                <c:pt idx="2798">
                  <c:v>1.5515613555908168</c:v>
                </c:pt>
                <c:pt idx="2799">
                  <c:v>1.551459789276123</c:v>
                </c:pt>
                <c:pt idx="2800">
                  <c:v>1.5515613555908168</c:v>
                </c:pt>
                <c:pt idx="2801">
                  <c:v>1.551459789276123</c:v>
                </c:pt>
                <c:pt idx="2802">
                  <c:v>1.5513583421707153</c:v>
                </c:pt>
                <c:pt idx="2803">
                  <c:v>1.5513583421707153</c:v>
                </c:pt>
                <c:pt idx="2804">
                  <c:v>1.5512567758560181</c:v>
                </c:pt>
                <c:pt idx="2805">
                  <c:v>1.5512567758560181</c:v>
                </c:pt>
                <c:pt idx="2806">
                  <c:v>1.5511552095413221</c:v>
                </c:pt>
                <c:pt idx="2807">
                  <c:v>1.5511552095413221</c:v>
                </c:pt>
                <c:pt idx="2808">
                  <c:v>1.5510536432266235</c:v>
                </c:pt>
                <c:pt idx="2809">
                  <c:v>1.55095207691193</c:v>
                </c:pt>
                <c:pt idx="2810">
                  <c:v>1.5508505105972301</c:v>
                </c:pt>
                <c:pt idx="2811">
                  <c:v>1.5508505105972301</c:v>
                </c:pt>
                <c:pt idx="2812">
                  <c:v>1.5507490634918242</c:v>
                </c:pt>
                <c:pt idx="2813">
                  <c:v>1.5506474971771238</c:v>
                </c:pt>
                <c:pt idx="2814">
                  <c:v>1.5506474971771238</c:v>
                </c:pt>
                <c:pt idx="2815">
                  <c:v>1.5507490634918242</c:v>
                </c:pt>
                <c:pt idx="2816">
                  <c:v>1.5508505105972301</c:v>
                </c:pt>
                <c:pt idx="2817">
                  <c:v>1.5507490634918242</c:v>
                </c:pt>
                <c:pt idx="2818">
                  <c:v>1.5507490634918242</c:v>
                </c:pt>
                <c:pt idx="2819">
                  <c:v>1.5506474971771238</c:v>
                </c:pt>
                <c:pt idx="2820">
                  <c:v>1.5505459308624281</c:v>
                </c:pt>
                <c:pt idx="2821">
                  <c:v>1.5505459308624281</c:v>
                </c:pt>
                <c:pt idx="2822">
                  <c:v>1.5504443645477324</c:v>
                </c:pt>
                <c:pt idx="2823">
                  <c:v>1.5503427982330322</c:v>
                </c:pt>
                <c:pt idx="2824">
                  <c:v>1.5503427982330322</c:v>
                </c:pt>
                <c:pt idx="2825">
                  <c:v>1.5502413511276238</c:v>
                </c:pt>
                <c:pt idx="2826">
                  <c:v>1.5501397848129272</c:v>
                </c:pt>
                <c:pt idx="2827">
                  <c:v>1.55003821849823</c:v>
                </c:pt>
                <c:pt idx="2828">
                  <c:v>1.5501397848129272</c:v>
                </c:pt>
                <c:pt idx="2829">
                  <c:v>1.55003821849823</c:v>
                </c:pt>
                <c:pt idx="2830">
                  <c:v>1.5499366521835285</c:v>
                </c:pt>
                <c:pt idx="2831">
                  <c:v>1.5499366521835285</c:v>
                </c:pt>
                <c:pt idx="2832">
                  <c:v>1.5498350858688354</c:v>
                </c:pt>
                <c:pt idx="2833">
                  <c:v>1.5497336387634248</c:v>
                </c:pt>
                <c:pt idx="2834">
                  <c:v>1.5497336387634248</c:v>
                </c:pt>
                <c:pt idx="2835">
                  <c:v>1.5496320724487305</c:v>
                </c:pt>
                <c:pt idx="2836">
                  <c:v>1.5495305061340332</c:v>
                </c:pt>
                <c:pt idx="2837">
                  <c:v>1.5494289398193359</c:v>
                </c:pt>
                <c:pt idx="2838">
                  <c:v>1.5494289398193359</c:v>
                </c:pt>
                <c:pt idx="2839">
                  <c:v>1.5493273735046378</c:v>
                </c:pt>
                <c:pt idx="2840">
                  <c:v>1.5492259263992321</c:v>
                </c:pt>
                <c:pt idx="2841">
                  <c:v>1.5491243600845306</c:v>
                </c:pt>
                <c:pt idx="2842">
                  <c:v>1.5490227937698358</c:v>
                </c:pt>
                <c:pt idx="2843">
                  <c:v>1.5490227937698358</c:v>
                </c:pt>
                <c:pt idx="2844">
                  <c:v>1.5489212274551349</c:v>
                </c:pt>
                <c:pt idx="2845">
                  <c:v>1.5488196611404419</c:v>
                </c:pt>
                <c:pt idx="2846">
                  <c:v>1.5488196611404419</c:v>
                </c:pt>
                <c:pt idx="2847">
                  <c:v>1.5487180948257475</c:v>
                </c:pt>
                <c:pt idx="2848">
                  <c:v>1.5487180948257475</c:v>
                </c:pt>
                <c:pt idx="2849">
                  <c:v>1.5486166477203358</c:v>
                </c:pt>
                <c:pt idx="2850">
                  <c:v>1.5486166477203358</c:v>
                </c:pt>
                <c:pt idx="2851">
                  <c:v>1.5485150814056401</c:v>
                </c:pt>
                <c:pt idx="2852">
                  <c:v>1.5484135150909424</c:v>
                </c:pt>
                <c:pt idx="2853">
                  <c:v>1.5484135150909424</c:v>
                </c:pt>
                <c:pt idx="2854">
                  <c:v>1.5483119487762484</c:v>
                </c:pt>
                <c:pt idx="2855">
                  <c:v>1.5482103824615481</c:v>
                </c:pt>
                <c:pt idx="2856">
                  <c:v>1.5481089353561401</c:v>
                </c:pt>
                <c:pt idx="2857">
                  <c:v>1.5481089353561401</c:v>
                </c:pt>
                <c:pt idx="2858">
                  <c:v>1.5480073690414462</c:v>
                </c:pt>
                <c:pt idx="2859">
                  <c:v>1.547905802726746</c:v>
                </c:pt>
                <c:pt idx="2860">
                  <c:v>1.547804236412045</c:v>
                </c:pt>
                <c:pt idx="2861">
                  <c:v>1.547804236412045</c:v>
                </c:pt>
                <c:pt idx="2862">
                  <c:v>1.5477026700973482</c:v>
                </c:pt>
                <c:pt idx="2863">
                  <c:v>1.5476012229919434</c:v>
                </c:pt>
                <c:pt idx="2864">
                  <c:v>1.5474996566772425</c:v>
                </c:pt>
                <c:pt idx="2865">
                  <c:v>1.5474996566772425</c:v>
                </c:pt>
                <c:pt idx="2866">
                  <c:v>1.5474996566772425</c:v>
                </c:pt>
                <c:pt idx="2867">
                  <c:v>1.5473980903625459</c:v>
                </c:pt>
                <c:pt idx="2868">
                  <c:v>1.5473980903625459</c:v>
                </c:pt>
                <c:pt idx="2869">
                  <c:v>1.547296524047852</c:v>
                </c:pt>
                <c:pt idx="2870">
                  <c:v>1.5471949577331507</c:v>
                </c:pt>
                <c:pt idx="2871">
                  <c:v>1.5470935106277466</c:v>
                </c:pt>
                <c:pt idx="2872">
                  <c:v>1.5469919443130493</c:v>
                </c:pt>
                <c:pt idx="2873">
                  <c:v>1.5469919443130493</c:v>
                </c:pt>
                <c:pt idx="2874">
                  <c:v>1.5468903779983518</c:v>
                </c:pt>
                <c:pt idx="2875">
                  <c:v>1.5467888116836561</c:v>
                </c:pt>
                <c:pt idx="2876">
                  <c:v>1.5466872453689575</c:v>
                </c:pt>
                <c:pt idx="2877">
                  <c:v>1.54658579826355</c:v>
                </c:pt>
                <c:pt idx="2878">
                  <c:v>1.54658579826355</c:v>
                </c:pt>
                <c:pt idx="2879">
                  <c:v>1.5464842319488525</c:v>
                </c:pt>
                <c:pt idx="2880">
                  <c:v>1.5463826656341553</c:v>
                </c:pt>
                <c:pt idx="2881">
                  <c:v>1.5463826656341553</c:v>
                </c:pt>
                <c:pt idx="2882">
                  <c:v>1.54658579826355</c:v>
                </c:pt>
                <c:pt idx="2883">
                  <c:v>1.5466872453689575</c:v>
                </c:pt>
                <c:pt idx="2884">
                  <c:v>1.54658579826355</c:v>
                </c:pt>
                <c:pt idx="2885">
                  <c:v>1.54658579826355</c:v>
                </c:pt>
                <c:pt idx="2886">
                  <c:v>1.5464842319488525</c:v>
                </c:pt>
                <c:pt idx="2887">
                  <c:v>1.5463826656341553</c:v>
                </c:pt>
                <c:pt idx="2888">
                  <c:v>1.5463826656341553</c:v>
                </c:pt>
                <c:pt idx="2889">
                  <c:v>1.5462810993194578</c:v>
                </c:pt>
                <c:pt idx="2890">
                  <c:v>1.5461795330047607</c:v>
                </c:pt>
                <c:pt idx="2891">
                  <c:v>1.5460779666900688</c:v>
                </c:pt>
                <c:pt idx="2892">
                  <c:v>1.5462810993194578</c:v>
                </c:pt>
                <c:pt idx="2893">
                  <c:v>1.5461795330047607</c:v>
                </c:pt>
                <c:pt idx="2894">
                  <c:v>1.5460779666900688</c:v>
                </c:pt>
                <c:pt idx="2895">
                  <c:v>1.5460779666900688</c:v>
                </c:pt>
                <c:pt idx="2896">
                  <c:v>1.5459765195846558</c:v>
                </c:pt>
                <c:pt idx="2897">
                  <c:v>1.5459765195846558</c:v>
                </c:pt>
                <c:pt idx="2898">
                  <c:v>1.5457733869552612</c:v>
                </c:pt>
                <c:pt idx="2899">
                  <c:v>1.545671820640564</c:v>
                </c:pt>
                <c:pt idx="2900">
                  <c:v>1.545671820640564</c:v>
                </c:pt>
                <c:pt idx="2901">
                  <c:v>1.5455702543258658</c:v>
                </c:pt>
                <c:pt idx="2902">
                  <c:v>1.5454688072204552</c:v>
                </c:pt>
                <c:pt idx="2903">
                  <c:v>1.5454688072204552</c:v>
                </c:pt>
                <c:pt idx="2904">
                  <c:v>1.5454688072204552</c:v>
                </c:pt>
                <c:pt idx="2905">
                  <c:v>1.5453672409057617</c:v>
                </c:pt>
                <c:pt idx="2906">
                  <c:v>1.5453672409057617</c:v>
                </c:pt>
                <c:pt idx="2907">
                  <c:v>1.5451641082763672</c:v>
                </c:pt>
                <c:pt idx="2908">
                  <c:v>1.5451641082763672</c:v>
                </c:pt>
                <c:pt idx="2909">
                  <c:v>1.5449610948562622</c:v>
                </c:pt>
                <c:pt idx="2910">
                  <c:v>1.5449610948562622</c:v>
                </c:pt>
                <c:pt idx="2911">
                  <c:v>1.5448595285415687</c:v>
                </c:pt>
                <c:pt idx="2912">
                  <c:v>1.5448595285415687</c:v>
                </c:pt>
                <c:pt idx="2913">
                  <c:v>1.5448595285415687</c:v>
                </c:pt>
                <c:pt idx="2914">
                  <c:v>1.5447579622268726</c:v>
                </c:pt>
                <c:pt idx="2915">
                  <c:v>1.5446563959121675</c:v>
                </c:pt>
                <c:pt idx="2916">
                  <c:v>1.5445548295974731</c:v>
                </c:pt>
                <c:pt idx="2917">
                  <c:v>1.5444533824920654</c:v>
                </c:pt>
                <c:pt idx="2918">
                  <c:v>1.5443518161773682</c:v>
                </c:pt>
                <c:pt idx="2919">
                  <c:v>1.5442502498626709</c:v>
                </c:pt>
                <c:pt idx="2920">
                  <c:v>1.5442502498626709</c:v>
                </c:pt>
                <c:pt idx="2921">
                  <c:v>1.5441486835479736</c:v>
                </c:pt>
                <c:pt idx="2922">
                  <c:v>1.5440471172332781</c:v>
                </c:pt>
                <c:pt idx="2923">
                  <c:v>1.5439455509185791</c:v>
                </c:pt>
                <c:pt idx="2924">
                  <c:v>1.5438441038131714</c:v>
                </c:pt>
                <c:pt idx="2925">
                  <c:v>1.5437425374984739</c:v>
                </c:pt>
                <c:pt idx="2926">
                  <c:v>1.5437425374984739</c:v>
                </c:pt>
                <c:pt idx="2927">
                  <c:v>1.5436409711837797</c:v>
                </c:pt>
                <c:pt idx="2928">
                  <c:v>1.5435394048690796</c:v>
                </c:pt>
                <c:pt idx="2929">
                  <c:v>1.5436409711837797</c:v>
                </c:pt>
                <c:pt idx="2930">
                  <c:v>1.5434378385543819</c:v>
                </c:pt>
                <c:pt idx="2931">
                  <c:v>1.5433363914489717</c:v>
                </c:pt>
                <c:pt idx="2932">
                  <c:v>1.5433363914489717</c:v>
                </c:pt>
                <c:pt idx="2933">
                  <c:v>1.5432348251342758</c:v>
                </c:pt>
                <c:pt idx="2934">
                  <c:v>1.5431332588195763</c:v>
                </c:pt>
                <c:pt idx="2935">
                  <c:v>1.5431332588195763</c:v>
                </c:pt>
                <c:pt idx="2936">
                  <c:v>1.5429301261901855</c:v>
                </c:pt>
                <c:pt idx="2937">
                  <c:v>1.5429301261901855</c:v>
                </c:pt>
                <c:pt idx="2938">
                  <c:v>1.5428286790847778</c:v>
                </c:pt>
                <c:pt idx="2939">
                  <c:v>1.5427271127700806</c:v>
                </c:pt>
                <c:pt idx="2940">
                  <c:v>1.5426255464553833</c:v>
                </c:pt>
                <c:pt idx="2941">
                  <c:v>1.5425239801406858</c:v>
                </c:pt>
                <c:pt idx="2942">
                  <c:v>1.5424224138259888</c:v>
                </c:pt>
                <c:pt idx="2943">
                  <c:v>1.5426255464553833</c:v>
                </c:pt>
                <c:pt idx="2944">
                  <c:v>1.5428286790847778</c:v>
                </c:pt>
                <c:pt idx="2945">
                  <c:v>1.5427271127700806</c:v>
                </c:pt>
                <c:pt idx="2946">
                  <c:v>1.5427271127700806</c:v>
                </c:pt>
                <c:pt idx="2947">
                  <c:v>1.5426255464553833</c:v>
                </c:pt>
                <c:pt idx="2948">
                  <c:v>1.5425239801406858</c:v>
                </c:pt>
                <c:pt idx="2949">
                  <c:v>1.5424224138259888</c:v>
                </c:pt>
                <c:pt idx="2950">
                  <c:v>1.5423209667205839</c:v>
                </c:pt>
                <c:pt idx="2951">
                  <c:v>1.542219400405884</c:v>
                </c:pt>
                <c:pt idx="2952">
                  <c:v>1.542219400405884</c:v>
                </c:pt>
                <c:pt idx="2953">
                  <c:v>1.5421178340911907</c:v>
                </c:pt>
                <c:pt idx="2954">
                  <c:v>1.5420162677764893</c:v>
                </c:pt>
                <c:pt idx="2955">
                  <c:v>1.541914701461792</c:v>
                </c:pt>
                <c:pt idx="2956">
                  <c:v>1.5418132543563838</c:v>
                </c:pt>
                <c:pt idx="2957">
                  <c:v>1.5417116880416837</c:v>
                </c:pt>
                <c:pt idx="2958">
                  <c:v>1.5416101217269926</c:v>
                </c:pt>
                <c:pt idx="2959">
                  <c:v>1.5417116880416837</c:v>
                </c:pt>
                <c:pt idx="2960">
                  <c:v>1.5416101217269926</c:v>
                </c:pt>
                <c:pt idx="2961">
                  <c:v>1.5415085554122918</c:v>
                </c:pt>
                <c:pt idx="2962">
                  <c:v>1.5414069890975952</c:v>
                </c:pt>
                <c:pt idx="2963">
                  <c:v>1.5413054227828979</c:v>
                </c:pt>
                <c:pt idx="2964">
                  <c:v>1.5412039756774898</c:v>
                </c:pt>
                <c:pt idx="2965">
                  <c:v>1.5411024093627941</c:v>
                </c:pt>
                <c:pt idx="2966">
                  <c:v>1.5411024093627941</c:v>
                </c:pt>
                <c:pt idx="2967">
                  <c:v>1.5410008430480957</c:v>
                </c:pt>
                <c:pt idx="2968">
                  <c:v>1.5408992767333978</c:v>
                </c:pt>
                <c:pt idx="2969">
                  <c:v>1.5407977104187021</c:v>
                </c:pt>
                <c:pt idx="2970">
                  <c:v>1.5406962633132935</c:v>
                </c:pt>
                <c:pt idx="2971">
                  <c:v>1.5406962633132935</c:v>
                </c:pt>
                <c:pt idx="2972">
                  <c:v>1.5405946969985933</c:v>
                </c:pt>
                <c:pt idx="2973">
                  <c:v>1.5404931306838989</c:v>
                </c:pt>
                <c:pt idx="2974">
                  <c:v>1.5403915643692021</c:v>
                </c:pt>
                <c:pt idx="2975">
                  <c:v>1.5402899980545044</c:v>
                </c:pt>
                <c:pt idx="2976">
                  <c:v>1.5401885509490967</c:v>
                </c:pt>
                <c:pt idx="2977">
                  <c:v>1.5400869846344001</c:v>
                </c:pt>
                <c:pt idx="2978">
                  <c:v>1.5399854183197019</c:v>
                </c:pt>
                <c:pt idx="2979">
                  <c:v>1.5398838520050038</c:v>
                </c:pt>
                <c:pt idx="2980">
                  <c:v>1.5397822856903076</c:v>
                </c:pt>
                <c:pt idx="2981">
                  <c:v>1.5396808385848999</c:v>
                </c:pt>
                <c:pt idx="2982">
                  <c:v>1.5395792722701998</c:v>
                </c:pt>
                <c:pt idx="2983">
                  <c:v>1.5395792722701998</c:v>
                </c:pt>
                <c:pt idx="2984">
                  <c:v>1.5393761396408081</c:v>
                </c:pt>
                <c:pt idx="2985">
                  <c:v>1.539477705955506</c:v>
                </c:pt>
                <c:pt idx="2986">
                  <c:v>1.5393761396408081</c:v>
                </c:pt>
                <c:pt idx="2987">
                  <c:v>1.5393761396408081</c:v>
                </c:pt>
                <c:pt idx="2988">
                  <c:v>1.5391730070114136</c:v>
                </c:pt>
                <c:pt idx="2989">
                  <c:v>1.5390715599060061</c:v>
                </c:pt>
                <c:pt idx="2990">
                  <c:v>1.5389699935913086</c:v>
                </c:pt>
                <c:pt idx="2991">
                  <c:v>1.5389699935913086</c:v>
                </c:pt>
                <c:pt idx="2992">
                  <c:v>1.5388684272766113</c:v>
                </c:pt>
                <c:pt idx="2993">
                  <c:v>1.5388684272766113</c:v>
                </c:pt>
                <c:pt idx="2994">
                  <c:v>1.5386652946472168</c:v>
                </c:pt>
                <c:pt idx="2995">
                  <c:v>1.5385638475418091</c:v>
                </c:pt>
                <c:pt idx="2996">
                  <c:v>1.5385638475418091</c:v>
                </c:pt>
                <c:pt idx="2997">
                  <c:v>1.5384622812271118</c:v>
                </c:pt>
                <c:pt idx="2998">
                  <c:v>1.5387668609619141</c:v>
                </c:pt>
                <c:pt idx="2999">
                  <c:v>1.5386652946472168</c:v>
                </c:pt>
                <c:pt idx="3000">
                  <c:v>1.5385638475418091</c:v>
                </c:pt>
                <c:pt idx="3001">
                  <c:v>1.5385638475418091</c:v>
                </c:pt>
                <c:pt idx="3002">
                  <c:v>1.5385638475418091</c:v>
                </c:pt>
                <c:pt idx="3003">
                  <c:v>1.5383607149124146</c:v>
                </c:pt>
                <c:pt idx="3004">
                  <c:v>1.5383607149124146</c:v>
                </c:pt>
                <c:pt idx="3005">
                  <c:v>1.5382591485977202</c:v>
                </c:pt>
                <c:pt idx="3006">
                  <c:v>1.5381575822830234</c:v>
                </c:pt>
                <c:pt idx="3007">
                  <c:v>1.5380561351776123</c:v>
                </c:pt>
                <c:pt idx="3008">
                  <c:v>1.537954568862915</c:v>
                </c:pt>
                <c:pt idx="3009">
                  <c:v>1.5377514362335205</c:v>
                </c:pt>
                <c:pt idx="3010">
                  <c:v>1.5377514362335205</c:v>
                </c:pt>
                <c:pt idx="3011">
                  <c:v>1.5376498699188241</c:v>
                </c:pt>
                <c:pt idx="3012">
                  <c:v>1.5375484228134155</c:v>
                </c:pt>
                <c:pt idx="3013">
                  <c:v>1.5375484228134155</c:v>
                </c:pt>
                <c:pt idx="3014">
                  <c:v>1.5374468564987183</c:v>
                </c:pt>
                <c:pt idx="3015">
                  <c:v>1.5374468564987183</c:v>
                </c:pt>
                <c:pt idx="3016">
                  <c:v>1.5373452901840177</c:v>
                </c:pt>
                <c:pt idx="3017">
                  <c:v>1.5371421575546258</c:v>
                </c:pt>
                <c:pt idx="3018">
                  <c:v>1.5371421575546258</c:v>
                </c:pt>
                <c:pt idx="3019">
                  <c:v>1.5370407104492179</c:v>
                </c:pt>
                <c:pt idx="3020">
                  <c:v>1.5369391441345215</c:v>
                </c:pt>
                <c:pt idx="3021">
                  <c:v>1.536736011505127</c:v>
                </c:pt>
                <c:pt idx="3022">
                  <c:v>1.5366344451904266</c:v>
                </c:pt>
                <c:pt idx="3023">
                  <c:v>1.5365328788757355</c:v>
                </c:pt>
                <c:pt idx="3024">
                  <c:v>1.5365328788757355</c:v>
                </c:pt>
                <c:pt idx="3025">
                  <c:v>1.5364314317703247</c:v>
                </c:pt>
                <c:pt idx="3026">
                  <c:v>1.5363298654556274</c:v>
                </c:pt>
                <c:pt idx="3027">
                  <c:v>1.5361267328262329</c:v>
                </c:pt>
                <c:pt idx="3028">
                  <c:v>1.5361267328262329</c:v>
                </c:pt>
                <c:pt idx="3029">
                  <c:v>1.535923719406125</c:v>
                </c:pt>
                <c:pt idx="3030">
                  <c:v>1.5358221530914298</c:v>
                </c:pt>
                <c:pt idx="3031">
                  <c:v>1.5358221530914298</c:v>
                </c:pt>
                <c:pt idx="3032">
                  <c:v>1.5357205867767341</c:v>
                </c:pt>
                <c:pt idx="3033">
                  <c:v>1.5357205867767341</c:v>
                </c:pt>
                <c:pt idx="3034">
                  <c:v>1.5356190204620359</c:v>
                </c:pt>
                <c:pt idx="3035">
                  <c:v>1.5355174541473389</c:v>
                </c:pt>
                <c:pt idx="3036">
                  <c:v>1.5354160070419312</c:v>
                </c:pt>
                <c:pt idx="3037">
                  <c:v>1.5353144407272339</c:v>
                </c:pt>
                <c:pt idx="3038">
                  <c:v>1.5352128744125395</c:v>
                </c:pt>
                <c:pt idx="3039">
                  <c:v>1.5350097417831419</c:v>
                </c:pt>
                <c:pt idx="3040">
                  <c:v>1.5350097417831419</c:v>
                </c:pt>
                <c:pt idx="3041">
                  <c:v>1.5348067283630371</c:v>
                </c:pt>
                <c:pt idx="3042">
                  <c:v>1.5349082946777344</c:v>
                </c:pt>
                <c:pt idx="3043">
                  <c:v>1.5348067283630371</c:v>
                </c:pt>
                <c:pt idx="3044">
                  <c:v>1.5348067283630371</c:v>
                </c:pt>
                <c:pt idx="3045">
                  <c:v>1.5348067283630371</c:v>
                </c:pt>
                <c:pt idx="3046">
                  <c:v>1.5346035957336426</c:v>
                </c:pt>
                <c:pt idx="3047">
                  <c:v>1.5345020294189486</c:v>
                </c:pt>
                <c:pt idx="3048">
                  <c:v>1.534400463104248</c:v>
                </c:pt>
                <c:pt idx="3049">
                  <c:v>1.5342990159988399</c:v>
                </c:pt>
                <c:pt idx="3050">
                  <c:v>1.5340958833694458</c:v>
                </c:pt>
                <c:pt idx="3051">
                  <c:v>1.5340958833694458</c:v>
                </c:pt>
                <c:pt idx="3052">
                  <c:v>1.5339943170547419</c:v>
                </c:pt>
                <c:pt idx="3053">
                  <c:v>1.5339943170547419</c:v>
                </c:pt>
                <c:pt idx="3054">
                  <c:v>1.5338927507400484</c:v>
                </c:pt>
                <c:pt idx="3055">
                  <c:v>1.5338927507400484</c:v>
                </c:pt>
                <c:pt idx="3056">
                  <c:v>1.5336897373199427</c:v>
                </c:pt>
                <c:pt idx="3057">
                  <c:v>1.5335881710052501</c:v>
                </c:pt>
                <c:pt idx="3058">
                  <c:v>1.533486604690552</c:v>
                </c:pt>
                <c:pt idx="3059">
                  <c:v>1.5333850383758545</c:v>
                </c:pt>
                <c:pt idx="3060">
                  <c:v>1.5332835912704468</c:v>
                </c:pt>
                <c:pt idx="3061">
                  <c:v>1.5332835912704468</c:v>
                </c:pt>
                <c:pt idx="3062">
                  <c:v>1.5331820249557553</c:v>
                </c:pt>
                <c:pt idx="3063">
                  <c:v>1.5330804586410522</c:v>
                </c:pt>
                <c:pt idx="3064">
                  <c:v>1.532978892326355</c:v>
                </c:pt>
                <c:pt idx="3065">
                  <c:v>1.532978892326355</c:v>
                </c:pt>
                <c:pt idx="3066">
                  <c:v>1.5326743125915518</c:v>
                </c:pt>
                <c:pt idx="3067">
                  <c:v>1.5326743125915518</c:v>
                </c:pt>
                <c:pt idx="3068">
                  <c:v>1.5325727462768561</c:v>
                </c:pt>
                <c:pt idx="3069">
                  <c:v>1.5324711799621582</c:v>
                </c:pt>
                <c:pt idx="3070">
                  <c:v>1.5323696136474565</c:v>
                </c:pt>
                <c:pt idx="3071">
                  <c:v>1.5322681665420541</c:v>
                </c:pt>
                <c:pt idx="3072">
                  <c:v>1.5321666002273531</c:v>
                </c:pt>
                <c:pt idx="3073">
                  <c:v>1.5321666002273531</c:v>
                </c:pt>
                <c:pt idx="3074">
                  <c:v>1.5319634675979577</c:v>
                </c:pt>
                <c:pt idx="3075">
                  <c:v>1.5319634675979577</c:v>
                </c:pt>
                <c:pt idx="3076">
                  <c:v>1.5318619012832642</c:v>
                </c:pt>
                <c:pt idx="3077">
                  <c:v>1.5316588878631592</c:v>
                </c:pt>
                <c:pt idx="3078">
                  <c:v>1.5316588878631592</c:v>
                </c:pt>
                <c:pt idx="3079">
                  <c:v>1.5314557552337646</c:v>
                </c:pt>
                <c:pt idx="3080">
                  <c:v>1.5314557552337646</c:v>
                </c:pt>
                <c:pt idx="3081">
                  <c:v>1.5316588878631592</c:v>
                </c:pt>
                <c:pt idx="3082">
                  <c:v>1.5316588878631592</c:v>
                </c:pt>
                <c:pt idx="3083">
                  <c:v>1.5315573215484621</c:v>
                </c:pt>
                <c:pt idx="3084">
                  <c:v>1.5314557552337646</c:v>
                </c:pt>
                <c:pt idx="3085">
                  <c:v>1.5314557552337646</c:v>
                </c:pt>
                <c:pt idx="3086">
                  <c:v>1.5312526226043699</c:v>
                </c:pt>
                <c:pt idx="3087">
                  <c:v>1.5311511754989624</c:v>
                </c:pt>
                <c:pt idx="3088">
                  <c:v>1.5310496091842638</c:v>
                </c:pt>
                <c:pt idx="3089">
                  <c:v>1.5309480428695679</c:v>
                </c:pt>
                <c:pt idx="3090">
                  <c:v>1.5308464765548706</c:v>
                </c:pt>
                <c:pt idx="3091">
                  <c:v>1.5307449102401718</c:v>
                </c:pt>
                <c:pt idx="3092">
                  <c:v>1.5306434631347661</c:v>
                </c:pt>
                <c:pt idx="3093">
                  <c:v>1.5305418968200684</c:v>
                </c:pt>
                <c:pt idx="3094">
                  <c:v>1.5304403305053711</c:v>
                </c:pt>
                <c:pt idx="3095">
                  <c:v>1.5302371978759766</c:v>
                </c:pt>
                <c:pt idx="3096">
                  <c:v>1.5302371978759766</c:v>
                </c:pt>
                <c:pt idx="3097">
                  <c:v>1.530034184455872</c:v>
                </c:pt>
                <c:pt idx="3098">
                  <c:v>1.5299326181411708</c:v>
                </c:pt>
                <c:pt idx="3099">
                  <c:v>1.5298310518264742</c:v>
                </c:pt>
                <c:pt idx="3100">
                  <c:v>1.5297294855117798</c:v>
                </c:pt>
                <c:pt idx="3101">
                  <c:v>1.5296279191970819</c:v>
                </c:pt>
                <c:pt idx="3102">
                  <c:v>1.5295264720916715</c:v>
                </c:pt>
                <c:pt idx="3103">
                  <c:v>1.5294249057769758</c:v>
                </c:pt>
                <c:pt idx="3104">
                  <c:v>1.5292217731475797</c:v>
                </c:pt>
                <c:pt idx="3105">
                  <c:v>1.5292217731475797</c:v>
                </c:pt>
                <c:pt idx="3106">
                  <c:v>1.5290187597274778</c:v>
                </c:pt>
                <c:pt idx="3107">
                  <c:v>1.5290187597274778</c:v>
                </c:pt>
                <c:pt idx="3108">
                  <c:v>1.5288156270980835</c:v>
                </c:pt>
                <c:pt idx="3109">
                  <c:v>1.5287140607833862</c:v>
                </c:pt>
                <c:pt idx="3110">
                  <c:v>1.5285110473632813</c:v>
                </c:pt>
                <c:pt idx="3111">
                  <c:v>1.5285110473632813</c:v>
                </c:pt>
                <c:pt idx="3112">
                  <c:v>1.528409481048584</c:v>
                </c:pt>
                <c:pt idx="3113">
                  <c:v>1.5283079147338905</c:v>
                </c:pt>
                <c:pt idx="3114">
                  <c:v>1.5282063484191863</c:v>
                </c:pt>
                <c:pt idx="3115">
                  <c:v>1.5281047821044864</c:v>
                </c:pt>
                <c:pt idx="3116">
                  <c:v>1.5279017686843834</c:v>
                </c:pt>
                <c:pt idx="3117">
                  <c:v>1.5278002023696842</c:v>
                </c:pt>
                <c:pt idx="3118">
                  <c:v>1.5276986360549876</c:v>
                </c:pt>
                <c:pt idx="3119">
                  <c:v>1.5274956226348846</c:v>
                </c:pt>
                <c:pt idx="3120">
                  <c:v>1.5274956226348846</c:v>
                </c:pt>
                <c:pt idx="3121">
                  <c:v>1.5272924900054889</c:v>
                </c:pt>
                <c:pt idx="3122">
                  <c:v>1.5271909236907961</c:v>
                </c:pt>
                <c:pt idx="3123">
                  <c:v>1.5270893573760957</c:v>
                </c:pt>
                <c:pt idx="3124">
                  <c:v>1.526987791061402</c:v>
                </c:pt>
                <c:pt idx="3125">
                  <c:v>1.526987791061402</c:v>
                </c:pt>
                <c:pt idx="3126">
                  <c:v>1.5267847776412964</c:v>
                </c:pt>
                <c:pt idx="3127">
                  <c:v>1.5266832113265991</c:v>
                </c:pt>
                <c:pt idx="3128">
                  <c:v>1.5267847776412964</c:v>
                </c:pt>
                <c:pt idx="3129">
                  <c:v>1.5266832113265991</c:v>
                </c:pt>
                <c:pt idx="3130">
                  <c:v>1.5264800786972061</c:v>
                </c:pt>
                <c:pt idx="3131">
                  <c:v>1.5263786315918002</c:v>
                </c:pt>
                <c:pt idx="3132">
                  <c:v>1.5261754989624019</c:v>
                </c:pt>
                <c:pt idx="3133">
                  <c:v>1.526073932647708</c:v>
                </c:pt>
                <c:pt idx="3134">
                  <c:v>1.526073932647708</c:v>
                </c:pt>
                <c:pt idx="3135">
                  <c:v>1.5257693529128971</c:v>
                </c:pt>
                <c:pt idx="3136">
                  <c:v>1.525667786598206</c:v>
                </c:pt>
                <c:pt idx="3137">
                  <c:v>1.5255662202835079</c:v>
                </c:pt>
                <c:pt idx="3138">
                  <c:v>1.5254646539688077</c:v>
                </c:pt>
                <c:pt idx="3139">
                  <c:v>1.525667786598206</c:v>
                </c:pt>
                <c:pt idx="3140">
                  <c:v>1.525972366333008</c:v>
                </c:pt>
                <c:pt idx="3141">
                  <c:v>1.5257693529128971</c:v>
                </c:pt>
                <c:pt idx="3142">
                  <c:v>1.525667786598206</c:v>
                </c:pt>
                <c:pt idx="3143">
                  <c:v>1.5254646539688077</c:v>
                </c:pt>
                <c:pt idx="3144">
                  <c:v>1.5253632068634018</c:v>
                </c:pt>
                <c:pt idx="3145">
                  <c:v>1.5252616405487058</c:v>
                </c:pt>
                <c:pt idx="3146">
                  <c:v>1.5251600742340088</c:v>
                </c:pt>
                <c:pt idx="3147">
                  <c:v>1.5249569416046143</c:v>
                </c:pt>
                <c:pt idx="3148">
                  <c:v>1.524855375289917</c:v>
                </c:pt>
                <c:pt idx="3149">
                  <c:v>1.5247539281845122</c:v>
                </c:pt>
                <c:pt idx="3150">
                  <c:v>1.5245507955551139</c:v>
                </c:pt>
                <c:pt idx="3151">
                  <c:v>1.5244492292404175</c:v>
                </c:pt>
                <c:pt idx="3152">
                  <c:v>1.5243476629257233</c:v>
                </c:pt>
                <c:pt idx="3153">
                  <c:v>1.5241446495056152</c:v>
                </c:pt>
                <c:pt idx="3154">
                  <c:v>1.524043083190918</c:v>
                </c:pt>
                <c:pt idx="3155">
                  <c:v>1.5238399505615234</c:v>
                </c:pt>
                <c:pt idx="3156">
                  <c:v>1.5238399505615234</c:v>
                </c:pt>
                <c:pt idx="3157">
                  <c:v>1.5236369371414178</c:v>
                </c:pt>
                <c:pt idx="3158">
                  <c:v>1.5234338045120239</c:v>
                </c:pt>
                <c:pt idx="3159">
                  <c:v>1.5234338045120239</c:v>
                </c:pt>
                <c:pt idx="3160">
                  <c:v>1.5232307910919178</c:v>
                </c:pt>
                <c:pt idx="3161">
                  <c:v>1.5231292247772217</c:v>
                </c:pt>
                <c:pt idx="3162">
                  <c:v>1.5229260921478229</c:v>
                </c:pt>
                <c:pt idx="3163">
                  <c:v>1.5228245258331299</c:v>
                </c:pt>
                <c:pt idx="3164">
                  <c:v>1.5227230787277222</c:v>
                </c:pt>
                <c:pt idx="3165">
                  <c:v>1.5225199460983281</c:v>
                </c:pt>
                <c:pt idx="3166">
                  <c:v>1.5224183797836321</c:v>
                </c:pt>
                <c:pt idx="3167">
                  <c:v>1.5223168134689331</c:v>
                </c:pt>
                <c:pt idx="3168">
                  <c:v>1.5221138000488281</c:v>
                </c:pt>
                <c:pt idx="3169">
                  <c:v>1.5220122337341309</c:v>
                </c:pt>
                <c:pt idx="3170">
                  <c:v>1.5219106674194294</c:v>
                </c:pt>
                <c:pt idx="3171">
                  <c:v>1.5218091011047359</c:v>
                </c:pt>
                <c:pt idx="3172">
                  <c:v>1.5216060876846262</c:v>
                </c:pt>
                <c:pt idx="3173">
                  <c:v>1.5214029550552368</c:v>
                </c:pt>
                <c:pt idx="3174">
                  <c:v>1.5211998224258418</c:v>
                </c:pt>
                <c:pt idx="3175">
                  <c:v>1.5211998224258418</c:v>
                </c:pt>
                <c:pt idx="3176">
                  <c:v>1.5209968090057373</c:v>
                </c:pt>
                <c:pt idx="3177">
                  <c:v>1.5208952426910398</c:v>
                </c:pt>
                <c:pt idx="3178">
                  <c:v>1.5208952426910398</c:v>
                </c:pt>
                <c:pt idx="3179">
                  <c:v>1.5206921100616455</c:v>
                </c:pt>
                <c:pt idx="3180">
                  <c:v>1.520590662956238</c:v>
                </c:pt>
                <c:pt idx="3181">
                  <c:v>1.5204890966415405</c:v>
                </c:pt>
                <c:pt idx="3182">
                  <c:v>1.5203875303268484</c:v>
                </c:pt>
                <c:pt idx="3183">
                  <c:v>1.5202859640121491</c:v>
                </c:pt>
                <c:pt idx="3184">
                  <c:v>1.5200829505920421</c:v>
                </c:pt>
                <c:pt idx="3185">
                  <c:v>1.519879817962642</c:v>
                </c:pt>
                <c:pt idx="3186">
                  <c:v>1.5196766853332491</c:v>
                </c:pt>
                <c:pt idx="3187">
                  <c:v>1.5195751190185547</c:v>
                </c:pt>
                <c:pt idx="3188">
                  <c:v>1.5193721055984497</c:v>
                </c:pt>
                <c:pt idx="3189">
                  <c:v>1.5192705392837556</c:v>
                </c:pt>
                <c:pt idx="3190">
                  <c:v>1.5190674066543579</c:v>
                </c:pt>
                <c:pt idx="3191">
                  <c:v>1.5188643932342485</c:v>
                </c:pt>
                <c:pt idx="3192">
                  <c:v>1.5187628269195561</c:v>
                </c:pt>
                <c:pt idx="3193">
                  <c:v>1.5185596942901598</c:v>
                </c:pt>
                <c:pt idx="3194">
                  <c:v>1.5185596942901598</c:v>
                </c:pt>
                <c:pt idx="3195">
                  <c:v>1.5182551145553622</c:v>
                </c:pt>
                <c:pt idx="3196">
                  <c:v>1.5181535482406621</c:v>
                </c:pt>
                <c:pt idx="3197">
                  <c:v>1.5179505348205597</c:v>
                </c:pt>
                <c:pt idx="3198">
                  <c:v>1.5180519819259661</c:v>
                </c:pt>
                <c:pt idx="3199">
                  <c:v>1.5179505348205597</c:v>
                </c:pt>
                <c:pt idx="3200">
                  <c:v>1.5177474021911619</c:v>
                </c:pt>
                <c:pt idx="3201">
                  <c:v>1.5176458358764648</c:v>
                </c:pt>
                <c:pt idx="3202">
                  <c:v>1.5174427032470699</c:v>
                </c:pt>
                <c:pt idx="3203">
                  <c:v>1.5172396898269638</c:v>
                </c:pt>
                <c:pt idx="3204">
                  <c:v>1.5171381235122681</c:v>
                </c:pt>
                <c:pt idx="3205">
                  <c:v>1.5169349908828718</c:v>
                </c:pt>
                <c:pt idx="3206">
                  <c:v>1.5167319774627686</c:v>
                </c:pt>
                <c:pt idx="3207">
                  <c:v>1.516528844833374</c:v>
                </c:pt>
                <c:pt idx="3208">
                  <c:v>1.5164272785186768</c:v>
                </c:pt>
                <c:pt idx="3209">
                  <c:v>1.5161226987838738</c:v>
                </c:pt>
                <c:pt idx="3210">
                  <c:v>1.5160211324691741</c:v>
                </c:pt>
                <c:pt idx="3211">
                  <c:v>1.5160211324691741</c:v>
                </c:pt>
                <c:pt idx="3212">
                  <c:v>1.5158181190490718</c:v>
                </c:pt>
                <c:pt idx="3213">
                  <c:v>1.5160211324691741</c:v>
                </c:pt>
                <c:pt idx="3214">
                  <c:v>1.5160211324691741</c:v>
                </c:pt>
                <c:pt idx="3215">
                  <c:v>1.5159195661544798</c:v>
                </c:pt>
                <c:pt idx="3216">
                  <c:v>1.5157165527343717</c:v>
                </c:pt>
                <c:pt idx="3217">
                  <c:v>1.5156149864196748</c:v>
                </c:pt>
                <c:pt idx="3218">
                  <c:v>1.5154118537902832</c:v>
                </c:pt>
                <c:pt idx="3219">
                  <c:v>1.5152088403701778</c:v>
                </c:pt>
                <c:pt idx="3220">
                  <c:v>1.515107274055481</c:v>
                </c:pt>
                <c:pt idx="3221">
                  <c:v>1.51480257511139</c:v>
                </c:pt>
                <c:pt idx="3222">
                  <c:v>1.5145995616912871</c:v>
                </c:pt>
                <c:pt idx="3223">
                  <c:v>1.5144979953765869</c:v>
                </c:pt>
                <c:pt idx="3224">
                  <c:v>1.5142948627471895</c:v>
                </c:pt>
                <c:pt idx="3225">
                  <c:v>1.5142948627471895</c:v>
                </c:pt>
                <c:pt idx="3226">
                  <c:v>1.5139902830123835</c:v>
                </c:pt>
                <c:pt idx="3227">
                  <c:v>1.5138887166976918</c:v>
                </c:pt>
                <c:pt idx="3228">
                  <c:v>1.5136857032775879</c:v>
                </c:pt>
                <c:pt idx="3229">
                  <c:v>1.513482570648194</c:v>
                </c:pt>
                <c:pt idx="3230">
                  <c:v>1.5132794380187988</c:v>
                </c:pt>
                <c:pt idx="3231">
                  <c:v>1.5130764245986941</c:v>
                </c:pt>
                <c:pt idx="3232">
                  <c:v>1.5128732919692978</c:v>
                </c:pt>
                <c:pt idx="3233">
                  <c:v>1.5127717256546018</c:v>
                </c:pt>
                <c:pt idx="3234">
                  <c:v>1.5124671459198</c:v>
                </c:pt>
                <c:pt idx="3235">
                  <c:v>1.5122640132904024</c:v>
                </c:pt>
                <c:pt idx="3236">
                  <c:v>1.5121624469757111</c:v>
                </c:pt>
                <c:pt idx="3237">
                  <c:v>1.511857867240906</c:v>
                </c:pt>
                <c:pt idx="3238">
                  <c:v>1.5116547346115121</c:v>
                </c:pt>
                <c:pt idx="3239">
                  <c:v>1.5114517211914063</c:v>
                </c:pt>
                <c:pt idx="3240">
                  <c:v>1.5114517211914063</c:v>
                </c:pt>
                <c:pt idx="3241">
                  <c:v>1.5112485885620117</c:v>
                </c:pt>
                <c:pt idx="3242">
                  <c:v>1.5109440088272095</c:v>
                </c:pt>
                <c:pt idx="3243">
                  <c:v>1.5108424425125122</c:v>
                </c:pt>
                <c:pt idx="3244">
                  <c:v>1.5105378627777128</c:v>
                </c:pt>
                <c:pt idx="3245">
                  <c:v>1.5103347301483154</c:v>
                </c:pt>
                <c:pt idx="3246">
                  <c:v>1.5101315975189198</c:v>
                </c:pt>
                <c:pt idx="3247">
                  <c:v>1.5098270177841135</c:v>
                </c:pt>
                <c:pt idx="3248">
                  <c:v>1.5096238851547208</c:v>
                </c:pt>
                <c:pt idx="3249">
                  <c:v>1.509522318840024</c:v>
                </c:pt>
                <c:pt idx="3250">
                  <c:v>1.5092177391052275</c:v>
                </c:pt>
                <c:pt idx="3251">
                  <c:v>1.5090146064758299</c:v>
                </c:pt>
                <c:pt idx="3252">
                  <c:v>1.5089131593704224</c:v>
                </c:pt>
                <c:pt idx="3253">
                  <c:v>1.5090146064758299</c:v>
                </c:pt>
                <c:pt idx="3254">
                  <c:v>1.5088115930557251</c:v>
                </c:pt>
                <c:pt idx="3255">
                  <c:v>1.5085068941116333</c:v>
                </c:pt>
                <c:pt idx="3256">
                  <c:v>1.508405447006226</c:v>
                </c:pt>
                <c:pt idx="3257">
                  <c:v>1.5082023143768339</c:v>
                </c:pt>
                <c:pt idx="3258">
                  <c:v>1.5079991817474327</c:v>
                </c:pt>
                <c:pt idx="3259">
                  <c:v>1.5076946020126269</c:v>
                </c:pt>
                <c:pt idx="3260">
                  <c:v>1.5075930356979337</c:v>
                </c:pt>
                <c:pt idx="3261">
                  <c:v>1.5071868896484375</c:v>
                </c:pt>
                <c:pt idx="3262">
                  <c:v>1.5070853233337433</c:v>
                </c:pt>
                <c:pt idx="3263">
                  <c:v>1.5068821907043457</c:v>
                </c:pt>
                <c:pt idx="3264">
                  <c:v>1.5065776109695435</c:v>
                </c:pt>
                <c:pt idx="3265">
                  <c:v>1.5063744783401478</c:v>
                </c:pt>
                <c:pt idx="3266">
                  <c:v>1.5062730312347421</c:v>
                </c:pt>
                <c:pt idx="3267">
                  <c:v>1.5060698986053458</c:v>
                </c:pt>
                <c:pt idx="3268">
                  <c:v>1.5057653188705438</c:v>
                </c:pt>
                <c:pt idx="3269">
                  <c:v>1.5054606199264498</c:v>
                </c:pt>
                <c:pt idx="3270">
                  <c:v>1.5052574872970579</c:v>
                </c:pt>
                <c:pt idx="3271">
                  <c:v>1.5052574872970579</c:v>
                </c:pt>
                <c:pt idx="3272">
                  <c:v>1.5050544738769531</c:v>
                </c:pt>
                <c:pt idx="3273">
                  <c:v>1.5048513412475586</c:v>
                </c:pt>
                <c:pt idx="3274">
                  <c:v>1.5046483278274536</c:v>
                </c:pt>
                <c:pt idx="3275">
                  <c:v>1.504343628883362</c:v>
                </c:pt>
                <c:pt idx="3276">
                  <c:v>1.50403904914856</c:v>
                </c:pt>
                <c:pt idx="3277">
                  <c:v>1.5038359165191622</c:v>
                </c:pt>
                <c:pt idx="3278">
                  <c:v>1.5036329030990598</c:v>
                </c:pt>
                <c:pt idx="3279">
                  <c:v>1.503328204154964</c:v>
                </c:pt>
                <c:pt idx="3280">
                  <c:v>1.5030236244201658</c:v>
                </c:pt>
                <c:pt idx="3281">
                  <c:v>1.502922058105465</c:v>
                </c:pt>
                <c:pt idx="3282">
                  <c:v>1.5027189254760773</c:v>
                </c:pt>
                <c:pt idx="3283">
                  <c:v>1.502414345741272</c:v>
                </c:pt>
                <c:pt idx="3284">
                  <c:v>1.5022112131118774</c:v>
                </c:pt>
                <c:pt idx="3285">
                  <c:v>1.5020081996917756</c:v>
                </c:pt>
                <c:pt idx="3286">
                  <c:v>1.5017035007476798</c:v>
                </c:pt>
                <c:pt idx="3287">
                  <c:v>1.5015004873275726</c:v>
                </c:pt>
                <c:pt idx="3288">
                  <c:v>1.5011957883834808</c:v>
                </c:pt>
                <c:pt idx="3289">
                  <c:v>1.5008912086486781</c:v>
                </c:pt>
                <c:pt idx="3290">
                  <c:v>1.5006880760192871</c:v>
                </c:pt>
                <c:pt idx="3291">
                  <c:v>1.5004849433898926</c:v>
                </c:pt>
                <c:pt idx="3292">
                  <c:v>1.5001803636550903</c:v>
                </c:pt>
                <c:pt idx="3293">
                  <c:v>1.4998757839202879</c:v>
                </c:pt>
                <c:pt idx="3294">
                  <c:v>1.4996726512908936</c:v>
                </c:pt>
                <c:pt idx="3295">
                  <c:v>1.4996726512908936</c:v>
                </c:pt>
                <c:pt idx="3296">
                  <c:v>1.4993680715560913</c:v>
                </c:pt>
                <c:pt idx="3297">
                  <c:v>1.4991649389266968</c:v>
                </c:pt>
                <c:pt idx="3298">
                  <c:v>1.4989618062973018</c:v>
                </c:pt>
                <c:pt idx="3299">
                  <c:v>1.4987587928771944</c:v>
                </c:pt>
                <c:pt idx="3300">
                  <c:v>1.4984540939331055</c:v>
                </c:pt>
                <c:pt idx="3301">
                  <c:v>1.4982510805130005</c:v>
                </c:pt>
                <c:pt idx="3302">
                  <c:v>1.4979463815689078</c:v>
                </c:pt>
                <c:pt idx="3303">
                  <c:v>1.4977433681488037</c:v>
                </c:pt>
                <c:pt idx="3304">
                  <c:v>1.4973371028900146</c:v>
                </c:pt>
                <c:pt idx="3305">
                  <c:v>1.4971340894699066</c:v>
                </c:pt>
                <c:pt idx="3306">
                  <c:v>1.4968293905258145</c:v>
                </c:pt>
                <c:pt idx="3307">
                  <c:v>1.4965248107910156</c:v>
                </c:pt>
                <c:pt idx="3308">
                  <c:v>1.496220231056214</c:v>
                </c:pt>
                <c:pt idx="3309">
                  <c:v>1.4966263771057118</c:v>
                </c:pt>
                <c:pt idx="3310">
                  <c:v>1.4964232444763184</c:v>
                </c:pt>
                <c:pt idx="3311">
                  <c:v>1.496220231056214</c:v>
                </c:pt>
                <c:pt idx="3312">
                  <c:v>1.4960170984268217</c:v>
                </c:pt>
                <c:pt idx="3313">
                  <c:v>1.4956109523773178</c:v>
                </c:pt>
                <c:pt idx="3314">
                  <c:v>1.4953062534332258</c:v>
                </c:pt>
                <c:pt idx="3315">
                  <c:v>1.4951032400131192</c:v>
                </c:pt>
                <c:pt idx="3316">
                  <c:v>1.4950016736984224</c:v>
                </c:pt>
                <c:pt idx="3317">
                  <c:v>1.494595527648926</c:v>
                </c:pt>
                <c:pt idx="3318">
                  <c:v>1.4943923950195281</c:v>
                </c:pt>
                <c:pt idx="3319">
                  <c:v>1.4940878152847301</c:v>
                </c:pt>
                <c:pt idx="3320">
                  <c:v>1.4936815500259371</c:v>
                </c:pt>
                <c:pt idx="3321">
                  <c:v>1.4933769702911377</c:v>
                </c:pt>
                <c:pt idx="3322">
                  <c:v>1.4930722713470459</c:v>
                </c:pt>
                <c:pt idx="3323">
                  <c:v>1.4928692579269363</c:v>
                </c:pt>
                <c:pt idx="3324">
                  <c:v>1.4924631118774414</c:v>
                </c:pt>
                <c:pt idx="3325">
                  <c:v>1.4921584129333501</c:v>
                </c:pt>
                <c:pt idx="3326">
                  <c:v>1.491853833198548</c:v>
                </c:pt>
                <c:pt idx="3327">
                  <c:v>1.4914476871490443</c:v>
                </c:pt>
                <c:pt idx="3328">
                  <c:v>1.4911429882049558</c:v>
                </c:pt>
                <c:pt idx="3329">
                  <c:v>1.4907368421554528</c:v>
                </c:pt>
                <c:pt idx="3330">
                  <c:v>1.4904321432113647</c:v>
                </c:pt>
                <c:pt idx="3331">
                  <c:v>1.4900259971618652</c:v>
                </c:pt>
                <c:pt idx="3332">
                  <c:v>1.4896198511123628</c:v>
                </c:pt>
                <c:pt idx="3333">
                  <c:v>1.4893152713775635</c:v>
                </c:pt>
                <c:pt idx="3334">
                  <c:v>1.4891121387481689</c:v>
                </c:pt>
                <c:pt idx="3335">
                  <c:v>1.4887059926986694</c:v>
                </c:pt>
                <c:pt idx="3336">
                  <c:v>1.4882997274398773</c:v>
                </c:pt>
                <c:pt idx="3337">
                  <c:v>1.487893581390378</c:v>
                </c:pt>
                <c:pt idx="3338">
                  <c:v>1.4875890016555786</c:v>
                </c:pt>
                <c:pt idx="3339">
                  <c:v>1.4871828556060791</c:v>
                </c:pt>
                <c:pt idx="3340">
                  <c:v>1.4867765903472898</c:v>
                </c:pt>
                <c:pt idx="3341">
                  <c:v>1.4863704442977905</c:v>
                </c:pt>
                <c:pt idx="3342">
                  <c:v>1.4859642982482846</c:v>
                </c:pt>
                <c:pt idx="3343">
                  <c:v>1.4855581521987915</c:v>
                </c:pt>
                <c:pt idx="3344">
                  <c:v>1.4851518869400024</c:v>
                </c:pt>
                <c:pt idx="3345">
                  <c:v>1.4847457408905029</c:v>
                </c:pt>
                <c:pt idx="3346">
                  <c:v>1.4847457408905029</c:v>
                </c:pt>
                <c:pt idx="3347">
                  <c:v>1.4843395948410041</c:v>
                </c:pt>
                <c:pt idx="3348">
                  <c:v>1.4839334487915039</c:v>
                </c:pt>
                <c:pt idx="3349">
                  <c:v>1.4836287498474088</c:v>
                </c:pt>
                <c:pt idx="3350">
                  <c:v>1.4832226037979097</c:v>
                </c:pt>
                <c:pt idx="3351">
                  <c:v>1.4828164577484118</c:v>
                </c:pt>
                <c:pt idx="3352">
                  <c:v>1.482410311698914</c:v>
                </c:pt>
                <c:pt idx="3353">
                  <c:v>1.4820040464401238</c:v>
                </c:pt>
                <c:pt idx="3354">
                  <c:v>1.4814963340759248</c:v>
                </c:pt>
                <c:pt idx="3355">
                  <c:v>1.4810901880264278</c:v>
                </c:pt>
                <c:pt idx="3356">
                  <c:v>1.4804809093475371</c:v>
                </c:pt>
                <c:pt idx="3357">
                  <c:v>1.4801763296127348</c:v>
                </c:pt>
                <c:pt idx="3358">
                  <c:v>1.4796686172485309</c:v>
                </c:pt>
                <c:pt idx="3359">
                  <c:v>1.4791609048843384</c:v>
                </c:pt>
                <c:pt idx="3360">
                  <c:v>1.4787546396255493</c:v>
                </c:pt>
                <c:pt idx="3361">
                  <c:v>1.4787546396255493</c:v>
                </c:pt>
                <c:pt idx="3362">
                  <c:v>1.47834849357605</c:v>
                </c:pt>
                <c:pt idx="3363">
                  <c:v>1.4779423475265498</c:v>
                </c:pt>
                <c:pt idx="3364">
                  <c:v>1.4775362014770475</c:v>
                </c:pt>
                <c:pt idx="3365">
                  <c:v>1.4770284891128538</c:v>
                </c:pt>
                <c:pt idx="3366">
                  <c:v>1.4765207767486572</c:v>
                </c:pt>
                <c:pt idx="3367">
                  <c:v>1.4760130643844604</c:v>
                </c:pt>
                <c:pt idx="3368">
                  <c:v>1.4755053520202606</c:v>
                </c:pt>
                <c:pt idx="3369">
                  <c:v>1.4749976396560669</c:v>
                </c:pt>
                <c:pt idx="3370">
                  <c:v>1.4744898080825806</c:v>
                </c:pt>
                <c:pt idx="3371">
                  <c:v>1.4739820957183838</c:v>
                </c:pt>
                <c:pt idx="3372">
                  <c:v>1.4733729362487822</c:v>
                </c:pt>
                <c:pt idx="3373">
                  <c:v>1.4728652238845819</c:v>
                </c:pt>
                <c:pt idx="3374">
                  <c:v>1.4722559452056885</c:v>
                </c:pt>
                <c:pt idx="3375">
                  <c:v>1.4717482328414886</c:v>
                </c:pt>
                <c:pt idx="3376">
                  <c:v>1.4711389541625977</c:v>
                </c:pt>
                <c:pt idx="3377">
                  <c:v>1.4706312417983998</c:v>
                </c:pt>
                <c:pt idx="3378">
                  <c:v>1.4701235294342041</c:v>
                </c:pt>
                <c:pt idx="3379">
                  <c:v>1.4695142507553056</c:v>
                </c:pt>
                <c:pt idx="3380">
                  <c:v>1.4689049720764158</c:v>
                </c:pt>
                <c:pt idx="3381">
                  <c:v>1.4696158170700058</c:v>
                </c:pt>
                <c:pt idx="3382">
                  <c:v>1.4695142507553056</c:v>
                </c:pt>
                <c:pt idx="3383">
                  <c:v>1.4692095518112183</c:v>
                </c:pt>
                <c:pt idx="3384">
                  <c:v>1.4688034057617187</c:v>
                </c:pt>
                <c:pt idx="3385">
                  <c:v>1.4683972597122192</c:v>
                </c:pt>
                <c:pt idx="3386">
                  <c:v>1.4678895473480218</c:v>
                </c:pt>
                <c:pt idx="3387">
                  <c:v>1.4673818349838261</c:v>
                </c:pt>
                <c:pt idx="3388">
                  <c:v>1.4666709899902373</c:v>
                </c:pt>
                <c:pt idx="3389">
                  <c:v>1.4660617113113399</c:v>
                </c:pt>
                <c:pt idx="3390">
                  <c:v>1.4655539989471436</c:v>
                </c:pt>
                <c:pt idx="3391">
                  <c:v>1.4648432731628418</c:v>
                </c:pt>
                <c:pt idx="3392">
                  <c:v>1.4641324281692505</c:v>
                </c:pt>
                <c:pt idx="3393">
                  <c:v>1.4634215831756554</c:v>
                </c:pt>
                <c:pt idx="3394">
                  <c:v>1.4627108573913574</c:v>
                </c:pt>
                <c:pt idx="3395">
                  <c:v>1.4620000123977659</c:v>
                </c:pt>
                <c:pt idx="3396">
                  <c:v>1.4611877202987704</c:v>
                </c:pt>
                <c:pt idx="3397">
                  <c:v>1.4604768753051758</c:v>
                </c:pt>
                <c:pt idx="3398">
                  <c:v>1.4597660303115838</c:v>
                </c:pt>
                <c:pt idx="3399">
                  <c:v>1.4588521718978911</c:v>
                </c:pt>
                <c:pt idx="3400">
                  <c:v>1.45803987979889</c:v>
                </c:pt>
                <c:pt idx="3401">
                  <c:v>1.4571259021759018</c:v>
                </c:pt>
                <c:pt idx="3402">
                  <c:v>1.4562120437622081</c:v>
                </c:pt>
                <c:pt idx="3403">
                  <c:v>1.4553997516632078</c:v>
                </c:pt>
                <c:pt idx="3404">
                  <c:v>1.4543842077255238</c:v>
                </c:pt>
                <c:pt idx="3405">
                  <c:v>1.4533687829971262</c:v>
                </c:pt>
                <c:pt idx="3406">
                  <c:v>1.4524549245834379</c:v>
                </c:pt>
                <c:pt idx="3407">
                  <c:v>1.4514394998550386</c:v>
                </c:pt>
                <c:pt idx="3408">
                  <c:v>1.4504240751266451</c:v>
                </c:pt>
                <c:pt idx="3409">
                  <c:v>1.4493070840835571</c:v>
                </c:pt>
                <c:pt idx="3410">
                  <c:v>1.4482916593551594</c:v>
                </c:pt>
                <c:pt idx="3411">
                  <c:v>1.4470731019973755</c:v>
                </c:pt>
                <c:pt idx="3412">
                  <c:v>1.4459561109542838</c:v>
                </c:pt>
                <c:pt idx="3413">
                  <c:v>1.4447376728057859</c:v>
                </c:pt>
                <c:pt idx="3414">
                  <c:v>1.4436206817626898</c:v>
                </c:pt>
                <c:pt idx="3415">
                  <c:v>1.4424021244049081</c:v>
                </c:pt>
                <c:pt idx="3416">
                  <c:v>1.4411835670471178</c:v>
                </c:pt>
                <c:pt idx="3417">
                  <c:v>1.4414882659912109</c:v>
                </c:pt>
                <c:pt idx="3418">
                  <c:v>1.4413866996765137</c:v>
                </c:pt>
                <c:pt idx="3419">
                  <c:v>1.4405742883682238</c:v>
                </c:pt>
                <c:pt idx="3420">
                  <c:v>1.4395588636398315</c:v>
                </c:pt>
                <c:pt idx="3421">
                  <c:v>1.4384418725967407</c:v>
                </c:pt>
                <c:pt idx="3422">
                  <c:v>1.4371218681335438</c:v>
                </c:pt>
                <c:pt idx="3423">
                  <c:v>1.4358017444610596</c:v>
                </c:pt>
                <c:pt idx="3424">
                  <c:v>1.4343801736831665</c:v>
                </c:pt>
                <c:pt idx="3425">
                  <c:v>1.4328570365905791</c:v>
                </c:pt>
                <c:pt idx="3426">
                  <c:v>1.4313338994979823</c:v>
                </c:pt>
                <c:pt idx="3427">
                  <c:v>1.4297091960906938</c:v>
                </c:pt>
                <c:pt idx="3428">
                  <c:v>1.4279829263687172</c:v>
                </c:pt>
                <c:pt idx="3429">
                  <c:v>1.4262566566467285</c:v>
                </c:pt>
                <c:pt idx="3430">
                  <c:v>1.4243273735046378</c:v>
                </c:pt>
                <c:pt idx="3431">
                  <c:v>1.4223980903625459</c:v>
                </c:pt>
                <c:pt idx="3432">
                  <c:v>1.4203672409057617</c:v>
                </c:pt>
                <c:pt idx="3433">
                  <c:v>1.4182348251342758</c:v>
                </c:pt>
                <c:pt idx="3434">
                  <c:v>1.4161024093627941</c:v>
                </c:pt>
                <c:pt idx="3435">
                  <c:v>1.4137668609619138</c:v>
                </c:pt>
                <c:pt idx="3436">
                  <c:v>1.4113298654556243</c:v>
                </c:pt>
                <c:pt idx="3437">
                  <c:v>1.4087911844253538</c:v>
                </c:pt>
                <c:pt idx="3438">
                  <c:v>1.40615105628967</c:v>
                </c:pt>
                <c:pt idx="3439">
                  <c:v>1.4034094810485838</c:v>
                </c:pt>
                <c:pt idx="3440">
                  <c:v>1.4005662202835079</c:v>
                </c:pt>
                <c:pt idx="3441">
                  <c:v>1.3977229595184326</c:v>
                </c:pt>
                <c:pt idx="3442">
                  <c:v>1.394676685333252</c:v>
                </c:pt>
                <c:pt idx="3443">
                  <c:v>1.391528844833374</c:v>
                </c:pt>
                <c:pt idx="3444">
                  <c:v>1.3882794380188017</c:v>
                </c:pt>
                <c:pt idx="3445">
                  <c:v>1.3849284648895281</c:v>
                </c:pt>
                <c:pt idx="3446">
                  <c:v>1.3811714649200468</c:v>
                </c:pt>
                <c:pt idx="3447">
                  <c:v>1.378835916519165</c:v>
                </c:pt>
                <c:pt idx="3448">
                  <c:v>1.3752819299697912</c:v>
                </c:pt>
                <c:pt idx="3449">
                  <c:v>1.3711185455322281</c:v>
                </c:pt>
                <c:pt idx="3450">
                  <c:v>1.3666507005691528</c:v>
                </c:pt>
                <c:pt idx="3451">
                  <c:v>1.3613704442977905</c:v>
                </c:pt>
                <c:pt idx="3452">
                  <c:v>1.3554809093475371</c:v>
                </c:pt>
                <c:pt idx="3453">
                  <c:v>1.3486775159835849</c:v>
                </c:pt>
                <c:pt idx="3454">
                  <c:v>1.3406555652618464</c:v>
                </c:pt>
                <c:pt idx="3455">
                  <c:v>1.3310089111328125</c:v>
                </c:pt>
                <c:pt idx="3456">
                  <c:v>1.3192298412322998</c:v>
                </c:pt>
                <c:pt idx="3457">
                  <c:v>1.3059276342391934</c:v>
                </c:pt>
              </c:numCache>
            </c:numRef>
          </c:yVal>
          <c:smooth val="1"/>
        </c:ser>
        <c:ser>
          <c:idx val="1"/>
          <c:order val="1"/>
          <c:tx>
            <c:v>Fast Discharge 50 mA/cm^2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Sheet1!$L$2:$L$436</c:f>
              <c:numCache>
                <c:formatCode>General</c:formatCode>
                <c:ptCount val="435"/>
                <c:pt idx="0">
                  <c:v>2.7819965521795531E-3</c:v>
                </c:pt>
                <c:pt idx="1">
                  <c:v>5.5640115364251706E-3</c:v>
                </c:pt>
                <c:pt idx="2">
                  <c:v>8.3460172824611246E-3</c:v>
                </c:pt>
                <c:pt idx="3">
                  <c:v>1.11280126752899E-2</c:v>
                </c:pt>
                <c:pt idx="4">
                  <c:v>1.3907166858002345E-2</c:v>
                </c:pt>
                <c:pt idx="5">
                  <c:v>1.6687687864149321E-2</c:v>
                </c:pt>
                <c:pt idx="6">
                  <c:v>1.9469688695723474E-2</c:v>
                </c:pt>
                <c:pt idx="7">
                  <c:v>2.2251701923340902E-2</c:v>
                </c:pt>
                <c:pt idx="8">
                  <c:v>2.5033701175898791E-2</c:v>
                </c:pt>
                <c:pt idx="9">
                  <c:v>2.781570524605732E-2</c:v>
                </c:pt>
                <c:pt idx="10">
                  <c:v>3.0597733322274917E-2</c:v>
                </c:pt>
                <c:pt idx="11">
                  <c:v>3.3379715043555809E-2</c:v>
                </c:pt>
                <c:pt idx="12">
                  <c:v>3.616172316119888E-2</c:v>
                </c:pt>
                <c:pt idx="13">
                  <c:v>3.8943723983027256E-2</c:v>
                </c:pt>
                <c:pt idx="14">
                  <c:v>4.1722868412594386E-2</c:v>
                </c:pt>
                <c:pt idx="15">
                  <c:v>4.4503396588855514E-2</c:v>
                </c:pt>
                <c:pt idx="16">
                  <c:v>4.7285407819183597E-2</c:v>
                </c:pt>
                <c:pt idx="17">
                  <c:v>5.0067413415253836E-2</c:v>
                </c:pt>
                <c:pt idx="18">
                  <c:v>5.2849416879582334E-2</c:v>
                </c:pt>
                <c:pt idx="19">
                  <c:v>5.5631437216452334E-2</c:v>
                </c:pt>
                <c:pt idx="20">
                  <c:v>5.8413429232267007E-2</c:v>
                </c:pt>
                <c:pt idx="21">
                  <c:v>6.1195451992257503E-2</c:v>
                </c:pt>
                <c:pt idx="22">
                  <c:v>6.3977428572337819E-2</c:v>
                </c:pt>
                <c:pt idx="23">
                  <c:v>6.6759448391288903E-2</c:v>
                </c:pt>
                <c:pt idx="24">
                  <c:v>6.9538587903411192E-2</c:v>
                </c:pt>
                <c:pt idx="25">
                  <c:v>7.2319127636583477E-2</c:v>
                </c:pt>
                <c:pt idx="26">
                  <c:v>7.5101124430418637E-2</c:v>
                </c:pt>
                <c:pt idx="27">
                  <c:v>7.7884664543676735E-2</c:v>
                </c:pt>
                <c:pt idx="28">
                  <c:v>8.0665151291396536E-2</c:v>
                </c:pt>
                <c:pt idx="29">
                  <c:v>8.3447140783648746E-2</c:v>
                </c:pt>
                <c:pt idx="30">
                  <c:v>8.6229147511224596E-2</c:v>
                </c:pt>
                <c:pt idx="31">
                  <c:v>8.9011147051581502E-2</c:v>
                </c:pt>
                <c:pt idx="32">
                  <c:v>9.1793151281849367E-2</c:v>
                </c:pt>
                <c:pt idx="33">
                  <c:v>9.4575162364996745E-2</c:v>
                </c:pt>
                <c:pt idx="34">
                  <c:v>9.7354286718442748E-2</c:v>
                </c:pt>
                <c:pt idx="35">
                  <c:v>0.10013484407478104</c:v>
                </c:pt>
                <c:pt idx="36">
                  <c:v>0.10291683563950448</c:v>
                </c:pt>
                <c:pt idx="37">
                  <c:v>0.10569884883410564</c:v>
                </c:pt>
                <c:pt idx="38">
                  <c:v>0.10848084348307266</c:v>
                </c:pt>
                <c:pt idx="39">
                  <c:v>0.11126285324457136</c:v>
                </c:pt>
                <c:pt idx="40">
                  <c:v>0.11404486407651544</c:v>
                </c:pt>
                <c:pt idx="41">
                  <c:v>0.11682696167758025</c:v>
                </c:pt>
                <c:pt idx="42">
                  <c:v>0.11960887624582012</c:v>
                </c:pt>
                <c:pt idx="43">
                  <c:v>0.12239112756955622</c:v>
                </c:pt>
                <c:pt idx="44">
                  <c:v>0.12516999434267059</c:v>
                </c:pt>
                <c:pt idx="45">
                  <c:v>0.12795053848332499</c:v>
                </c:pt>
                <c:pt idx="46">
                  <c:v>0.13073256339892447</c:v>
                </c:pt>
                <c:pt idx="47">
                  <c:v>0.13351455150071184</c:v>
                </c:pt>
                <c:pt idx="48">
                  <c:v>0.13629655678272945</c:v>
                </c:pt>
                <c:pt idx="49">
                  <c:v>0.13907857494091824</c:v>
                </c:pt>
                <c:pt idx="50">
                  <c:v>0.14186275305967963</c:v>
                </c:pt>
                <c:pt idx="51">
                  <c:v>0.14464259628617923</c:v>
                </c:pt>
                <c:pt idx="52">
                  <c:v>0.14742457065655168</c:v>
                </c:pt>
                <c:pt idx="53">
                  <c:v>0.15020659880894571</c:v>
                </c:pt>
                <c:pt idx="54">
                  <c:v>0.15298571266180491</c:v>
                </c:pt>
                <c:pt idx="55">
                  <c:v>0.15576626183426912</c:v>
                </c:pt>
                <c:pt idx="56">
                  <c:v>0.15854983345286947</c:v>
                </c:pt>
                <c:pt idx="57">
                  <c:v>0.16133026026400341</c:v>
                </c:pt>
                <c:pt idx="58">
                  <c:v>0.16411226303339829</c:v>
                </c:pt>
                <c:pt idx="59">
                  <c:v>0.16689428066611131</c:v>
                </c:pt>
                <c:pt idx="60">
                  <c:v>0.16967628845080629</c:v>
                </c:pt>
                <c:pt idx="61">
                  <c:v>0.17245828584768713</c:v>
                </c:pt>
                <c:pt idx="62">
                  <c:v>0.17524028969508468</c:v>
                </c:pt>
                <c:pt idx="63">
                  <c:v>0.17802228320498731</c:v>
                </c:pt>
                <c:pt idx="64">
                  <c:v>0.18080142601337279</c:v>
                </c:pt>
                <c:pt idx="65">
                  <c:v>0.18358196260541859</c:v>
                </c:pt>
                <c:pt idx="66">
                  <c:v>0.18636396289719626</c:v>
                </c:pt>
                <c:pt idx="67">
                  <c:v>0.18914596023241947</c:v>
                </c:pt>
                <c:pt idx="68">
                  <c:v>0.19192795648983879</c:v>
                </c:pt>
                <c:pt idx="69">
                  <c:v>0.19470639793258118</c:v>
                </c:pt>
                <c:pt idx="70">
                  <c:v>0.19748763614664397</c:v>
                </c:pt>
                <c:pt idx="71">
                  <c:v>0.20026676801667684</c:v>
                </c:pt>
                <c:pt idx="72">
                  <c:v>0.20304730160105391</c:v>
                </c:pt>
                <c:pt idx="73">
                  <c:v>0.20582930569348831</c:v>
                </c:pt>
                <c:pt idx="74">
                  <c:v>0.20861131412240064</c:v>
                </c:pt>
                <c:pt idx="75">
                  <c:v>0.21139333708088687</c:v>
                </c:pt>
                <c:pt idx="76">
                  <c:v>0.21417532797016756</c:v>
                </c:pt>
                <c:pt idx="77">
                  <c:v>0.21695734079204285</c:v>
                </c:pt>
                <c:pt idx="78">
                  <c:v>0.21973932288644815</c:v>
                </c:pt>
                <c:pt idx="79">
                  <c:v>0.22252136060204331</c:v>
                </c:pt>
                <c:pt idx="80">
                  <c:v>0.225303348590462</c:v>
                </c:pt>
                <c:pt idx="81">
                  <c:v>0.22808247081534888</c:v>
                </c:pt>
                <c:pt idx="82">
                  <c:v>0.23086301543831969</c:v>
                </c:pt>
                <c:pt idx="83">
                  <c:v>0.2336450170941089</c:v>
                </c:pt>
                <c:pt idx="84">
                  <c:v>0.23642703918522129</c:v>
                </c:pt>
                <c:pt idx="85">
                  <c:v>0.23920903257737963</c:v>
                </c:pt>
                <c:pt idx="86">
                  <c:v>0.24199103146218301</c:v>
                </c:pt>
                <c:pt idx="87">
                  <c:v>0.24477303039114068</c:v>
                </c:pt>
                <c:pt idx="88">
                  <c:v>0.24755505983236531</c:v>
                </c:pt>
                <c:pt idx="89">
                  <c:v>0.25033704896263065</c:v>
                </c:pt>
                <c:pt idx="90">
                  <c:v>0.25311904735218921</c:v>
                </c:pt>
                <c:pt idx="91">
                  <c:v>0.25589818032827061</c:v>
                </c:pt>
                <c:pt idx="92">
                  <c:v>0.2586787150674239</c:v>
                </c:pt>
                <c:pt idx="93">
                  <c:v>0.26146074500190342</c:v>
                </c:pt>
                <c:pt idx="94">
                  <c:v>0.26424273568314183</c:v>
                </c:pt>
                <c:pt idx="95">
                  <c:v>0.26702473154635392</c:v>
                </c:pt>
                <c:pt idx="96">
                  <c:v>0.26980674843759139</c:v>
                </c:pt>
                <c:pt idx="97">
                  <c:v>0.27258875886399142</c:v>
                </c:pt>
                <c:pt idx="98">
                  <c:v>0.27537075154749258</c:v>
                </c:pt>
                <c:pt idx="99">
                  <c:v>0.27815274694708281</c:v>
                </c:pt>
                <c:pt idx="100">
                  <c:v>0.28093477159437563</c:v>
                </c:pt>
                <c:pt idx="101">
                  <c:v>0.28371388894835808</c:v>
                </c:pt>
                <c:pt idx="102">
                  <c:v>0.28649444132857738</c:v>
                </c:pt>
                <c:pt idx="103">
                  <c:v>0.2892764364684135</c:v>
                </c:pt>
                <c:pt idx="104">
                  <c:v>0.29205843665179326</c:v>
                </c:pt>
                <c:pt idx="105">
                  <c:v>0.29484043994388143</c:v>
                </c:pt>
                <c:pt idx="106">
                  <c:v>0.29762244830317908</c:v>
                </c:pt>
                <c:pt idx="107">
                  <c:v>0.30040445539811217</c:v>
                </c:pt>
                <c:pt idx="108">
                  <c:v>0.30318645505024788</c:v>
                </c:pt>
                <c:pt idx="109">
                  <c:v>0.30596846918501919</c:v>
                </c:pt>
                <c:pt idx="110">
                  <c:v>0.30875046113340837</c:v>
                </c:pt>
                <c:pt idx="111">
                  <c:v>0.31152961611328572</c:v>
                </c:pt>
                <c:pt idx="112">
                  <c:v>0.31431013017864379</c:v>
                </c:pt>
                <c:pt idx="113">
                  <c:v>0.31709214113071832</c:v>
                </c:pt>
                <c:pt idx="114">
                  <c:v>0.31987413852163232</c:v>
                </c:pt>
                <c:pt idx="115">
                  <c:v>0.32265616076271025</c:v>
                </c:pt>
                <c:pt idx="116">
                  <c:v>0.32543815470461007</c:v>
                </c:pt>
                <c:pt idx="117">
                  <c:v>0.32822014997193638</c:v>
                </c:pt>
                <c:pt idx="118">
                  <c:v>0.33100218412057514</c:v>
                </c:pt>
                <c:pt idx="119">
                  <c:v>0.3337841784638429</c:v>
                </c:pt>
                <c:pt idx="120">
                  <c:v>0.33656616958761987</c:v>
                </c:pt>
                <c:pt idx="121">
                  <c:v>0.33934529272105224</c:v>
                </c:pt>
                <c:pt idx="122">
                  <c:v>0.34212586069214329</c:v>
                </c:pt>
                <c:pt idx="123">
                  <c:v>0.34491003132653764</c:v>
                </c:pt>
                <c:pt idx="124">
                  <c:v>0.34768987827751946</c:v>
                </c:pt>
                <c:pt idx="125">
                  <c:v>0.3504718568302248</c:v>
                </c:pt>
                <c:pt idx="126">
                  <c:v>0.35325387894679477</c:v>
                </c:pt>
                <c:pt idx="127">
                  <c:v>0.3560358778081289</c:v>
                </c:pt>
                <c:pt idx="128">
                  <c:v>0.35881788291512062</c:v>
                </c:pt>
                <c:pt idx="129">
                  <c:v>0.36159987550613443</c:v>
                </c:pt>
                <c:pt idx="130">
                  <c:v>0.36438187943309075</c:v>
                </c:pt>
                <c:pt idx="131">
                  <c:v>0.36716101176236837</c:v>
                </c:pt>
                <c:pt idx="132">
                  <c:v>0.36994155013490981</c:v>
                </c:pt>
                <c:pt idx="133">
                  <c:v>0.37272356419887553</c:v>
                </c:pt>
                <c:pt idx="134">
                  <c:v>0.37550556689149672</c:v>
                </c:pt>
                <c:pt idx="135">
                  <c:v>0.37828755541831877</c:v>
                </c:pt>
                <c:pt idx="136">
                  <c:v>0.38106958020961168</c:v>
                </c:pt>
                <c:pt idx="137">
                  <c:v>0.38385157995622088</c:v>
                </c:pt>
                <c:pt idx="138">
                  <c:v>0.38663358158237382</c:v>
                </c:pt>
                <c:pt idx="139">
                  <c:v>0.38941558219795097</c:v>
                </c:pt>
                <c:pt idx="140">
                  <c:v>0.39219759225520356</c:v>
                </c:pt>
                <c:pt idx="141">
                  <c:v>0.39497671649826477</c:v>
                </c:pt>
                <c:pt idx="142">
                  <c:v>0.39775726033003678</c:v>
                </c:pt>
                <c:pt idx="143">
                  <c:v>0.40053926885163216</c:v>
                </c:pt>
                <c:pt idx="144">
                  <c:v>0.40332127444889582</c:v>
                </c:pt>
                <c:pt idx="145">
                  <c:v>0.40610328432237158</c:v>
                </c:pt>
                <c:pt idx="146">
                  <c:v>0.40888528230042043</c:v>
                </c:pt>
                <c:pt idx="147">
                  <c:v>0.4116672816866338</c:v>
                </c:pt>
                <c:pt idx="148">
                  <c:v>0.41444928275409582</c:v>
                </c:pt>
                <c:pt idx="149">
                  <c:v>0.41723128651099584</c:v>
                </c:pt>
                <c:pt idx="150">
                  <c:v>0.42001330066346931</c:v>
                </c:pt>
                <c:pt idx="151">
                  <c:v>0.42279242187936988</c:v>
                </c:pt>
                <c:pt idx="152">
                  <c:v>0.42557296441097575</c:v>
                </c:pt>
                <c:pt idx="153">
                  <c:v>0.42835497414641954</c:v>
                </c:pt>
                <c:pt idx="154">
                  <c:v>0.43113698601241107</c:v>
                </c:pt>
                <c:pt idx="155">
                  <c:v>0.43391900197879335</c:v>
                </c:pt>
                <c:pt idx="156">
                  <c:v>0.43670099250091587</c:v>
                </c:pt>
                <c:pt idx="157">
                  <c:v>0.43948299027072357</c:v>
                </c:pt>
                <c:pt idx="158">
                  <c:v>0.44226499214927351</c:v>
                </c:pt>
                <c:pt idx="159">
                  <c:v>0.44504700220572985</c:v>
                </c:pt>
                <c:pt idx="160">
                  <c:v>0.44782900859836938</c:v>
                </c:pt>
                <c:pt idx="161">
                  <c:v>0.45060812776467163</c:v>
                </c:pt>
                <c:pt idx="162">
                  <c:v>0.45338866265379041</c:v>
                </c:pt>
                <c:pt idx="163">
                  <c:v>0.45617069533240651</c:v>
                </c:pt>
                <c:pt idx="164">
                  <c:v>0.45895268985766141</c:v>
                </c:pt>
                <c:pt idx="165">
                  <c:v>0.46173469066735562</c:v>
                </c:pt>
                <c:pt idx="166">
                  <c:v>0.46451669723581818</c:v>
                </c:pt>
                <c:pt idx="167">
                  <c:v>0.4673002377001218</c:v>
                </c:pt>
                <c:pt idx="168">
                  <c:v>0.4700807159704013</c:v>
                </c:pt>
                <c:pt idx="169">
                  <c:v>0.47286271014759196</c:v>
                </c:pt>
                <c:pt idx="170">
                  <c:v>0.47564473822400782</c:v>
                </c:pt>
                <c:pt idx="171">
                  <c:v>0.47842384195039905</c:v>
                </c:pt>
                <c:pt idx="172">
                  <c:v>0.48120439987776104</c:v>
                </c:pt>
                <c:pt idx="173">
                  <c:v>0.48398639383736308</c:v>
                </c:pt>
                <c:pt idx="174">
                  <c:v>0.48676839331944477</c:v>
                </c:pt>
                <c:pt idx="175">
                  <c:v>0.48955039605601958</c:v>
                </c:pt>
                <c:pt idx="176">
                  <c:v>0.49233240139472306</c:v>
                </c:pt>
                <c:pt idx="177">
                  <c:v>0.49511441531608086</c:v>
                </c:pt>
                <c:pt idx="178">
                  <c:v>0.49789641719363636</c:v>
                </c:pt>
                <c:pt idx="179">
                  <c:v>0.50067843472173001</c:v>
                </c:pt>
                <c:pt idx="180">
                  <c:v>0.50346042089444676</c:v>
                </c:pt>
                <c:pt idx="181">
                  <c:v>0.50623957384600937</c:v>
                </c:pt>
                <c:pt idx="182">
                  <c:v>0.50902009460672182</c:v>
                </c:pt>
                <c:pt idx="183">
                  <c:v>0.51180208967853624</c:v>
                </c:pt>
                <c:pt idx="184">
                  <c:v>0.51458410215334149</c:v>
                </c:pt>
                <c:pt idx="185">
                  <c:v>0.51736610421149076</c:v>
                </c:pt>
                <c:pt idx="186">
                  <c:v>0.52014811349823264</c:v>
                </c:pt>
                <c:pt idx="187">
                  <c:v>0.52293011627299668</c:v>
                </c:pt>
                <c:pt idx="188">
                  <c:v>0.52571213221849644</c:v>
                </c:pt>
                <c:pt idx="189">
                  <c:v>0.52849413036878623</c:v>
                </c:pt>
                <c:pt idx="190">
                  <c:v>0.53127194287059964</c:v>
                </c:pt>
                <c:pt idx="191">
                  <c:v>0.53405525758908656</c:v>
                </c:pt>
                <c:pt idx="192">
                  <c:v>0.53683579865504172</c:v>
                </c:pt>
                <c:pt idx="193">
                  <c:v>0.53961781494860384</c:v>
                </c:pt>
                <c:pt idx="194">
                  <c:v>0.54240256980448998</c:v>
                </c:pt>
                <c:pt idx="195">
                  <c:v>0.54518183520531993</c:v>
                </c:pt>
                <c:pt idx="196">
                  <c:v>0.5479638126750529</c:v>
                </c:pt>
                <c:pt idx="197">
                  <c:v>0.55074582589530963</c:v>
                </c:pt>
                <c:pt idx="198">
                  <c:v>0.55352781507291249</c:v>
                </c:pt>
                <c:pt idx="199">
                  <c:v>0.55630983712583826</c:v>
                </c:pt>
                <c:pt idx="200">
                  <c:v>0.55909182817642189</c:v>
                </c:pt>
                <c:pt idx="201">
                  <c:v>0.56187095010913446</c:v>
                </c:pt>
                <c:pt idx="202">
                  <c:v>0.5646514887877716</c:v>
                </c:pt>
                <c:pt idx="203">
                  <c:v>0.56743350330481601</c:v>
                </c:pt>
                <c:pt idx="204">
                  <c:v>0.57021550851821479</c:v>
                </c:pt>
                <c:pt idx="205">
                  <c:v>0.5729975007211886</c:v>
                </c:pt>
                <c:pt idx="206">
                  <c:v>0.5757795247387848</c:v>
                </c:pt>
                <c:pt idx="207">
                  <c:v>0.57856150140876328</c:v>
                </c:pt>
                <c:pt idx="208">
                  <c:v>0.58134350212060371</c:v>
                </c:pt>
                <c:pt idx="209">
                  <c:v>0.58412550618937176</c:v>
                </c:pt>
                <c:pt idx="210">
                  <c:v>0.58690751541465169</c:v>
                </c:pt>
                <c:pt idx="211">
                  <c:v>0.58968663655517439</c:v>
                </c:pt>
                <c:pt idx="212">
                  <c:v>0.5924671735591257</c:v>
                </c:pt>
                <c:pt idx="213">
                  <c:v>0.5952491816632437</c:v>
                </c:pt>
                <c:pt idx="214">
                  <c:v>0.5980311840986956</c:v>
                </c:pt>
                <c:pt idx="215">
                  <c:v>0.60081319579065395</c:v>
                </c:pt>
                <c:pt idx="216">
                  <c:v>0.60359518814279922</c:v>
                </c:pt>
                <c:pt idx="217">
                  <c:v>0.60637718556334819</c:v>
                </c:pt>
                <c:pt idx="218">
                  <c:v>0.60915919270919916</c:v>
                </c:pt>
                <c:pt idx="219">
                  <c:v>0.61194118916471463</c:v>
                </c:pt>
                <c:pt idx="220">
                  <c:v>0.61472319079922211</c:v>
                </c:pt>
                <c:pt idx="221">
                  <c:v>0.61750231730250971</c:v>
                </c:pt>
                <c:pt idx="222">
                  <c:v>0.62028286387821818</c:v>
                </c:pt>
                <c:pt idx="223">
                  <c:v>0.62306486875668043</c:v>
                </c:pt>
                <c:pt idx="224">
                  <c:v>0.62584687686378537</c:v>
                </c:pt>
                <c:pt idx="225">
                  <c:v>0.6286288670458009</c:v>
                </c:pt>
                <c:pt idx="226">
                  <c:v>0.63141087125319484</c:v>
                </c:pt>
                <c:pt idx="227">
                  <c:v>0.63419287061076801</c:v>
                </c:pt>
                <c:pt idx="228">
                  <c:v>0.63697486480088739</c:v>
                </c:pt>
                <c:pt idx="229">
                  <c:v>0.63975688131283293</c:v>
                </c:pt>
                <c:pt idx="230">
                  <c:v>0.64253889285323595</c:v>
                </c:pt>
                <c:pt idx="231">
                  <c:v>0.64531801984500614</c:v>
                </c:pt>
                <c:pt idx="232">
                  <c:v>0.6480985420083184</c:v>
                </c:pt>
                <c:pt idx="233">
                  <c:v>0.65088057013346312</c:v>
                </c:pt>
                <c:pt idx="234">
                  <c:v>0.65366255157430264</c:v>
                </c:pt>
                <c:pt idx="235">
                  <c:v>0.65644454866826862</c:v>
                </c:pt>
                <c:pt idx="236">
                  <c:v>0.65922654675133152</c:v>
                </c:pt>
                <c:pt idx="237">
                  <c:v>0.66200854750116223</c:v>
                </c:pt>
                <c:pt idx="238">
                  <c:v>0.66479056413900961</c:v>
                </c:pt>
                <c:pt idx="239">
                  <c:v>0.66757256743706106</c:v>
                </c:pt>
                <c:pt idx="240">
                  <c:v>0.67035456532083315</c:v>
                </c:pt>
                <c:pt idx="241">
                  <c:v>0.67313658265998044</c:v>
                </c:pt>
                <c:pt idx="242">
                  <c:v>0.67591855749536622</c:v>
                </c:pt>
                <c:pt idx="243">
                  <c:v>0.67870055948251273</c:v>
                </c:pt>
                <c:pt idx="244">
                  <c:v>0.68148401606563158</c:v>
                </c:pt>
                <c:pt idx="245">
                  <c:v>0.68426456110031109</c:v>
                </c:pt>
                <c:pt idx="246">
                  <c:v>0.68704655967583705</c:v>
                </c:pt>
                <c:pt idx="247">
                  <c:v>0.68982857116770968</c:v>
                </c:pt>
                <c:pt idx="248">
                  <c:v>0.6926105777230438</c:v>
                </c:pt>
                <c:pt idx="249">
                  <c:v>0.6953925630122757</c:v>
                </c:pt>
                <c:pt idx="250">
                  <c:v>0.69817456637914843</c:v>
                </c:pt>
                <c:pt idx="251">
                  <c:v>0.70095657674150225</c:v>
                </c:pt>
                <c:pt idx="252">
                  <c:v>0.7037385718379795</c:v>
                </c:pt>
                <c:pt idx="253">
                  <c:v>0.70652056866761559</c:v>
                </c:pt>
                <c:pt idx="254">
                  <c:v>0.7092996888080999</c:v>
                </c:pt>
                <c:pt idx="255">
                  <c:v>0.71208023965106904</c:v>
                </c:pt>
                <c:pt idx="256">
                  <c:v>0.71486225367923362</c:v>
                </c:pt>
                <c:pt idx="257">
                  <c:v>0.71764424780729763</c:v>
                </c:pt>
                <c:pt idx="258">
                  <c:v>0.72042623861006005</c:v>
                </c:pt>
                <c:pt idx="259">
                  <c:v>0.72320824265436401</c:v>
                </c:pt>
                <c:pt idx="260">
                  <c:v>0.72599025294770425</c:v>
                </c:pt>
                <c:pt idx="261">
                  <c:v>0.72877225333713791</c:v>
                </c:pt>
                <c:pt idx="262">
                  <c:v>0.73155426080817665</c:v>
                </c:pt>
                <c:pt idx="263">
                  <c:v>0.73433844705273499</c:v>
                </c:pt>
                <c:pt idx="264">
                  <c:v>0.73711828898384069</c:v>
                </c:pt>
                <c:pt idx="265">
                  <c:v>0.73990025725355324</c:v>
                </c:pt>
                <c:pt idx="266">
                  <c:v>0.74268226145796157</c:v>
                </c:pt>
                <c:pt idx="267">
                  <c:v>0.74546572380282949</c:v>
                </c:pt>
                <c:pt idx="268">
                  <c:v>0.74824627021425205</c:v>
                </c:pt>
                <c:pt idx="269">
                  <c:v>0.75102827022061835</c:v>
                </c:pt>
                <c:pt idx="270">
                  <c:v>0.75381027770995512</c:v>
                </c:pt>
                <c:pt idx="271">
                  <c:v>0.75659227560347553</c:v>
                </c:pt>
                <c:pt idx="272">
                  <c:v>0.759374277808608</c:v>
                </c:pt>
                <c:pt idx="273">
                  <c:v>0.76215628150146353</c:v>
                </c:pt>
                <c:pt idx="274">
                  <c:v>0.76493827387668045</c:v>
                </c:pt>
                <c:pt idx="275">
                  <c:v>0.76772027822847488</c:v>
                </c:pt>
                <c:pt idx="276">
                  <c:v>0.77050228008076482</c:v>
                </c:pt>
                <c:pt idx="277">
                  <c:v>0.77328139895628556</c:v>
                </c:pt>
                <c:pt idx="278">
                  <c:v>0.7760619672271093</c:v>
                </c:pt>
                <c:pt idx="279">
                  <c:v>0.77884395799307804</c:v>
                </c:pt>
                <c:pt idx="280">
                  <c:v>0.78162595926181988</c:v>
                </c:pt>
                <c:pt idx="281">
                  <c:v>0.78440795469542035</c:v>
                </c:pt>
                <c:pt idx="282">
                  <c:v>0.78718994662292607</c:v>
                </c:pt>
                <c:pt idx="283">
                  <c:v>0.78997194490766598</c:v>
                </c:pt>
                <c:pt idx="284">
                  <c:v>0.79275393907968761</c:v>
                </c:pt>
                <c:pt idx="285">
                  <c:v>0.79553595647790454</c:v>
                </c:pt>
                <c:pt idx="286">
                  <c:v>0.79831796553173817</c:v>
                </c:pt>
                <c:pt idx="287">
                  <c:v>0.80109707208142689</c:v>
                </c:pt>
                <c:pt idx="288">
                  <c:v>0.80387763035426563</c:v>
                </c:pt>
                <c:pt idx="289">
                  <c:v>0.80665961684601128</c:v>
                </c:pt>
                <c:pt idx="290">
                  <c:v>0.80944162540917652</c:v>
                </c:pt>
                <c:pt idx="291">
                  <c:v>0.81222362014545491</c:v>
                </c:pt>
                <c:pt idx="292">
                  <c:v>0.81500563227140344</c:v>
                </c:pt>
                <c:pt idx="293">
                  <c:v>0.8177876273084107</c:v>
                </c:pt>
                <c:pt idx="294">
                  <c:v>0.82056963771949465</c:v>
                </c:pt>
                <c:pt idx="295">
                  <c:v>0.82335163703271463</c:v>
                </c:pt>
                <c:pt idx="296">
                  <c:v>0.82613361999568802</c:v>
                </c:pt>
                <c:pt idx="297">
                  <c:v>0.8289127590565204</c:v>
                </c:pt>
                <c:pt idx="298">
                  <c:v>0.83169329016805504</c:v>
                </c:pt>
                <c:pt idx="299">
                  <c:v>0.83447529605590065</c:v>
                </c:pt>
                <c:pt idx="300">
                  <c:v>0.83725730341894111</c:v>
                </c:pt>
                <c:pt idx="301">
                  <c:v>0.84003928498647762</c:v>
                </c:pt>
                <c:pt idx="302">
                  <c:v>0.8428212927286115</c:v>
                </c:pt>
                <c:pt idx="303">
                  <c:v>0.84560329541367496</c:v>
                </c:pt>
                <c:pt idx="304">
                  <c:v>0.84838531570141618</c:v>
                </c:pt>
                <c:pt idx="305">
                  <c:v>0.85116729203367691</c:v>
                </c:pt>
                <c:pt idx="306">
                  <c:v>0.85394930181824569</c:v>
                </c:pt>
                <c:pt idx="307">
                  <c:v>0.85672842440353125</c:v>
                </c:pt>
                <c:pt idx="308">
                  <c:v>0.8595089732414527</c:v>
                </c:pt>
                <c:pt idx="309">
                  <c:v>0.86229096329697164</c:v>
                </c:pt>
                <c:pt idx="310">
                  <c:v>0.86507299021224737</c:v>
                </c:pt>
                <c:pt idx="311">
                  <c:v>0.86785495767305898</c:v>
                </c:pt>
                <c:pt idx="312">
                  <c:v>0.87063696388907774</c:v>
                </c:pt>
                <c:pt idx="313">
                  <c:v>0.87342055012476594</c:v>
                </c:pt>
                <c:pt idx="314">
                  <c:v>0.87620097777940875</c:v>
                </c:pt>
                <c:pt idx="315">
                  <c:v>0.87898297419693727</c:v>
                </c:pt>
                <c:pt idx="316">
                  <c:v>0.88176497272711363</c:v>
                </c:pt>
                <c:pt idx="317">
                  <c:v>0.88454409736120065</c:v>
                </c:pt>
                <c:pt idx="318">
                  <c:v>0.88732464322049542</c:v>
                </c:pt>
                <c:pt idx="319">
                  <c:v>0.89010664761266001</c:v>
                </c:pt>
                <c:pt idx="320">
                  <c:v>0.89288864067087936</c:v>
                </c:pt>
                <c:pt idx="321">
                  <c:v>0.89567065252454114</c:v>
                </c:pt>
                <c:pt idx="322">
                  <c:v>0.89845265753088965</c:v>
                </c:pt>
                <c:pt idx="323">
                  <c:v>0.90123465343885201</c:v>
                </c:pt>
                <c:pt idx="324">
                  <c:v>0.90401665465448944</c:v>
                </c:pt>
                <c:pt idx="325">
                  <c:v>0.90679866152248434</c:v>
                </c:pt>
                <c:pt idx="326">
                  <c:v>0.90958066253166858</c:v>
                </c:pt>
                <c:pt idx="327">
                  <c:v>0.91235979929905919</c:v>
                </c:pt>
                <c:pt idx="328">
                  <c:v>0.91514033757832114</c:v>
                </c:pt>
                <c:pt idx="329">
                  <c:v>0.91792237628360962</c:v>
                </c:pt>
                <c:pt idx="330">
                  <c:v>0.92070433728435475</c:v>
                </c:pt>
                <c:pt idx="331">
                  <c:v>0.92348634944311758</c:v>
                </c:pt>
                <c:pt idx="332">
                  <c:v>0.92626835799415008</c:v>
                </c:pt>
                <c:pt idx="333">
                  <c:v>0.92905255595234626</c:v>
                </c:pt>
                <c:pt idx="334">
                  <c:v>0.93183237171223587</c:v>
                </c:pt>
                <c:pt idx="335">
                  <c:v>0.93461435592148001</c:v>
                </c:pt>
                <c:pt idx="336">
                  <c:v>0.93739634300950669</c:v>
                </c:pt>
                <c:pt idx="337">
                  <c:v>0.94017547785379718</c:v>
                </c:pt>
                <c:pt idx="338">
                  <c:v>0.94295601793900874</c:v>
                </c:pt>
                <c:pt idx="339">
                  <c:v>0.94573804423612362</c:v>
                </c:pt>
                <c:pt idx="340">
                  <c:v>0.94852003107692529</c:v>
                </c:pt>
                <c:pt idx="341">
                  <c:v>0.951302017324827</c:v>
                </c:pt>
                <c:pt idx="342">
                  <c:v>0.95408402558726257</c:v>
                </c:pt>
                <c:pt idx="343">
                  <c:v>0.95686603240076162</c:v>
                </c:pt>
                <c:pt idx="344">
                  <c:v>0.95964802930558213</c:v>
                </c:pt>
                <c:pt idx="345">
                  <c:v>0.96243002702963953</c:v>
                </c:pt>
                <c:pt idx="346">
                  <c:v>0.96521202559084318</c:v>
                </c:pt>
                <c:pt idx="347">
                  <c:v>0.96799115147239101</c:v>
                </c:pt>
                <c:pt idx="348">
                  <c:v>0.97077168780428269</c:v>
                </c:pt>
                <c:pt idx="349">
                  <c:v>0.97355370716717049</c:v>
                </c:pt>
                <c:pt idx="350">
                  <c:v>0.97633569478922533</c:v>
                </c:pt>
                <c:pt idx="351">
                  <c:v>0.97911770058995651</c:v>
                </c:pt>
                <c:pt idx="352">
                  <c:v>0.98189969350218853</c:v>
                </c:pt>
                <c:pt idx="353">
                  <c:v>0.98468170251146914</c:v>
                </c:pt>
                <c:pt idx="354">
                  <c:v>0.98746368978307297</c:v>
                </c:pt>
                <c:pt idx="355">
                  <c:v>0.99024569666956874</c:v>
                </c:pt>
                <c:pt idx="356">
                  <c:v>0.99302771570646642</c:v>
                </c:pt>
                <c:pt idx="357">
                  <c:v>0.99580683396104153</c:v>
                </c:pt>
                <c:pt idx="358">
                  <c:v>0.99858737889866001</c:v>
                </c:pt>
                <c:pt idx="359">
                  <c:v>1.0013693699653559</c:v>
                </c:pt>
                <c:pt idx="360">
                  <c:v>1.0041513607802521</c:v>
                </c:pt>
                <c:pt idx="361">
                  <c:v>1.0069333793644684</c:v>
                </c:pt>
                <c:pt idx="362">
                  <c:v>1.0097153695661771</c:v>
                </c:pt>
                <c:pt idx="363">
                  <c:v>1.0124973552018828</c:v>
                </c:pt>
                <c:pt idx="364">
                  <c:v>1.0152793785603438</c:v>
                </c:pt>
                <c:pt idx="365">
                  <c:v>1.0180613770445732</c:v>
                </c:pt>
                <c:pt idx="366">
                  <c:v>1.0208433734937301</c:v>
                </c:pt>
                <c:pt idx="367">
                  <c:v>1.0236269575145336</c:v>
                </c:pt>
                <c:pt idx="368">
                  <c:v>1.0264073630046775</c:v>
                </c:pt>
                <c:pt idx="369">
                  <c:v>1.0291893664542882</c:v>
                </c:pt>
                <c:pt idx="370">
                  <c:v>1.0319728271364057</c:v>
                </c:pt>
                <c:pt idx="371">
                  <c:v>1.0347533659608341</c:v>
                </c:pt>
                <c:pt idx="372">
                  <c:v>1.0375353748048355</c:v>
                </c:pt>
                <c:pt idx="373">
                  <c:v>1.0403173750033321</c:v>
                </c:pt>
                <c:pt idx="374">
                  <c:v>1.0430993705813298</c:v>
                </c:pt>
                <c:pt idx="375">
                  <c:v>1.0458813716155768</c:v>
                </c:pt>
                <c:pt idx="376">
                  <c:v>1.0486633727158559</c:v>
                </c:pt>
                <c:pt idx="377">
                  <c:v>1.0514453816712401</c:v>
                </c:pt>
                <c:pt idx="378">
                  <c:v>1.0542273845959695</c:v>
                </c:pt>
                <c:pt idx="379">
                  <c:v>1.0570093867432249</c:v>
                </c:pt>
                <c:pt idx="380">
                  <c:v>1.05978850669456</c:v>
                </c:pt>
                <c:pt idx="381">
                  <c:v>1.0625690494930797</c:v>
                </c:pt>
                <c:pt idx="382">
                  <c:v>1.0653510379835061</c:v>
                </c:pt>
                <c:pt idx="383">
                  <c:v>1.0681330375879059</c:v>
                </c:pt>
                <c:pt idx="384">
                  <c:v>1.0709150310134783</c:v>
                </c:pt>
                <c:pt idx="385">
                  <c:v>1.0736970367133709</c:v>
                </c:pt>
                <c:pt idx="386">
                  <c:v>1.0764790385139547</c:v>
                </c:pt>
                <c:pt idx="387">
                  <c:v>1.0792610548019479</c:v>
                </c:pt>
                <c:pt idx="388">
                  <c:v>1.0820430499461624</c:v>
                </c:pt>
                <c:pt idx="389">
                  <c:v>1.0848250332426779</c:v>
                </c:pt>
                <c:pt idx="390">
                  <c:v>1.0876041671181538</c:v>
                </c:pt>
                <c:pt idx="391">
                  <c:v>1.0903846982541483</c:v>
                </c:pt>
                <c:pt idx="392">
                  <c:v>1.093166689335163</c:v>
                </c:pt>
                <c:pt idx="393">
                  <c:v>1.0959486900472024</c:v>
                </c:pt>
                <c:pt idx="394">
                  <c:v>1.0987306998651898</c:v>
                </c:pt>
                <c:pt idx="395">
                  <c:v>1.1015126912515061</c:v>
                </c:pt>
                <c:pt idx="396">
                  <c:v>1.1042947134114338</c:v>
                </c:pt>
                <c:pt idx="397">
                  <c:v>1.1070767148054799</c:v>
                </c:pt>
                <c:pt idx="398">
                  <c:v>1.1098586912928758</c:v>
                </c:pt>
                <c:pt idx="399">
                  <c:v>1.1126406973545533</c:v>
                </c:pt>
                <c:pt idx="400">
                  <c:v>1.1154198166684368</c:v>
                </c:pt>
                <c:pt idx="401">
                  <c:v>1.1182003597658943</c:v>
                </c:pt>
                <c:pt idx="402">
                  <c:v>1.1209823717581864</c:v>
                </c:pt>
                <c:pt idx="403">
                  <c:v>1.1237666033427252</c:v>
                </c:pt>
                <c:pt idx="404">
                  <c:v>1.1265463778634215</c:v>
                </c:pt>
                <c:pt idx="405">
                  <c:v>1.1293283614708103</c:v>
                </c:pt>
                <c:pt idx="406">
                  <c:v>1.1321103715280674</c:v>
                </c:pt>
                <c:pt idx="407">
                  <c:v>1.1348923557245754</c:v>
                </c:pt>
                <c:pt idx="408">
                  <c:v>1.1376743623057655</c:v>
                </c:pt>
                <c:pt idx="409">
                  <c:v>1.1404563553506553</c:v>
                </c:pt>
                <c:pt idx="410">
                  <c:v>1.143235487895734</c:v>
                </c:pt>
                <c:pt idx="411">
                  <c:v>1.1460160181788761</c:v>
                </c:pt>
                <c:pt idx="412">
                  <c:v>1.1487980174043797</c:v>
                </c:pt>
                <c:pt idx="413">
                  <c:v>1.1515800261324305</c:v>
                </c:pt>
                <c:pt idx="414">
                  <c:v>1.1543620046352197</c:v>
                </c:pt>
                <c:pt idx="415">
                  <c:v>1.157144041246156</c:v>
                </c:pt>
                <c:pt idx="416">
                  <c:v>1.1599259980162353</c:v>
                </c:pt>
                <c:pt idx="417">
                  <c:v>1.1627080079545504</c:v>
                </c:pt>
                <c:pt idx="418">
                  <c:v>1.1654900038074198</c:v>
                </c:pt>
                <c:pt idx="419">
                  <c:v>1.1682720033219245</c:v>
                </c:pt>
                <c:pt idx="420">
                  <c:v>1.1710511386304265</c:v>
                </c:pt>
                <c:pt idx="421">
                  <c:v>1.1738316670121403</c:v>
                </c:pt>
                <c:pt idx="422">
                  <c:v>1.1766136705701524</c:v>
                </c:pt>
                <c:pt idx="423">
                  <c:v>1.1793956686207963</c:v>
                </c:pt>
                <c:pt idx="424">
                  <c:v>1.1821776769335592</c:v>
                </c:pt>
                <c:pt idx="425">
                  <c:v>1.1849596852789306</c:v>
                </c:pt>
                <c:pt idx="426">
                  <c:v>1.1877416631112447</c:v>
                </c:pt>
                <c:pt idx="427">
                  <c:v>1.1905236609156584</c:v>
                </c:pt>
                <c:pt idx="428">
                  <c:v>1.1933056563798898</c:v>
                </c:pt>
                <c:pt idx="429">
                  <c:v>1.1960876541938545</c:v>
                </c:pt>
                <c:pt idx="430">
                  <c:v>1.1988667793737031</c:v>
                </c:pt>
                <c:pt idx="431">
                  <c:v>1.201647317819033</c:v>
                </c:pt>
                <c:pt idx="432">
                  <c:v>1.2044293152706083</c:v>
                </c:pt>
                <c:pt idx="433">
                  <c:v>1.2072113294252729</c:v>
                </c:pt>
                <c:pt idx="434">
                  <c:v>1.2099933285260738</c:v>
                </c:pt>
              </c:numCache>
            </c:numRef>
          </c:xVal>
          <c:yVal>
            <c:numRef>
              <c:f>Sheet1!$M$2:$M$436</c:f>
              <c:numCache>
                <c:formatCode>General</c:formatCode>
                <c:ptCount val="435"/>
                <c:pt idx="0">
                  <c:v>1.7132185697555598</c:v>
                </c:pt>
                <c:pt idx="1">
                  <c:v>1.6522924900054932</c:v>
                </c:pt>
                <c:pt idx="2">
                  <c:v>1.6222356557846058</c:v>
                </c:pt>
                <c:pt idx="3">
                  <c:v>1.6105581521987944</c:v>
                </c:pt>
                <c:pt idx="4">
                  <c:v>1.6060901880264282</c:v>
                </c:pt>
                <c:pt idx="5">
                  <c:v>1.6048717498779297</c:v>
                </c:pt>
                <c:pt idx="6">
                  <c:v>1.6051763296127348</c:v>
                </c:pt>
                <c:pt idx="7">
                  <c:v>1.6060901880264282</c:v>
                </c:pt>
                <c:pt idx="8">
                  <c:v>1.6071056127548218</c:v>
                </c:pt>
                <c:pt idx="9">
                  <c:v>1.6080195903778081</c:v>
                </c:pt>
                <c:pt idx="10">
                  <c:v>1.6087303161621094</c:v>
                </c:pt>
                <c:pt idx="11">
                  <c:v>1.609238028526309</c:v>
                </c:pt>
                <c:pt idx="12">
                  <c:v>1.6108627319335966</c:v>
                </c:pt>
                <c:pt idx="13">
                  <c:v>1.6112689971923795</c:v>
                </c:pt>
                <c:pt idx="14">
                  <c:v>1.6113704442977905</c:v>
                </c:pt>
                <c:pt idx="15">
                  <c:v>1.6115735769271851</c:v>
                </c:pt>
                <c:pt idx="16">
                  <c:v>1.6115735769271851</c:v>
                </c:pt>
                <c:pt idx="17">
                  <c:v>1.6116751432418823</c:v>
                </c:pt>
                <c:pt idx="18">
                  <c:v>1.6115735769271851</c:v>
                </c:pt>
                <c:pt idx="19">
                  <c:v>1.6116751432418823</c:v>
                </c:pt>
                <c:pt idx="20">
                  <c:v>1.6115735769271851</c:v>
                </c:pt>
                <c:pt idx="21">
                  <c:v>1.6115735769271851</c:v>
                </c:pt>
                <c:pt idx="22">
                  <c:v>1.6113704442977905</c:v>
                </c:pt>
                <c:pt idx="23">
                  <c:v>1.6112689971923795</c:v>
                </c:pt>
                <c:pt idx="24">
                  <c:v>1.6111674308776855</c:v>
                </c:pt>
                <c:pt idx="25">
                  <c:v>1.6109642982482877</c:v>
                </c:pt>
                <c:pt idx="26">
                  <c:v>1.6109642982482877</c:v>
                </c:pt>
                <c:pt idx="27">
                  <c:v>1.6106597185134888</c:v>
                </c:pt>
                <c:pt idx="28">
                  <c:v>1.6105581521987944</c:v>
                </c:pt>
                <c:pt idx="29">
                  <c:v>1.6103550195693981</c:v>
                </c:pt>
                <c:pt idx="30">
                  <c:v>1.6101520061492951</c:v>
                </c:pt>
                <c:pt idx="31">
                  <c:v>1.6099488735198975</c:v>
                </c:pt>
                <c:pt idx="32">
                  <c:v>1.6097457408905029</c:v>
                </c:pt>
                <c:pt idx="33">
                  <c:v>1.6095427274703979</c:v>
                </c:pt>
                <c:pt idx="34">
                  <c:v>1.6093395948410041</c:v>
                </c:pt>
                <c:pt idx="35">
                  <c:v>1.6090350151062021</c:v>
                </c:pt>
                <c:pt idx="36">
                  <c:v>1.6088318824768066</c:v>
                </c:pt>
                <c:pt idx="37">
                  <c:v>1.6085273027420044</c:v>
                </c:pt>
                <c:pt idx="38">
                  <c:v>1.6083241701126099</c:v>
                </c:pt>
                <c:pt idx="39">
                  <c:v>1.6081210374832153</c:v>
                </c:pt>
                <c:pt idx="40">
                  <c:v>1.6079180240631121</c:v>
                </c:pt>
                <c:pt idx="41">
                  <c:v>1.607714891433716</c:v>
                </c:pt>
                <c:pt idx="42">
                  <c:v>1.607410311698914</c:v>
                </c:pt>
                <c:pt idx="43">
                  <c:v>1.6072071790695219</c:v>
                </c:pt>
                <c:pt idx="44">
                  <c:v>1.6070041656494138</c:v>
                </c:pt>
                <c:pt idx="45">
                  <c:v>1.6066994667053223</c:v>
                </c:pt>
                <c:pt idx="46">
                  <c:v>1.60639488697052</c:v>
                </c:pt>
                <c:pt idx="47">
                  <c:v>1.6061917543411255</c:v>
                </c:pt>
                <c:pt idx="48">
                  <c:v>1.6059886217117354</c:v>
                </c:pt>
                <c:pt idx="49">
                  <c:v>1.6056840419769287</c:v>
                </c:pt>
                <c:pt idx="50">
                  <c:v>1.6054809093475371</c:v>
                </c:pt>
                <c:pt idx="51">
                  <c:v>1.6051763296127348</c:v>
                </c:pt>
                <c:pt idx="52">
                  <c:v>1.6049731969833381</c:v>
                </c:pt>
                <c:pt idx="53">
                  <c:v>1.6046686172485352</c:v>
                </c:pt>
                <c:pt idx="54">
                  <c:v>1.6044654846191406</c:v>
                </c:pt>
                <c:pt idx="55">
                  <c:v>1.6041609048843413</c:v>
                </c:pt>
                <c:pt idx="56">
                  <c:v>1.6038562059402466</c:v>
                </c:pt>
                <c:pt idx="57">
                  <c:v>1.6035516262054439</c:v>
                </c:pt>
                <c:pt idx="58">
                  <c:v>1.6032470464706421</c:v>
                </c:pt>
                <c:pt idx="59">
                  <c:v>1.6030439138412509</c:v>
                </c:pt>
                <c:pt idx="60">
                  <c:v>1.6028407812118541</c:v>
                </c:pt>
                <c:pt idx="61">
                  <c:v>1.6026377677917516</c:v>
                </c:pt>
                <c:pt idx="62">
                  <c:v>1.6023330688476562</c:v>
                </c:pt>
                <c:pt idx="63">
                  <c:v>1.602028489112854</c:v>
                </c:pt>
                <c:pt idx="64">
                  <c:v>1.601723909378052</c:v>
                </c:pt>
                <c:pt idx="65">
                  <c:v>1.6013176441192627</c:v>
                </c:pt>
                <c:pt idx="66">
                  <c:v>1.6012160778045654</c:v>
                </c:pt>
                <c:pt idx="67">
                  <c:v>1.6008099317550661</c:v>
                </c:pt>
                <c:pt idx="68">
                  <c:v>1.6005053520202637</c:v>
                </c:pt>
                <c:pt idx="69">
                  <c:v>1.6003022193908691</c:v>
                </c:pt>
                <c:pt idx="70">
                  <c:v>1.5999976396560669</c:v>
                </c:pt>
                <c:pt idx="71">
                  <c:v>1.599794507026669</c:v>
                </c:pt>
                <c:pt idx="72">
                  <c:v>1.5994899272918701</c:v>
                </c:pt>
                <c:pt idx="73">
                  <c:v>1.5998960733413696</c:v>
                </c:pt>
                <c:pt idx="74">
                  <c:v>1.5995914936065674</c:v>
                </c:pt>
                <c:pt idx="75">
                  <c:v>1.5993883609771729</c:v>
                </c:pt>
                <c:pt idx="76">
                  <c:v>1.5990836620330811</c:v>
                </c:pt>
                <c:pt idx="77">
                  <c:v>1.5987790822982788</c:v>
                </c:pt>
                <c:pt idx="78">
                  <c:v>1.5983729362487851</c:v>
                </c:pt>
                <c:pt idx="79">
                  <c:v>1.5981698036193848</c:v>
                </c:pt>
                <c:pt idx="80">
                  <c:v>1.5978652238845819</c:v>
                </c:pt>
                <c:pt idx="81">
                  <c:v>1.5976620912551878</c:v>
                </c:pt>
                <c:pt idx="82">
                  <c:v>1.5973575115203886</c:v>
                </c:pt>
                <c:pt idx="83">
                  <c:v>1.5970528125762968</c:v>
                </c:pt>
                <c:pt idx="84">
                  <c:v>1.5967482328414917</c:v>
                </c:pt>
                <c:pt idx="85">
                  <c:v>1.5963420867919951</c:v>
                </c:pt>
                <c:pt idx="86">
                  <c:v>1.5960373878479004</c:v>
                </c:pt>
                <c:pt idx="87">
                  <c:v>1.5958343744277954</c:v>
                </c:pt>
                <c:pt idx="88">
                  <c:v>1.5953266620635957</c:v>
                </c:pt>
                <c:pt idx="89">
                  <c:v>1.5950219631195068</c:v>
                </c:pt>
                <c:pt idx="90">
                  <c:v>1.5947173833847061</c:v>
                </c:pt>
                <c:pt idx="91">
                  <c:v>1.5944126844406141</c:v>
                </c:pt>
                <c:pt idx="92">
                  <c:v>1.5941081047058148</c:v>
                </c:pt>
                <c:pt idx="93">
                  <c:v>1.593701958656311</c:v>
                </c:pt>
                <c:pt idx="94">
                  <c:v>1.5933972597122192</c:v>
                </c:pt>
                <c:pt idx="95">
                  <c:v>1.593092679977417</c:v>
                </c:pt>
                <c:pt idx="96">
                  <c:v>1.5927879810333294</c:v>
                </c:pt>
                <c:pt idx="97">
                  <c:v>1.5925849676132233</c:v>
                </c:pt>
                <c:pt idx="98">
                  <c:v>1.5921788215637271</c:v>
                </c:pt>
                <c:pt idx="99">
                  <c:v>1.5918741226196278</c:v>
                </c:pt>
                <c:pt idx="100">
                  <c:v>1.5914679765701301</c:v>
                </c:pt>
                <c:pt idx="101">
                  <c:v>1.5911632776260376</c:v>
                </c:pt>
                <c:pt idx="102">
                  <c:v>1.590858697891236</c:v>
                </c:pt>
                <c:pt idx="103">
                  <c:v>1.5906555652618464</c:v>
                </c:pt>
                <c:pt idx="104">
                  <c:v>1.5903509855270401</c:v>
                </c:pt>
                <c:pt idx="105">
                  <c:v>1.5899448394775391</c:v>
                </c:pt>
                <c:pt idx="106">
                  <c:v>1.5896401405334473</c:v>
                </c:pt>
                <c:pt idx="107">
                  <c:v>1.5899448394775391</c:v>
                </c:pt>
                <c:pt idx="108">
                  <c:v>1.5896401405334473</c:v>
                </c:pt>
                <c:pt idx="109">
                  <c:v>1.589233994483948</c:v>
                </c:pt>
                <c:pt idx="110">
                  <c:v>1.5889294147491426</c:v>
                </c:pt>
                <c:pt idx="111">
                  <c:v>1.5885231494903564</c:v>
                </c:pt>
                <c:pt idx="112">
                  <c:v>1.5881170034408607</c:v>
                </c:pt>
                <c:pt idx="113">
                  <c:v>1.5878124237060585</c:v>
                </c:pt>
                <c:pt idx="114">
                  <c:v>1.5875077247619662</c:v>
                </c:pt>
                <c:pt idx="115">
                  <c:v>1.5871015787124634</c:v>
                </c:pt>
                <c:pt idx="116">
                  <c:v>1.5868984460830688</c:v>
                </c:pt>
                <c:pt idx="117">
                  <c:v>1.5865938663482695</c:v>
                </c:pt>
                <c:pt idx="118">
                  <c:v>1.5862892866134644</c:v>
                </c:pt>
                <c:pt idx="119">
                  <c:v>1.5859845876693692</c:v>
                </c:pt>
                <c:pt idx="120">
                  <c:v>1.585578441619873</c:v>
                </c:pt>
                <c:pt idx="121">
                  <c:v>1.5851722955703718</c:v>
                </c:pt>
                <c:pt idx="122">
                  <c:v>1.5848675966262846</c:v>
                </c:pt>
                <c:pt idx="123">
                  <c:v>1.5843598842620861</c:v>
                </c:pt>
                <c:pt idx="124">
                  <c:v>1.5839537382125854</c:v>
                </c:pt>
                <c:pt idx="125">
                  <c:v>1.5836491584777832</c:v>
                </c:pt>
                <c:pt idx="126">
                  <c:v>1.5832428932189939</c:v>
                </c:pt>
                <c:pt idx="127">
                  <c:v>1.5828367471694889</c:v>
                </c:pt>
                <c:pt idx="128">
                  <c:v>1.5825321674346924</c:v>
                </c:pt>
                <c:pt idx="129">
                  <c:v>1.5820244550704914</c:v>
                </c:pt>
                <c:pt idx="130">
                  <c:v>1.5817197561264038</c:v>
                </c:pt>
                <c:pt idx="131">
                  <c:v>1.5815167427062988</c:v>
                </c:pt>
                <c:pt idx="132">
                  <c:v>1.5812120437622081</c:v>
                </c:pt>
                <c:pt idx="133">
                  <c:v>1.5807043313980103</c:v>
                </c:pt>
                <c:pt idx="134">
                  <c:v>1.5802981853485107</c:v>
                </c:pt>
                <c:pt idx="135">
                  <c:v>1.5798920392990112</c:v>
                </c:pt>
                <c:pt idx="136">
                  <c:v>1.5795873403549194</c:v>
                </c:pt>
                <c:pt idx="137">
                  <c:v>1.5791811943054199</c:v>
                </c:pt>
                <c:pt idx="138">
                  <c:v>1.5786734819412269</c:v>
                </c:pt>
                <c:pt idx="139">
                  <c:v>1.5783689022064209</c:v>
                </c:pt>
                <c:pt idx="140">
                  <c:v>1.5779626369476318</c:v>
                </c:pt>
                <c:pt idx="141">
                  <c:v>1.5775564908981319</c:v>
                </c:pt>
                <c:pt idx="142">
                  <c:v>1.5770487785339355</c:v>
                </c:pt>
                <c:pt idx="143">
                  <c:v>1.5767441987991304</c:v>
                </c:pt>
                <c:pt idx="144">
                  <c:v>1.5763379335403473</c:v>
                </c:pt>
                <c:pt idx="145">
                  <c:v>1.575931787490841</c:v>
                </c:pt>
                <c:pt idx="146">
                  <c:v>1.5756272077560418</c:v>
                </c:pt>
                <c:pt idx="147">
                  <c:v>1.5753225088119507</c:v>
                </c:pt>
                <c:pt idx="148">
                  <c:v>1.5748147964477539</c:v>
                </c:pt>
                <c:pt idx="149">
                  <c:v>1.5744086503982544</c:v>
                </c:pt>
                <c:pt idx="150">
                  <c:v>1.5740025043487613</c:v>
                </c:pt>
                <c:pt idx="151">
                  <c:v>1.5734947919845548</c:v>
                </c:pt>
                <c:pt idx="152">
                  <c:v>1.5731900930404628</c:v>
                </c:pt>
                <c:pt idx="153">
                  <c:v>1.5726823806762729</c:v>
                </c:pt>
                <c:pt idx="154">
                  <c:v>1.5721746683120728</c:v>
                </c:pt>
                <c:pt idx="155">
                  <c:v>1.5717685222625732</c:v>
                </c:pt>
                <c:pt idx="156">
                  <c:v>1.5713623762130737</c:v>
                </c:pt>
                <c:pt idx="157">
                  <c:v>1.5710576772689819</c:v>
                </c:pt>
                <c:pt idx="158">
                  <c:v>1.5705499649047889</c:v>
                </c:pt>
                <c:pt idx="159">
                  <c:v>1.5701438188552861</c:v>
                </c:pt>
                <c:pt idx="160">
                  <c:v>1.5697376728057859</c:v>
                </c:pt>
                <c:pt idx="161">
                  <c:v>1.5694329738616943</c:v>
                </c:pt>
                <c:pt idx="162">
                  <c:v>1.5689252614974976</c:v>
                </c:pt>
                <c:pt idx="163">
                  <c:v>1.5684175491333059</c:v>
                </c:pt>
                <c:pt idx="164">
                  <c:v>1.568112969398505</c:v>
                </c:pt>
                <c:pt idx="165">
                  <c:v>1.5676052570342967</c:v>
                </c:pt>
                <c:pt idx="166">
                  <c:v>1.5671991109848018</c:v>
                </c:pt>
                <c:pt idx="167">
                  <c:v>1.5666913986206024</c:v>
                </c:pt>
                <c:pt idx="168">
                  <c:v>1.5661836862564087</c:v>
                </c:pt>
                <c:pt idx="169">
                  <c:v>1.5657774209976201</c:v>
                </c:pt>
                <c:pt idx="170">
                  <c:v>1.56526970863342</c:v>
                </c:pt>
                <c:pt idx="171">
                  <c:v>1.5653712749481199</c:v>
                </c:pt>
                <c:pt idx="172">
                  <c:v>1.5648635625839233</c:v>
                </c:pt>
                <c:pt idx="173">
                  <c:v>1.5644574165344241</c:v>
                </c:pt>
                <c:pt idx="174">
                  <c:v>1.5639497041702271</c:v>
                </c:pt>
                <c:pt idx="175">
                  <c:v>1.5634419918060303</c:v>
                </c:pt>
                <c:pt idx="176">
                  <c:v>1.5629342794418335</c:v>
                </c:pt>
                <c:pt idx="177">
                  <c:v>1.5625280141830444</c:v>
                </c:pt>
                <c:pt idx="178">
                  <c:v>1.5619188547134399</c:v>
                </c:pt>
                <c:pt idx="179">
                  <c:v>1.5615125894546509</c:v>
                </c:pt>
                <c:pt idx="180">
                  <c:v>1.5610048770904505</c:v>
                </c:pt>
                <c:pt idx="181">
                  <c:v>1.5604971647262638</c:v>
                </c:pt>
                <c:pt idx="182">
                  <c:v>1.560091018676758</c:v>
                </c:pt>
                <c:pt idx="183">
                  <c:v>1.559583306312561</c:v>
                </c:pt>
                <c:pt idx="184">
                  <c:v>1.5590755939483643</c:v>
                </c:pt>
                <c:pt idx="185">
                  <c:v>1.5585678815841675</c:v>
                </c:pt>
                <c:pt idx="186">
                  <c:v>1.5581617355346651</c:v>
                </c:pt>
                <c:pt idx="187">
                  <c:v>1.5576540231704712</c:v>
                </c:pt>
                <c:pt idx="188">
                  <c:v>1.5572477579116819</c:v>
                </c:pt>
                <c:pt idx="189">
                  <c:v>1.5567400455474854</c:v>
                </c:pt>
                <c:pt idx="190">
                  <c:v>1.5562323331832901</c:v>
                </c:pt>
                <c:pt idx="191">
                  <c:v>1.5557246208190876</c:v>
                </c:pt>
                <c:pt idx="192">
                  <c:v>1.555216908454895</c:v>
                </c:pt>
                <c:pt idx="193">
                  <c:v>1.5548107624053955</c:v>
                </c:pt>
                <c:pt idx="194">
                  <c:v>1.5542014837265021</c:v>
                </c:pt>
                <c:pt idx="195">
                  <c:v>1.5545061826705933</c:v>
                </c:pt>
                <c:pt idx="196">
                  <c:v>1.5539984703063958</c:v>
                </c:pt>
                <c:pt idx="197">
                  <c:v>1.5535922050476036</c:v>
                </c:pt>
                <c:pt idx="198">
                  <c:v>1.5530844926834098</c:v>
                </c:pt>
                <c:pt idx="199">
                  <c:v>1.5525767803192139</c:v>
                </c:pt>
                <c:pt idx="200">
                  <c:v>1.5520690679550171</c:v>
                </c:pt>
                <c:pt idx="201">
                  <c:v>1.5516629219055211</c:v>
                </c:pt>
                <c:pt idx="202">
                  <c:v>1.5511552095413221</c:v>
                </c:pt>
                <c:pt idx="203">
                  <c:v>1.5505459308624281</c:v>
                </c:pt>
                <c:pt idx="204">
                  <c:v>1.5501397848129272</c:v>
                </c:pt>
                <c:pt idx="205">
                  <c:v>1.5497336387634248</c:v>
                </c:pt>
                <c:pt idx="206">
                  <c:v>1.5491243600845306</c:v>
                </c:pt>
                <c:pt idx="207">
                  <c:v>1.5488196611404419</c:v>
                </c:pt>
                <c:pt idx="208">
                  <c:v>1.5483119487762484</c:v>
                </c:pt>
                <c:pt idx="209">
                  <c:v>1.547905802726746</c:v>
                </c:pt>
                <c:pt idx="210">
                  <c:v>1.5473980903625459</c:v>
                </c:pt>
                <c:pt idx="211">
                  <c:v>1.5468903779983518</c:v>
                </c:pt>
                <c:pt idx="212">
                  <c:v>1.5464842319488525</c:v>
                </c:pt>
                <c:pt idx="213">
                  <c:v>1.5459765195846558</c:v>
                </c:pt>
                <c:pt idx="214">
                  <c:v>1.5454688072204552</c:v>
                </c:pt>
                <c:pt idx="215">
                  <c:v>1.5449610948562622</c:v>
                </c:pt>
                <c:pt idx="216">
                  <c:v>1.5444533824920654</c:v>
                </c:pt>
                <c:pt idx="217">
                  <c:v>1.5439455509185791</c:v>
                </c:pt>
                <c:pt idx="218">
                  <c:v>1.5433363914489717</c:v>
                </c:pt>
                <c:pt idx="219">
                  <c:v>1.5429301261901855</c:v>
                </c:pt>
                <c:pt idx="220">
                  <c:v>1.5425239801406858</c:v>
                </c:pt>
                <c:pt idx="221">
                  <c:v>1.5420162677764893</c:v>
                </c:pt>
                <c:pt idx="222">
                  <c:v>1.5416101217269926</c:v>
                </c:pt>
                <c:pt idx="223">
                  <c:v>1.5410008430480957</c:v>
                </c:pt>
                <c:pt idx="224">
                  <c:v>1.5404931306838989</c:v>
                </c:pt>
                <c:pt idx="225">
                  <c:v>1.5400869846344001</c:v>
                </c:pt>
                <c:pt idx="226">
                  <c:v>1.5395792722701998</c:v>
                </c:pt>
                <c:pt idx="227">
                  <c:v>1.5390715599060061</c:v>
                </c:pt>
                <c:pt idx="228">
                  <c:v>1.5385638475418091</c:v>
                </c:pt>
                <c:pt idx="229">
                  <c:v>1.537954568862915</c:v>
                </c:pt>
                <c:pt idx="230">
                  <c:v>1.5375484228134155</c:v>
                </c:pt>
                <c:pt idx="231">
                  <c:v>1.5370407104492179</c:v>
                </c:pt>
                <c:pt idx="232">
                  <c:v>1.536736011505127</c:v>
                </c:pt>
                <c:pt idx="233">
                  <c:v>1.5362282991409273</c:v>
                </c:pt>
                <c:pt idx="234">
                  <c:v>1.5357205867767341</c:v>
                </c:pt>
                <c:pt idx="235">
                  <c:v>1.5353144407272339</c:v>
                </c:pt>
                <c:pt idx="236">
                  <c:v>1.5346035957336426</c:v>
                </c:pt>
                <c:pt idx="237">
                  <c:v>1.5342990159988399</c:v>
                </c:pt>
                <c:pt idx="238">
                  <c:v>1.5335881710052501</c:v>
                </c:pt>
                <c:pt idx="239">
                  <c:v>1.5330804586410522</c:v>
                </c:pt>
                <c:pt idx="240">
                  <c:v>1.5325727462768561</c:v>
                </c:pt>
                <c:pt idx="241">
                  <c:v>1.5320650339126587</c:v>
                </c:pt>
                <c:pt idx="242">
                  <c:v>1.5315573215484621</c:v>
                </c:pt>
                <c:pt idx="243">
                  <c:v>1.5310496091842638</c:v>
                </c:pt>
                <c:pt idx="244">
                  <c:v>1.5304403305053711</c:v>
                </c:pt>
                <c:pt idx="245">
                  <c:v>1.5299326181411708</c:v>
                </c:pt>
                <c:pt idx="246">
                  <c:v>1.5292217731475797</c:v>
                </c:pt>
                <c:pt idx="247">
                  <c:v>1.5288156270980835</c:v>
                </c:pt>
                <c:pt idx="248">
                  <c:v>1.5283079147338905</c:v>
                </c:pt>
                <c:pt idx="249">
                  <c:v>1.5278002023696842</c:v>
                </c:pt>
                <c:pt idx="250">
                  <c:v>1.5272924900054889</c:v>
                </c:pt>
                <c:pt idx="251">
                  <c:v>1.5267847776412964</c:v>
                </c:pt>
                <c:pt idx="252">
                  <c:v>1.5267847776412964</c:v>
                </c:pt>
                <c:pt idx="253">
                  <c:v>1.5263786315918002</c:v>
                </c:pt>
                <c:pt idx="254">
                  <c:v>1.5257693529128971</c:v>
                </c:pt>
                <c:pt idx="255">
                  <c:v>1.5252616405487058</c:v>
                </c:pt>
                <c:pt idx="256">
                  <c:v>1.5247539281845122</c:v>
                </c:pt>
                <c:pt idx="257">
                  <c:v>1.5242462158203118</c:v>
                </c:pt>
                <c:pt idx="258">
                  <c:v>1.5236369371414178</c:v>
                </c:pt>
                <c:pt idx="259">
                  <c:v>1.5232307910919178</c:v>
                </c:pt>
                <c:pt idx="260">
                  <c:v>1.5225199460983281</c:v>
                </c:pt>
                <c:pt idx="261">
                  <c:v>1.5220122337341309</c:v>
                </c:pt>
                <c:pt idx="262">
                  <c:v>1.5215045213699339</c:v>
                </c:pt>
                <c:pt idx="263">
                  <c:v>1.5208952426910398</c:v>
                </c:pt>
                <c:pt idx="264">
                  <c:v>1.5203875303268484</c:v>
                </c:pt>
                <c:pt idx="265">
                  <c:v>1.519879817962642</c:v>
                </c:pt>
                <c:pt idx="266">
                  <c:v>1.5191689729690552</c:v>
                </c:pt>
                <c:pt idx="267">
                  <c:v>1.5185596942901598</c:v>
                </c:pt>
                <c:pt idx="268">
                  <c:v>1.5181535482406621</c:v>
                </c:pt>
                <c:pt idx="269">
                  <c:v>1.5185596942901598</c:v>
                </c:pt>
                <c:pt idx="270">
                  <c:v>1.5180519819259661</c:v>
                </c:pt>
                <c:pt idx="271">
                  <c:v>1.5174427032470699</c:v>
                </c:pt>
                <c:pt idx="272">
                  <c:v>1.5169349908828718</c:v>
                </c:pt>
                <c:pt idx="273">
                  <c:v>1.5164272785186768</c:v>
                </c:pt>
                <c:pt idx="274">
                  <c:v>1.5158181190490718</c:v>
                </c:pt>
                <c:pt idx="275">
                  <c:v>1.5153104066848755</c:v>
                </c:pt>
                <c:pt idx="276">
                  <c:v>1.5147011280059814</c:v>
                </c:pt>
                <c:pt idx="277">
                  <c:v>1.5142948627471895</c:v>
                </c:pt>
                <c:pt idx="278">
                  <c:v>1.5137871503829956</c:v>
                </c:pt>
                <c:pt idx="279">
                  <c:v>1.5131779909133911</c:v>
                </c:pt>
                <c:pt idx="280">
                  <c:v>1.5126701593399048</c:v>
                </c:pt>
                <c:pt idx="281">
                  <c:v>1.5120609998703003</c:v>
                </c:pt>
                <c:pt idx="282">
                  <c:v>1.5115532875061006</c:v>
                </c:pt>
                <c:pt idx="283">
                  <c:v>1.5109440088272095</c:v>
                </c:pt>
                <c:pt idx="284">
                  <c:v>1.5104362964630118</c:v>
                </c:pt>
                <c:pt idx="285">
                  <c:v>1.5100300312042241</c:v>
                </c:pt>
                <c:pt idx="286">
                  <c:v>1.509522318840024</c:v>
                </c:pt>
                <c:pt idx="287">
                  <c:v>1.5090146064758299</c:v>
                </c:pt>
                <c:pt idx="288">
                  <c:v>1.5086084604263321</c:v>
                </c:pt>
                <c:pt idx="289">
                  <c:v>1.5081007480621338</c:v>
                </c:pt>
                <c:pt idx="290">
                  <c:v>1.5075930356979337</c:v>
                </c:pt>
                <c:pt idx="291">
                  <c:v>1.5069837570190392</c:v>
                </c:pt>
                <c:pt idx="292">
                  <c:v>1.5063744783401478</c:v>
                </c:pt>
                <c:pt idx="293">
                  <c:v>1.505866765975949</c:v>
                </c:pt>
                <c:pt idx="294">
                  <c:v>1.5052574872970579</c:v>
                </c:pt>
                <c:pt idx="295">
                  <c:v>1.5045467615127563</c:v>
                </c:pt>
                <c:pt idx="296">
                  <c:v>1.50403904914856</c:v>
                </c:pt>
                <c:pt idx="297">
                  <c:v>1.5035313367843595</c:v>
                </c:pt>
                <c:pt idx="298">
                  <c:v>1.5030236244201658</c:v>
                </c:pt>
                <c:pt idx="299">
                  <c:v>1.5023127794265785</c:v>
                </c:pt>
                <c:pt idx="300">
                  <c:v>1.501805067062375</c:v>
                </c:pt>
                <c:pt idx="301">
                  <c:v>1.5011957883834808</c:v>
                </c:pt>
                <c:pt idx="302">
                  <c:v>1.5009927749633789</c:v>
                </c:pt>
                <c:pt idx="303">
                  <c:v>1.5002819299697912</c:v>
                </c:pt>
                <c:pt idx="304">
                  <c:v>1.499774217605585</c:v>
                </c:pt>
                <c:pt idx="305">
                  <c:v>1.4991649389266968</c:v>
                </c:pt>
                <c:pt idx="306">
                  <c:v>1.4985556602478027</c:v>
                </c:pt>
                <c:pt idx="307">
                  <c:v>1.4979463815689078</c:v>
                </c:pt>
                <c:pt idx="308">
                  <c:v>1.4973371028900146</c:v>
                </c:pt>
                <c:pt idx="309">
                  <c:v>1.4967279434204102</c:v>
                </c:pt>
                <c:pt idx="310">
                  <c:v>1.496118664741521</c:v>
                </c:pt>
                <c:pt idx="311">
                  <c:v>1.4955093860626183</c:v>
                </c:pt>
                <c:pt idx="312">
                  <c:v>1.4950016736984224</c:v>
                </c:pt>
                <c:pt idx="313">
                  <c:v>1.494290828704834</c:v>
                </c:pt>
                <c:pt idx="314">
                  <c:v>1.4940878152847301</c:v>
                </c:pt>
                <c:pt idx="315">
                  <c:v>1.4934785366058361</c:v>
                </c:pt>
                <c:pt idx="316">
                  <c:v>1.4927676916122437</c:v>
                </c:pt>
                <c:pt idx="317">
                  <c:v>1.4922599792480502</c:v>
                </c:pt>
                <c:pt idx="318">
                  <c:v>1.4916507005691499</c:v>
                </c:pt>
                <c:pt idx="319">
                  <c:v>1.4909398555755586</c:v>
                </c:pt>
                <c:pt idx="320">
                  <c:v>1.4902291297912631</c:v>
                </c:pt>
                <c:pt idx="321">
                  <c:v>1.4896198511123628</c:v>
                </c:pt>
                <c:pt idx="322">
                  <c:v>1.4891121387481689</c:v>
                </c:pt>
                <c:pt idx="323">
                  <c:v>1.4885028600692749</c:v>
                </c:pt>
                <c:pt idx="324">
                  <c:v>1.4885028600692749</c:v>
                </c:pt>
                <c:pt idx="325">
                  <c:v>1.4879951477050748</c:v>
                </c:pt>
                <c:pt idx="326">
                  <c:v>1.4873858690261841</c:v>
                </c:pt>
                <c:pt idx="327">
                  <c:v>1.4867765903472898</c:v>
                </c:pt>
                <c:pt idx="328">
                  <c:v>1.4860658645629883</c:v>
                </c:pt>
                <c:pt idx="329">
                  <c:v>1.485355019569397</c:v>
                </c:pt>
                <c:pt idx="330">
                  <c:v>1.4847457408905029</c:v>
                </c:pt>
                <c:pt idx="331">
                  <c:v>1.4840348958969116</c:v>
                </c:pt>
                <c:pt idx="332">
                  <c:v>1.4833241701126065</c:v>
                </c:pt>
                <c:pt idx="333">
                  <c:v>1.482714891433716</c:v>
                </c:pt>
                <c:pt idx="334">
                  <c:v>1.4820040464401238</c:v>
                </c:pt>
                <c:pt idx="335">
                  <c:v>1.4812933206558228</c:v>
                </c:pt>
                <c:pt idx="336">
                  <c:v>1.4811917543411226</c:v>
                </c:pt>
                <c:pt idx="337">
                  <c:v>1.4804809093475371</c:v>
                </c:pt>
                <c:pt idx="338">
                  <c:v>1.4798716306686368</c:v>
                </c:pt>
                <c:pt idx="339">
                  <c:v>1.4792623519897459</c:v>
                </c:pt>
                <c:pt idx="340">
                  <c:v>1.47845005989075</c:v>
                </c:pt>
                <c:pt idx="341">
                  <c:v>1.4777392148971507</c:v>
                </c:pt>
                <c:pt idx="342">
                  <c:v>1.4769269227981559</c:v>
                </c:pt>
                <c:pt idx="343">
                  <c:v>1.4762160778045654</c:v>
                </c:pt>
                <c:pt idx="344">
                  <c:v>1.4756067991256672</c:v>
                </c:pt>
                <c:pt idx="345">
                  <c:v>1.4748960733413696</c:v>
                </c:pt>
                <c:pt idx="346">
                  <c:v>1.4740836620330811</c:v>
                </c:pt>
                <c:pt idx="347">
                  <c:v>1.4736775159835815</c:v>
                </c:pt>
                <c:pt idx="348">
                  <c:v>1.4728652238845819</c:v>
                </c:pt>
                <c:pt idx="349">
                  <c:v>1.4722559452056885</c:v>
                </c:pt>
                <c:pt idx="350">
                  <c:v>1.4714435338973999</c:v>
                </c:pt>
                <c:pt idx="351">
                  <c:v>1.4706312417983998</c:v>
                </c:pt>
                <c:pt idx="352">
                  <c:v>1.4698188304901119</c:v>
                </c:pt>
                <c:pt idx="353">
                  <c:v>1.4691081047058105</c:v>
                </c:pt>
                <c:pt idx="354">
                  <c:v>1.4682956933975218</c:v>
                </c:pt>
                <c:pt idx="355">
                  <c:v>1.4674834012985229</c:v>
                </c:pt>
                <c:pt idx="356">
                  <c:v>1.4669756889343233</c:v>
                </c:pt>
                <c:pt idx="357">
                  <c:v>1.4662648439407349</c:v>
                </c:pt>
                <c:pt idx="358">
                  <c:v>1.4653509855270386</c:v>
                </c:pt>
                <c:pt idx="359">
                  <c:v>1.4645385742187531</c:v>
                </c:pt>
                <c:pt idx="360">
                  <c:v>1.4637262821197445</c:v>
                </c:pt>
                <c:pt idx="361">
                  <c:v>1.4628124237060585</c:v>
                </c:pt>
                <c:pt idx="362">
                  <c:v>1.4620000123977659</c:v>
                </c:pt>
                <c:pt idx="363">
                  <c:v>1.4611877202987704</c:v>
                </c:pt>
                <c:pt idx="364">
                  <c:v>1.4602737426757812</c:v>
                </c:pt>
                <c:pt idx="365">
                  <c:v>1.4597660303115838</c:v>
                </c:pt>
                <c:pt idx="366">
                  <c:v>1.4589537382125854</c:v>
                </c:pt>
                <c:pt idx="367">
                  <c:v>1.4581413269042969</c:v>
                </c:pt>
                <c:pt idx="368">
                  <c:v>1.4571259021759018</c:v>
                </c:pt>
                <c:pt idx="369">
                  <c:v>1.4562120437622081</c:v>
                </c:pt>
                <c:pt idx="370">
                  <c:v>1.4552981853485099</c:v>
                </c:pt>
                <c:pt idx="371">
                  <c:v>1.4542827606201181</c:v>
                </c:pt>
                <c:pt idx="372">
                  <c:v>1.4532673358917241</c:v>
                </c:pt>
                <c:pt idx="373">
                  <c:v>1.4526580572128296</c:v>
                </c:pt>
                <c:pt idx="374">
                  <c:v>1.4519472122192343</c:v>
                </c:pt>
                <c:pt idx="375">
                  <c:v>1.450931787490841</c:v>
                </c:pt>
                <c:pt idx="376">
                  <c:v>1.4499163627624472</c:v>
                </c:pt>
                <c:pt idx="377">
                  <c:v>1.448799371719357</c:v>
                </c:pt>
                <c:pt idx="378">
                  <c:v>1.4477839469909668</c:v>
                </c:pt>
                <c:pt idx="379">
                  <c:v>1.4466669559478758</c:v>
                </c:pt>
                <c:pt idx="380">
                  <c:v>1.4456515312194818</c:v>
                </c:pt>
                <c:pt idx="381">
                  <c:v>1.4446361064910889</c:v>
                </c:pt>
                <c:pt idx="382">
                  <c:v>1.4440268278121919</c:v>
                </c:pt>
                <c:pt idx="383">
                  <c:v>1.442808270454403</c:v>
                </c:pt>
                <c:pt idx="384">
                  <c:v>1.4416912794113128</c:v>
                </c:pt>
                <c:pt idx="385">
                  <c:v>1.4419959783554048</c:v>
                </c:pt>
                <c:pt idx="386">
                  <c:v>1.4406758546829224</c:v>
                </c:pt>
                <c:pt idx="387">
                  <c:v>1.4393558502197266</c:v>
                </c:pt>
                <c:pt idx="388">
                  <c:v>1.4390511512756348</c:v>
                </c:pt>
                <c:pt idx="389">
                  <c:v>1.4376295804977386</c:v>
                </c:pt>
                <c:pt idx="390">
                  <c:v>1.4362080097198486</c:v>
                </c:pt>
                <c:pt idx="391">
                  <c:v>1.4348878860473633</c:v>
                </c:pt>
                <c:pt idx="392">
                  <c:v>1.433466315269462</c:v>
                </c:pt>
                <c:pt idx="393">
                  <c:v>1.4320447444915771</c:v>
                </c:pt>
                <c:pt idx="394">
                  <c:v>1.4308261871337862</c:v>
                </c:pt>
                <c:pt idx="395">
                  <c:v>1.4294046163558909</c:v>
                </c:pt>
                <c:pt idx="396">
                  <c:v>1.4279829263687172</c:v>
                </c:pt>
                <c:pt idx="397">
                  <c:v>1.426358222961426</c:v>
                </c:pt>
                <c:pt idx="398">
                  <c:v>1.4256474971771196</c:v>
                </c:pt>
                <c:pt idx="399">
                  <c:v>1.4240227937698358</c:v>
                </c:pt>
                <c:pt idx="400">
                  <c:v>1.4224996566772425</c:v>
                </c:pt>
                <c:pt idx="401">
                  <c:v>1.4207733869552612</c:v>
                </c:pt>
                <c:pt idx="402">
                  <c:v>1.4190471172332764</c:v>
                </c:pt>
                <c:pt idx="403">
                  <c:v>1.4183362722396793</c:v>
                </c:pt>
                <c:pt idx="404">
                  <c:v>1.4164069890975952</c:v>
                </c:pt>
                <c:pt idx="405">
                  <c:v>1.4145791530609118</c:v>
                </c:pt>
                <c:pt idx="406">
                  <c:v>1.4126498699188241</c:v>
                </c:pt>
                <c:pt idx="407">
                  <c:v>1.4108221530914298</c:v>
                </c:pt>
                <c:pt idx="408">
                  <c:v>1.4100097417831419</c:v>
                </c:pt>
                <c:pt idx="409">
                  <c:v>1.407674312591549</c:v>
                </c:pt>
                <c:pt idx="410">
                  <c:v>1.4054403305053698</c:v>
                </c:pt>
                <c:pt idx="411">
                  <c:v>1.403206348419183</c:v>
                </c:pt>
                <c:pt idx="412">
                  <c:v>1.401175498962399</c:v>
                </c:pt>
                <c:pt idx="413">
                  <c:v>1.4001600742340088</c:v>
                </c:pt>
                <c:pt idx="414">
                  <c:v>1.3974183797836321</c:v>
                </c:pt>
                <c:pt idx="415">
                  <c:v>1.3944735527038581</c:v>
                </c:pt>
                <c:pt idx="416">
                  <c:v>1.3917319774627686</c:v>
                </c:pt>
                <c:pt idx="417">
                  <c:v>1.3905134201049805</c:v>
                </c:pt>
                <c:pt idx="418">
                  <c:v>1.3873655796051025</c:v>
                </c:pt>
                <c:pt idx="419">
                  <c:v>1.3838115930557251</c:v>
                </c:pt>
                <c:pt idx="420">
                  <c:v>1.382593035697937</c:v>
                </c:pt>
                <c:pt idx="421">
                  <c:v>1.378835916519165</c:v>
                </c:pt>
                <c:pt idx="422">
                  <c:v>1.3745710849761963</c:v>
                </c:pt>
                <c:pt idx="423">
                  <c:v>1.3710170984268217</c:v>
                </c:pt>
                <c:pt idx="424">
                  <c:v>1.368579983711246</c:v>
                </c:pt>
                <c:pt idx="425">
                  <c:v>1.3631981611251831</c:v>
                </c:pt>
                <c:pt idx="426">
                  <c:v>1.3584256172180176</c:v>
                </c:pt>
                <c:pt idx="427">
                  <c:v>1.3558870553970337</c:v>
                </c:pt>
                <c:pt idx="428">
                  <c:v>1.3487790822982788</c:v>
                </c:pt>
                <c:pt idx="429">
                  <c:v>1.3420771360397388</c:v>
                </c:pt>
                <c:pt idx="430">
                  <c:v>1.3386247158050508</c:v>
                </c:pt>
                <c:pt idx="431">
                  <c:v>1.3288764953613279</c:v>
                </c:pt>
                <c:pt idx="432">
                  <c:v>1.3256270885467529</c:v>
                </c:pt>
                <c:pt idx="433">
                  <c:v>1.3235962390899616</c:v>
                </c:pt>
                <c:pt idx="434">
                  <c:v>1.3170974254608161</c:v>
                </c:pt>
              </c:numCache>
            </c:numRef>
          </c:yVal>
          <c:smooth val="1"/>
        </c:ser>
        <c:axId val="33152384"/>
        <c:axId val="47003136"/>
      </c:scatterChart>
      <c:valAx>
        <c:axId val="33152384"/>
        <c:scaling>
          <c:orientation val="minMax"/>
          <c:max val="1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(hours)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47003136"/>
        <c:crosses val="autoZero"/>
        <c:crossBetween val="midCat"/>
      </c:valAx>
      <c:valAx>
        <c:axId val="47003136"/>
        <c:scaling>
          <c:orientation val="minMax"/>
          <c:min val="1.2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Potential</a:t>
                </a:r>
                <a:r>
                  <a:rPr lang="en-US" baseline="0"/>
                  <a:t> (V)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331523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8200000000000101"/>
          <c:y val="0.5174060126542156"/>
          <c:w val="0.27486973850490909"/>
          <c:h val="0.22275628589904597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6433552055993"/>
          <c:y val="0.13500218722659671"/>
          <c:w val="0.8051089238845146"/>
          <c:h val="0.65811898512685918"/>
        </c:manualLayout>
      </c:layout>
      <c:barChart>
        <c:barDir val="col"/>
        <c:grouping val="clustered"/>
        <c:ser>
          <c:idx val="0"/>
          <c:order val="0"/>
          <c:tx>
            <c:strRef>
              <c:f>Utilization!$B$1</c:f>
              <c:strCache>
                <c:ptCount val="1"/>
                <c:pt idx="0">
                  <c:v>Fast Discharge</c:v>
                </c:pt>
              </c:strCache>
            </c:strRef>
          </c:tx>
          <c:dPt>
            <c:idx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ysClr val="windowText" lastClr="000000"/>
                </a:solidFill>
              </a:ln>
            </c:spPr>
          </c:dPt>
          <c:dPt>
            <c:idx val="1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2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50000"/>
                </a:schemeClr>
              </a:solidFill>
            </c:spPr>
          </c:dPt>
          <c:errBars>
            <c:errBarType val="both"/>
            <c:errValType val="cust"/>
            <c:plus>
              <c:numRef>
                <c:f>Utilization!$C$3:$C$11</c:f>
                <c:numCache>
                  <c:formatCode>General</c:formatCode>
                  <c:ptCount val="9"/>
                  <c:pt idx="0">
                    <c:v>2.5304464515200489E-2</c:v>
                  </c:pt>
                  <c:pt idx="1">
                    <c:v>1.9943001597496766E-2</c:v>
                  </c:pt>
                  <c:pt idx="2">
                    <c:v>1.770303849259322E-2</c:v>
                  </c:pt>
                  <c:pt idx="3">
                    <c:v>1.9064452085841201E-2</c:v>
                  </c:pt>
                  <c:pt idx="4">
                    <c:v>2.9274992840217451E-2</c:v>
                  </c:pt>
                  <c:pt idx="5">
                    <c:v>4.2368403432725289E-3</c:v>
                  </c:pt>
                  <c:pt idx="6">
                    <c:v>2.4670165142339801E-2</c:v>
                  </c:pt>
                  <c:pt idx="7">
                    <c:v>2.1892353629397641E-2</c:v>
                  </c:pt>
                  <c:pt idx="8">
                    <c:v>2.2316734620439586E-2</c:v>
                  </c:pt>
                </c:numCache>
              </c:numRef>
            </c:plus>
            <c:minus>
              <c:numRef>
                <c:f>Utilization!$C$3:$C$11</c:f>
                <c:numCache>
                  <c:formatCode>General</c:formatCode>
                  <c:ptCount val="9"/>
                  <c:pt idx="0">
                    <c:v>2.5304464515200489E-2</c:v>
                  </c:pt>
                  <c:pt idx="1">
                    <c:v>1.9943001597496766E-2</c:v>
                  </c:pt>
                  <c:pt idx="2">
                    <c:v>1.770303849259322E-2</c:v>
                  </c:pt>
                  <c:pt idx="3">
                    <c:v>1.9064452085841201E-2</c:v>
                  </c:pt>
                  <c:pt idx="4">
                    <c:v>2.9274992840217451E-2</c:v>
                  </c:pt>
                  <c:pt idx="5">
                    <c:v>4.2368403432725289E-3</c:v>
                  </c:pt>
                  <c:pt idx="6">
                    <c:v>2.4670165142339801E-2</c:v>
                  </c:pt>
                  <c:pt idx="7">
                    <c:v>2.1892353629397641E-2</c:v>
                  </c:pt>
                  <c:pt idx="8">
                    <c:v>2.2316734620439586E-2</c:v>
                  </c:pt>
                </c:numCache>
              </c:numRef>
            </c:minus>
          </c:errBars>
          <c:cat>
            <c:strRef>
              <c:f>Utilization!$A$3:$A$11</c:f>
              <c:strCache>
                <c:ptCount val="9"/>
                <c:pt idx="0">
                  <c:v>control</c:v>
                </c:pt>
                <c:pt idx="1">
                  <c:v>2% TiO2 2-3 um</c:v>
                </c:pt>
                <c:pt idx="2">
                  <c:v>3% TiO2 2-3 um</c:v>
                </c:pt>
                <c:pt idx="3">
                  <c:v>5% TiO2 2-3 um</c:v>
                </c:pt>
                <c:pt idx="4">
                  <c:v>2% TiSi2 &lt;5 um</c:v>
                </c:pt>
                <c:pt idx="5">
                  <c:v>3% TiSi2 &lt;44 um</c:v>
                </c:pt>
                <c:pt idx="6">
                  <c:v>5% TiSi2 &lt;44um</c:v>
                </c:pt>
                <c:pt idx="7">
                  <c:v>10%  TiSi2 &lt;44um</c:v>
                </c:pt>
                <c:pt idx="8">
                  <c:v>10% TiSi2 &lt;5um</c:v>
                </c:pt>
              </c:strCache>
            </c:strRef>
          </c:cat>
          <c:val>
            <c:numRef>
              <c:f>Utilization!$B$3:$B$11</c:f>
              <c:numCache>
                <c:formatCode>0.0%</c:formatCode>
                <c:ptCount val="9"/>
                <c:pt idx="0">
                  <c:v>0.33776980204376755</c:v>
                </c:pt>
                <c:pt idx="1">
                  <c:v>0.37181045855891881</c:v>
                </c:pt>
                <c:pt idx="2">
                  <c:v>0.34633474523175789</c:v>
                </c:pt>
                <c:pt idx="3">
                  <c:v>0.325633333333333</c:v>
                </c:pt>
                <c:pt idx="4">
                  <c:v>0.35643074608260095</c:v>
                </c:pt>
                <c:pt idx="5">
                  <c:v>0.30676537701536638</c:v>
                </c:pt>
                <c:pt idx="6">
                  <c:v>0.34016933031873475</c:v>
                </c:pt>
                <c:pt idx="7">
                  <c:v>0.32699698894554996</c:v>
                </c:pt>
                <c:pt idx="8">
                  <c:v>9.9832252532771198E-2</c:v>
                </c:pt>
              </c:numCache>
            </c:numRef>
          </c:val>
        </c:ser>
        <c:ser>
          <c:idx val="1"/>
          <c:order val="1"/>
          <c:tx>
            <c:strRef>
              <c:f>Utilization!$D$1</c:f>
              <c:strCache>
                <c:ptCount val="1"/>
                <c:pt idx="0">
                  <c:v>Slow Discharge</c:v>
                </c:pt>
              </c:strCache>
            </c:strRef>
          </c:tx>
          <c:dPt>
            <c:idx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ysClr val="windowText" lastClr="000000"/>
                </a:solidFill>
              </a:ln>
            </c:spPr>
          </c:dPt>
          <c:dPt>
            <c:idx val="1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3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errBars>
            <c:errBarType val="both"/>
            <c:errValType val="cust"/>
            <c:plus>
              <c:numRef>
                <c:f>Utilization!$E$3:$E$11</c:f>
                <c:numCache>
                  <c:formatCode>General</c:formatCode>
                  <c:ptCount val="9"/>
                  <c:pt idx="0">
                    <c:v>2.4781298260665954E-2</c:v>
                  </c:pt>
                  <c:pt idx="1">
                    <c:v>6.3575610067539895E-2</c:v>
                  </c:pt>
                  <c:pt idx="2">
                    <c:v>5.4185653249207912E-2</c:v>
                  </c:pt>
                  <c:pt idx="3">
                    <c:v>2.7988747739045562E-2</c:v>
                  </c:pt>
                  <c:pt idx="4">
                    <c:v>5.4690181192037328E-2</c:v>
                  </c:pt>
                  <c:pt idx="5">
                    <c:v>4.0336369516751992E-2</c:v>
                  </c:pt>
                  <c:pt idx="6">
                    <c:v>2.0388410735226275E-2</c:v>
                  </c:pt>
                  <c:pt idx="7">
                    <c:v>2.7209517731817442E-2</c:v>
                  </c:pt>
                  <c:pt idx="8">
                    <c:v>4.0638120312276968E-2</c:v>
                  </c:pt>
                </c:numCache>
              </c:numRef>
            </c:plus>
            <c:minus>
              <c:numRef>
                <c:f>Utilization!$E$3:$E$11</c:f>
                <c:numCache>
                  <c:formatCode>General</c:formatCode>
                  <c:ptCount val="9"/>
                  <c:pt idx="0">
                    <c:v>2.4781298260665954E-2</c:v>
                  </c:pt>
                  <c:pt idx="1">
                    <c:v>6.3575610067539895E-2</c:v>
                  </c:pt>
                  <c:pt idx="2">
                    <c:v>5.4185653249207912E-2</c:v>
                  </c:pt>
                  <c:pt idx="3">
                    <c:v>2.7988747739045562E-2</c:v>
                  </c:pt>
                  <c:pt idx="4">
                    <c:v>5.4690181192037328E-2</c:v>
                  </c:pt>
                  <c:pt idx="5">
                    <c:v>4.0336369516751992E-2</c:v>
                  </c:pt>
                  <c:pt idx="6">
                    <c:v>2.0388410735226275E-2</c:v>
                  </c:pt>
                  <c:pt idx="7">
                    <c:v>2.7209517731817442E-2</c:v>
                  </c:pt>
                  <c:pt idx="8">
                    <c:v>4.0638120312276968E-2</c:v>
                  </c:pt>
                </c:numCache>
              </c:numRef>
            </c:minus>
          </c:errBars>
          <c:val>
            <c:numRef>
              <c:f>Utilization!$D$3:$D$11</c:f>
              <c:numCache>
                <c:formatCode>0.0%</c:formatCode>
                <c:ptCount val="9"/>
                <c:pt idx="0">
                  <c:v>0.56921874237009062</c:v>
                </c:pt>
                <c:pt idx="1">
                  <c:v>0.58425525826307345</c:v>
                </c:pt>
                <c:pt idx="2">
                  <c:v>0.62365686032638989</c:v>
                </c:pt>
                <c:pt idx="3">
                  <c:v>0.60810000000000064</c:v>
                </c:pt>
                <c:pt idx="4">
                  <c:v>0.56335206380557978</c:v>
                </c:pt>
                <c:pt idx="5">
                  <c:v>0.59292368656363204</c:v>
                </c:pt>
                <c:pt idx="6">
                  <c:v>0.58154459050387164</c:v>
                </c:pt>
                <c:pt idx="7">
                  <c:v>0.55441643665809393</c:v>
                </c:pt>
                <c:pt idx="8">
                  <c:v>0.24474537828539314</c:v>
                </c:pt>
              </c:numCache>
            </c:numRef>
          </c:val>
        </c:ser>
        <c:axId val="47467136"/>
        <c:axId val="47468928"/>
      </c:barChart>
      <c:catAx>
        <c:axId val="47467136"/>
        <c:scaling>
          <c:orientation val="minMax"/>
        </c:scaling>
        <c:axPos val="b"/>
        <c:majorTickMark val="none"/>
        <c:tickLblPos val="nextTo"/>
        <c:crossAx val="47468928"/>
        <c:crosses val="autoZero"/>
        <c:auto val="1"/>
        <c:lblAlgn val="ctr"/>
        <c:lblOffset val="100"/>
      </c:catAx>
      <c:valAx>
        <c:axId val="474689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Utilization</a:t>
                </a:r>
              </a:p>
            </c:rich>
          </c:tx>
          <c:layout/>
        </c:title>
        <c:numFmt formatCode="0.0%" sourceLinked="1"/>
        <c:majorTickMark val="none"/>
        <c:tickLblPos val="nextTo"/>
        <c:crossAx val="47467136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1027781904620421"/>
          <c:y val="8.4358400632087036E-2"/>
          <c:w val="0.74884167780914723"/>
          <c:h val="0.87355110945449665"/>
        </c:manualLayout>
      </c:layout>
      <c:barChart>
        <c:barDir val="col"/>
        <c:grouping val="clustered"/>
        <c:ser>
          <c:idx val="0"/>
          <c:order val="0"/>
          <c:tx>
            <c:strRef>
              <c:f>'Percent Change'!$C$22</c:f>
              <c:strCache>
                <c:ptCount val="1"/>
                <c:pt idx="0">
                  <c:v>Fast discharge</c:v>
                </c:pt>
              </c:strCache>
            </c:strRef>
          </c:tx>
          <c:dLbls>
            <c:showVal val="1"/>
          </c:dLbls>
          <c:cat>
            <c:strRef>
              <c:f>'Percent Change'!$B$23:$B$25</c:f>
              <c:strCache>
                <c:ptCount val="3"/>
                <c:pt idx="0">
                  <c:v>0.61% Ti wire 76um</c:v>
                </c:pt>
                <c:pt idx="1">
                  <c:v>2.298% Ti wire</c:v>
                </c:pt>
                <c:pt idx="2">
                  <c:v>5% Ti wire 76um</c:v>
                </c:pt>
              </c:strCache>
            </c:strRef>
          </c:cat>
          <c:val>
            <c:numRef>
              <c:f>'Percent Change'!$C$23:$C$25</c:f>
              <c:numCache>
                <c:formatCode>0.0%</c:formatCode>
                <c:ptCount val="3"/>
                <c:pt idx="0">
                  <c:v>-2.1044804443520852E-2</c:v>
                </c:pt>
                <c:pt idx="1">
                  <c:v>0.13512869396439797</c:v>
                </c:pt>
                <c:pt idx="2">
                  <c:v>-1.9334115841422961E-2</c:v>
                </c:pt>
              </c:numCache>
            </c:numRef>
          </c:val>
        </c:ser>
        <c:ser>
          <c:idx val="1"/>
          <c:order val="1"/>
          <c:tx>
            <c:strRef>
              <c:f>'Percent Change'!$D$22</c:f>
              <c:strCache>
                <c:ptCount val="1"/>
                <c:pt idx="0">
                  <c:v>Slow discharge</c:v>
                </c:pt>
              </c:strCache>
            </c:strRef>
          </c:tx>
          <c:dLbls>
            <c:showVal val="1"/>
          </c:dLbls>
          <c:cat>
            <c:strRef>
              <c:f>'Percent Change'!$B$23:$B$25</c:f>
              <c:strCache>
                <c:ptCount val="3"/>
                <c:pt idx="0">
                  <c:v>0.61% Ti wire 76um</c:v>
                </c:pt>
                <c:pt idx="1">
                  <c:v>2.298% Ti wire</c:v>
                </c:pt>
                <c:pt idx="2">
                  <c:v>5% Ti wire 76um</c:v>
                </c:pt>
              </c:strCache>
            </c:strRef>
          </c:cat>
          <c:val>
            <c:numRef>
              <c:f>'Percent Change'!$D$23:$D$25</c:f>
              <c:numCache>
                <c:formatCode>0.0%</c:formatCode>
                <c:ptCount val="3"/>
                <c:pt idx="0">
                  <c:v>8.6651367571088517E-2</c:v>
                </c:pt>
                <c:pt idx="1">
                  <c:v>0.1230083742786372</c:v>
                </c:pt>
                <c:pt idx="2">
                  <c:v>6.3617496046837516E-2</c:v>
                </c:pt>
              </c:numCache>
            </c:numRef>
          </c:val>
        </c:ser>
        <c:axId val="47494656"/>
        <c:axId val="47496192"/>
      </c:barChart>
      <c:catAx>
        <c:axId val="47494656"/>
        <c:scaling>
          <c:orientation val="minMax"/>
        </c:scaling>
        <c:axPos val="b"/>
        <c:tickLblPos val="nextTo"/>
        <c:crossAx val="47496192"/>
        <c:crosses val="autoZero"/>
        <c:auto val="1"/>
        <c:lblAlgn val="ctr"/>
        <c:lblOffset val="100"/>
      </c:catAx>
      <c:valAx>
        <c:axId val="474961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Change in Utilization</a:t>
                </a:r>
              </a:p>
            </c:rich>
          </c:tx>
          <c:layout/>
        </c:title>
        <c:numFmt formatCode="0.0%" sourceLinked="1"/>
        <c:tickLblPos val="nextTo"/>
        <c:crossAx val="474946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766312105723644"/>
          <c:y val="1.8423482472128033E-2"/>
          <c:w val="0.73814983653360144"/>
          <c:h val="5.8663141559859765E-2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Utilization!$B$36</c:f>
              <c:strCache>
                <c:ptCount val="1"/>
                <c:pt idx="0">
                  <c:v>Fast Discharge</c:v>
                </c:pt>
              </c:strCache>
            </c:strRef>
          </c:tx>
          <c:dPt>
            <c:idx val="0"/>
            <c:spPr>
              <a:solidFill>
                <a:schemeClr val="bg1">
                  <a:lumMod val="85000"/>
                </a:schemeClr>
              </a:solidFill>
            </c:spPr>
          </c:dPt>
          <c:errBars>
            <c:errBarType val="both"/>
            <c:errValType val="cust"/>
            <c:plus>
              <c:numRef>
                <c:f>Utilization!$C$38:$C$41</c:f>
                <c:numCache>
                  <c:formatCode>General</c:formatCode>
                  <c:ptCount val="4"/>
                  <c:pt idx="0">
                    <c:v>2.5304464515200489E-2</c:v>
                  </c:pt>
                  <c:pt idx="1">
                    <c:v>2.893943244881161E-2</c:v>
                  </c:pt>
                  <c:pt idx="2">
                    <c:v>2.0657908619168268E-2</c:v>
                  </c:pt>
                  <c:pt idx="3">
                    <c:v>2.301800032832509E-2</c:v>
                  </c:pt>
                </c:numCache>
              </c:numRef>
            </c:plus>
            <c:minus>
              <c:numRef>
                <c:f>Utilization!$C$38:$C$41</c:f>
                <c:numCache>
                  <c:formatCode>General</c:formatCode>
                  <c:ptCount val="4"/>
                  <c:pt idx="0">
                    <c:v>2.5304464515200489E-2</c:v>
                  </c:pt>
                  <c:pt idx="1">
                    <c:v>2.893943244881161E-2</c:v>
                  </c:pt>
                  <c:pt idx="2">
                    <c:v>2.0657908619168268E-2</c:v>
                  </c:pt>
                  <c:pt idx="3">
                    <c:v>2.301800032832509E-2</c:v>
                  </c:pt>
                </c:numCache>
              </c:numRef>
            </c:minus>
          </c:errBars>
          <c:cat>
            <c:strRef>
              <c:f>Utilization!$A$38:$A$41</c:f>
              <c:strCache>
                <c:ptCount val="4"/>
                <c:pt idx="0">
                  <c:v>control</c:v>
                </c:pt>
                <c:pt idx="1">
                  <c:v>0.61% Ti Fiber 76um</c:v>
                </c:pt>
                <c:pt idx="2">
                  <c:v>2.298% Ti wire 76um</c:v>
                </c:pt>
                <c:pt idx="3">
                  <c:v>5% Ti wire 76um</c:v>
                </c:pt>
              </c:strCache>
            </c:strRef>
          </c:cat>
          <c:val>
            <c:numRef>
              <c:f>Utilization!$B$38:$B$41</c:f>
              <c:numCache>
                <c:formatCode>0.0%</c:formatCode>
                <c:ptCount val="4"/>
                <c:pt idx="0">
                  <c:v>0.33776980204376822</c:v>
                </c:pt>
                <c:pt idx="1">
                  <c:v>0.33066150261283056</c:v>
                </c:pt>
                <c:pt idx="2">
                  <c:v>0.38341219425455719</c:v>
                </c:pt>
                <c:pt idx="3">
                  <c:v>0.33123932156331826</c:v>
                </c:pt>
              </c:numCache>
            </c:numRef>
          </c:val>
        </c:ser>
        <c:ser>
          <c:idx val="1"/>
          <c:order val="1"/>
          <c:tx>
            <c:strRef>
              <c:f>Utilization!$D$36</c:f>
              <c:strCache>
                <c:ptCount val="1"/>
                <c:pt idx="0">
                  <c:v>Slow Discharge</c:v>
                </c:pt>
              </c:strCache>
            </c:strRef>
          </c:tx>
          <c:dPt>
            <c:idx val="0"/>
            <c:spPr>
              <a:solidFill>
                <a:schemeClr val="bg1">
                  <a:lumMod val="75000"/>
                </a:schemeClr>
              </a:solidFill>
            </c:spPr>
          </c:dPt>
          <c:errBars>
            <c:errBarType val="both"/>
            <c:errValType val="cust"/>
            <c:plus>
              <c:numRef>
                <c:f>Utilization!$E$38:$E$41</c:f>
                <c:numCache>
                  <c:formatCode>General</c:formatCode>
                  <c:ptCount val="4"/>
                  <c:pt idx="0">
                    <c:v>2.4781298260666006E-2</c:v>
                  </c:pt>
                  <c:pt idx="1">
                    <c:v>2.5893853399017959E-2</c:v>
                  </c:pt>
                  <c:pt idx="2">
                    <c:v>3.5609687584954364E-2</c:v>
                  </c:pt>
                  <c:pt idx="3">
                    <c:v>5.7601272957099582E-2</c:v>
                  </c:pt>
                </c:numCache>
              </c:numRef>
            </c:plus>
            <c:minus>
              <c:numRef>
                <c:f>Utilization!$E$38:$E$41</c:f>
                <c:numCache>
                  <c:formatCode>General</c:formatCode>
                  <c:ptCount val="4"/>
                  <c:pt idx="0">
                    <c:v>2.4781298260666006E-2</c:v>
                  </c:pt>
                  <c:pt idx="1">
                    <c:v>2.5893853399017959E-2</c:v>
                  </c:pt>
                  <c:pt idx="2">
                    <c:v>3.5609687584954364E-2</c:v>
                  </c:pt>
                  <c:pt idx="3">
                    <c:v>5.7601272957099582E-2</c:v>
                  </c:pt>
                </c:numCache>
              </c:numRef>
            </c:minus>
          </c:errBars>
          <c:cat>
            <c:strRef>
              <c:f>Utilization!$A$38:$A$41</c:f>
              <c:strCache>
                <c:ptCount val="4"/>
                <c:pt idx="0">
                  <c:v>control</c:v>
                </c:pt>
                <c:pt idx="1">
                  <c:v>0.61% Ti Fiber 76um</c:v>
                </c:pt>
                <c:pt idx="2">
                  <c:v>2.298% Ti wire 76um</c:v>
                </c:pt>
                <c:pt idx="3">
                  <c:v>5% Ti wire 76um</c:v>
                </c:pt>
              </c:strCache>
            </c:strRef>
          </c:cat>
          <c:val>
            <c:numRef>
              <c:f>Utilization!$D$38:$D$41</c:f>
              <c:numCache>
                <c:formatCode>0.0%</c:formatCode>
                <c:ptCount val="4"/>
                <c:pt idx="0">
                  <c:v>0.56921874237009062</c:v>
                </c:pt>
                <c:pt idx="1">
                  <c:v>0.61854232484355287</c:v>
                </c:pt>
                <c:pt idx="2">
                  <c:v>0.63923741447796489</c:v>
                </c:pt>
                <c:pt idx="3">
                  <c:v>0.60543101346260475</c:v>
                </c:pt>
              </c:numCache>
            </c:numRef>
          </c:val>
        </c:ser>
        <c:axId val="47674496"/>
        <c:axId val="47676032"/>
      </c:barChart>
      <c:catAx>
        <c:axId val="47674496"/>
        <c:scaling>
          <c:orientation val="minMax"/>
        </c:scaling>
        <c:axPos val="b"/>
        <c:tickLblPos val="nextTo"/>
        <c:crossAx val="47676032"/>
        <c:crosses val="autoZero"/>
        <c:auto val="1"/>
        <c:lblAlgn val="ctr"/>
        <c:lblOffset val="100"/>
      </c:catAx>
      <c:valAx>
        <c:axId val="476760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Utilization</a:t>
                </a:r>
              </a:p>
            </c:rich>
          </c:tx>
          <c:layout/>
        </c:title>
        <c:numFmt formatCode="0.0%" sourceLinked="1"/>
        <c:tickLblPos val="nextTo"/>
        <c:crossAx val="47674496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Utilization!$B$27</c:f>
              <c:strCache>
                <c:ptCount val="1"/>
                <c:pt idx="0">
                  <c:v>Fast Discharge</c:v>
                </c:pt>
              </c:strCache>
            </c:strRef>
          </c:tx>
          <c:dPt>
            <c:idx val="0"/>
            <c:spPr>
              <a:solidFill>
                <a:schemeClr val="bg1">
                  <a:lumMod val="85000"/>
                </a:schemeClr>
              </a:solidFill>
            </c:spPr>
          </c:dPt>
          <c:errBars>
            <c:errBarType val="both"/>
            <c:errValType val="cust"/>
            <c:plus>
              <c:numRef>
                <c:f>Utilization!$C$29:$C$34</c:f>
                <c:numCache>
                  <c:formatCode>General</c:formatCode>
                  <c:ptCount val="6"/>
                  <c:pt idx="0">
                    <c:v>2.5304464515200489E-2</c:v>
                  </c:pt>
                  <c:pt idx="1">
                    <c:v>1.5732242627805065E-2</c:v>
                  </c:pt>
                  <c:pt idx="2">
                    <c:v>1.3404288175881095E-2</c:v>
                  </c:pt>
                  <c:pt idx="3">
                    <c:v>5.4549581047685924E-3</c:v>
                  </c:pt>
                  <c:pt idx="4">
                    <c:v>2.44687297725272E-2</c:v>
                  </c:pt>
                  <c:pt idx="5">
                    <c:v>0.13065686014871908</c:v>
                  </c:pt>
                </c:numCache>
              </c:numRef>
            </c:plus>
            <c:minus>
              <c:numRef>
                <c:f>Utilization!$C$29:$C$34</c:f>
                <c:numCache>
                  <c:formatCode>General</c:formatCode>
                  <c:ptCount val="6"/>
                  <c:pt idx="0">
                    <c:v>2.5304464515200489E-2</c:v>
                  </c:pt>
                  <c:pt idx="1">
                    <c:v>1.5732242627805065E-2</c:v>
                  </c:pt>
                  <c:pt idx="2">
                    <c:v>1.3404288175881095E-2</c:v>
                  </c:pt>
                  <c:pt idx="3">
                    <c:v>5.4549581047685924E-3</c:v>
                  </c:pt>
                  <c:pt idx="4">
                    <c:v>2.44687297725272E-2</c:v>
                  </c:pt>
                  <c:pt idx="5">
                    <c:v>0.13065686014871908</c:v>
                  </c:pt>
                </c:numCache>
              </c:numRef>
            </c:minus>
          </c:errBars>
          <c:cat>
            <c:strRef>
              <c:f>Utilization!$A$29:$A$34</c:f>
              <c:strCache>
                <c:ptCount val="6"/>
                <c:pt idx="0">
                  <c:v>control</c:v>
                </c:pt>
                <c:pt idx="1">
                  <c:v>2% SnO2 &lt;10 um</c:v>
                </c:pt>
                <c:pt idx="2">
                  <c:v>3% SnO2 &lt;10 um</c:v>
                </c:pt>
                <c:pt idx="3">
                  <c:v>4% SnO2 &lt;10 um</c:v>
                </c:pt>
                <c:pt idx="4">
                  <c:v>10% SnO2 &lt;10um</c:v>
                </c:pt>
                <c:pt idx="5">
                  <c:v>20% SnO2 &lt;10um</c:v>
                </c:pt>
              </c:strCache>
            </c:strRef>
          </c:cat>
          <c:val>
            <c:numRef>
              <c:f>Utilization!$B$29:$B$34</c:f>
              <c:numCache>
                <c:formatCode>0.0%</c:formatCode>
                <c:ptCount val="6"/>
                <c:pt idx="0">
                  <c:v>0.33776980204376822</c:v>
                </c:pt>
                <c:pt idx="1">
                  <c:v>0.296221975335417</c:v>
                </c:pt>
                <c:pt idx="2">
                  <c:v>0.36134388720817706</c:v>
                </c:pt>
                <c:pt idx="3">
                  <c:v>0.352571790616176</c:v>
                </c:pt>
                <c:pt idx="4">
                  <c:v>0.3460638159453675</c:v>
                </c:pt>
                <c:pt idx="5">
                  <c:v>0.28516799208063431</c:v>
                </c:pt>
              </c:numCache>
            </c:numRef>
          </c:val>
        </c:ser>
        <c:ser>
          <c:idx val="1"/>
          <c:order val="1"/>
          <c:tx>
            <c:strRef>
              <c:f>Utilization!$D$27</c:f>
              <c:strCache>
                <c:ptCount val="1"/>
                <c:pt idx="0">
                  <c:v>Slow Discharge</c:v>
                </c:pt>
              </c:strCache>
            </c:strRef>
          </c:tx>
          <c:dPt>
            <c:idx val="0"/>
            <c:spPr>
              <a:solidFill>
                <a:schemeClr val="bg1">
                  <a:lumMod val="85000"/>
                </a:schemeClr>
              </a:solidFill>
            </c:spPr>
          </c:dPt>
          <c:errBars>
            <c:errBarType val="both"/>
            <c:errValType val="cust"/>
            <c:plus>
              <c:numRef>
                <c:f>Utilization!$E$29:$E$34</c:f>
                <c:numCache>
                  <c:formatCode>General</c:formatCode>
                  <c:ptCount val="6"/>
                  <c:pt idx="0">
                    <c:v>2.4781298260666006E-2</c:v>
                  </c:pt>
                  <c:pt idx="1">
                    <c:v>1.4828906538694944E-2</c:v>
                  </c:pt>
                  <c:pt idx="2">
                    <c:v>4.463753756167553E-2</c:v>
                  </c:pt>
                  <c:pt idx="3">
                    <c:v>2.2716443250115962E-2</c:v>
                  </c:pt>
                  <c:pt idx="4">
                    <c:v>6.4128449680529068E-2</c:v>
                  </c:pt>
                  <c:pt idx="5">
                    <c:v>0.13364209564774079</c:v>
                  </c:pt>
                </c:numCache>
              </c:numRef>
            </c:plus>
            <c:minus>
              <c:numRef>
                <c:f>Utilization!$E$29:$E$34</c:f>
                <c:numCache>
                  <c:formatCode>General</c:formatCode>
                  <c:ptCount val="6"/>
                  <c:pt idx="0">
                    <c:v>2.4781298260666006E-2</c:v>
                  </c:pt>
                  <c:pt idx="1">
                    <c:v>1.4828906538694944E-2</c:v>
                  </c:pt>
                  <c:pt idx="2">
                    <c:v>4.463753756167553E-2</c:v>
                  </c:pt>
                  <c:pt idx="3">
                    <c:v>2.2716443250115962E-2</c:v>
                  </c:pt>
                  <c:pt idx="4">
                    <c:v>6.4128449680529068E-2</c:v>
                  </c:pt>
                  <c:pt idx="5">
                    <c:v>0.13364209564774079</c:v>
                  </c:pt>
                </c:numCache>
              </c:numRef>
            </c:minus>
          </c:errBars>
          <c:cat>
            <c:strRef>
              <c:f>Utilization!$A$29:$A$34</c:f>
              <c:strCache>
                <c:ptCount val="6"/>
                <c:pt idx="0">
                  <c:v>control</c:v>
                </c:pt>
                <c:pt idx="1">
                  <c:v>2% SnO2 &lt;10 um</c:v>
                </c:pt>
                <c:pt idx="2">
                  <c:v>3% SnO2 &lt;10 um</c:v>
                </c:pt>
                <c:pt idx="3">
                  <c:v>4% SnO2 &lt;10 um</c:v>
                </c:pt>
                <c:pt idx="4">
                  <c:v>10% SnO2 &lt;10um</c:v>
                </c:pt>
                <c:pt idx="5">
                  <c:v>20% SnO2 &lt;10um</c:v>
                </c:pt>
              </c:strCache>
            </c:strRef>
          </c:cat>
          <c:val>
            <c:numRef>
              <c:f>Utilization!$D$29:$D$34</c:f>
              <c:numCache>
                <c:formatCode>0.0%</c:formatCode>
                <c:ptCount val="6"/>
                <c:pt idx="0">
                  <c:v>0.56921874237009062</c:v>
                </c:pt>
                <c:pt idx="1">
                  <c:v>0.59635590441348063</c:v>
                </c:pt>
                <c:pt idx="2">
                  <c:v>0.63143300092401733</c:v>
                </c:pt>
                <c:pt idx="3">
                  <c:v>0.59509250986539963</c:v>
                </c:pt>
                <c:pt idx="4">
                  <c:v>0.48718569154320462</c:v>
                </c:pt>
                <c:pt idx="5">
                  <c:v>0.31436483269868315</c:v>
                </c:pt>
              </c:numCache>
            </c:numRef>
          </c:val>
        </c:ser>
        <c:axId val="47727744"/>
        <c:axId val="47729280"/>
      </c:barChart>
      <c:catAx>
        <c:axId val="47727744"/>
        <c:scaling>
          <c:orientation val="minMax"/>
        </c:scaling>
        <c:axPos val="b"/>
        <c:tickLblPos val="nextTo"/>
        <c:crossAx val="47729280"/>
        <c:crosses val="autoZero"/>
        <c:auto val="1"/>
        <c:lblAlgn val="ctr"/>
        <c:lblOffset val="100"/>
      </c:catAx>
      <c:valAx>
        <c:axId val="4772928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Utilization</a:t>
                </a:r>
              </a:p>
            </c:rich>
          </c:tx>
          <c:layout/>
        </c:title>
        <c:numFmt formatCode="0.0%" sourceLinked="1"/>
        <c:tickLblPos val="nextTo"/>
        <c:crossAx val="47727744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2920109986251724"/>
          <c:y val="0.13913979502562179"/>
          <c:w val="0.73587826521684785"/>
          <c:h val="0.82117766529183855"/>
        </c:manualLayout>
      </c:layout>
      <c:barChart>
        <c:barDir val="col"/>
        <c:grouping val="clustered"/>
        <c:ser>
          <c:idx val="0"/>
          <c:order val="0"/>
          <c:tx>
            <c:strRef>
              <c:f>'Percent Change'!$C$8</c:f>
              <c:strCache>
                <c:ptCount val="1"/>
                <c:pt idx="0">
                  <c:v>Fast discharge</c:v>
                </c:pt>
              </c:strCache>
            </c:strRef>
          </c:tx>
          <c:cat>
            <c:strRef>
              <c:f>'Percent Change'!$B$9:$B$12</c:f>
              <c:strCache>
                <c:ptCount val="4"/>
                <c:pt idx="0">
                  <c:v>2% SnO2 &lt;10 um</c:v>
                </c:pt>
                <c:pt idx="1">
                  <c:v>3% SnO2 &lt;10 um</c:v>
                </c:pt>
                <c:pt idx="2">
                  <c:v>4% SnO2 &lt;10 um</c:v>
                </c:pt>
                <c:pt idx="3">
                  <c:v>10% SnO2 &lt;10um</c:v>
                </c:pt>
              </c:strCache>
            </c:strRef>
          </c:cat>
          <c:val>
            <c:numRef>
              <c:f>'Percent Change'!$C$9:$C$12</c:f>
              <c:numCache>
                <c:formatCode>0.0%</c:formatCode>
                <c:ptCount val="4"/>
                <c:pt idx="0">
                  <c:v>-0.12300633880517486</c:v>
                </c:pt>
                <c:pt idx="1">
                  <c:v>6.9793347486268434E-2</c:v>
                </c:pt>
                <c:pt idx="2">
                  <c:v>4.3822711452728098E-2</c:v>
                </c:pt>
                <c:pt idx="3">
                  <c:v>2.4555226226305481E-2</c:v>
                </c:pt>
              </c:numCache>
            </c:numRef>
          </c:val>
        </c:ser>
        <c:ser>
          <c:idx val="1"/>
          <c:order val="1"/>
          <c:tx>
            <c:strRef>
              <c:f>'Percent Change'!$D$8</c:f>
              <c:strCache>
                <c:ptCount val="1"/>
                <c:pt idx="0">
                  <c:v>Slow discharge</c:v>
                </c:pt>
              </c:strCache>
            </c:strRef>
          </c:tx>
          <c:cat>
            <c:strRef>
              <c:f>'Percent Change'!$B$9:$B$12</c:f>
              <c:strCache>
                <c:ptCount val="4"/>
                <c:pt idx="0">
                  <c:v>2% SnO2 &lt;10 um</c:v>
                </c:pt>
                <c:pt idx="1">
                  <c:v>3% SnO2 &lt;10 um</c:v>
                </c:pt>
                <c:pt idx="2">
                  <c:v>4% SnO2 &lt;10 um</c:v>
                </c:pt>
                <c:pt idx="3">
                  <c:v>10% SnO2 &lt;10um</c:v>
                </c:pt>
              </c:strCache>
            </c:strRef>
          </c:cat>
          <c:val>
            <c:numRef>
              <c:f>'Percent Change'!$D$9:$D$12</c:f>
              <c:numCache>
                <c:formatCode>0.0%</c:formatCode>
                <c:ptCount val="4"/>
                <c:pt idx="0">
                  <c:v>4.7674400056466983E-2</c:v>
                </c:pt>
                <c:pt idx="1">
                  <c:v>0.1092976283508908</c:v>
                </c:pt>
                <c:pt idx="2">
                  <c:v>4.5454876252986331E-2</c:v>
                </c:pt>
                <c:pt idx="3">
                  <c:v>-0.14411516122136331</c:v>
                </c:pt>
              </c:numCache>
            </c:numRef>
          </c:val>
        </c:ser>
        <c:axId val="47758336"/>
        <c:axId val="47764224"/>
      </c:barChart>
      <c:catAx>
        <c:axId val="47758336"/>
        <c:scaling>
          <c:orientation val="minMax"/>
        </c:scaling>
        <c:axPos val="b"/>
        <c:tickLblPos val="nextTo"/>
        <c:crossAx val="47764224"/>
        <c:crosses val="autoZero"/>
        <c:auto val="1"/>
        <c:lblAlgn val="ctr"/>
        <c:lblOffset val="100"/>
      </c:catAx>
      <c:valAx>
        <c:axId val="47764224"/>
        <c:scaling>
          <c:orientation val="minMax"/>
          <c:min val="-0.1500000000000002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Change in Utilization</a:t>
                </a:r>
              </a:p>
            </c:rich>
          </c:tx>
          <c:layout>
            <c:manualLayout>
              <c:xMode val="edge"/>
              <c:yMode val="edge"/>
              <c:x val="3.0456852791878191E-2"/>
              <c:y val="0.22358683012724753"/>
            </c:manualLayout>
          </c:layout>
        </c:title>
        <c:numFmt formatCode="0.0%" sourceLinked="1"/>
        <c:tickLblPos val="nextTo"/>
        <c:crossAx val="47758336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A0E9B7-DC3B-457B-AC48-1AAEC2AC9F2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2D1AE-B5D7-4553-B3BD-8FBE86E3AD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40323-FF02-401F-8ABE-5E163146AD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B2C39-2F48-4E52-9622-96579E954E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78142-2291-454F-A999-B36856C7A8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7A35E-E02B-466E-A3C6-B115CAC249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FE7BF-64B6-4CF7-A9F5-63D44396B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B454A-CCC3-4FC4-8EF2-EFC6B43966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FB038-66CF-402F-89BE-E336D08C3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F382B-B720-4987-8385-B01AD1B1B0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BED07-4D64-4019-B916-BE119A9FF3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DF6D2-2CF2-4D75-A06D-CB2E08EC29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27378F-A8C1-4428-A97C-0E14FD5393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881D-9636-468D-BF90-A61F7E128CC9}" type="slidenum">
              <a:rPr lang="en-US"/>
              <a:pPr/>
              <a:t>1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1828800"/>
            <a:ext cx="7772400" cy="1905000"/>
          </a:xfrm>
        </p:spPr>
        <p:txBody>
          <a:bodyPr/>
          <a:lstStyle/>
          <a:p>
            <a:r>
              <a:rPr lang="en-US" b="1" dirty="0"/>
              <a:t>Increasing </a:t>
            </a:r>
            <a:r>
              <a:rPr lang="en-US" b="1" dirty="0" smtClean="0"/>
              <a:t>lead-acid battery performance</a:t>
            </a:r>
            <a:endParaRPr lang="en-US" sz="2800" b="1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209800" y="4495800"/>
            <a:ext cx="48006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Research Seminar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Simon McAllister</a:t>
            </a:r>
          </a:p>
          <a:p>
            <a:pPr algn="ctr">
              <a:spcBef>
                <a:spcPct val="50000"/>
              </a:spcBef>
            </a:pPr>
            <a:r>
              <a:rPr lang="en-US" dirty="0" smtClean="0"/>
              <a:t>7 October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limits the capacity of the LAB?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6248400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J. </a:t>
            </a:r>
            <a:r>
              <a:rPr lang="en-AU" sz="1200" dirty="0" err="1" smtClean="0"/>
              <a:t>Garche</a:t>
            </a:r>
            <a:r>
              <a:rPr lang="en-AU" sz="1200" dirty="0" smtClean="0"/>
              <a:t>, Physical Chemistry Chemical Physics, 3 (2001) 356-367.</a:t>
            </a:r>
            <a:endParaRPr lang="en-US" sz="1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371600"/>
          <a:ext cx="8153400" cy="3302000"/>
        </p:xfrm>
        <a:graphic>
          <a:graphicData uri="http://schemas.openxmlformats.org/drawingml/2006/table">
            <a:tbl>
              <a:tblPr/>
              <a:tblGrid>
                <a:gridCol w="4076700"/>
                <a:gridCol w="4076700"/>
              </a:tblGrid>
              <a:tr h="660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Theoretical Capacity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167 </a:t>
                      </a:r>
                      <a:r>
                        <a:rPr lang="en-US" sz="2400" dirty="0" err="1">
                          <a:latin typeface="Calibri"/>
                          <a:ea typeface="Calibri"/>
                          <a:cs typeface="Times New Roman"/>
                        </a:rPr>
                        <a:t>Wh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/kg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Incomplete</a:t>
                      </a:r>
                      <a:r>
                        <a:rPr lang="en-US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Utilization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~109 </a:t>
                      </a:r>
                      <a:r>
                        <a:rPr lang="en-US" sz="2400" dirty="0" err="1">
                          <a:latin typeface="Calibri"/>
                          <a:ea typeface="Calibri"/>
                          <a:cs typeface="Times New Roman"/>
                        </a:rPr>
                        <a:t>Wh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/kg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Acid dilution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~85 </a:t>
                      </a:r>
                      <a:r>
                        <a:rPr lang="en-US" sz="2400" dirty="0" err="1">
                          <a:latin typeface="Calibri"/>
                          <a:ea typeface="Calibri"/>
                          <a:cs typeface="Times New Roman"/>
                        </a:rPr>
                        <a:t>Wh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/kg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Acid Surplus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~65 </a:t>
                      </a:r>
                      <a:r>
                        <a:rPr lang="en-US" sz="2400" dirty="0" err="1">
                          <a:latin typeface="Calibri"/>
                          <a:ea typeface="Calibri"/>
                          <a:cs typeface="Times New Roman"/>
                        </a:rPr>
                        <a:t>Wh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/kg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Inactive Components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~33 </a:t>
                      </a:r>
                      <a:r>
                        <a:rPr lang="en-US" sz="2400" dirty="0" err="1">
                          <a:latin typeface="Calibri"/>
                          <a:ea typeface="Calibri"/>
                          <a:cs typeface="Times New Roman"/>
                        </a:rPr>
                        <a:t>Wh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/kg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we can/cannot change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Limitations to capacity we can improve on</a:t>
            </a:r>
          </a:p>
          <a:p>
            <a:pPr lvl="1"/>
            <a:r>
              <a:rPr lang="en-US" dirty="0" smtClean="0"/>
              <a:t>Utilization</a:t>
            </a:r>
          </a:p>
          <a:p>
            <a:pPr lvl="1"/>
            <a:r>
              <a:rPr lang="en-US" dirty="0" smtClean="0"/>
              <a:t>Inactive components</a:t>
            </a:r>
            <a:endParaRPr lang="en-US" dirty="0" smtClean="0"/>
          </a:p>
          <a:p>
            <a:r>
              <a:rPr lang="en-US" dirty="0" smtClean="0"/>
              <a:t>Limitations we cannot get around</a:t>
            </a:r>
          </a:p>
          <a:p>
            <a:pPr lvl="1"/>
            <a:r>
              <a:rPr lang="en-US" dirty="0" smtClean="0"/>
              <a:t>Acid dilution</a:t>
            </a:r>
          </a:p>
          <a:p>
            <a:pPr lvl="1"/>
            <a:r>
              <a:rPr lang="en-US" dirty="0" smtClean="0"/>
              <a:t>Acid surplus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24840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D. Berndt, Maintenance-Free Batteries, second ed., John Wiley &amp; Sons, New York, 1997, p. 106-107.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Study 150 year old technology?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Hybrid electric vehicles can reduce energy consumption in transportation.  Lead-acid batteries can provide the necessary performance for an affordable price now.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Electric Vehicles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HEVs contain a conventional engine as well as an electric one.</a:t>
            </a:r>
          </a:p>
          <a:p>
            <a:r>
              <a:rPr lang="en-US" dirty="0" smtClean="0"/>
              <a:t>HEVs have some or all of the following fuel saving characteristics, which determine level of hybridization.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6396335"/>
            <a:ext cx="792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G. </a:t>
            </a:r>
            <a:r>
              <a:rPr lang="en-US" sz="1200" dirty="0" err="1" smtClean="0"/>
              <a:t>Fontaras</a:t>
            </a:r>
            <a:r>
              <a:rPr lang="en-US" sz="1200" dirty="0" smtClean="0"/>
              <a:t>, P. </a:t>
            </a:r>
            <a:r>
              <a:rPr lang="en-US" sz="1200" dirty="0" err="1" smtClean="0"/>
              <a:t>Pistikopoulos</a:t>
            </a:r>
            <a:r>
              <a:rPr lang="en-US" sz="1200" dirty="0" smtClean="0"/>
              <a:t>, Z. Samaras, Atmospheric Environment, 42 (2008) 4023-4035.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1" y="4054366"/>
            <a:ext cx="9067799" cy="219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engine losses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457200"/>
            <a:ext cx="8156917" cy="541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324600"/>
            <a:ext cx="655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http://www.fueleconomy.gov/feg/atv.shtml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239000" cy="1143000"/>
          </a:xfrm>
        </p:spPr>
        <p:txBody>
          <a:bodyPr/>
          <a:lstStyle/>
          <a:p>
            <a:r>
              <a:rPr lang="en-US" dirty="0" smtClean="0"/>
              <a:t>LAB use in hybrid electric vehicles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609600" cy="476250"/>
          </a:xfrm>
        </p:spPr>
        <p:txBody>
          <a:bodyPr/>
          <a:lstStyle/>
          <a:p>
            <a:fld id="{8C178142-2291-454F-A999-B36856C7A88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943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C. Samaras, K. </a:t>
            </a:r>
            <a:r>
              <a:rPr lang="en-US" sz="1200" dirty="0" err="1" smtClean="0"/>
              <a:t>Meisterling</a:t>
            </a:r>
            <a:r>
              <a:rPr lang="en-US" sz="1200" dirty="0" smtClean="0"/>
              <a:t>, Environ. Sci. Technol., 42 (2008) 3170-3176.</a:t>
            </a:r>
          </a:p>
          <a:p>
            <a:r>
              <a:rPr lang="en-AU" sz="1200" dirty="0" smtClean="0"/>
              <a:t>P.T. Moseley, B. Bonnet, A. Cooper, M.J. </a:t>
            </a:r>
            <a:r>
              <a:rPr lang="en-AU" sz="1200" dirty="0" err="1" smtClean="0"/>
              <a:t>Kellaway</a:t>
            </a:r>
            <a:r>
              <a:rPr lang="en-AU" sz="1200" dirty="0" smtClean="0"/>
              <a:t>, J. Power Sources 174 (2007) 49-53.</a:t>
            </a:r>
          </a:p>
          <a:p>
            <a:r>
              <a:rPr lang="en-US" sz="1200" dirty="0" smtClean="0"/>
              <a:t>Michael </a:t>
            </a:r>
            <a:r>
              <a:rPr lang="en-US" sz="1200" dirty="0" err="1" smtClean="0"/>
              <a:t>Shnayerson</a:t>
            </a:r>
            <a:r>
              <a:rPr lang="en-US" sz="1200" dirty="0" smtClean="0"/>
              <a:t>, The Car that Could,  1996, </a:t>
            </a:r>
            <a:r>
              <a:rPr lang="en-US" sz="1200" dirty="0" err="1" smtClean="0"/>
              <a:t>Chpt</a:t>
            </a:r>
            <a:r>
              <a:rPr lang="en-US" sz="1200" dirty="0" smtClean="0"/>
              <a:t> 2. http://www.acpropulsion.com/car_that_could.htm.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2438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Majority of driving is under 50km/day.</a:t>
            </a:r>
            <a:endParaRPr lang="en-US" baseline="30000" dirty="0" smtClean="0"/>
          </a:p>
          <a:p>
            <a:r>
              <a:rPr lang="en-US" dirty="0" smtClean="0"/>
              <a:t>Performance of LAB is suitable for power assist hybrids (mild) now.</a:t>
            </a:r>
          </a:p>
          <a:p>
            <a:r>
              <a:rPr lang="en-US" dirty="0" smtClean="0"/>
              <a:t>Due to the availability and affordability, LABs are a good choice.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733800"/>
            <a:ext cx="4114800" cy="215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2000" y="43434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GM’s Impact powered by lead-acid batteries (pure electric) and had a &gt;100 mile range at 55 mph.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808038"/>
          </a:xfrm>
        </p:spPr>
        <p:txBody>
          <a:bodyPr/>
          <a:lstStyle/>
          <a:p>
            <a:r>
              <a:rPr lang="en-US" dirty="0" smtClean="0"/>
              <a:t>Our Research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Office of Naval Research is funding “Advanced lead-acid battery development for military vehicles,” which we are working on with the Engineering College.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Content Placeholder 4" descr="IMG_31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1000" y="30480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572000" y="35052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Working prototype of a series hybrid electric HMMWV at UI, with some batteries designed here.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research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lead-acid batteries for use in hybrid vehicles for:</a:t>
            </a:r>
          </a:p>
          <a:p>
            <a:pPr lvl="1"/>
            <a:r>
              <a:rPr lang="en-US" dirty="0" smtClean="0"/>
              <a:t>Improved gas </a:t>
            </a:r>
            <a:r>
              <a:rPr lang="en-US" dirty="0" smtClean="0"/>
              <a:t>mileage</a:t>
            </a:r>
            <a:endParaRPr lang="en-US" dirty="0" smtClean="0"/>
          </a:p>
          <a:p>
            <a:pPr lvl="1"/>
            <a:r>
              <a:rPr lang="en-US" dirty="0" smtClean="0"/>
              <a:t>Powering the electric grid with the </a:t>
            </a:r>
            <a:r>
              <a:rPr lang="en-US" dirty="0" smtClean="0"/>
              <a:t>vehicle</a:t>
            </a:r>
            <a:endParaRPr lang="en-US" dirty="0" smtClean="0"/>
          </a:p>
          <a:p>
            <a:pPr lvl="1"/>
            <a:r>
              <a:rPr lang="en-US" dirty="0" smtClean="0"/>
              <a:t>Stealth </a:t>
            </a:r>
            <a:r>
              <a:rPr lang="en-US" dirty="0" smtClean="0"/>
              <a:t>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due to inactive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smtClean="0"/>
              <a:t>Dr. Dean Edwards and others in the engineering department have changed the design of the:</a:t>
            </a:r>
          </a:p>
          <a:p>
            <a:pPr lvl="1"/>
            <a:r>
              <a:rPr lang="en-US" dirty="0" smtClean="0"/>
              <a:t>Battery </a:t>
            </a:r>
            <a:r>
              <a:rPr lang="en-US" dirty="0" smtClean="0"/>
              <a:t>box</a:t>
            </a:r>
            <a:endParaRPr lang="en-US" dirty="0" smtClean="0"/>
          </a:p>
          <a:p>
            <a:pPr lvl="1"/>
            <a:r>
              <a:rPr lang="en-US" dirty="0" smtClean="0"/>
              <a:t>Grid</a:t>
            </a:r>
            <a:endParaRPr lang="en-US" dirty="0" smtClean="0"/>
          </a:p>
          <a:p>
            <a:pPr lvl="1"/>
            <a:r>
              <a:rPr lang="en-US" dirty="0" smtClean="0"/>
              <a:t>Separator </a:t>
            </a:r>
          </a:p>
          <a:p>
            <a:pPr lvl="1">
              <a:buNone/>
            </a:pPr>
            <a:r>
              <a:rPr lang="en-US" dirty="0" smtClean="0"/>
              <a:t>to reduce weight, which</a:t>
            </a:r>
          </a:p>
          <a:p>
            <a:pPr lvl="1">
              <a:buNone/>
            </a:pPr>
            <a:r>
              <a:rPr lang="en-US" dirty="0" smtClean="0"/>
              <a:t>has improved the specific </a:t>
            </a:r>
          </a:p>
          <a:p>
            <a:pPr lvl="1">
              <a:buNone/>
            </a:pPr>
            <a:r>
              <a:rPr lang="en-US" dirty="0" smtClean="0"/>
              <a:t>energy of the battery.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Content Placeholder 7" descr="IMG_31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0800" y="2590800"/>
            <a:ext cx="3860800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5638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Battery pack for HMMWV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some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Utilization (%) –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out</a:t>
            </a:r>
            <a:r>
              <a:rPr lang="en-US" dirty="0" smtClean="0"/>
              <a:t>/</a:t>
            </a:r>
            <a:r>
              <a:rPr lang="en-US" dirty="0" err="1" smtClean="0"/>
              <a:t>Q</a:t>
            </a:r>
            <a:r>
              <a:rPr lang="en-US" baseline="-25000" dirty="0" err="1" smtClean="0"/>
              <a:t>theo</a:t>
            </a:r>
            <a:endParaRPr lang="en-US" baseline="-25000" dirty="0" smtClean="0"/>
          </a:p>
          <a:p>
            <a:r>
              <a:rPr lang="en-US" dirty="0" smtClean="0"/>
              <a:t>Specific capacity (Ah/kg) –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out</a:t>
            </a:r>
            <a:r>
              <a:rPr lang="en-US" dirty="0" smtClean="0"/>
              <a:t>/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tot</a:t>
            </a:r>
            <a:endParaRPr lang="en-US" baseline="-25000" dirty="0" smtClean="0"/>
          </a:p>
          <a:p>
            <a:r>
              <a:rPr lang="en-US" dirty="0" smtClean="0"/>
              <a:t>Specific energy (</a:t>
            </a:r>
            <a:r>
              <a:rPr lang="en-US" dirty="0" err="1" smtClean="0"/>
              <a:t>Wh</a:t>
            </a:r>
            <a:r>
              <a:rPr lang="en-US" dirty="0" smtClean="0"/>
              <a:t>/kg) –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out</a:t>
            </a:r>
            <a:r>
              <a:rPr lang="en-US" dirty="0" smtClean="0"/>
              <a:t>/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tot</a:t>
            </a:r>
            <a:endParaRPr lang="en-US" baseline="-25000" dirty="0" smtClean="0"/>
          </a:p>
          <a:p>
            <a:r>
              <a:rPr lang="en-US" dirty="0" smtClean="0"/>
              <a:t>Positive active material – PbO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DAAB-68AA-4740-A6BD-E390F7F318A2}" type="slidenum">
              <a:rPr lang="en-US"/>
              <a:pPr/>
              <a:t>2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are </a:t>
            </a:r>
            <a:r>
              <a:rPr lang="en-US" dirty="0" smtClean="0"/>
              <a:t>lead-acid batteries (LAB)?</a:t>
            </a:r>
            <a:endParaRPr lang="en-US" dirty="0"/>
          </a:p>
          <a:p>
            <a:pPr lvl="1"/>
            <a:r>
              <a:rPr lang="en-US" dirty="0"/>
              <a:t>H</a:t>
            </a:r>
            <a:r>
              <a:rPr lang="en-US" dirty="0" smtClean="0"/>
              <a:t>istory</a:t>
            </a:r>
            <a:endParaRPr lang="en-US" dirty="0"/>
          </a:p>
          <a:p>
            <a:pPr lvl="1"/>
            <a:r>
              <a:rPr lang="en-US" dirty="0" smtClean="0"/>
              <a:t>How do they work</a:t>
            </a:r>
          </a:p>
          <a:p>
            <a:pPr lvl="1"/>
            <a:r>
              <a:rPr lang="en-US" dirty="0" smtClean="0"/>
              <a:t>What are the pros and cons</a:t>
            </a:r>
          </a:p>
          <a:p>
            <a:r>
              <a:rPr lang="en-US" dirty="0" smtClean="0"/>
              <a:t>Why study LABs?</a:t>
            </a:r>
          </a:p>
          <a:p>
            <a:pPr lvl="1"/>
            <a:r>
              <a:rPr lang="en-US" dirty="0" smtClean="0"/>
              <a:t>Electric vehicles</a:t>
            </a:r>
          </a:p>
          <a:p>
            <a:r>
              <a:rPr lang="en-US" dirty="0" smtClean="0"/>
              <a:t>Research and </a:t>
            </a:r>
            <a:r>
              <a:rPr lang="en-US" dirty="0" smtClean="0"/>
              <a:t>results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943600" y="5410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Common Lead Acid Battery, SLI type.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209800"/>
            <a:ext cx="2907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" y="6248400"/>
            <a:ext cx="746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http://www.lesschwab.com/batteries/xhd.asp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</a:t>
            </a:r>
            <a:r>
              <a:rPr lang="en-US" dirty="0" smtClean="0"/>
              <a:t>utilization </a:t>
            </a:r>
            <a:r>
              <a:rPr lang="en-US" dirty="0" smtClean="0"/>
              <a:t>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We’re working on finding paste additives that improve ionic conductivity or electronic conductivity </a:t>
            </a:r>
            <a:r>
              <a:rPr lang="en-US" dirty="0" smtClean="0"/>
              <a:t>in the </a:t>
            </a:r>
            <a:r>
              <a:rPr lang="en-US" dirty="0" smtClean="0"/>
              <a:t>positive active material.</a:t>
            </a:r>
          </a:p>
          <a:p>
            <a:r>
              <a:rPr lang="en-US" dirty="0" smtClean="0"/>
              <a:t>Previously presented work on diatomaceous earth additive. </a:t>
            </a:r>
          </a:p>
          <a:p>
            <a:pPr lvl="1"/>
            <a:r>
              <a:rPr lang="en-US" dirty="0" smtClean="0"/>
              <a:t>“Increase of Positive Active Material Utilization in Lead-Acid Batteries Using Diatomaceous Earth Additives,” S.D. McAllister, R. </a:t>
            </a:r>
            <a:r>
              <a:rPr lang="en-US" dirty="0" err="1" smtClean="0"/>
              <a:t>Ponraj</a:t>
            </a:r>
            <a:r>
              <a:rPr lang="en-US" dirty="0" smtClean="0"/>
              <a:t>, I.F. Cheng, D.B. Edwards, J. Power Sources, 173 (2007) 882-886.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34624-D53D-44E9-9B22-C1744F2BD527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How the positive active material works in a LAB</a:t>
            </a:r>
            <a:endParaRPr lang="en-US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 marL="342900" lvl="2" indent="-342900">
              <a:lnSpc>
                <a:spcPct val="90000"/>
              </a:lnSpc>
              <a:buNone/>
            </a:pPr>
            <a:r>
              <a:rPr lang="en-GB" dirty="0" err="1" smtClean="0"/>
              <a:t>Pb</a:t>
            </a:r>
            <a:r>
              <a:rPr lang="en-GB" baseline="30000" dirty="0" smtClean="0"/>
              <a:t>(IV)</a:t>
            </a:r>
            <a:r>
              <a:rPr lang="en-GB" dirty="0" smtClean="0"/>
              <a:t>O</a:t>
            </a:r>
            <a:r>
              <a:rPr lang="en-GB" baseline="-25000" dirty="0" smtClean="0"/>
              <a:t>2</a:t>
            </a:r>
            <a:r>
              <a:rPr lang="en-GB" dirty="0" smtClean="0"/>
              <a:t> + SO</a:t>
            </a:r>
            <a:r>
              <a:rPr lang="en-GB" baseline="-25000" dirty="0" smtClean="0"/>
              <a:t>4</a:t>
            </a:r>
            <a:r>
              <a:rPr lang="en-GB" baseline="30000" dirty="0" smtClean="0"/>
              <a:t>2-</a:t>
            </a:r>
            <a:r>
              <a:rPr lang="en-GB" dirty="0" smtClean="0"/>
              <a:t> + 4H</a:t>
            </a:r>
            <a:r>
              <a:rPr lang="en-GB" baseline="30000" dirty="0" smtClean="0"/>
              <a:t>+</a:t>
            </a:r>
            <a:r>
              <a:rPr lang="en-GB" dirty="0" smtClean="0"/>
              <a:t> + 2e</a:t>
            </a:r>
            <a:r>
              <a:rPr lang="en-GB" baseline="30000" dirty="0" smtClean="0"/>
              <a:t>-</a:t>
            </a:r>
            <a:r>
              <a:rPr lang="en-GB" dirty="0" smtClean="0"/>
              <a:t> = </a:t>
            </a:r>
            <a:r>
              <a:rPr lang="en-GB" dirty="0" err="1" smtClean="0"/>
              <a:t>Pb</a:t>
            </a:r>
            <a:r>
              <a:rPr lang="en-GB" baseline="30000" dirty="0" smtClean="0"/>
              <a:t>(II)</a:t>
            </a:r>
            <a:r>
              <a:rPr lang="en-GB" dirty="0" smtClean="0"/>
              <a:t>SO</a:t>
            </a:r>
            <a:r>
              <a:rPr lang="en-GB" baseline="-25000" dirty="0" smtClean="0"/>
              <a:t>4</a:t>
            </a:r>
            <a:r>
              <a:rPr lang="en-GB" dirty="0" smtClean="0"/>
              <a:t> + 2H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Ion </a:t>
            </a:r>
            <a:r>
              <a:rPr lang="en-US" dirty="0"/>
              <a:t>conductivity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Sulfuric acid is a reactant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Reaction </a:t>
            </a:r>
            <a:r>
              <a:rPr lang="en-US" dirty="0" smtClean="0"/>
              <a:t>limited </a:t>
            </a:r>
            <a:r>
              <a:rPr lang="en-US" dirty="0" smtClean="0"/>
              <a:t>by </a:t>
            </a:r>
            <a:r>
              <a:rPr lang="en-US" dirty="0" smtClean="0"/>
              <a:t>diffusion at fast discharge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Electrical conductivity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PbO</a:t>
            </a:r>
            <a:r>
              <a:rPr lang="en-US" baseline="-25000" dirty="0"/>
              <a:t>2</a:t>
            </a:r>
            <a:r>
              <a:rPr lang="en-US" dirty="0"/>
              <a:t> is a conductor, PbSO</a:t>
            </a:r>
            <a:r>
              <a:rPr lang="en-US" baseline="-25000" dirty="0"/>
              <a:t>4</a:t>
            </a:r>
            <a:r>
              <a:rPr lang="en-US" dirty="0"/>
              <a:t> is not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Reaction </a:t>
            </a:r>
            <a:r>
              <a:rPr lang="en-US" dirty="0" smtClean="0"/>
              <a:t>limited </a:t>
            </a:r>
            <a:r>
              <a:rPr lang="en-US" dirty="0" smtClean="0"/>
              <a:t>by </a:t>
            </a:r>
            <a:r>
              <a:rPr lang="en-US" dirty="0" smtClean="0"/>
              <a:t>paste conductivity at slow discharge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828800" y="1524000"/>
            <a:ext cx="1752600" cy="533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82947" y="1566747"/>
            <a:ext cx="544551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Porous </a:t>
            </a:r>
            <a:r>
              <a:rPr lang="en-US" dirty="0" smtClean="0"/>
              <a:t>non- conductive </a:t>
            </a:r>
            <a:r>
              <a:rPr lang="en-US" dirty="0" smtClean="0"/>
              <a:t>additives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4267200" cy="42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0" y="1676400"/>
            <a:ext cx="365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At fast discharge rates, the hydrogen sulfate is consumed faster than it can diffuse into the plate, limiting the overall utilization.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With the addition of 3 wt.% diatoms, 12 % increase in utilization at a fast discharge rate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211669"/>
            <a:ext cx="792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S.D. McAllister, R. </a:t>
            </a:r>
            <a:r>
              <a:rPr lang="en-US" sz="1200" dirty="0" err="1" smtClean="0"/>
              <a:t>Ponraj</a:t>
            </a:r>
            <a:r>
              <a:rPr lang="en-US" sz="1200" dirty="0" smtClean="0"/>
              <a:t>, I.F. Cheng, D.B. Edwards, J. Power Sources, 173 (2007) 882-886.</a:t>
            </a:r>
            <a:endParaRPr lang="en-US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additive used to increase utilization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7200" y="1600200"/>
            <a:ext cx="5562600" cy="4525963"/>
            <a:chOff x="457200" y="1600200"/>
            <a:chExt cx="5943600" cy="4525963"/>
          </a:xfrm>
        </p:grpSpPr>
        <p:pic>
          <p:nvPicPr>
            <p:cNvPr id="6" name="Picture 6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42881" y="1600200"/>
              <a:ext cx="2881719" cy="22202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0" descr="Untitled-1 cop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1600200"/>
              <a:ext cx="2882398" cy="2211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59" descr="Untitled-1 cop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3907622"/>
              <a:ext cx="2882398" cy="22185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5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14907" y="3494789"/>
              <a:ext cx="371293" cy="3157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5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9508" y="3494789"/>
              <a:ext cx="489233" cy="2789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5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79508" y="5810398"/>
              <a:ext cx="366925" cy="287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 Box 55"/>
            <p:cNvSpPr txBox="1">
              <a:spLocks noChangeArrowheads="1"/>
            </p:cNvSpPr>
            <p:nvPr/>
          </p:nvSpPr>
          <p:spPr bwMode="auto">
            <a:xfrm>
              <a:off x="5961073" y="1705455"/>
              <a:ext cx="244617" cy="2105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900">
                  <a:effectLst/>
                  <a:latin typeface="Arial" charset="0"/>
                  <a:cs typeface="Times New Roman" pitchFamily="18" charset="0"/>
                </a:rPr>
                <a:t>B</a:t>
              </a:r>
              <a:endParaRPr lang="en-US" sz="1800">
                <a:effectLst/>
                <a:latin typeface="Arial" charset="0"/>
              </a:endParaRPr>
            </a:p>
          </p:txBody>
        </p:sp>
        <p:sp>
          <p:nvSpPr>
            <p:cNvPr id="13" name="Text Box 54"/>
            <p:cNvSpPr txBox="1">
              <a:spLocks noChangeArrowheads="1"/>
            </p:cNvSpPr>
            <p:nvPr/>
          </p:nvSpPr>
          <p:spPr bwMode="auto">
            <a:xfrm>
              <a:off x="3025674" y="1705455"/>
              <a:ext cx="244617" cy="2105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900">
                  <a:effectLst/>
                  <a:latin typeface="Arial" charset="0"/>
                  <a:cs typeface="Times New Roman" pitchFamily="18" charset="0"/>
                </a:rPr>
                <a:t>A</a:t>
              </a:r>
              <a:endParaRPr lang="en-US" sz="1800">
                <a:effectLst/>
                <a:latin typeface="Arial" charset="0"/>
              </a:endParaRPr>
            </a:p>
          </p:txBody>
        </p:sp>
        <p:sp>
          <p:nvSpPr>
            <p:cNvPr id="14" name="Text Box 53"/>
            <p:cNvSpPr txBox="1">
              <a:spLocks noChangeArrowheads="1"/>
            </p:cNvSpPr>
            <p:nvPr/>
          </p:nvSpPr>
          <p:spPr bwMode="auto">
            <a:xfrm>
              <a:off x="3025674" y="4021064"/>
              <a:ext cx="244617" cy="2105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900">
                  <a:effectLst/>
                  <a:latin typeface="Arial" charset="0"/>
                  <a:cs typeface="Times New Roman" pitchFamily="18" charset="0"/>
                </a:rPr>
                <a:t>C</a:t>
              </a:r>
              <a:endParaRPr lang="en-US" sz="1800">
                <a:effectLst/>
                <a:latin typeface="Arial" charset="0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3505200" y="4038600"/>
              <a:ext cx="2895600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1" dirty="0">
                  <a:effectLst/>
                </a:rPr>
                <a:t>SEM of </a:t>
              </a:r>
              <a:r>
                <a:rPr lang="en-US" b="1" dirty="0" err="1">
                  <a:effectLst/>
                </a:rPr>
                <a:t>diatomites</a:t>
              </a:r>
              <a:r>
                <a:rPr lang="en-US" b="1" dirty="0">
                  <a:effectLst/>
                </a:rPr>
                <a:t> of different sizes:</a:t>
              </a:r>
            </a:p>
            <a:p>
              <a:r>
                <a:rPr lang="en-US" b="1" dirty="0" smtClean="0">
                  <a:effectLst/>
                </a:rPr>
                <a:t>(</a:t>
              </a:r>
              <a:r>
                <a:rPr lang="en-US" b="1" dirty="0">
                  <a:effectLst/>
                </a:rPr>
                <a:t>A) 20–30 </a:t>
              </a:r>
              <a:r>
                <a:rPr lang="en-US" b="1" dirty="0" smtClean="0">
                  <a:effectLst/>
                </a:rPr>
                <a:t>µm</a:t>
              </a:r>
              <a:endParaRPr lang="en-US" b="1" dirty="0" smtClean="0"/>
            </a:p>
            <a:p>
              <a:r>
                <a:rPr lang="en-US" b="1" dirty="0" smtClean="0">
                  <a:effectLst/>
                </a:rPr>
                <a:t>(B</a:t>
              </a:r>
              <a:r>
                <a:rPr lang="en-US" b="1" dirty="0">
                  <a:effectLst/>
                </a:rPr>
                <a:t>) 53–74 </a:t>
              </a:r>
              <a:r>
                <a:rPr lang="en-US" b="1" dirty="0" smtClean="0">
                  <a:effectLst/>
                </a:rPr>
                <a:t>µm</a:t>
              </a:r>
              <a:endParaRPr lang="en-US" b="1" dirty="0" smtClean="0"/>
            </a:p>
            <a:p>
              <a:r>
                <a:rPr lang="en-US" b="1" dirty="0" smtClean="0">
                  <a:effectLst/>
                </a:rPr>
                <a:t>(C</a:t>
              </a:r>
              <a:r>
                <a:rPr lang="en-US" b="1" dirty="0">
                  <a:effectLst/>
                </a:rPr>
                <a:t>) &gt;90 µm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During slow discharge, some active material is isolated and unused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81000" y="2133600"/>
            <a:ext cx="5570153" cy="4114801"/>
            <a:chOff x="838200" y="2133600"/>
            <a:chExt cx="5570153" cy="4114801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985899" y="2605088"/>
              <a:ext cx="1610774" cy="364331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aseline="-25000"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832492" y="3890963"/>
              <a:ext cx="460221" cy="42862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988753" y="2605088"/>
              <a:ext cx="997146" cy="36433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065457" y="5748338"/>
              <a:ext cx="1073850" cy="343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Pb</a:t>
              </a:r>
              <a:r>
                <a:rPr lang="en-US" baseline="30000">
                  <a:latin typeface="Arial" charset="0"/>
                </a:rPr>
                <a:t>(IV)</a:t>
              </a:r>
              <a:r>
                <a:rPr lang="en-US">
                  <a:latin typeface="Arial" charset="0"/>
                </a:rPr>
                <a:t>O</a:t>
              </a:r>
              <a:r>
                <a:rPr lang="en-US" baseline="-25000">
                  <a:latin typeface="Arial" charset="0"/>
                </a:rPr>
                <a:t>2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446121" y="5748338"/>
              <a:ext cx="1072252" cy="343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 err="1">
                  <a:latin typeface="Arial" charset="0"/>
                </a:rPr>
                <a:t>Pb</a:t>
              </a:r>
              <a:r>
                <a:rPr lang="en-US" baseline="30000" dirty="0">
                  <a:latin typeface="Arial" charset="0"/>
                </a:rPr>
                <a:t>(II)</a:t>
              </a:r>
              <a:r>
                <a:rPr lang="en-US" dirty="0">
                  <a:latin typeface="Arial" charset="0"/>
                </a:rPr>
                <a:t>SO</a:t>
              </a:r>
              <a:r>
                <a:rPr lang="en-US" baseline="-25000" dirty="0">
                  <a:latin typeface="Arial" charset="0"/>
                </a:rPr>
                <a:t>4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838200" y="2605088"/>
              <a:ext cx="1150553" cy="364331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 smtClean="0">
                <a:latin typeface="Arial" charset="0"/>
              </a:endParaRPr>
            </a:p>
            <a:p>
              <a:endParaRPr lang="en-US" dirty="0">
                <a:latin typeface="Arial" charset="0"/>
              </a:endParaRPr>
            </a:p>
            <a:p>
              <a:endParaRPr lang="en-US" dirty="0" smtClean="0">
                <a:latin typeface="Arial" charset="0"/>
              </a:endParaRPr>
            </a:p>
            <a:p>
              <a:endParaRPr lang="en-US" dirty="0">
                <a:latin typeface="Arial" charset="0"/>
              </a:endParaRPr>
            </a:p>
            <a:p>
              <a:endParaRPr lang="en-US" dirty="0" smtClean="0">
                <a:latin typeface="Arial" charset="0"/>
              </a:endParaRPr>
            </a:p>
            <a:p>
              <a:endParaRPr lang="en-US" dirty="0">
                <a:latin typeface="Arial" charset="0"/>
              </a:endParaRPr>
            </a:p>
            <a:p>
              <a:endParaRPr lang="en-US" dirty="0" smtClean="0">
                <a:latin typeface="Arial" charset="0"/>
              </a:endParaRPr>
            </a:p>
            <a:p>
              <a:endParaRPr lang="en-US" dirty="0">
                <a:latin typeface="Arial" charset="0"/>
              </a:endParaRPr>
            </a:p>
            <a:p>
              <a:endParaRPr lang="en-US" dirty="0" smtClean="0">
                <a:latin typeface="Arial" charset="0"/>
              </a:endParaRPr>
            </a:p>
            <a:p>
              <a:endParaRPr lang="en-US" dirty="0">
                <a:latin typeface="Arial" charset="0"/>
              </a:endParaRPr>
            </a:p>
            <a:p>
              <a:endParaRPr lang="en-US" dirty="0" smtClean="0">
                <a:latin typeface="Arial" charset="0"/>
              </a:endParaRPr>
            </a:p>
            <a:p>
              <a:endParaRPr lang="en-US" dirty="0">
                <a:latin typeface="Arial" charset="0"/>
              </a:endParaRPr>
            </a:p>
            <a:p>
              <a:endParaRPr lang="en-US" dirty="0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H="1">
              <a:off x="2602382" y="2462213"/>
              <a:ext cx="84373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4673377" y="5748338"/>
              <a:ext cx="1270223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 smtClean="0">
                  <a:latin typeface="Arial" charset="0"/>
                </a:rPr>
                <a:t>Electrolyte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369417" y="3176588"/>
              <a:ext cx="460221" cy="42862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99528" y="5033963"/>
              <a:ext cx="460221" cy="42862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ine Callout 1 15"/>
            <p:cNvSpPr/>
            <p:nvPr/>
          </p:nvSpPr>
          <p:spPr>
            <a:xfrm>
              <a:off x="5257800" y="2133600"/>
              <a:ext cx="1150553" cy="571500"/>
            </a:xfrm>
            <a:prstGeom prst="borderCallout1">
              <a:avLst>
                <a:gd name="adj1" fmla="val 18750"/>
                <a:gd name="adj2" fmla="val -8333"/>
                <a:gd name="adj3" fmla="val 212367"/>
                <a:gd name="adj4" fmla="val -13570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Isolated PbO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2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14904" y="5748338"/>
              <a:ext cx="99714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Pb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Grid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5029200" y="4267200"/>
              <a:ext cx="708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H</a:t>
              </a:r>
              <a:r>
                <a:rPr lang="en-US" baseline="30000" dirty="0">
                  <a:latin typeface="Arial" charset="0"/>
                </a:rPr>
                <a:t>+</a:t>
              </a:r>
              <a:r>
                <a:rPr lang="en-US" baseline="-25000" dirty="0">
                  <a:latin typeface="Arial" charset="0"/>
                </a:rPr>
                <a:t>(</a:t>
              </a:r>
              <a:r>
                <a:rPr lang="en-US" baseline="-25000" dirty="0" err="1">
                  <a:latin typeface="Arial" charset="0"/>
                </a:rPr>
                <a:t>aq</a:t>
              </a:r>
              <a:r>
                <a:rPr lang="en-US" baseline="-25000" dirty="0">
                  <a:latin typeface="Arial" charset="0"/>
                </a:rPr>
                <a:t>)</a:t>
              </a: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4953000" y="4648200"/>
              <a:ext cx="108426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HSO</a:t>
              </a:r>
              <a:r>
                <a:rPr lang="en-US" baseline="-25000" dirty="0">
                  <a:latin typeface="Arial" charset="0"/>
                </a:rPr>
                <a:t>4</a:t>
              </a:r>
              <a:r>
                <a:rPr lang="en-US" baseline="30000" dirty="0">
                  <a:latin typeface="Arial" charset="0"/>
                </a:rPr>
                <a:t>-</a:t>
              </a:r>
              <a:r>
                <a:rPr lang="en-US" baseline="-25000" dirty="0">
                  <a:latin typeface="Arial" charset="0"/>
                </a:rPr>
                <a:t>(</a:t>
              </a:r>
              <a:r>
                <a:rPr lang="en-US" baseline="-25000" dirty="0" err="1">
                  <a:latin typeface="Arial" charset="0"/>
                </a:rPr>
                <a:t>aq</a:t>
              </a:r>
              <a:r>
                <a:rPr lang="en-US" baseline="-25000" dirty="0">
                  <a:latin typeface="Arial" charset="0"/>
                </a:rPr>
                <a:t>)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10800000">
              <a:off x="3048000" y="4648200"/>
              <a:ext cx="1905000" cy="1588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943600" y="32766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Pb</a:t>
            </a:r>
            <a:r>
              <a:rPr lang="en-US" baseline="30000" dirty="0" smtClean="0"/>
              <a:t>(II)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is an insulator, so isolated PbO</a:t>
            </a:r>
            <a:r>
              <a:rPr lang="en-US" baseline="-25000" dirty="0" smtClean="0"/>
              <a:t>2</a:t>
            </a:r>
            <a:r>
              <a:rPr lang="en-US" dirty="0" smtClean="0"/>
              <a:t> can’t </a:t>
            </a:r>
            <a:r>
              <a:rPr lang="en-US" dirty="0" smtClean="0"/>
              <a:t>discharge due to lack of conductivity</a:t>
            </a:r>
            <a:endParaRPr lang="en-US" baseline="-250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Conductive additives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part of project is finding and testing additives that increase conductivity</a:t>
            </a:r>
          </a:p>
          <a:p>
            <a:pPr lvl="1"/>
            <a:r>
              <a:rPr lang="en-US" dirty="0" smtClean="0"/>
              <a:t>Titanium and tin materials tested</a:t>
            </a:r>
          </a:p>
          <a:p>
            <a:pPr lvl="1"/>
            <a:r>
              <a:rPr lang="en-US" dirty="0" smtClean="0"/>
              <a:t>Indication of conductivity from color change during formation.  </a:t>
            </a:r>
            <a:r>
              <a:rPr lang="en-US" dirty="0" err="1" smtClean="0"/>
              <a:t>Pb</a:t>
            </a:r>
            <a:r>
              <a:rPr lang="en-US" dirty="0" smtClean="0"/>
              <a:t>(II)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Pb</a:t>
            </a:r>
            <a:r>
              <a:rPr lang="en-US" dirty="0" smtClean="0">
                <a:sym typeface="Wingdings" pitchFamily="2" charset="2"/>
              </a:rPr>
              <a:t>(IV) + 2e</a:t>
            </a:r>
            <a:r>
              <a:rPr lang="en-US" baseline="30000" dirty="0" smtClean="0">
                <a:sym typeface="Wingdings" pitchFamily="2" charset="2"/>
              </a:rPr>
              <a:t>-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 descr="100_173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0" y="4186237"/>
            <a:ext cx="2819400" cy="2290763"/>
          </a:xfrm>
          <a:prstGeom prst="rect">
            <a:avLst/>
          </a:prstGeom>
        </p:spPr>
      </p:pic>
      <p:pic>
        <p:nvPicPr>
          <p:cNvPr id="7" name="Picture 6" descr="100_152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67000" y="4191000"/>
            <a:ext cx="2286000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457200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Formation changes color from white lead sulfate, to brown lead dioxide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Conductive additives can bridge isolated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57200" y="1676400"/>
            <a:ext cx="5872480" cy="4449763"/>
            <a:chOff x="457200" y="1676400"/>
            <a:chExt cx="5872480" cy="4449763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704592" y="1905000"/>
              <a:ext cx="1685544" cy="422116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aseline="-25000"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44064" y="3394822"/>
              <a:ext cx="481584" cy="49660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661160" y="1905000"/>
              <a:ext cx="1043432" cy="42211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741424" y="5546788"/>
              <a:ext cx="1123696" cy="398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Pb</a:t>
              </a:r>
              <a:r>
                <a:rPr lang="en-US" baseline="30000">
                  <a:latin typeface="Arial" charset="0"/>
                </a:rPr>
                <a:t>(IV)</a:t>
              </a:r>
              <a:r>
                <a:rPr lang="en-US">
                  <a:latin typeface="Arial" charset="0"/>
                </a:rPr>
                <a:t>O</a:t>
              </a:r>
              <a:r>
                <a:rPr lang="en-US" baseline="-25000">
                  <a:latin typeface="Arial" charset="0"/>
                </a:rPr>
                <a:t>2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186176" y="5546788"/>
              <a:ext cx="1122024" cy="398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Pb</a:t>
              </a:r>
              <a:r>
                <a:rPr lang="en-US" baseline="30000">
                  <a:latin typeface="Arial" charset="0"/>
                </a:rPr>
                <a:t>(II)</a:t>
              </a:r>
              <a:r>
                <a:rPr lang="en-US">
                  <a:latin typeface="Arial" charset="0"/>
                </a:rPr>
                <a:t>SO</a:t>
              </a:r>
              <a:r>
                <a:rPr lang="en-US" baseline="-25000">
                  <a:latin typeface="Arial" charset="0"/>
                </a:rPr>
                <a:t>4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57200" y="1905000"/>
              <a:ext cx="1203960" cy="422116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 smtClean="0">
                <a:latin typeface="Arial" charset="0"/>
              </a:endParaRPr>
            </a:p>
            <a:p>
              <a:endParaRPr lang="en-US" dirty="0">
                <a:latin typeface="Arial" charset="0"/>
              </a:endParaRPr>
            </a:p>
            <a:p>
              <a:endParaRPr lang="en-US" dirty="0" smtClean="0">
                <a:latin typeface="Arial" charset="0"/>
              </a:endParaRPr>
            </a:p>
            <a:p>
              <a:endParaRPr lang="en-US" dirty="0">
                <a:latin typeface="Arial" charset="0"/>
              </a:endParaRPr>
            </a:p>
            <a:p>
              <a:endParaRPr lang="en-US" dirty="0" smtClean="0">
                <a:latin typeface="Arial" charset="0"/>
              </a:endParaRPr>
            </a:p>
            <a:p>
              <a:endParaRPr lang="en-US" dirty="0">
                <a:latin typeface="Arial" charset="0"/>
              </a:endParaRPr>
            </a:p>
            <a:p>
              <a:endParaRPr lang="en-US" dirty="0" smtClean="0">
                <a:latin typeface="Arial" charset="0"/>
              </a:endParaRPr>
            </a:p>
            <a:p>
              <a:endParaRPr lang="en-US" dirty="0">
                <a:latin typeface="Arial" charset="0"/>
              </a:endParaRPr>
            </a:p>
            <a:p>
              <a:endParaRPr lang="en-US" dirty="0" smtClean="0">
                <a:latin typeface="Arial" charset="0"/>
              </a:endParaRPr>
            </a:p>
            <a:p>
              <a:endParaRPr lang="en-US" dirty="0">
                <a:latin typeface="Arial" charset="0"/>
              </a:endParaRPr>
            </a:p>
            <a:p>
              <a:endParaRPr lang="en-US" dirty="0" smtClean="0">
                <a:latin typeface="Arial" charset="0"/>
              </a:endParaRPr>
            </a:p>
            <a:p>
              <a:endParaRPr lang="en-US" dirty="0">
                <a:latin typeface="Arial" charset="0"/>
              </a:endParaRPr>
            </a:p>
            <a:p>
              <a:endParaRPr lang="en-US" dirty="0"/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4470400" y="5546788"/>
              <a:ext cx="1329184" cy="401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 smtClean="0">
                  <a:latin typeface="Arial" charset="0"/>
                </a:rPr>
                <a:t>Electrolyte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105912" y="2567143"/>
              <a:ext cx="481584" cy="49660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346704" y="4719109"/>
              <a:ext cx="481584" cy="49660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n 15"/>
            <p:cNvSpPr/>
            <p:nvPr/>
          </p:nvSpPr>
          <p:spPr>
            <a:xfrm rot="1800000" flipH="1">
              <a:off x="2851020" y="3854113"/>
              <a:ext cx="198496" cy="1320976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4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ine Callout 1 16"/>
            <p:cNvSpPr/>
            <p:nvPr/>
          </p:nvSpPr>
          <p:spPr>
            <a:xfrm>
              <a:off x="4724400" y="1676400"/>
              <a:ext cx="1605280" cy="1655358"/>
            </a:xfrm>
            <a:prstGeom prst="borderCallout1">
              <a:avLst>
                <a:gd name="adj1" fmla="val 18750"/>
                <a:gd name="adj2" fmla="val -8333"/>
                <a:gd name="adj3" fmla="val 163914"/>
                <a:gd name="adj4" fmla="val -1117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Electrically Conductive Additive</a:t>
              </a:r>
            </a:p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7728" y="5546788"/>
              <a:ext cx="1043432" cy="413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Pb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Grid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4572000" y="4662487"/>
              <a:ext cx="708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H</a:t>
              </a:r>
              <a:r>
                <a:rPr lang="en-US" baseline="30000" dirty="0">
                  <a:latin typeface="Arial" charset="0"/>
                </a:rPr>
                <a:t>+</a:t>
              </a:r>
              <a:r>
                <a:rPr lang="en-US" baseline="-25000" dirty="0">
                  <a:latin typeface="Arial" charset="0"/>
                </a:rPr>
                <a:t>(</a:t>
              </a:r>
              <a:r>
                <a:rPr lang="en-US" baseline="-25000" dirty="0" err="1">
                  <a:latin typeface="Arial" charset="0"/>
                </a:rPr>
                <a:t>aq</a:t>
              </a:r>
              <a:r>
                <a:rPr lang="en-US" baseline="-25000" dirty="0">
                  <a:latin typeface="Arial" charset="0"/>
                </a:rPr>
                <a:t>)</a:t>
              </a: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4572000" y="4967288"/>
              <a:ext cx="108426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dirty="0">
                  <a:latin typeface="Arial" charset="0"/>
                </a:rPr>
                <a:t>HSO</a:t>
              </a:r>
              <a:r>
                <a:rPr lang="en-US" baseline="-25000" dirty="0">
                  <a:latin typeface="Arial" charset="0"/>
                </a:rPr>
                <a:t>4</a:t>
              </a:r>
              <a:r>
                <a:rPr lang="en-US" baseline="30000" dirty="0">
                  <a:latin typeface="Arial" charset="0"/>
                </a:rPr>
                <a:t>-</a:t>
              </a:r>
              <a:r>
                <a:rPr lang="en-US" baseline="-25000" dirty="0">
                  <a:latin typeface="Arial" charset="0"/>
                </a:rPr>
                <a:t>(</a:t>
              </a:r>
              <a:r>
                <a:rPr lang="en-US" baseline="-25000" dirty="0" err="1">
                  <a:latin typeface="Arial" charset="0"/>
                </a:rPr>
                <a:t>aq</a:t>
              </a:r>
              <a:r>
                <a:rPr lang="en-US" baseline="-25000" dirty="0">
                  <a:latin typeface="Arial" charset="0"/>
                </a:rPr>
                <a:t>)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10800000">
              <a:off x="3810000" y="4953000"/>
              <a:ext cx="762000" cy="1588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H="1" flipV="1">
              <a:off x="2743200" y="4343400"/>
              <a:ext cx="802640" cy="66214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05200" y="4800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i</a:t>
            </a:r>
            <a:endParaRPr lang="en-US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BaPbO</a:t>
            </a:r>
            <a:r>
              <a:rPr lang="en-US" baseline="-25000" dirty="0" smtClean="0"/>
              <a:t>3</a:t>
            </a:r>
            <a:r>
              <a:rPr lang="en-US" dirty="0" smtClean="0"/>
              <a:t> (10</a:t>
            </a:r>
            <a:r>
              <a:rPr lang="en-US" baseline="30000" dirty="0" smtClean="0"/>
              <a:t>-4</a:t>
            </a:r>
            <a:r>
              <a:rPr lang="en-US" dirty="0" smtClean="0"/>
              <a:t> </a:t>
            </a:r>
            <a:r>
              <a:rPr lang="el-GR" dirty="0" smtClean="0"/>
              <a:t>Ω</a:t>
            </a:r>
            <a:r>
              <a:rPr lang="en-US" dirty="0" smtClean="0"/>
              <a:t> cm) – increases formation efficiency, but is not long term stable. It decomposes to PbO</a:t>
            </a:r>
            <a:r>
              <a:rPr lang="en-US" baseline="-25000" dirty="0" smtClean="0"/>
              <a:t>2</a:t>
            </a:r>
            <a:r>
              <a:rPr lang="en-US" dirty="0" smtClean="0"/>
              <a:t> and BaSO</a:t>
            </a:r>
            <a:r>
              <a:rPr lang="en-US" baseline="-25000" dirty="0" smtClean="0"/>
              <a:t>4</a:t>
            </a:r>
            <a:r>
              <a:rPr lang="en-US" dirty="0" smtClean="0"/>
              <a:t> at charging potentials.</a:t>
            </a:r>
          </a:p>
          <a:p>
            <a:r>
              <a:rPr lang="en-US" dirty="0" smtClean="0"/>
              <a:t>Graphite, carbon fiber, </a:t>
            </a:r>
            <a:r>
              <a:rPr lang="en-US" dirty="0" err="1" smtClean="0"/>
              <a:t>polyacene</a:t>
            </a:r>
            <a:r>
              <a:rPr lang="en-US" dirty="0" smtClean="0"/>
              <a:t> – carbon based additives oxidize readily.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61722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err="1" smtClean="0"/>
              <a:t>Wen</a:t>
            </a:r>
            <a:r>
              <a:rPr lang="en-AU" sz="1200" dirty="0" smtClean="0"/>
              <a:t>-Hong Kao, S.L. </a:t>
            </a:r>
            <a:r>
              <a:rPr lang="en-AU" sz="1200" dirty="0" err="1" smtClean="0"/>
              <a:t>Haberichter</a:t>
            </a:r>
            <a:r>
              <a:rPr lang="en-AU" sz="1200" dirty="0" smtClean="0"/>
              <a:t>, P. Patel, J. of Electrochemical Society, 141 (1994) 3300-3305.</a:t>
            </a:r>
            <a:endParaRPr lang="en-US" sz="1200" dirty="0" smtClean="0"/>
          </a:p>
          <a:p>
            <a:r>
              <a:rPr lang="en-AU" sz="1200" dirty="0" smtClean="0"/>
              <a:t>S. Wang, B. Xia, G. Yin, P. Shi, J. Power Sources, 55 (1995) 47-52.</a:t>
            </a:r>
            <a:endParaRPr lang="en-US" sz="120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TiSi</a:t>
            </a:r>
            <a:r>
              <a:rPr lang="en-US" baseline="-25000" dirty="0" smtClean="0"/>
              <a:t>2</a:t>
            </a:r>
            <a:r>
              <a:rPr lang="en-US" dirty="0" smtClean="0"/>
              <a:t> – best additive for bipolar LAB substrates.  Stable and conductive.</a:t>
            </a:r>
          </a:p>
          <a:p>
            <a:r>
              <a:rPr lang="en-US" dirty="0" smtClean="0"/>
              <a:t>SnO</a:t>
            </a:r>
            <a:r>
              <a:rPr lang="en-US" baseline="-25000" dirty="0" smtClean="0"/>
              <a:t>2</a:t>
            </a:r>
            <a:r>
              <a:rPr lang="en-US" dirty="0" smtClean="0"/>
              <a:t> coated glass flakes – increased utilization, enhanced formation, and improved 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324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W-H. </a:t>
            </a:r>
            <a:r>
              <a:rPr lang="en-US" sz="1200" dirty="0" smtClean="0"/>
              <a:t>Kao, J. Power Sources, 70 (1998) 8-15.</a:t>
            </a:r>
          </a:p>
          <a:p>
            <a:r>
              <a:rPr lang="en-US" sz="1200" dirty="0" smtClean="0"/>
              <a:t>L.T. Lam, O. Lim, H. </a:t>
            </a:r>
            <a:r>
              <a:rPr lang="en-US" sz="1200" dirty="0" err="1" smtClean="0"/>
              <a:t>Ozgun</a:t>
            </a:r>
            <a:r>
              <a:rPr lang="en-US" sz="1200" dirty="0" smtClean="0"/>
              <a:t>, D.A.J. Rand, J. Power Sources, 48 (1994) 83-111.</a:t>
            </a:r>
            <a:endParaRPr lang="en-US" sz="1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volume fraction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925" y="1371600"/>
            <a:ext cx="458554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0763" y="1419225"/>
            <a:ext cx="478323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" y="6553200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D.B. Edwards, S. Zhang, J. Power Sources, 135 (2004) 297–303.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7912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 % is analogous to volume percent. 1x1 equals one node, supposed to represent one PbO</a:t>
            </a:r>
            <a:r>
              <a:rPr lang="en-US" baseline="-25000" dirty="0" smtClean="0"/>
              <a:t>2</a:t>
            </a:r>
            <a:r>
              <a:rPr lang="en-US" dirty="0" smtClean="0"/>
              <a:t> particle.  Approximately 3-5 µm.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096000" cy="46783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Basis of a hydrogen fuel cell discovered first by putting two platinum electrodes in sulfuric acid.</a:t>
            </a:r>
          </a:p>
          <a:p>
            <a:r>
              <a:rPr lang="en-US" dirty="0" err="1" smtClean="0"/>
              <a:t>Planté</a:t>
            </a:r>
            <a:r>
              <a:rPr lang="en-US" dirty="0" smtClean="0"/>
              <a:t> in 1859 stores energy by permanently polarizing two lead electrodes in sulfuric acid.</a:t>
            </a:r>
          </a:p>
          <a:p>
            <a:pPr lvl="1"/>
            <a:r>
              <a:rPr lang="en-US" dirty="0" smtClean="0"/>
              <a:t>Discovers that the capacity and output dependent on how long he charged it, and how much surface area he had.</a:t>
            </a:r>
          </a:p>
          <a:p>
            <a:pPr lvl="1"/>
            <a:r>
              <a:rPr lang="en-US" dirty="0" err="1" smtClean="0"/>
              <a:t>Planté</a:t>
            </a:r>
            <a:r>
              <a:rPr lang="en-US" dirty="0" smtClean="0"/>
              <a:t> cell yielded the most current for the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295400"/>
            <a:ext cx="23812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" y="6096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http://people.clarkson.edu/~ekatz/scientists/plante2.jpg</a:t>
            </a:r>
          </a:p>
          <a:p>
            <a:r>
              <a:rPr lang="en-US" sz="1200" dirty="0" smtClean="0"/>
              <a:t>H. Bode, Lead-Acid Batteries</a:t>
            </a:r>
            <a:r>
              <a:rPr lang="en-US" sz="1200" smtClean="0"/>
              <a:t>, John Wiley and Sons, Inc.,1977, 1-4.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Paste leady oxide to lead </a:t>
            </a:r>
            <a:r>
              <a:rPr lang="en-US" dirty="0" smtClean="0"/>
              <a:t>strip</a:t>
            </a:r>
            <a:endParaRPr lang="en-US" dirty="0" smtClean="0"/>
          </a:p>
          <a:p>
            <a:r>
              <a:rPr lang="en-US" dirty="0" smtClean="0"/>
              <a:t>Cure in pressure </a:t>
            </a:r>
            <a:r>
              <a:rPr lang="en-US" dirty="0" smtClean="0"/>
              <a:t>cooker</a:t>
            </a:r>
            <a:r>
              <a:rPr lang="en-US" dirty="0" smtClean="0"/>
              <a:t>	 </a:t>
            </a:r>
            <a:r>
              <a:rPr lang="en-US" dirty="0" err="1" smtClean="0"/>
              <a:t>Pb</a:t>
            </a:r>
            <a:r>
              <a:rPr lang="en-US" baseline="30000" dirty="0" smtClean="0"/>
              <a:t>(0) </a:t>
            </a:r>
            <a:r>
              <a:rPr lang="en-US" dirty="0" smtClean="0">
                <a:latin typeface="Arial"/>
                <a:cs typeface="Arial"/>
              </a:rPr>
              <a:t>→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Pb</a:t>
            </a:r>
            <a:r>
              <a:rPr lang="en-US" baseline="30000" dirty="0" smtClean="0">
                <a:sym typeface="Wingdings" pitchFamily="2" charset="2"/>
              </a:rPr>
              <a:t>(II)</a:t>
            </a:r>
          </a:p>
          <a:p>
            <a:r>
              <a:rPr lang="en-US" dirty="0" smtClean="0">
                <a:sym typeface="Wingdings" pitchFamily="2" charset="2"/>
              </a:rPr>
              <a:t>Test for porosity and </a:t>
            </a:r>
            <a:r>
              <a:rPr lang="en-US" dirty="0" err="1" smtClean="0">
                <a:sym typeface="Wingdings" pitchFamily="2" charset="2"/>
              </a:rPr>
              <a:t>Pb</a:t>
            </a:r>
            <a:r>
              <a:rPr lang="en-US" baseline="30000" dirty="0" smtClean="0">
                <a:sym typeface="Wingdings" pitchFamily="2" charset="2"/>
              </a:rPr>
              <a:t>(0) </a:t>
            </a:r>
            <a:r>
              <a:rPr lang="en-US" dirty="0" smtClean="0">
                <a:sym typeface="Wingdings" pitchFamily="2" charset="2"/>
              </a:rPr>
              <a:t>content using water absorption and atomic absorption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Formation </a:t>
            </a:r>
            <a:r>
              <a:rPr lang="en-US" dirty="0" smtClean="0">
                <a:sym typeface="Wingdings" pitchFamily="2" charset="2"/>
              </a:rPr>
              <a:t>charge</a:t>
            </a:r>
            <a:r>
              <a:rPr lang="en-US" dirty="0" smtClean="0">
                <a:sym typeface="Wingdings" pitchFamily="2" charset="2"/>
              </a:rPr>
              <a:t>		</a:t>
            </a:r>
            <a:r>
              <a:rPr lang="en-US" dirty="0" err="1" smtClean="0">
                <a:sym typeface="Wingdings" pitchFamily="2" charset="2"/>
              </a:rPr>
              <a:t>Pb</a:t>
            </a:r>
            <a:r>
              <a:rPr lang="en-US" baseline="30000" dirty="0" smtClean="0">
                <a:sym typeface="Wingdings" pitchFamily="2" charset="2"/>
              </a:rPr>
              <a:t>(II) </a:t>
            </a:r>
            <a:r>
              <a:rPr lang="en-US" dirty="0" smtClean="0">
                <a:cs typeface="Arial"/>
              </a:rPr>
              <a:t>→ </a:t>
            </a:r>
            <a:r>
              <a:rPr lang="en-US" dirty="0" err="1" smtClean="0">
                <a:cs typeface="Arial"/>
              </a:rPr>
              <a:t>Pb</a:t>
            </a:r>
            <a:r>
              <a:rPr lang="en-US" baseline="30000" dirty="0" smtClean="0">
                <a:cs typeface="Arial"/>
              </a:rPr>
              <a:t>(IV)</a:t>
            </a:r>
            <a:r>
              <a:rPr lang="en-US" dirty="0" smtClean="0">
                <a:cs typeface="Arial"/>
              </a:rPr>
              <a:t>O</a:t>
            </a:r>
            <a:r>
              <a:rPr lang="en-US" baseline="-25000" dirty="0" smtClean="0">
                <a:cs typeface="Arial"/>
              </a:rPr>
              <a:t>2</a:t>
            </a:r>
            <a:endParaRPr lang="en-US" baseline="-25000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Take c</a:t>
            </a:r>
            <a:r>
              <a:rPr lang="en-US" dirty="0" smtClean="0">
                <a:sym typeface="Wingdings" pitchFamily="2" charset="2"/>
              </a:rPr>
              <a:t>apacity measurements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0CA3-95BF-4D28-B5C7-A5CBD4B0EF5B}" type="slidenum">
              <a:rPr lang="en-US"/>
              <a:pPr/>
              <a:t>31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Positive Electrode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7000"/>
              </a:lnSpc>
              <a:spcBef>
                <a:spcPct val="0"/>
              </a:spcBef>
            </a:pPr>
            <a:r>
              <a:rPr lang="en-GB" dirty="0" smtClean="0">
                <a:cs typeface="Lucida Sans Unicode" pitchFamily="34" charset="0"/>
              </a:rPr>
              <a:t>The </a:t>
            </a:r>
            <a:r>
              <a:rPr lang="en-GB" dirty="0">
                <a:cs typeface="Lucida Sans Unicode" pitchFamily="34" charset="0"/>
              </a:rPr>
              <a:t>support structure for our battery </a:t>
            </a:r>
            <a:r>
              <a:rPr lang="en-GB" dirty="0" smtClean="0">
                <a:cs typeface="Lucida Sans Unicode" pitchFamily="34" charset="0"/>
              </a:rPr>
              <a:t>electrode is </a:t>
            </a:r>
            <a:r>
              <a:rPr lang="en-GB" dirty="0">
                <a:cs typeface="Lucida Sans Unicode" pitchFamily="34" charset="0"/>
              </a:rPr>
              <a:t>a Teflon ring attached to a sanded lead strip with </a:t>
            </a:r>
            <a:r>
              <a:rPr lang="en-GB" dirty="0" err="1">
                <a:cs typeface="Lucida Sans Unicode" pitchFamily="34" charset="0"/>
              </a:rPr>
              <a:t>cyanoacrylate</a:t>
            </a:r>
            <a:r>
              <a:rPr lang="en-GB" dirty="0">
                <a:cs typeface="Lucida Sans Unicode" pitchFamily="34" charset="0"/>
              </a:rPr>
              <a:t> </a:t>
            </a:r>
            <a:r>
              <a:rPr lang="en-GB" dirty="0" smtClean="0">
                <a:cs typeface="Lucida Sans Unicode" pitchFamily="34" charset="0"/>
              </a:rPr>
              <a:t>superglue</a:t>
            </a:r>
            <a:endParaRPr lang="en-GB" dirty="0" smtClean="0">
              <a:cs typeface="Lucida Sans Unicode" pitchFamily="34" charset="0"/>
            </a:endParaRPr>
          </a:p>
          <a:p>
            <a:pPr>
              <a:lnSpc>
                <a:spcPct val="87000"/>
              </a:lnSpc>
              <a:spcBef>
                <a:spcPct val="0"/>
              </a:spcBef>
            </a:pPr>
            <a:r>
              <a:rPr lang="en-US" dirty="0" smtClean="0"/>
              <a:t>Lead Strips - </a:t>
            </a:r>
            <a:r>
              <a:rPr lang="en-US" dirty="0" err="1" smtClean="0"/>
              <a:t>Pb</a:t>
            </a:r>
            <a:r>
              <a:rPr lang="en-US" dirty="0" smtClean="0"/>
              <a:t> and 4-6% </a:t>
            </a:r>
            <a:r>
              <a:rPr lang="en-US" dirty="0" err="1" smtClean="0"/>
              <a:t>Sb</a:t>
            </a:r>
            <a:endParaRPr lang="en-GB" dirty="0">
              <a:cs typeface="Lucida Sans Unicode" pitchFamily="34" charset="0"/>
            </a:endParaRPr>
          </a:p>
          <a:p>
            <a:pPr>
              <a:lnSpc>
                <a:spcPct val="87000"/>
              </a:lnSpc>
              <a:spcBef>
                <a:spcPct val="0"/>
              </a:spcBef>
            </a:pPr>
            <a:r>
              <a:rPr lang="en-US" dirty="0"/>
              <a:t>Mass without paste taken after super glue </a:t>
            </a:r>
            <a:r>
              <a:rPr lang="en-US" dirty="0" smtClean="0"/>
              <a:t>dries</a:t>
            </a:r>
            <a:r>
              <a:rPr lang="en-GB" dirty="0" smtClean="0">
                <a:cs typeface="Lucida Sans Unicode" pitchFamily="34" charset="0"/>
                <a:hlinkClick r:id="rId2" action="ppaction://hlinksldjump"/>
              </a:rPr>
              <a:t>                </a:t>
            </a:r>
            <a:endParaRPr lang="en-US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2438400" y="4876800"/>
            <a:ext cx="4800600" cy="1311275"/>
            <a:chOff x="1800" y="10524"/>
            <a:chExt cx="7560" cy="1800"/>
          </a:xfrm>
        </p:grpSpPr>
        <p:pic>
          <p:nvPicPr>
            <p:cNvPr id="6" name="Picture 8" descr="paste 2 cop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00" y="10524"/>
              <a:ext cx="4140" cy="1800"/>
            </a:xfrm>
            <a:prstGeom prst="rect">
              <a:avLst/>
            </a:prstGeom>
            <a:noFill/>
          </p:spPr>
        </p:pic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4860" y="11199"/>
              <a:ext cx="4500" cy="765"/>
              <a:chOff x="4860" y="11199"/>
              <a:chExt cx="4500" cy="765"/>
            </a:xfrm>
          </p:grpSpPr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6300" y="11199"/>
                <a:ext cx="3060" cy="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Paste inside Teflon ring (inside volume 0.24 ml)</a:t>
                </a:r>
                <a:endParaRPr kumimoji="0" lang="en-A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 flipH="1">
                <a:off x="4860" y="11394"/>
                <a:ext cx="14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5400" y="10524"/>
              <a:ext cx="2340" cy="720"/>
              <a:chOff x="5760" y="3060"/>
              <a:chExt cx="2340" cy="720"/>
            </a:xfrm>
          </p:grpSpPr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6660" y="3060"/>
                <a:ext cx="144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Pb alloy strip</a:t>
                </a:r>
                <a:endParaRPr kumimoji="0" lang="en-A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Line 3"/>
              <p:cNvSpPr>
                <a:spLocks noChangeShapeType="1"/>
              </p:cNvSpPr>
              <p:nvPr/>
            </p:nvSpPr>
            <p:spPr bwMode="auto">
              <a:xfrm flipH="1">
                <a:off x="5760" y="3345"/>
                <a:ext cx="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8104-7AE1-48C6-9DDB-925590980007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/>
          <a:lstStyle/>
          <a:p>
            <a:r>
              <a:rPr lang="en-US" dirty="0" smtClean="0"/>
              <a:t>Formation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54864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Positive plates formed against commercially available negative plate with polyethylene </a:t>
            </a:r>
            <a:r>
              <a:rPr lang="en-US" sz="2800" dirty="0" smtClean="0"/>
              <a:t>separator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1.1 sp. gr. 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Theoretical </a:t>
            </a:r>
            <a:r>
              <a:rPr lang="en-US" sz="2800" dirty="0" smtClean="0"/>
              <a:t>capacity - </a:t>
            </a:r>
            <a:r>
              <a:rPr lang="en-US" sz="2800" dirty="0"/>
              <a:t>0.2241 </a:t>
            </a:r>
            <a:r>
              <a:rPr lang="en-US" sz="2800" dirty="0" smtClean="0"/>
              <a:t>Ah/g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Fast charge </a:t>
            </a:r>
            <a:r>
              <a:rPr lang="en-US" sz="2800" dirty="0" smtClean="0"/>
              <a:t>- </a:t>
            </a:r>
            <a:r>
              <a:rPr lang="en-US" sz="2800" dirty="0"/>
              <a:t>current to obtain capacity in 24 hrs, to 125% </a:t>
            </a:r>
            <a:r>
              <a:rPr lang="en-US" sz="2800" dirty="0" smtClean="0"/>
              <a:t>capacity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Slow charge – half of fast charge applied for 12 hours, reach 150% </a:t>
            </a:r>
            <a:r>
              <a:rPr lang="en-US" sz="2800" dirty="0" smtClean="0"/>
              <a:t>theoretical</a:t>
            </a:r>
            <a:endParaRPr lang="en-US" sz="2800" dirty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81000" y="6172200"/>
            <a:ext cx="7772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200" dirty="0" smtClean="0"/>
              <a:t>D. Berndt, Maintenance-Free Batteries, second ed., John Wiley &amp; Sons, New York, 1997, p. 103.</a:t>
            </a:r>
            <a:endParaRPr lang="en-US" sz="1200" dirty="0" smtClean="0"/>
          </a:p>
          <a:p>
            <a:pPr>
              <a:spcBef>
                <a:spcPct val="50000"/>
              </a:spcBef>
            </a:pPr>
            <a:r>
              <a:rPr lang="en-US" sz="1200" dirty="0" smtClean="0"/>
              <a:t>N.E. </a:t>
            </a:r>
            <a:r>
              <a:rPr lang="en-US" sz="1200" dirty="0" err="1" smtClean="0"/>
              <a:t>Hehner</a:t>
            </a:r>
            <a:r>
              <a:rPr lang="en-US" sz="1200" dirty="0" smtClean="0"/>
              <a:t>, J.A. </a:t>
            </a:r>
            <a:r>
              <a:rPr lang="en-US" sz="1200" dirty="0" err="1" smtClean="0"/>
              <a:t>Orsino</a:t>
            </a:r>
            <a:r>
              <a:rPr lang="en-US" sz="1200" dirty="0" smtClean="0"/>
              <a:t>, Storage Battery Manufacturing Manual, third ed., IBMA, Largo, Florida, 1986, p. 40-43.</a:t>
            </a:r>
            <a:endParaRPr lang="en-US" sz="1200" dirty="0"/>
          </a:p>
        </p:txBody>
      </p:sp>
      <p:pic>
        <p:nvPicPr>
          <p:cNvPr id="6" name="Picture 4" descr="100_15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19200"/>
            <a:ext cx="3394075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Cell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1D97-4FBD-4698-8AB3-4A6A78030DDB}" type="slidenum">
              <a:rPr lang="en-US"/>
              <a:pPr/>
              <a:t>33</a:t>
            </a:fld>
            <a:endParaRPr lang="en-US"/>
          </a:p>
        </p:txBody>
      </p:sp>
      <p:pic>
        <p:nvPicPr>
          <p:cNvPr id="27651" name="Picture 3" descr="100_15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438400"/>
            <a:ext cx="4724400" cy="35655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24384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Because some of the paste lifted up from the plate, we packed the holes on the formation cell with glass mat to keep slight pressure on the paste during formation.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1143000"/>
          </a:xfrm>
        </p:spPr>
        <p:txBody>
          <a:bodyPr/>
          <a:lstStyle/>
          <a:p>
            <a:r>
              <a:rPr lang="en-US" dirty="0" smtClean="0"/>
              <a:t>Additives tried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Titanium silicide (TiSi</a:t>
            </a:r>
            <a:r>
              <a:rPr lang="en-US" baseline="-25000" dirty="0" smtClean="0"/>
              <a:t>2</a:t>
            </a:r>
            <a:r>
              <a:rPr lang="en-US" dirty="0" smtClean="0"/>
              <a:t> &lt;44 µm particles)</a:t>
            </a:r>
          </a:p>
          <a:p>
            <a:r>
              <a:rPr lang="en-US" dirty="0" smtClean="0"/>
              <a:t>Titanium dioxide fibers (&lt;10 µm diameter)</a:t>
            </a:r>
          </a:p>
          <a:p>
            <a:r>
              <a:rPr lang="en-US" dirty="0" smtClean="0"/>
              <a:t>Titanium dioxide (2-3 µm particles)</a:t>
            </a:r>
          </a:p>
          <a:p>
            <a:r>
              <a:rPr lang="en-US" dirty="0" smtClean="0"/>
              <a:t>Titanium wire (76 µm diameter, chopped)</a:t>
            </a:r>
          </a:p>
          <a:p>
            <a:r>
              <a:rPr lang="en-US" dirty="0" smtClean="0"/>
              <a:t>Tin dioxide (&lt;10 µm particles)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5" name="Group 98"/>
          <p:cNvGraphicFramePr>
            <a:graphicFrameLocks noGrp="1"/>
          </p:cNvGraphicFramePr>
          <p:nvPr/>
        </p:nvGraphicFramePr>
        <p:xfrm>
          <a:off x="5943600" y="762000"/>
          <a:ext cx="3048000" cy="2468880"/>
        </p:xfrm>
        <a:graphic>
          <a:graphicData uri="http://schemas.openxmlformats.org/drawingml/2006/table">
            <a:tbl>
              <a:tblPr/>
              <a:tblGrid>
                <a:gridCol w="1282700"/>
                <a:gridCol w="17653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Material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resistivity (ohm*cm)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PbO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10 - 10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PbSO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TiO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- 10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SnO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10 - 10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TiSi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86400" y="3276600"/>
            <a:ext cx="3505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Conductive additives have to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 certain characteristics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Chemically stable in 27% H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SO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4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Oxidatively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stable at 1.6 – 1.8 V.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Higher conductivity than PbSO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4.</a:t>
            </a:r>
            <a:endParaRPr kumimoji="0" lang="el-GR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867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J. </a:t>
            </a:r>
            <a:r>
              <a:rPr lang="en-US" sz="1200" dirty="0" err="1" smtClean="0"/>
              <a:t>Garche</a:t>
            </a:r>
            <a:r>
              <a:rPr lang="en-US" sz="1200" dirty="0" smtClean="0"/>
              <a:t>, Physical Chemistry Chemical Physics, 3 (2001) 356-367.</a:t>
            </a:r>
          </a:p>
          <a:p>
            <a:r>
              <a:rPr lang="en-US" sz="1200" dirty="0" smtClean="0"/>
              <a:t>H. Braun, K.J. Euler, P. Herger, J. Applied Electrochemistry, 10 (1980) 441-448.</a:t>
            </a:r>
          </a:p>
          <a:p>
            <a:r>
              <a:rPr lang="en-US" sz="1200" dirty="0" smtClean="0"/>
              <a:t>R.W. Mann, L.A. Clevenger, P.D. </a:t>
            </a:r>
            <a:r>
              <a:rPr lang="en-US" sz="1200" dirty="0" err="1" smtClean="0"/>
              <a:t>Agnello</a:t>
            </a:r>
            <a:r>
              <a:rPr lang="en-US" sz="1200" dirty="0" smtClean="0"/>
              <a:t>, F.R. White, IBM Journal of Research &amp; Development, V39, I4 (1995) 403-417.</a:t>
            </a:r>
          </a:p>
          <a:p>
            <a:r>
              <a:rPr lang="en-US" sz="1200" dirty="0" smtClean="0"/>
              <a:t>M.D. Earle, Physical Review, 61 (1942) 56-62.</a:t>
            </a:r>
            <a:endParaRPr lang="en-US" sz="1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Titanium Silicide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26" name="Picture 2" descr="C:\Documents and Settings\Simon\My Documents\work\Battery\SEM\TM-1000\Image.t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47800"/>
            <a:ext cx="6096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70F0C-C571-42AB-9D36-5C868A9B3599}" type="slidenum">
              <a:rPr lang="en-US"/>
              <a:pPr/>
              <a:t>36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High aspect ratios predicted to work best</a:t>
            </a:r>
          </a:p>
        </p:txBody>
      </p:sp>
      <p:grpSp>
        <p:nvGrpSpPr>
          <p:cNvPr id="32817" name="Group 49"/>
          <p:cNvGrpSpPr>
            <a:grpSpLocks/>
          </p:cNvGrpSpPr>
          <p:nvPr/>
        </p:nvGrpSpPr>
        <p:grpSpPr bwMode="auto">
          <a:xfrm>
            <a:off x="381000" y="1524000"/>
            <a:ext cx="6172200" cy="4714875"/>
            <a:chOff x="672" y="960"/>
            <a:chExt cx="3888" cy="2970"/>
          </a:xfrm>
        </p:grpSpPr>
        <p:sp>
          <p:nvSpPr>
            <p:cNvPr id="32774" name="AutoShape 6"/>
            <p:cNvSpPr>
              <a:spLocks noChangeAspect="1" noChangeArrowheads="1"/>
            </p:cNvSpPr>
            <p:nvPr/>
          </p:nvSpPr>
          <p:spPr bwMode="auto">
            <a:xfrm>
              <a:off x="672" y="960"/>
              <a:ext cx="3888" cy="29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816" name="Group 48"/>
            <p:cNvGrpSpPr>
              <a:grpSpLocks/>
            </p:cNvGrpSpPr>
            <p:nvPr/>
          </p:nvGrpSpPr>
          <p:grpSpPr bwMode="auto">
            <a:xfrm>
              <a:off x="768" y="1032"/>
              <a:ext cx="3504" cy="2700"/>
              <a:chOff x="768" y="1032"/>
              <a:chExt cx="3504" cy="2700"/>
            </a:xfrm>
          </p:grpSpPr>
          <p:sp>
            <p:nvSpPr>
              <p:cNvPr id="32776" name="Line 8"/>
              <p:cNvSpPr>
                <a:spLocks noChangeShapeType="1"/>
              </p:cNvSpPr>
              <p:nvPr/>
            </p:nvSpPr>
            <p:spPr bwMode="auto">
              <a:xfrm>
                <a:off x="874" y="1458"/>
                <a:ext cx="1" cy="22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7" name="Line 9"/>
              <p:cNvSpPr>
                <a:spLocks noChangeShapeType="1"/>
              </p:cNvSpPr>
              <p:nvPr/>
            </p:nvSpPr>
            <p:spPr bwMode="auto">
              <a:xfrm>
                <a:off x="1082" y="1458"/>
                <a:ext cx="2" cy="22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8" name="Line 10"/>
              <p:cNvSpPr>
                <a:spLocks noChangeShapeType="1"/>
              </p:cNvSpPr>
              <p:nvPr/>
            </p:nvSpPr>
            <p:spPr bwMode="auto">
              <a:xfrm>
                <a:off x="1920" y="1458"/>
                <a:ext cx="1" cy="22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9" name="Line 11"/>
              <p:cNvSpPr>
                <a:spLocks noChangeShapeType="1"/>
              </p:cNvSpPr>
              <p:nvPr/>
            </p:nvSpPr>
            <p:spPr bwMode="auto">
              <a:xfrm>
                <a:off x="2338" y="1458"/>
                <a:ext cx="2" cy="22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0" name="Text Box 12"/>
              <p:cNvSpPr txBox="1">
                <a:spLocks noChangeArrowheads="1"/>
              </p:cNvSpPr>
              <p:nvPr/>
            </p:nvSpPr>
            <p:spPr bwMode="auto">
              <a:xfrm>
                <a:off x="768" y="1032"/>
                <a:ext cx="576" cy="2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</a:rPr>
                  <a:t>Grid</a:t>
                </a:r>
                <a:endParaRPr lang="en-US" dirty="0"/>
              </a:p>
            </p:txBody>
          </p:sp>
          <p:sp>
            <p:nvSpPr>
              <p:cNvPr id="32781" name="Text Box 13"/>
              <p:cNvSpPr txBox="1">
                <a:spLocks noChangeArrowheads="1"/>
              </p:cNvSpPr>
              <p:nvPr/>
            </p:nvSpPr>
            <p:spPr bwMode="auto">
              <a:xfrm>
                <a:off x="1484" y="1080"/>
                <a:ext cx="628" cy="22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>
                    <a:solidFill>
                      <a:srgbClr val="000000"/>
                    </a:solidFill>
                    <a:latin typeface="Times New Roman" pitchFamily="18" charset="0"/>
                  </a:rPr>
                  <a:t>PbO</a:t>
                </a:r>
                <a:r>
                  <a:rPr lang="en-US" baseline="-250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/>
              </a:p>
            </p:txBody>
          </p:sp>
          <p:sp>
            <p:nvSpPr>
              <p:cNvPr id="32782" name="Text Box 14"/>
              <p:cNvSpPr txBox="1">
                <a:spLocks noChangeArrowheads="1"/>
              </p:cNvSpPr>
              <p:nvPr/>
            </p:nvSpPr>
            <p:spPr bwMode="auto">
              <a:xfrm>
                <a:off x="2544" y="1122"/>
                <a:ext cx="1132" cy="1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>
                    <a:solidFill>
                      <a:srgbClr val="000000"/>
                    </a:solidFill>
                    <a:latin typeface="Times New Roman" pitchFamily="18" charset="0"/>
                  </a:rPr>
                  <a:t>PbSO</a:t>
                </a:r>
                <a:r>
                  <a:rPr lang="en-US" baseline="-250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/>
              </a:p>
            </p:txBody>
          </p:sp>
          <p:sp>
            <p:nvSpPr>
              <p:cNvPr id="32783" name="AutoShape 15"/>
              <p:cNvSpPr>
                <a:spLocks noChangeArrowheads="1"/>
              </p:cNvSpPr>
              <p:nvPr/>
            </p:nvSpPr>
            <p:spPr bwMode="auto">
              <a:xfrm>
                <a:off x="1921" y="2026"/>
                <a:ext cx="575" cy="143"/>
              </a:xfrm>
              <a:prstGeom prst="leftArrow">
                <a:avLst>
                  <a:gd name="adj1" fmla="val 50000"/>
                  <a:gd name="adj2" fmla="val 100524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4" name="Line 16"/>
              <p:cNvSpPr>
                <a:spLocks noChangeShapeType="1"/>
              </p:cNvSpPr>
              <p:nvPr/>
            </p:nvSpPr>
            <p:spPr bwMode="auto">
              <a:xfrm>
                <a:off x="1084" y="2097"/>
                <a:ext cx="8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5" name="Text Box 17"/>
              <p:cNvSpPr txBox="1">
                <a:spLocks noChangeArrowheads="1"/>
              </p:cNvSpPr>
              <p:nvPr/>
            </p:nvSpPr>
            <p:spPr bwMode="auto">
              <a:xfrm>
                <a:off x="2544" y="2022"/>
                <a:ext cx="480" cy="21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>
                    <a:solidFill>
                      <a:srgbClr val="000000"/>
                    </a:solidFill>
                    <a:latin typeface="Times New Roman" pitchFamily="18" charset="0"/>
                  </a:rPr>
                  <a:t>HSO</a:t>
                </a:r>
                <a:r>
                  <a:rPr lang="en-US" baseline="-250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r>
                  <a:rPr lang="en-US" baseline="30000">
                    <a:solidFill>
                      <a:srgbClr val="000000"/>
                    </a:solidFill>
                    <a:latin typeface="Times New Roman" pitchFamily="18" charset="0"/>
                  </a:rPr>
                  <a:t>¯</a:t>
                </a:r>
                <a:endParaRPr lang="en-US"/>
              </a:p>
            </p:txBody>
          </p:sp>
          <p:sp>
            <p:nvSpPr>
              <p:cNvPr id="32786" name="Text Box 18"/>
              <p:cNvSpPr txBox="1">
                <a:spLocks noChangeArrowheads="1"/>
              </p:cNvSpPr>
              <p:nvPr/>
            </p:nvSpPr>
            <p:spPr bwMode="auto">
              <a:xfrm>
                <a:off x="1365" y="1992"/>
                <a:ext cx="171" cy="1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r>
                  <a:rPr lang="en-US" baseline="30000">
                    <a:solidFill>
                      <a:srgbClr val="000000"/>
                    </a:solidFill>
                    <a:latin typeface="Times New Roman" pitchFamily="18" charset="0"/>
                  </a:rPr>
                  <a:t>-</a:t>
                </a:r>
                <a:endParaRPr lang="en-US"/>
              </a:p>
            </p:txBody>
          </p:sp>
          <p:sp>
            <p:nvSpPr>
              <p:cNvPr id="32787" name="AutoShape 19" descr="Newsprint"/>
              <p:cNvSpPr>
                <a:spLocks noChangeArrowheads="1"/>
              </p:cNvSpPr>
              <p:nvPr/>
            </p:nvSpPr>
            <p:spPr bwMode="auto">
              <a:xfrm rot="5400000">
                <a:off x="1954" y="2708"/>
                <a:ext cx="284" cy="627"/>
              </a:xfrm>
              <a:prstGeom prst="can">
                <a:avLst>
                  <a:gd name="adj" fmla="val 55194"/>
                </a:avLst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8" name="AutoShape 20"/>
              <p:cNvSpPr>
                <a:spLocks noChangeArrowheads="1"/>
              </p:cNvSpPr>
              <p:nvPr/>
            </p:nvSpPr>
            <p:spPr bwMode="auto">
              <a:xfrm>
                <a:off x="1782" y="2938"/>
                <a:ext cx="1046" cy="142"/>
              </a:xfrm>
              <a:prstGeom prst="leftArrow">
                <a:avLst>
                  <a:gd name="adj1" fmla="val 50000"/>
                  <a:gd name="adj2" fmla="val 184155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9" name="Text Box 21"/>
              <p:cNvSpPr txBox="1">
                <a:spLocks noChangeArrowheads="1"/>
              </p:cNvSpPr>
              <p:nvPr/>
            </p:nvSpPr>
            <p:spPr bwMode="auto">
              <a:xfrm>
                <a:off x="2592" y="3120"/>
                <a:ext cx="1521" cy="3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r>
                  <a:rPr lang="en-US">
                    <a:solidFill>
                      <a:srgbClr val="000000"/>
                    </a:solidFill>
                    <a:latin typeface="Times New Roman" pitchFamily="18" charset="0"/>
                  </a:rPr>
                  <a:t>HSO</a:t>
                </a:r>
                <a:r>
                  <a:rPr lang="en-US" baseline="-250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r>
                  <a:rPr lang="en-US" baseline="30000">
                    <a:solidFill>
                      <a:srgbClr val="000000"/>
                    </a:solidFill>
                    <a:latin typeface="Times New Roman" pitchFamily="18" charset="0"/>
                  </a:rPr>
                  <a:t>¯</a:t>
                </a:r>
                <a:r>
                  <a:rPr lang="en-US">
                    <a:solidFill>
                      <a:srgbClr val="000000"/>
                    </a:solidFill>
                    <a:latin typeface="Times New Roman" pitchFamily="18" charset="0"/>
                  </a:rPr>
                  <a:t> diffusing enhanced by additives</a:t>
                </a:r>
                <a:endParaRPr lang="en-US"/>
              </a:p>
            </p:txBody>
          </p:sp>
          <p:sp>
            <p:nvSpPr>
              <p:cNvPr id="32790" name="Line 22"/>
              <p:cNvSpPr>
                <a:spLocks noChangeShapeType="1"/>
              </p:cNvSpPr>
              <p:nvPr/>
            </p:nvSpPr>
            <p:spPr bwMode="auto">
              <a:xfrm flipH="1">
                <a:off x="2256" y="1316"/>
                <a:ext cx="432" cy="2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791" name="Line 23"/>
              <p:cNvSpPr>
                <a:spLocks noChangeShapeType="1"/>
              </p:cNvSpPr>
              <p:nvPr/>
            </p:nvSpPr>
            <p:spPr bwMode="auto">
              <a:xfrm>
                <a:off x="944" y="1316"/>
                <a:ext cx="0" cy="2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792" name="Oval 24"/>
              <p:cNvSpPr>
                <a:spLocks noChangeArrowheads="1"/>
              </p:cNvSpPr>
              <p:nvPr/>
            </p:nvSpPr>
            <p:spPr bwMode="auto">
              <a:xfrm>
                <a:off x="1154" y="3448"/>
                <a:ext cx="279" cy="284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793" name="Oval 25"/>
              <p:cNvSpPr>
                <a:spLocks noChangeArrowheads="1"/>
              </p:cNvSpPr>
              <p:nvPr/>
            </p:nvSpPr>
            <p:spPr bwMode="auto">
              <a:xfrm>
                <a:off x="1398" y="3211"/>
                <a:ext cx="558" cy="427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794" name="Oval 26"/>
              <p:cNvSpPr>
                <a:spLocks noChangeArrowheads="1"/>
              </p:cNvSpPr>
              <p:nvPr/>
            </p:nvSpPr>
            <p:spPr bwMode="auto">
              <a:xfrm>
                <a:off x="1154" y="3022"/>
                <a:ext cx="418" cy="284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795" name="Oval 27"/>
              <p:cNvSpPr>
                <a:spLocks noChangeArrowheads="1"/>
              </p:cNvSpPr>
              <p:nvPr/>
            </p:nvSpPr>
            <p:spPr bwMode="auto">
              <a:xfrm>
                <a:off x="1433" y="2453"/>
                <a:ext cx="418" cy="569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796" name="Oval 28"/>
              <p:cNvSpPr>
                <a:spLocks noChangeArrowheads="1"/>
              </p:cNvSpPr>
              <p:nvPr/>
            </p:nvSpPr>
            <p:spPr bwMode="auto">
              <a:xfrm>
                <a:off x="1154" y="2738"/>
                <a:ext cx="279" cy="284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797" name="Oval 29"/>
              <p:cNvSpPr>
                <a:spLocks noChangeArrowheads="1"/>
              </p:cNvSpPr>
              <p:nvPr/>
            </p:nvSpPr>
            <p:spPr bwMode="auto">
              <a:xfrm>
                <a:off x="1154" y="1458"/>
                <a:ext cx="558" cy="426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798" name="Oval 30"/>
              <p:cNvSpPr>
                <a:spLocks noChangeArrowheads="1"/>
              </p:cNvSpPr>
              <p:nvPr/>
            </p:nvSpPr>
            <p:spPr bwMode="auto">
              <a:xfrm>
                <a:off x="1433" y="1884"/>
                <a:ext cx="418" cy="142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799" name="Oval 31"/>
              <p:cNvSpPr>
                <a:spLocks noChangeArrowheads="1"/>
              </p:cNvSpPr>
              <p:nvPr/>
            </p:nvSpPr>
            <p:spPr bwMode="auto">
              <a:xfrm>
                <a:off x="1712" y="1458"/>
                <a:ext cx="279" cy="284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800" name="Oval 32" descr="Granite"/>
              <p:cNvSpPr>
                <a:spLocks noChangeArrowheads="1"/>
              </p:cNvSpPr>
              <p:nvPr/>
            </p:nvSpPr>
            <p:spPr bwMode="auto">
              <a:xfrm>
                <a:off x="1991" y="1458"/>
                <a:ext cx="279" cy="426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801" name="Oval 33" descr="Granite"/>
              <p:cNvSpPr>
                <a:spLocks noChangeArrowheads="1"/>
              </p:cNvSpPr>
              <p:nvPr/>
            </p:nvSpPr>
            <p:spPr bwMode="auto">
              <a:xfrm>
                <a:off x="1851" y="2169"/>
                <a:ext cx="419" cy="142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802" name="Oval 34" descr="Granite"/>
              <p:cNvSpPr>
                <a:spLocks noChangeArrowheads="1"/>
              </p:cNvSpPr>
              <p:nvPr/>
            </p:nvSpPr>
            <p:spPr bwMode="auto">
              <a:xfrm>
                <a:off x="1851" y="2311"/>
                <a:ext cx="279" cy="284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803" name="Oval 35" descr="Granite"/>
              <p:cNvSpPr>
                <a:spLocks noChangeArrowheads="1"/>
              </p:cNvSpPr>
              <p:nvPr/>
            </p:nvSpPr>
            <p:spPr bwMode="auto">
              <a:xfrm>
                <a:off x="1991" y="1884"/>
                <a:ext cx="418" cy="142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804" name="Oval 36" descr="Granite"/>
              <p:cNvSpPr>
                <a:spLocks noChangeArrowheads="1"/>
              </p:cNvSpPr>
              <p:nvPr/>
            </p:nvSpPr>
            <p:spPr bwMode="auto">
              <a:xfrm>
                <a:off x="1991" y="3448"/>
                <a:ext cx="418" cy="284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805" name="Oval 37" descr="Granite"/>
              <p:cNvSpPr>
                <a:spLocks noChangeArrowheads="1"/>
              </p:cNvSpPr>
              <p:nvPr/>
            </p:nvSpPr>
            <p:spPr bwMode="auto">
              <a:xfrm>
                <a:off x="1991" y="3164"/>
                <a:ext cx="279" cy="284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806" name="Oval 38" descr="Granite"/>
              <p:cNvSpPr>
                <a:spLocks noChangeArrowheads="1"/>
              </p:cNvSpPr>
              <p:nvPr/>
            </p:nvSpPr>
            <p:spPr bwMode="auto">
              <a:xfrm>
                <a:off x="1991" y="2595"/>
                <a:ext cx="139" cy="285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807" name="Oval 39" descr="Granite"/>
              <p:cNvSpPr>
                <a:spLocks noChangeArrowheads="1"/>
              </p:cNvSpPr>
              <p:nvPr/>
            </p:nvSpPr>
            <p:spPr bwMode="auto">
              <a:xfrm>
                <a:off x="2130" y="2169"/>
                <a:ext cx="279" cy="284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808" name="Oval 40"/>
              <p:cNvSpPr>
                <a:spLocks noChangeArrowheads="1"/>
              </p:cNvSpPr>
              <p:nvPr/>
            </p:nvSpPr>
            <p:spPr bwMode="auto">
              <a:xfrm>
                <a:off x="1572" y="3022"/>
                <a:ext cx="279" cy="284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809" name="Oval 41"/>
              <p:cNvSpPr>
                <a:spLocks noChangeArrowheads="1"/>
              </p:cNvSpPr>
              <p:nvPr/>
            </p:nvSpPr>
            <p:spPr bwMode="auto">
              <a:xfrm>
                <a:off x="1293" y="2169"/>
                <a:ext cx="558" cy="284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810" name="Oval 42"/>
              <p:cNvSpPr>
                <a:spLocks noChangeArrowheads="1"/>
              </p:cNvSpPr>
              <p:nvPr/>
            </p:nvSpPr>
            <p:spPr bwMode="auto">
              <a:xfrm>
                <a:off x="1154" y="2311"/>
                <a:ext cx="279" cy="427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811" name="Line 43"/>
              <p:cNvSpPr>
                <a:spLocks noChangeShapeType="1"/>
              </p:cNvSpPr>
              <p:nvPr/>
            </p:nvSpPr>
            <p:spPr bwMode="auto">
              <a:xfrm flipH="1">
                <a:off x="1433" y="1316"/>
                <a:ext cx="139" cy="2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812" name="Line 44"/>
              <p:cNvSpPr>
                <a:spLocks noChangeShapeType="1"/>
              </p:cNvSpPr>
              <p:nvPr/>
            </p:nvSpPr>
            <p:spPr bwMode="auto">
              <a:xfrm>
                <a:off x="1712" y="1316"/>
                <a:ext cx="139" cy="2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813" name="Oval 45"/>
              <p:cNvSpPr>
                <a:spLocks noChangeArrowheads="1"/>
              </p:cNvSpPr>
              <p:nvPr/>
            </p:nvSpPr>
            <p:spPr bwMode="auto">
              <a:xfrm>
                <a:off x="2130" y="2453"/>
                <a:ext cx="419" cy="285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814" name="Text Box 46"/>
              <p:cNvSpPr txBox="1">
                <a:spLocks noChangeArrowheads="1"/>
              </p:cNvSpPr>
              <p:nvPr/>
            </p:nvSpPr>
            <p:spPr bwMode="auto">
              <a:xfrm>
                <a:off x="3072" y="2064"/>
                <a:ext cx="1200" cy="427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r>
                  <a:rPr lang="en-US">
                    <a:solidFill>
                      <a:srgbClr val="000000"/>
                    </a:solidFill>
                    <a:latin typeface="Times New Roman" pitchFamily="18" charset="0"/>
                  </a:rPr>
                  <a:t>Electrically isolated PbO</a:t>
                </a:r>
                <a:r>
                  <a:rPr lang="en-US" baseline="-250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/>
              </a:p>
            </p:txBody>
          </p:sp>
          <p:sp>
            <p:nvSpPr>
              <p:cNvPr id="32815" name="Line 47"/>
              <p:cNvSpPr>
                <a:spLocks noChangeShapeType="1"/>
              </p:cNvSpPr>
              <p:nvPr/>
            </p:nvSpPr>
            <p:spPr bwMode="auto">
              <a:xfrm flipH="1">
                <a:off x="2409" y="2304"/>
                <a:ext cx="567" cy="29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32819" name="Line 51"/>
          <p:cNvSpPr>
            <a:spLocks noChangeShapeType="1"/>
          </p:cNvSpPr>
          <p:nvPr/>
        </p:nvSpPr>
        <p:spPr bwMode="auto">
          <a:xfrm flipH="1">
            <a:off x="1905000" y="4191000"/>
            <a:ext cx="9906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20" name="Line 52"/>
          <p:cNvSpPr>
            <a:spLocks noChangeShapeType="1"/>
          </p:cNvSpPr>
          <p:nvPr/>
        </p:nvSpPr>
        <p:spPr bwMode="auto">
          <a:xfrm flipH="1" flipV="1">
            <a:off x="2743200" y="42672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21" name="Text Box 53"/>
          <p:cNvSpPr txBox="1">
            <a:spLocks noChangeArrowheads="1"/>
          </p:cNvSpPr>
          <p:nvPr/>
        </p:nvSpPr>
        <p:spPr bwMode="auto">
          <a:xfrm>
            <a:off x="3962400" y="41910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Times New Roman" pitchFamily="18" charset="0"/>
              </a:rPr>
              <a:t>Conductive fiber connects isolated sections</a:t>
            </a:r>
          </a:p>
        </p:txBody>
      </p:sp>
      <p:sp>
        <p:nvSpPr>
          <p:cNvPr id="32822" name="Text Box 54"/>
          <p:cNvSpPr txBox="1">
            <a:spLocks noChangeArrowheads="1"/>
          </p:cNvSpPr>
          <p:nvPr/>
        </p:nvSpPr>
        <p:spPr bwMode="auto">
          <a:xfrm>
            <a:off x="6629400" y="1676400"/>
            <a:ext cx="2362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Longer  additive lengths mean increase probability that they will connect isolated lead dioxide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of TiO</a:t>
            </a:r>
            <a:r>
              <a:rPr lang="en-US" baseline="-25000" dirty="0" smtClean="0"/>
              <a:t>2</a:t>
            </a:r>
            <a:r>
              <a:rPr lang="en-US" dirty="0" smtClean="0"/>
              <a:t> additive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Titanium(IV) </a:t>
            </a:r>
            <a:r>
              <a:rPr lang="en-US" dirty="0" err="1" smtClean="0"/>
              <a:t>isopropoxide</a:t>
            </a:r>
            <a:r>
              <a:rPr lang="en-US" dirty="0" smtClean="0"/>
              <a:t> added to water acidified with </a:t>
            </a:r>
            <a:r>
              <a:rPr lang="en-US" dirty="0" err="1" smtClean="0"/>
              <a:t>HCl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Chopped cotton fiber soaked in </a:t>
            </a:r>
            <a:r>
              <a:rPr lang="en-US" dirty="0" smtClean="0"/>
              <a:t>solution</a:t>
            </a:r>
            <a:endParaRPr lang="en-US" dirty="0" smtClean="0"/>
          </a:p>
          <a:p>
            <a:r>
              <a:rPr lang="en-US" dirty="0" smtClean="0"/>
              <a:t>Fibers filtered out of solution and placed in furnace at 450°C until cotton is </a:t>
            </a:r>
            <a:r>
              <a:rPr lang="en-US" dirty="0" smtClean="0"/>
              <a:t>gone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096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M. </a:t>
            </a:r>
            <a:r>
              <a:rPr lang="en-US" sz="1200" dirty="0" err="1" smtClean="0"/>
              <a:t>Kh</a:t>
            </a:r>
            <a:r>
              <a:rPr lang="en-US" sz="1200" dirty="0" smtClean="0"/>
              <a:t> </a:t>
            </a:r>
            <a:r>
              <a:rPr lang="en-US" sz="1200" dirty="0" err="1" smtClean="0"/>
              <a:t>Aminian</a:t>
            </a:r>
            <a:r>
              <a:rPr lang="en-US" sz="1200" dirty="0" smtClean="0"/>
              <a:t>, N. </a:t>
            </a:r>
            <a:r>
              <a:rPr lang="en-US" sz="1200" dirty="0" err="1" smtClean="0"/>
              <a:t>Taghavinia</a:t>
            </a:r>
            <a:r>
              <a:rPr lang="en-US" sz="1200" dirty="0" smtClean="0"/>
              <a:t>, A. </a:t>
            </a:r>
            <a:r>
              <a:rPr lang="en-US" sz="1200" dirty="0" err="1" smtClean="0"/>
              <a:t>Iraji-zad</a:t>
            </a:r>
            <a:r>
              <a:rPr lang="en-US" sz="1200" dirty="0" smtClean="0"/>
              <a:t>, S.M. </a:t>
            </a:r>
            <a:r>
              <a:rPr lang="en-US" sz="1200" dirty="0" err="1" smtClean="0"/>
              <a:t>Mahdavi</a:t>
            </a:r>
            <a:r>
              <a:rPr lang="en-US" sz="1200" dirty="0" smtClean="0"/>
              <a:t>, M. </a:t>
            </a:r>
            <a:r>
              <a:rPr lang="en-US" sz="1200" dirty="0" err="1" smtClean="0"/>
              <a:t>Chavoshi</a:t>
            </a:r>
            <a:r>
              <a:rPr lang="en-US" sz="1200" dirty="0" smtClean="0"/>
              <a:t>, S. </a:t>
            </a:r>
            <a:r>
              <a:rPr lang="en-US" sz="1200" dirty="0" err="1" smtClean="0"/>
              <a:t>Ahmadian</a:t>
            </a:r>
            <a:r>
              <a:rPr lang="en-US" sz="1200" dirty="0" smtClean="0"/>
              <a:t>, Nanotechnology, 17 (2006) 520-525.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B759-921B-4CC9-B56B-38AC0BE0ACCF}" type="slidenum">
              <a:rPr lang="en-US"/>
              <a:pPr/>
              <a:t>38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3124200" cy="838200"/>
          </a:xfrm>
        </p:spPr>
        <p:txBody>
          <a:bodyPr/>
          <a:lstStyle/>
          <a:p>
            <a:r>
              <a:rPr lang="en-US" sz="3600" dirty="0" smtClean="0"/>
              <a:t>TiO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fibers</a:t>
            </a:r>
            <a:endParaRPr lang="en-US" sz="3600" dirty="0"/>
          </a:p>
        </p:txBody>
      </p:sp>
      <p:pic>
        <p:nvPicPr>
          <p:cNvPr id="31748" name="Picture 4" descr="TiO2Fibers_LargeMass_300X_SE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TiO2Fibers_5900X_SE3"/>
          <p:cNvPicPr>
            <a:picLocks noChangeAspect="1" noChangeArrowheads="1"/>
          </p:cNvPicPr>
          <p:nvPr/>
        </p:nvPicPr>
        <p:blipFill>
          <a:blip r:embed="rId3"/>
          <a:srcRect l="18421" r="19737"/>
          <a:stretch>
            <a:fillRect/>
          </a:stretch>
        </p:blipFill>
        <p:spPr bwMode="auto">
          <a:xfrm>
            <a:off x="5410200" y="152400"/>
            <a:ext cx="358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7FA79-FD7B-4EE1-894D-B0E3492FBCCE}" type="slidenum">
              <a:rPr lang="en-US"/>
              <a:pPr/>
              <a:t>39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Titanium fiber after cycling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57200" y="1600200"/>
            <a:ext cx="8001000" cy="3733800"/>
            <a:chOff x="457200" y="1600200"/>
            <a:chExt cx="8001000" cy="3733800"/>
          </a:xfrm>
        </p:grpSpPr>
        <p:grpSp>
          <p:nvGrpSpPr>
            <p:cNvPr id="10" name="Group 9"/>
            <p:cNvGrpSpPr/>
            <p:nvPr/>
          </p:nvGrpSpPr>
          <p:grpSpPr>
            <a:xfrm>
              <a:off x="457200" y="1600200"/>
              <a:ext cx="7467600" cy="3733800"/>
              <a:chOff x="457200" y="1600200"/>
              <a:chExt cx="8686800" cy="4572000"/>
            </a:xfrm>
          </p:grpSpPr>
          <p:pic>
            <p:nvPicPr>
              <p:cNvPr id="37892" name="Picture 4" descr="titanium fiber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57200" y="1600200"/>
                <a:ext cx="6096000" cy="4572000"/>
              </a:xfrm>
              <a:prstGeom prst="rect">
                <a:avLst/>
              </a:prstGeom>
              <a:noFill/>
            </p:spPr>
          </p:pic>
          <p:sp>
            <p:nvSpPr>
              <p:cNvPr id="37894" name="Line 6"/>
              <p:cNvSpPr>
                <a:spLocks noChangeShapeType="1"/>
              </p:cNvSpPr>
              <p:nvPr/>
            </p:nvSpPr>
            <p:spPr bwMode="auto">
              <a:xfrm flipH="1">
                <a:off x="5638800" y="4267200"/>
                <a:ext cx="1219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5" name="Line 7"/>
              <p:cNvSpPr>
                <a:spLocks noChangeShapeType="1"/>
              </p:cNvSpPr>
              <p:nvPr/>
            </p:nvSpPr>
            <p:spPr bwMode="auto">
              <a:xfrm flipH="1">
                <a:off x="5867400" y="4419600"/>
                <a:ext cx="1066800" cy="914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6" name="Text Box 8"/>
              <p:cNvSpPr txBox="1">
                <a:spLocks noChangeArrowheads="1"/>
              </p:cNvSpPr>
              <p:nvPr/>
            </p:nvSpPr>
            <p:spPr bwMode="auto">
              <a:xfrm>
                <a:off x="6934200" y="4191000"/>
                <a:ext cx="22098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Titanium</a:t>
                </a:r>
              </a:p>
            </p:txBody>
          </p:sp>
          <p:sp>
            <p:nvSpPr>
              <p:cNvPr id="37897" name="Line 9"/>
              <p:cNvSpPr>
                <a:spLocks noChangeShapeType="1"/>
              </p:cNvSpPr>
              <p:nvPr/>
            </p:nvSpPr>
            <p:spPr bwMode="auto">
              <a:xfrm flipH="1" flipV="1">
                <a:off x="6172200" y="2133600"/>
                <a:ext cx="10668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8" name="Text Box 10"/>
              <p:cNvSpPr txBox="1">
                <a:spLocks noChangeArrowheads="1"/>
              </p:cNvSpPr>
              <p:nvPr/>
            </p:nvSpPr>
            <p:spPr bwMode="auto">
              <a:xfrm>
                <a:off x="7315200" y="2057400"/>
                <a:ext cx="14478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Dynel</a:t>
                </a: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 rot="10800000" flipV="1">
              <a:off x="5257800" y="2895600"/>
              <a:ext cx="1295400" cy="762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629400" y="26670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Lead Dioxide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33400" y="55626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4x optical microscope image of the surface of the positive active material.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Reactions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524000" y="5486400"/>
            <a:ext cx="6553200" cy="445532"/>
            <a:chOff x="1524000" y="5486400"/>
            <a:chExt cx="6553200" cy="445532"/>
          </a:xfrm>
        </p:grpSpPr>
        <p:sp>
          <p:nvSpPr>
            <p:cNvPr id="5" name="TextBox 4"/>
            <p:cNvSpPr txBox="1"/>
            <p:nvPr/>
          </p:nvSpPr>
          <p:spPr>
            <a:xfrm>
              <a:off x="1524000" y="55626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Positive Plate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43600" y="54864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Negative Plate</a:t>
              </a:r>
              <a:endParaRPr lang="en-US" dirty="0"/>
            </a:p>
          </p:txBody>
        </p:sp>
      </p:grpSp>
      <p:pic>
        <p:nvPicPr>
          <p:cNvPr id="11" name="Picture 10" descr="reactions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14400"/>
            <a:ext cx="6115050" cy="4581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6183868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Potential around 2 V depending on acid concentration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026" name="Picture 2" descr="C:\Documents and Settings\Simon\My Documents\work\Battery\Ring Data\100_15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6954701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Titanium Dioxide and Silicide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50292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Utilization = capacity/theoretical capacity.</a:t>
            </a:r>
          </a:p>
          <a:p>
            <a:endParaRPr lang="en-US" dirty="0" smtClean="0"/>
          </a:p>
          <a:p>
            <a:r>
              <a:rPr lang="en-US" dirty="0" smtClean="0"/>
              <a:t>TiO</a:t>
            </a:r>
            <a:r>
              <a:rPr lang="en-US" baseline="-25000" dirty="0" smtClean="0"/>
              <a:t>2</a:t>
            </a:r>
            <a:r>
              <a:rPr lang="en-US" dirty="0" smtClean="0"/>
              <a:t> probably about 1x1 node, TiSi</a:t>
            </a:r>
            <a:r>
              <a:rPr lang="en-US" baseline="-25000" dirty="0" smtClean="0"/>
              <a:t>2</a:t>
            </a:r>
            <a:r>
              <a:rPr lang="en-US" dirty="0" smtClean="0"/>
              <a:t> about 10x10 or less.</a:t>
            </a:r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990601" y="1143000"/>
          <a:ext cx="6634162" cy="4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dirty="0" smtClean="0"/>
              <a:t>Titanium wire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4294967295"/>
          </p:nvPr>
        </p:nvGraphicFramePr>
        <p:xfrm>
          <a:off x="4572000" y="2057400"/>
          <a:ext cx="44196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0" y="1676400"/>
          <a:ext cx="457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10200" y="1600200"/>
            <a:ext cx="350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Percent Change in Utilization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 Dioxide Powder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4495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5638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Although there isn’t a significant change in utilization, the formation was enhanced, which is beneficial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4953000" y="2209800"/>
          <a:ext cx="40005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0" y="160020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Percent Change in Utilization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additives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Additives used in the active material have limits.  A little bit of a good thing will be detrimental if too much is added</a:t>
            </a:r>
          </a:p>
          <a:p>
            <a:pPr lvl="1"/>
            <a:r>
              <a:rPr lang="en-US" dirty="0" smtClean="0"/>
              <a:t>Replaces active material with inactive compound</a:t>
            </a:r>
          </a:p>
          <a:p>
            <a:pPr lvl="1"/>
            <a:r>
              <a:rPr lang="en-US" dirty="0" smtClean="0"/>
              <a:t>Reduces cohesion of the paste, and therefore reduces </a:t>
            </a:r>
            <a:r>
              <a:rPr lang="en-US" dirty="0" smtClean="0"/>
              <a:t>life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C7B2-3849-491A-80B6-3ACAD5E7C50D}" type="slidenum">
              <a:rPr lang="en-US"/>
              <a:pPr/>
              <a:t>46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Titanium dioxide particles (2-3 µm)</a:t>
            </a:r>
          </a:p>
          <a:p>
            <a:pPr lvl="1"/>
            <a:r>
              <a:rPr lang="en-US" dirty="0" smtClean="0"/>
              <a:t>No benefits</a:t>
            </a:r>
          </a:p>
          <a:p>
            <a:r>
              <a:rPr lang="en-US" dirty="0" smtClean="0"/>
              <a:t>Titanium dioxide fibers (&lt;10 µm </a:t>
            </a:r>
            <a:r>
              <a:rPr lang="en-US" dirty="0" err="1" smtClean="0"/>
              <a:t>diam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 benefits</a:t>
            </a:r>
          </a:p>
          <a:p>
            <a:pPr lvl="1"/>
            <a:r>
              <a:rPr lang="en-US" dirty="0" smtClean="0"/>
              <a:t>SEM after pasting shows no evidence of fibers</a:t>
            </a:r>
          </a:p>
          <a:p>
            <a:r>
              <a:rPr lang="en-US" dirty="0" smtClean="0"/>
              <a:t>Titanium silicide (&lt;44 µm)</a:t>
            </a:r>
          </a:p>
          <a:p>
            <a:pPr lvl="1"/>
            <a:r>
              <a:rPr lang="en-US" dirty="0" smtClean="0"/>
              <a:t>No benefits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Titanium Fiber (76 um Diameter)</a:t>
            </a:r>
          </a:p>
          <a:p>
            <a:pPr lvl="1"/>
            <a:r>
              <a:rPr lang="en-US" dirty="0" smtClean="0"/>
              <a:t>Formation improved</a:t>
            </a:r>
          </a:p>
          <a:p>
            <a:pPr lvl="1"/>
            <a:r>
              <a:rPr lang="en-US" dirty="0" smtClean="0"/>
              <a:t>Utilization improved by 12.3% at 10 </a:t>
            </a:r>
            <a:r>
              <a:rPr lang="en-US" dirty="0" err="1" smtClean="0"/>
              <a:t>mA</a:t>
            </a:r>
            <a:r>
              <a:rPr lang="en-US" dirty="0" smtClean="0"/>
              <a:t>/cm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Tin dioxide (&lt;10 µm)</a:t>
            </a:r>
          </a:p>
          <a:p>
            <a:pPr lvl="1"/>
            <a:r>
              <a:rPr lang="en-US" dirty="0" smtClean="0"/>
              <a:t>Formation improved, as evidenced by the change in color of the electrodes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work necessary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Currently running tantalum. Although it is expensive and more dense than lead, it’s corrosion resistant </a:t>
            </a:r>
            <a:r>
              <a:rPr lang="en-US" dirty="0" smtClean="0"/>
              <a:t>and may </a:t>
            </a:r>
            <a:r>
              <a:rPr lang="en-US" dirty="0" smtClean="0"/>
              <a:t>at least reinforce </a:t>
            </a:r>
            <a:r>
              <a:rPr lang="en-US" dirty="0" smtClean="0"/>
              <a:t>the model</a:t>
            </a:r>
            <a:endParaRPr lang="en-US" dirty="0" smtClean="0"/>
          </a:p>
          <a:p>
            <a:r>
              <a:rPr lang="en-US" dirty="0" smtClean="0"/>
              <a:t>Looking for a coated fiber, possibly </a:t>
            </a:r>
            <a:r>
              <a:rPr lang="en-US" dirty="0" err="1" smtClean="0"/>
              <a:t>Dynel</a:t>
            </a:r>
            <a:r>
              <a:rPr lang="en-US" dirty="0" smtClean="0"/>
              <a:t> or glass fiber coated with titanium or tin </a:t>
            </a:r>
            <a:r>
              <a:rPr lang="en-US" dirty="0" smtClean="0"/>
              <a:t>alloys</a:t>
            </a:r>
            <a:endParaRPr lang="en-US" dirty="0" smtClean="0"/>
          </a:p>
          <a:p>
            <a:r>
              <a:rPr lang="en-US" dirty="0" smtClean="0"/>
              <a:t>Necessary to test promising materials in full size battery plates, to verify </a:t>
            </a:r>
            <a:r>
              <a:rPr lang="en-US" dirty="0" smtClean="0"/>
              <a:t>behavior on larger 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Dr. I. Francis Cheng</a:t>
            </a:r>
          </a:p>
          <a:p>
            <a:r>
              <a:rPr lang="en-US" dirty="0" smtClean="0"/>
              <a:t>Dr. Dean Edwards</a:t>
            </a:r>
          </a:p>
          <a:p>
            <a:r>
              <a:rPr lang="en-US" dirty="0" err="1" smtClean="0"/>
              <a:t>Rubha</a:t>
            </a:r>
            <a:r>
              <a:rPr lang="en-US" dirty="0" smtClean="0"/>
              <a:t> </a:t>
            </a:r>
            <a:r>
              <a:rPr lang="en-US" dirty="0" err="1" smtClean="0"/>
              <a:t>Ponraj</a:t>
            </a:r>
            <a:endParaRPr lang="en-US" dirty="0" smtClean="0"/>
          </a:p>
          <a:p>
            <a:r>
              <a:rPr lang="en-US" dirty="0" smtClean="0"/>
              <a:t>Dr. Derek </a:t>
            </a:r>
            <a:r>
              <a:rPr lang="en-US" dirty="0" err="1" smtClean="0"/>
              <a:t>Laine</a:t>
            </a:r>
            <a:endParaRPr lang="en-US" dirty="0" smtClean="0"/>
          </a:p>
          <a:p>
            <a:r>
              <a:rPr lang="en-US" dirty="0" smtClean="0"/>
              <a:t>Dr. Kenichi Shimizu</a:t>
            </a:r>
          </a:p>
          <a:p>
            <a:r>
              <a:rPr lang="en-US" dirty="0" smtClean="0"/>
              <a:t>Dr. Song Zhang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Dr. and Mrs. Renfrew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Office of Naval Research Award Number:  N00014-04-1-0612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Department of Chemistry faculty and </a:t>
            </a:r>
            <a:r>
              <a:rPr lang="en-US" dirty="0" smtClean="0"/>
              <a:t>staff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026" name="Picture 2" descr="C:\Documents and Settings\Simon\My Documents\My Pictures\100_1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78523"/>
            <a:ext cx="39624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battery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r>
              <a:rPr lang="en-US" dirty="0" smtClean="0"/>
              <a:t>Over next 100 years, a series of improvements were </a:t>
            </a:r>
            <a:r>
              <a:rPr lang="en-US" dirty="0" smtClean="0"/>
              <a:t>made:</a:t>
            </a:r>
            <a:endParaRPr lang="en-US" dirty="0" smtClean="0"/>
          </a:p>
          <a:p>
            <a:pPr lvl="1"/>
            <a:r>
              <a:rPr lang="en-US" dirty="0" smtClean="0"/>
              <a:t>Lead oxide pasted to lead grids for increased surface area and amount of active material.</a:t>
            </a:r>
          </a:p>
          <a:p>
            <a:pPr lvl="1"/>
            <a:r>
              <a:rPr lang="en-US" dirty="0" smtClean="0"/>
              <a:t>Alloyed lead to increase strength of grid.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100_17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96000" y="2438400"/>
            <a:ext cx="28956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79C0-9A23-4A0B-AABF-DDD15A9D7ADD}" type="slidenum">
              <a:rPr lang="en-US"/>
              <a:pPr/>
              <a:t>50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of </a:t>
            </a:r>
            <a:r>
              <a:rPr lang="en-US" dirty="0" smtClean="0"/>
              <a:t>paste </a:t>
            </a:r>
            <a:r>
              <a:rPr lang="en-US" dirty="0"/>
              <a:t>preparation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0.5</a:t>
            </a:r>
            <a:r>
              <a:rPr lang="en-US" sz="2800" dirty="0"/>
              <a:t>% </a:t>
            </a:r>
            <a:r>
              <a:rPr lang="en-US" sz="2800" dirty="0" err="1"/>
              <a:t>Dynel</a:t>
            </a:r>
            <a:r>
              <a:rPr lang="en-US" sz="2800" dirty="0"/>
              <a:t> fibers, </a:t>
            </a:r>
            <a:r>
              <a:rPr lang="en-US" sz="2800" dirty="0" smtClean="0"/>
              <a:t>variable amount of additive, and leady oxide for </a:t>
            </a:r>
            <a:r>
              <a:rPr lang="en-US" sz="2800" dirty="0"/>
              <a:t>total mass of 10 </a:t>
            </a:r>
            <a:r>
              <a:rPr lang="en-US" sz="2800" dirty="0" smtClean="0"/>
              <a:t>g.</a:t>
            </a:r>
          </a:p>
          <a:p>
            <a:r>
              <a:rPr lang="en-US" sz="2800" dirty="0" smtClean="0"/>
              <a:t>1.2 ml of DI water.</a:t>
            </a:r>
            <a:endParaRPr lang="en-US" sz="2800" dirty="0"/>
          </a:p>
          <a:p>
            <a:r>
              <a:rPr lang="en-US" sz="2800" dirty="0"/>
              <a:t>1 ml of 1.4 sp.gr. 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Additional water until paste reaches maximum density.</a:t>
            </a:r>
            <a:endParaRPr lang="en-US" sz="2800" dirty="0"/>
          </a:p>
          <a:p>
            <a:r>
              <a:rPr lang="en-US" sz="2800" dirty="0" smtClean="0"/>
              <a:t>Our </a:t>
            </a:r>
            <a:r>
              <a:rPr lang="en-US" sz="2800" dirty="0"/>
              <a:t>densities around 2.5 – 3.5 g/cm</a:t>
            </a:r>
            <a:r>
              <a:rPr lang="en-US" sz="2800" baseline="30000" dirty="0"/>
              <a:t>3</a:t>
            </a:r>
            <a:r>
              <a:rPr lang="en-US" sz="2800" dirty="0"/>
              <a:t>.</a:t>
            </a:r>
          </a:p>
          <a:p>
            <a:r>
              <a:rPr lang="en-US" sz="2800" dirty="0"/>
              <a:t>Teflon rings filled with </a:t>
            </a:r>
            <a:r>
              <a:rPr lang="en-US" sz="2800" dirty="0" smtClean="0"/>
              <a:t>paste.</a:t>
            </a:r>
            <a:r>
              <a:rPr lang="en-US" sz="2800" dirty="0" smtClean="0">
                <a:hlinkClick r:id="rId2" action="ppaction://hlinksldjump"/>
              </a:rPr>
              <a:t>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4964-1055-42D8-8D36-6EB4CBA33591}" type="slidenum">
              <a:rPr lang="en-US"/>
              <a:pPr/>
              <a:t>51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Hydroset</a:t>
            </a:r>
            <a:r>
              <a:rPr lang="en-US" dirty="0" smtClean="0"/>
              <a:t> and Testing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/>
              <a:t>Hydroset</a:t>
            </a:r>
            <a:r>
              <a:rPr lang="en-US" sz="2800" dirty="0"/>
              <a:t> process converts Pb</a:t>
            </a:r>
            <a:r>
              <a:rPr lang="en-US" sz="2800" baseline="30000" dirty="0"/>
              <a:t>0</a:t>
            </a:r>
            <a:r>
              <a:rPr lang="en-US" sz="2800" dirty="0"/>
              <a:t> to </a:t>
            </a:r>
            <a:r>
              <a:rPr lang="en-US" sz="2800" dirty="0" err="1" smtClean="0"/>
              <a:t>Pb</a:t>
            </a:r>
            <a:r>
              <a:rPr lang="en-US" sz="2800" baseline="30000" dirty="0" err="1" smtClean="0"/>
              <a:t>II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36-48 hrs </a:t>
            </a:r>
            <a:r>
              <a:rPr lang="en-US" sz="2800" dirty="0" err="1"/>
              <a:t>hydroset</a:t>
            </a:r>
            <a:r>
              <a:rPr lang="en-US" sz="2800" dirty="0"/>
              <a:t> – 215 </a:t>
            </a:r>
            <a:r>
              <a:rPr lang="en-US" sz="2800" dirty="0">
                <a:cs typeface="Arial" charset="0"/>
              </a:rPr>
              <a:t>°F </a:t>
            </a:r>
            <a:r>
              <a:rPr lang="en-US" sz="2800" dirty="0" smtClean="0">
                <a:cs typeface="Arial" charset="0"/>
              </a:rPr>
              <a:t>in pressure cooker.</a:t>
            </a:r>
            <a:endParaRPr lang="en-US" sz="2800" dirty="0">
              <a:cs typeface="Arial" charset="0"/>
            </a:endParaRPr>
          </a:p>
          <a:p>
            <a:r>
              <a:rPr lang="en-US" sz="2800" dirty="0"/>
              <a:t>Dried </a:t>
            </a:r>
            <a:r>
              <a:rPr lang="en-US" sz="2800" dirty="0" smtClean="0"/>
              <a:t>overnight.</a:t>
            </a:r>
            <a:endParaRPr lang="en-US" sz="2800" dirty="0"/>
          </a:p>
          <a:p>
            <a:r>
              <a:rPr lang="en-US" sz="2800" dirty="0"/>
              <a:t>Weigh plates to get mass of </a:t>
            </a:r>
            <a:r>
              <a:rPr lang="en-US" sz="2800" dirty="0" smtClean="0"/>
              <a:t>paste.</a:t>
            </a:r>
            <a:endParaRPr lang="en-US" sz="2800" dirty="0"/>
          </a:p>
          <a:p>
            <a:r>
              <a:rPr lang="en-US" sz="2800" dirty="0"/>
              <a:t>Before formation, Pb</a:t>
            </a:r>
            <a:r>
              <a:rPr lang="en-US" sz="2800" baseline="30000" dirty="0"/>
              <a:t>0</a:t>
            </a:r>
            <a:r>
              <a:rPr lang="en-US" sz="2800" dirty="0"/>
              <a:t> content and </a:t>
            </a:r>
            <a:r>
              <a:rPr lang="en-US" sz="2800" dirty="0" smtClean="0"/>
              <a:t>porosity are measured </a:t>
            </a:r>
            <a:r>
              <a:rPr lang="en-US" sz="2800" dirty="0"/>
              <a:t>(AA, water absorption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Lead-acid battery construction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100_169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371599"/>
            <a:ext cx="3576145" cy="324088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71600"/>
            <a:ext cx="3933825" cy="419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2400" y="6400800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http://www.tpub.com/neets/book1/chapter2/1e.htm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4876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Pasted commercial lead plate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45640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" y="6324600"/>
            <a:ext cx="815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http://original.britannica.com/eb/art-1333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Lead-acid batteries are competitive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Low cost</a:t>
            </a:r>
          </a:p>
          <a:p>
            <a:pPr lvl="1"/>
            <a:r>
              <a:rPr lang="en-US" dirty="0" smtClean="0"/>
              <a:t>High power density</a:t>
            </a:r>
          </a:p>
          <a:p>
            <a:pPr lvl="1"/>
            <a:r>
              <a:rPr lang="en-US" dirty="0" smtClean="0"/>
              <a:t>Safe</a:t>
            </a:r>
          </a:p>
          <a:p>
            <a:pPr lvl="1"/>
            <a:r>
              <a:rPr lang="en-US" dirty="0" smtClean="0"/>
              <a:t>Wide operating temperature range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Low specific energy (which only effects electric drive range)</a:t>
            </a:r>
          </a:p>
          <a:p>
            <a:pPr lvl="1"/>
            <a:r>
              <a:rPr lang="en-US" dirty="0" smtClean="0"/>
              <a:t>Shorter life when deep discharged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J. </a:t>
            </a:r>
            <a:r>
              <a:rPr lang="en-AU" sz="1400" dirty="0" err="1" smtClean="0"/>
              <a:t>Garche</a:t>
            </a:r>
            <a:r>
              <a:rPr lang="en-AU" sz="1400" dirty="0" smtClean="0"/>
              <a:t>, Physical Chemistry Chemical Physics, 3 (2001) 356-367.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19600" y="1600200"/>
          <a:ext cx="4495800" cy="3581400"/>
        </p:xfrm>
        <a:graphic>
          <a:graphicData uri="http://schemas.openxmlformats.org/drawingml/2006/table">
            <a:tbl>
              <a:tblPr/>
              <a:tblGrid>
                <a:gridCol w="1123950"/>
                <a:gridCol w="1123950"/>
                <a:gridCol w="1123950"/>
                <a:gridCol w="1123950"/>
              </a:tblGrid>
              <a:tr h="4347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LAB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NiMH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Li-Ion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4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Specific energy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25-35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Wh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/kg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65-75 Wh/kg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100-150 Wh/kg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6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Cost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150 euro/kWh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&gt;600 euro/kWh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&gt;600 euro/kWh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4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Specific power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70-100 W/kg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120-150 W/kg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150-250 W/kg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1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Self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discharge/mo.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2-40% wet, indef. dry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5-10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%, lifetime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~2 years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Environmentally Friendly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Over 97% of LAB are recycled.</a:t>
            </a:r>
          </a:p>
          <a:p>
            <a:pPr lvl="1"/>
            <a:r>
              <a:rPr lang="en-US" dirty="0" smtClean="0"/>
              <a:t>Lead, lead oxides, electrolyte, and plastic.</a:t>
            </a:r>
          </a:p>
          <a:p>
            <a:pPr lvl="1"/>
            <a:r>
              <a:rPr lang="en-US" dirty="0" smtClean="0"/>
              <a:t>A new LAB contains 60-80% recycled material.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8142-2291-454F-A999-B36856C7A88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0063" y="1676400"/>
            <a:ext cx="476393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" y="6324600"/>
            <a:ext cx="807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http://www.batterycouncil.org/LeadAcidBatteries/BatteryRecycling/tabid/71/Default.aspx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8865</TotalTime>
  <Words>2261</Words>
  <Application>Microsoft Office PowerPoint</Application>
  <PresentationFormat>On-screen Show (4:3)</PresentationFormat>
  <Paragraphs>393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Default Design</vt:lpstr>
      <vt:lpstr>Increasing lead-acid battery performance</vt:lpstr>
      <vt:lpstr>Outline</vt:lpstr>
      <vt:lpstr>History</vt:lpstr>
      <vt:lpstr>Reactions</vt:lpstr>
      <vt:lpstr>Modern battery design</vt:lpstr>
      <vt:lpstr>Lead-acid battery construction</vt:lpstr>
      <vt:lpstr>Slide 7</vt:lpstr>
      <vt:lpstr>Lead-acid batteries are competitive</vt:lpstr>
      <vt:lpstr>Environmentally Friendly</vt:lpstr>
      <vt:lpstr>What limits the capacity of the LAB?</vt:lpstr>
      <vt:lpstr>Factors we can/cannot change</vt:lpstr>
      <vt:lpstr>Why Study 150 year old technology?</vt:lpstr>
      <vt:lpstr>Hybrid Electric Vehicles</vt:lpstr>
      <vt:lpstr>Slide 14</vt:lpstr>
      <vt:lpstr>LAB use in hybrid electric vehicles</vt:lpstr>
      <vt:lpstr>Our Research Project</vt:lpstr>
      <vt:lpstr>Overall research goal</vt:lpstr>
      <vt:lpstr>Limitations due to inactive components</vt:lpstr>
      <vt:lpstr>Review of some terms</vt:lpstr>
      <vt:lpstr>Incomplete utilization improvement</vt:lpstr>
      <vt:lpstr>How the positive active material works in a LAB</vt:lpstr>
      <vt:lpstr>Review of Porous non- conductive additives</vt:lpstr>
      <vt:lpstr>Previous additive used to increase utilization</vt:lpstr>
      <vt:lpstr>During slow discharge, some active material is isolated and unused</vt:lpstr>
      <vt:lpstr>Conductive additives</vt:lpstr>
      <vt:lpstr>Conductive additives can bridge isolated regions</vt:lpstr>
      <vt:lpstr>Literature Results</vt:lpstr>
      <vt:lpstr>Literature results</vt:lpstr>
      <vt:lpstr>Critical volume fraction model</vt:lpstr>
      <vt:lpstr>Testing process</vt:lpstr>
      <vt:lpstr>Positive Electrode</vt:lpstr>
      <vt:lpstr>Formation</vt:lpstr>
      <vt:lpstr>Formation Cell</vt:lpstr>
      <vt:lpstr>Additives tried</vt:lpstr>
      <vt:lpstr>Titanium Silicide</vt:lpstr>
      <vt:lpstr>High aspect ratios predicted to work best</vt:lpstr>
      <vt:lpstr>Synthesis of TiO2 additive</vt:lpstr>
      <vt:lpstr>TiO2 fibers</vt:lpstr>
      <vt:lpstr>Titanium fiber after cycling</vt:lpstr>
      <vt:lpstr>Test setup</vt:lpstr>
      <vt:lpstr>Results</vt:lpstr>
      <vt:lpstr>Titanium Dioxide and Silicide</vt:lpstr>
      <vt:lpstr>Titanium wire</vt:lpstr>
      <vt:lpstr>Tin Dioxide Powder</vt:lpstr>
      <vt:lpstr>Percent additives used</vt:lpstr>
      <vt:lpstr>Summary</vt:lpstr>
      <vt:lpstr>Summary cont.</vt:lpstr>
      <vt:lpstr>Further work necessary</vt:lpstr>
      <vt:lpstr>Acknowledgements</vt:lpstr>
      <vt:lpstr>Method of paste preparation</vt:lpstr>
      <vt:lpstr>Hydroset and Testing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Lead-Acid Batteries Increasing Utilization with additives</dc:title>
  <dc:creator>S D M</dc:creator>
  <cp:lastModifiedBy>Simon McAllister</cp:lastModifiedBy>
  <cp:revision>535</cp:revision>
  <dcterms:created xsi:type="dcterms:W3CDTF">2007-09-05T20:49:30Z</dcterms:created>
  <dcterms:modified xsi:type="dcterms:W3CDTF">2008-10-07T06:37:31Z</dcterms:modified>
</cp:coreProperties>
</file>