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357" r:id="rId3"/>
    <p:sldId id="376" r:id="rId4"/>
    <p:sldId id="335" r:id="rId5"/>
    <p:sldId id="333" r:id="rId6"/>
    <p:sldId id="339" r:id="rId7"/>
    <p:sldId id="340" r:id="rId8"/>
    <p:sldId id="359" r:id="rId9"/>
    <p:sldId id="368" r:id="rId10"/>
    <p:sldId id="358" r:id="rId11"/>
    <p:sldId id="342" r:id="rId12"/>
    <p:sldId id="344" r:id="rId13"/>
    <p:sldId id="345" r:id="rId14"/>
    <p:sldId id="320" r:id="rId15"/>
    <p:sldId id="321" r:id="rId16"/>
    <p:sldId id="309" r:id="rId17"/>
    <p:sldId id="303" r:id="rId18"/>
    <p:sldId id="379" r:id="rId19"/>
    <p:sldId id="362" r:id="rId20"/>
    <p:sldId id="367" r:id="rId21"/>
    <p:sldId id="353" r:id="rId22"/>
    <p:sldId id="380" r:id="rId23"/>
    <p:sldId id="316" r:id="rId24"/>
    <p:sldId id="354" r:id="rId25"/>
    <p:sldId id="318" r:id="rId26"/>
    <p:sldId id="360" r:id="rId27"/>
    <p:sldId id="382" r:id="rId28"/>
    <p:sldId id="381" r:id="rId29"/>
    <p:sldId id="274" r:id="rId30"/>
    <p:sldId id="373" r:id="rId31"/>
    <p:sldId id="384" r:id="rId32"/>
    <p:sldId id="323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F0000"/>
    <a:srgbClr val="008A3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571" autoAdjust="0"/>
    <p:restoredTop sz="93367" autoAdjust="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2"/>
    </p:cViewPr>
  </p:sorterViewPr>
  <p:notesViewPr>
    <p:cSldViewPr>
      <p:cViewPr varScale="1">
        <p:scale>
          <a:sx n="57" d="100"/>
          <a:sy n="57" d="100"/>
        </p:scale>
        <p:origin x="-1698" y="-6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7375709854450014"/>
          <c:y val="0.16945719618123303"/>
          <c:w val="0.66256120257695061"/>
          <c:h val="0.63118633537216251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PtCB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Sheet1!$A$2:$A$19</c:f>
              <c:numCache>
                <c:formatCode>General</c:formatCode>
                <c:ptCount val="18"/>
                <c:pt idx="0">
                  <c:v>850</c:v>
                </c:pt>
                <c:pt idx="1">
                  <c:v>800</c:v>
                </c:pt>
                <c:pt idx="2">
                  <c:v>750</c:v>
                </c:pt>
                <c:pt idx="3">
                  <c:v>700</c:v>
                </c:pt>
                <c:pt idx="4">
                  <c:v>650</c:v>
                </c:pt>
                <c:pt idx="5">
                  <c:v>600</c:v>
                </c:pt>
                <c:pt idx="6">
                  <c:v>550</c:v>
                </c:pt>
                <c:pt idx="7">
                  <c:v>500</c:v>
                </c:pt>
                <c:pt idx="8">
                  <c:v>450</c:v>
                </c:pt>
                <c:pt idx="9">
                  <c:v>400</c:v>
                </c:pt>
                <c:pt idx="10">
                  <c:v>350</c:v>
                </c:pt>
                <c:pt idx="11">
                  <c:v>300</c:v>
                </c:pt>
                <c:pt idx="12">
                  <c:v>250</c:v>
                </c:pt>
                <c:pt idx="13">
                  <c:v>200</c:v>
                </c:pt>
                <c:pt idx="14">
                  <c:v>150</c:v>
                </c:pt>
                <c:pt idx="15">
                  <c:v>100</c:v>
                </c:pt>
                <c:pt idx="16">
                  <c:v>50</c:v>
                </c:pt>
                <c:pt idx="17">
                  <c:v>0</c:v>
                </c:pt>
              </c:numCache>
            </c:numRef>
          </c:xVal>
          <c:yVal>
            <c:numRef>
              <c:f>Sheet1!$B$2:$B$19</c:f>
              <c:numCache>
                <c:formatCode>General</c:formatCode>
                <c:ptCount val="18"/>
                <c:pt idx="0">
                  <c:v>4.5833333300000095E-4</c:v>
                </c:pt>
                <c:pt idx="1">
                  <c:v>2.9166666700000004E-4</c:v>
                </c:pt>
                <c:pt idx="2">
                  <c:v>2.0833333300000059E-4</c:v>
                </c:pt>
                <c:pt idx="3">
                  <c:v>1.2500000000000025E-4</c:v>
                </c:pt>
                <c:pt idx="4">
                  <c:v>3.750000000000006E-4</c:v>
                </c:pt>
                <c:pt idx="5">
                  <c:v>1.6250000000000023E-3</c:v>
                </c:pt>
                <c:pt idx="6">
                  <c:v>6.4166666670000122E-3</c:v>
                </c:pt>
                <c:pt idx="7">
                  <c:v>1.9333333329999997E-2</c:v>
                </c:pt>
                <c:pt idx="8">
                  <c:v>4.6208333329999955E-2</c:v>
                </c:pt>
                <c:pt idx="9">
                  <c:v>8.7708333330000041E-2</c:v>
                </c:pt>
                <c:pt idx="10">
                  <c:v>0.13325000000000001</c:v>
                </c:pt>
                <c:pt idx="11">
                  <c:v>0.17058333330000022</c:v>
                </c:pt>
                <c:pt idx="12">
                  <c:v>0.19620833330000029</c:v>
                </c:pt>
                <c:pt idx="13">
                  <c:v>0.21279166670000021</c:v>
                </c:pt>
                <c:pt idx="14">
                  <c:v>0.22450000000000003</c:v>
                </c:pt>
                <c:pt idx="15">
                  <c:v>0.23308333330000022</c:v>
                </c:pt>
                <c:pt idx="16">
                  <c:v>0.2391666667</c:v>
                </c:pt>
                <c:pt idx="17">
                  <c:v>0.24262500000000001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Pt-Fe/SWNT</c:v>
                </c:pt>
              </c:strCache>
            </c:strRef>
          </c:tx>
          <c:xVal>
            <c:numRef>
              <c:f>Sheet1!$A$2:$A$19</c:f>
              <c:numCache>
                <c:formatCode>General</c:formatCode>
                <c:ptCount val="18"/>
                <c:pt idx="0">
                  <c:v>850</c:v>
                </c:pt>
                <c:pt idx="1">
                  <c:v>800</c:v>
                </c:pt>
                <c:pt idx="2">
                  <c:v>750</c:v>
                </c:pt>
                <c:pt idx="3">
                  <c:v>700</c:v>
                </c:pt>
                <c:pt idx="4">
                  <c:v>650</c:v>
                </c:pt>
                <c:pt idx="5">
                  <c:v>600</c:v>
                </c:pt>
                <c:pt idx="6">
                  <c:v>550</c:v>
                </c:pt>
                <c:pt idx="7">
                  <c:v>500</c:v>
                </c:pt>
                <c:pt idx="8">
                  <c:v>450</c:v>
                </c:pt>
                <c:pt idx="9">
                  <c:v>400</c:v>
                </c:pt>
                <c:pt idx="10">
                  <c:v>350</c:v>
                </c:pt>
                <c:pt idx="11">
                  <c:v>300</c:v>
                </c:pt>
                <c:pt idx="12">
                  <c:v>250</c:v>
                </c:pt>
                <c:pt idx="13">
                  <c:v>200</c:v>
                </c:pt>
                <c:pt idx="14">
                  <c:v>150</c:v>
                </c:pt>
                <c:pt idx="15">
                  <c:v>100</c:v>
                </c:pt>
                <c:pt idx="16">
                  <c:v>50</c:v>
                </c:pt>
                <c:pt idx="17">
                  <c:v>0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0">
                  <c:v>1.2485482000000001E-2</c:v>
                </c:pt>
                <c:pt idx="1">
                  <c:v>5.8072009290000013E-3</c:v>
                </c:pt>
                <c:pt idx="2">
                  <c:v>1.1614401860000018E-3</c:v>
                </c:pt>
                <c:pt idx="3">
                  <c:v>-2.0325203250000008E-3</c:v>
                </c:pt>
                <c:pt idx="4">
                  <c:v>4.9361207900000155E-3</c:v>
                </c:pt>
                <c:pt idx="5">
                  <c:v>3.7746806040000011E-2</c:v>
                </c:pt>
                <c:pt idx="6">
                  <c:v>0.18408826950000026</c:v>
                </c:pt>
                <c:pt idx="7">
                  <c:v>0.50174216030000007</c:v>
                </c:pt>
                <c:pt idx="8">
                  <c:v>0.96922183510000104</c:v>
                </c:pt>
                <c:pt idx="9">
                  <c:v>1.4933217189999968</c:v>
                </c:pt>
                <c:pt idx="10">
                  <c:v>1.9410569110000013</c:v>
                </c:pt>
                <c:pt idx="11">
                  <c:v>2.2459349590000031</c:v>
                </c:pt>
                <c:pt idx="12">
                  <c:v>2.4262485479999998</c:v>
                </c:pt>
                <c:pt idx="13">
                  <c:v>2.5270034839999997</c:v>
                </c:pt>
                <c:pt idx="14">
                  <c:v>2.5873983740000002</c:v>
                </c:pt>
                <c:pt idx="15">
                  <c:v>2.6303716610000012</c:v>
                </c:pt>
                <c:pt idx="16">
                  <c:v>2.6646341460000036</c:v>
                </c:pt>
                <c:pt idx="17">
                  <c:v>2.68786295</c:v>
                </c:pt>
              </c:numCache>
            </c:numRef>
          </c:yVal>
          <c:smooth val="1"/>
        </c:ser>
        <c:axId val="153043712"/>
        <c:axId val="153045632"/>
      </c:scatterChart>
      <c:valAx>
        <c:axId val="153043712"/>
        <c:scaling>
          <c:orientation val="minMax"/>
          <c:max val="900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</a:t>
                </a:r>
                <a:r>
                  <a:rPr lang="en-US" baseline="0" dirty="0" smtClean="0"/>
                  <a:t> /(mV vs. Ag/</a:t>
                </a:r>
                <a:r>
                  <a:rPr lang="en-US" baseline="0" dirty="0" err="1" smtClean="0"/>
                  <a:t>AgCl</a:t>
                </a:r>
                <a:r>
                  <a:rPr lang="en-US" baseline="0" dirty="0" smtClean="0"/>
                  <a:t>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53045632"/>
        <c:crosses val="autoZero"/>
        <c:crossBetween val="midCat"/>
        <c:majorUnit val="300"/>
      </c:valAx>
      <c:valAx>
        <c:axId val="153045632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 /(A/mg</a:t>
                </a:r>
                <a:r>
                  <a:rPr lang="en-US" baseline="0" dirty="0" smtClean="0"/>
                  <a:t>-Pt)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6.4581245526127515E-3"/>
              <c:y val="0.36077471566054392"/>
            </c:manualLayout>
          </c:layout>
        </c:title>
        <c:numFmt formatCode="General" sourceLinked="0"/>
        <c:tickLblPos val="nextTo"/>
        <c:crossAx val="1530437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5311253280839896"/>
          <c:y val="8.2412295460656648E-2"/>
          <c:w val="0.43709131877383256"/>
          <c:h val="0.1336670229076108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2467133870638523"/>
          <c:y val="4.9337076922765621E-2"/>
          <c:w val="0.6935611350467985"/>
          <c:h val="0.7218587964228389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PtFe/SWNT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Sheet1!$A$2:$A$552</c:f>
              <c:numCache>
                <c:formatCode>General</c:formatCode>
                <c:ptCount val="551"/>
                <c:pt idx="0">
                  <c:v>-99.8339</c:v>
                </c:pt>
                <c:pt idx="1">
                  <c:v>-98.135799999999989</c:v>
                </c:pt>
                <c:pt idx="2">
                  <c:v>-96.085399999999979</c:v>
                </c:pt>
                <c:pt idx="3">
                  <c:v>-94.085399999999979</c:v>
                </c:pt>
                <c:pt idx="4">
                  <c:v>-92.095399999999998</c:v>
                </c:pt>
                <c:pt idx="5">
                  <c:v>-90.095400000000012</c:v>
                </c:pt>
                <c:pt idx="6">
                  <c:v>-88.095399999999998</c:v>
                </c:pt>
                <c:pt idx="7">
                  <c:v>-86.085399999999979</c:v>
                </c:pt>
                <c:pt idx="8">
                  <c:v>-84.085399999999979</c:v>
                </c:pt>
                <c:pt idx="9">
                  <c:v>-82.095399999999998</c:v>
                </c:pt>
                <c:pt idx="10">
                  <c:v>-80.075399999999988</c:v>
                </c:pt>
                <c:pt idx="11">
                  <c:v>-78.085399999999979</c:v>
                </c:pt>
                <c:pt idx="12">
                  <c:v>-76.095399999999998</c:v>
                </c:pt>
                <c:pt idx="13">
                  <c:v>-74.095400000000012</c:v>
                </c:pt>
                <c:pt idx="14">
                  <c:v>-72.085399999999979</c:v>
                </c:pt>
                <c:pt idx="15">
                  <c:v>-70.085399999999979</c:v>
                </c:pt>
                <c:pt idx="16">
                  <c:v>-68.105399999999989</c:v>
                </c:pt>
                <c:pt idx="17">
                  <c:v>-66.105399999999989</c:v>
                </c:pt>
                <c:pt idx="18">
                  <c:v>-64.105399999999989</c:v>
                </c:pt>
                <c:pt idx="19">
                  <c:v>-62.095400000000012</c:v>
                </c:pt>
                <c:pt idx="20">
                  <c:v>-60.0854</c:v>
                </c:pt>
                <c:pt idx="21">
                  <c:v>-58.095400000000012</c:v>
                </c:pt>
                <c:pt idx="22">
                  <c:v>-56.115400000000001</c:v>
                </c:pt>
                <c:pt idx="23">
                  <c:v>-54.0854</c:v>
                </c:pt>
                <c:pt idx="24">
                  <c:v>-52.0854</c:v>
                </c:pt>
                <c:pt idx="25">
                  <c:v>-50.105400000000003</c:v>
                </c:pt>
                <c:pt idx="26">
                  <c:v>-48.0854</c:v>
                </c:pt>
                <c:pt idx="27">
                  <c:v>-46.075400000000002</c:v>
                </c:pt>
                <c:pt idx="28">
                  <c:v>-44.105400000000003</c:v>
                </c:pt>
                <c:pt idx="29">
                  <c:v>-42.105400000000003</c:v>
                </c:pt>
                <c:pt idx="30">
                  <c:v>-40.095400000000012</c:v>
                </c:pt>
                <c:pt idx="31">
                  <c:v>-38.0854</c:v>
                </c:pt>
                <c:pt idx="32">
                  <c:v>-36.0854</c:v>
                </c:pt>
                <c:pt idx="33">
                  <c:v>-34.0854</c:v>
                </c:pt>
                <c:pt idx="34">
                  <c:v>-32.10540000000001</c:v>
                </c:pt>
                <c:pt idx="35">
                  <c:v>-30.105399999999989</c:v>
                </c:pt>
                <c:pt idx="36">
                  <c:v>-28.105399999999989</c:v>
                </c:pt>
                <c:pt idx="37">
                  <c:v>-26.105399999999989</c:v>
                </c:pt>
                <c:pt idx="38">
                  <c:v>-24.115399999999987</c:v>
                </c:pt>
                <c:pt idx="39">
                  <c:v>-22.085399999999932</c:v>
                </c:pt>
                <c:pt idx="40">
                  <c:v>-20.120999999999999</c:v>
                </c:pt>
                <c:pt idx="41">
                  <c:v>-18.132999999999999</c:v>
                </c:pt>
                <c:pt idx="42">
                  <c:v>-16.116000000000035</c:v>
                </c:pt>
                <c:pt idx="43">
                  <c:v>-14.097</c:v>
                </c:pt>
                <c:pt idx="44">
                  <c:v>-12.116</c:v>
                </c:pt>
                <c:pt idx="45">
                  <c:v>-10.130000000000001</c:v>
                </c:pt>
                <c:pt idx="46">
                  <c:v>-8.1079700000000017</c:v>
                </c:pt>
                <c:pt idx="47">
                  <c:v>-6.1499700000000006</c:v>
                </c:pt>
                <c:pt idx="48">
                  <c:v>-4.1419699999999997</c:v>
                </c:pt>
                <c:pt idx="49">
                  <c:v>-2.1219700000000001</c:v>
                </c:pt>
                <c:pt idx="50">
                  <c:v>-0.12397100000000012</c:v>
                </c:pt>
                <c:pt idx="51">
                  <c:v>1.8780299999999999</c:v>
                </c:pt>
                <c:pt idx="52">
                  <c:v>3.8660299999999967</c:v>
                </c:pt>
                <c:pt idx="53">
                  <c:v>5.8560299999999996</c:v>
                </c:pt>
                <c:pt idx="54">
                  <c:v>7.8760299999999992</c:v>
                </c:pt>
                <c:pt idx="55">
                  <c:v>9.8670300000000211</c:v>
                </c:pt>
                <c:pt idx="56">
                  <c:v>11.867000000000004</c:v>
                </c:pt>
                <c:pt idx="57">
                  <c:v>13.863000000000021</c:v>
                </c:pt>
                <c:pt idx="58">
                  <c:v>15.879000000000023</c:v>
                </c:pt>
                <c:pt idx="59">
                  <c:v>17.858999999999988</c:v>
                </c:pt>
                <c:pt idx="60">
                  <c:v>19.869999999999987</c:v>
                </c:pt>
                <c:pt idx="61">
                  <c:v>21.867999999999999</c:v>
                </c:pt>
                <c:pt idx="62">
                  <c:v>23.872</c:v>
                </c:pt>
                <c:pt idx="63">
                  <c:v>25.867000000000001</c:v>
                </c:pt>
                <c:pt idx="64">
                  <c:v>27.864000000000001</c:v>
                </c:pt>
                <c:pt idx="65">
                  <c:v>29.884600000000002</c:v>
                </c:pt>
                <c:pt idx="66">
                  <c:v>31.884599999999953</c:v>
                </c:pt>
                <c:pt idx="67">
                  <c:v>33.854599999999998</c:v>
                </c:pt>
                <c:pt idx="68">
                  <c:v>35.894600000000004</c:v>
                </c:pt>
                <c:pt idx="69">
                  <c:v>37.874600000000001</c:v>
                </c:pt>
                <c:pt idx="70">
                  <c:v>39.894600000000004</c:v>
                </c:pt>
                <c:pt idx="71">
                  <c:v>41.894600000000004</c:v>
                </c:pt>
                <c:pt idx="72">
                  <c:v>43.884599999999999</c:v>
                </c:pt>
                <c:pt idx="73">
                  <c:v>45.894600000000004</c:v>
                </c:pt>
                <c:pt idx="74">
                  <c:v>47.864600000000003</c:v>
                </c:pt>
                <c:pt idx="75">
                  <c:v>49.874600000000001</c:v>
                </c:pt>
                <c:pt idx="76">
                  <c:v>51.864599999999996</c:v>
                </c:pt>
                <c:pt idx="77">
                  <c:v>53.874600000000001</c:v>
                </c:pt>
                <c:pt idx="78">
                  <c:v>55.884599999999999</c:v>
                </c:pt>
                <c:pt idx="79">
                  <c:v>57.884599999999999</c:v>
                </c:pt>
                <c:pt idx="80">
                  <c:v>59.894600000000004</c:v>
                </c:pt>
                <c:pt idx="81">
                  <c:v>61.884599999999999</c:v>
                </c:pt>
                <c:pt idx="82">
                  <c:v>63.894600000000004</c:v>
                </c:pt>
                <c:pt idx="83">
                  <c:v>65.884600000000006</c:v>
                </c:pt>
                <c:pt idx="84">
                  <c:v>67.874599999999987</c:v>
                </c:pt>
                <c:pt idx="85">
                  <c:v>69.884600000000006</c:v>
                </c:pt>
                <c:pt idx="86">
                  <c:v>71.884600000000006</c:v>
                </c:pt>
                <c:pt idx="87">
                  <c:v>73.884599999999992</c:v>
                </c:pt>
                <c:pt idx="88">
                  <c:v>75.874600000000001</c:v>
                </c:pt>
                <c:pt idx="89">
                  <c:v>77.894599999999997</c:v>
                </c:pt>
                <c:pt idx="90">
                  <c:v>79.894599999999997</c:v>
                </c:pt>
                <c:pt idx="91">
                  <c:v>81.894599999999997</c:v>
                </c:pt>
                <c:pt idx="92">
                  <c:v>83.884600000000006</c:v>
                </c:pt>
                <c:pt idx="93">
                  <c:v>85.884600000000006</c:v>
                </c:pt>
                <c:pt idx="94">
                  <c:v>87.874600000000001</c:v>
                </c:pt>
                <c:pt idx="95">
                  <c:v>89.874600000000001</c:v>
                </c:pt>
                <c:pt idx="96">
                  <c:v>91.894600000000025</c:v>
                </c:pt>
                <c:pt idx="97">
                  <c:v>93.894599999999997</c:v>
                </c:pt>
                <c:pt idx="98">
                  <c:v>95.884600000000006</c:v>
                </c:pt>
                <c:pt idx="99">
                  <c:v>97.894599999999997</c:v>
                </c:pt>
                <c:pt idx="100">
                  <c:v>99.884600000000006</c:v>
                </c:pt>
                <c:pt idx="101">
                  <c:v>101.87499999999999</c:v>
                </c:pt>
                <c:pt idx="102">
                  <c:v>103.87499999999999</c:v>
                </c:pt>
                <c:pt idx="103">
                  <c:v>105.895</c:v>
                </c:pt>
                <c:pt idx="104">
                  <c:v>107.87499999999999</c:v>
                </c:pt>
                <c:pt idx="105">
                  <c:v>109.87499999999999</c:v>
                </c:pt>
                <c:pt idx="106">
                  <c:v>111.88500000000001</c:v>
                </c:pt>
                <c:pt idx="107">
                  <c:v>113.87499999999999</c:v>
                </c:pt>
                <c:pt idx="108">
                  <c:v>115.895</c:v>
                </c:pt>
                <c:pt idx="109">
                  <c:v>117.87499999999999</c:v>
                </c:pt>
                <c:pt idx="110">
                  <c:v>119.87499999999999</c:v>
                </c:pt>
                <c:pt idx="111">
                  <c:v>121.87499999999999</c:v>
                </c:pt>
                <c:pt idx="112">
                  <c:v>123.87499999999999</c:v>
                </c:pt>
                <c:pt idx="113">
                  <c:v>125.89500000000001</c:v>
                </c:pt>
                <c:pt idx="114">
                  <c:v>127.87499999999999</c:v>
                </c:pt>
                <c:pt idx="115">
                  <c:v>129.86500000000001</c:v>
                </c:pt>
                <c:pt idx="116">
                  <c:v>131.89500000000001</c:v>
                </c:pt>
                <c:pt idx="117">
                  <c:v>133.89500000000001</c:v>
                </c:pt>
                <c:pt idx="118">
                  <c:v>135.875</c:v>
                </c:pt>
                <c:pt idx="119">
                  <c:v>137.88500000000036</c:v>
                </c:pt>
                <c:pt idx="120">
                  <c:v>139.875</c:v>
                </c:pt>
                <c:pt idx="121">
                  <c:v>141.905</c:v>
                </c:pt>
                <c:pt idx="122">
                  <c:v>143.89500000000001</c:v>
                </c:pt>
                <c:pt idx="123">
                  <c:v>145.905</c:v>
                </c:pt>
                <c:pt idx="124">
                  <c:v>147.905</c:v>
                </c:pt>
                <c:pt idx="125">
                  <c:v>149.89500000000001</c:v>
                </c:pt>
                <c:pt idx="126">
                  <c:v>151.88500000000033</c:v>
                </c:pt>
                <c:pt idx="127">
                  <c:v>153.91499999999999</c:v>
                </c:pt>
                <c:pt idx="128">
                  <c:v>155.905</c:v>
                </c:pt>
                <c:pt idx="129">
                  <c:v>157.905</c:v>
                </c:pt>
                <c:pt idx="130">
                  <c:v>159.88500000000033</c:v>
                </c:pt>
                <c:pt idx="131">
                  <c:v>161.88500000000033</c:v>
                </c:pt>
                <c:pt idx="132">
                  <c:v>163.88500000000033</c:v>
                </c:pt>
                <c:pt idx="133">
                  <c:v>165.89500000000001</c:v>
                </c:pt>
                <c:pt idx="134">
                  <c:v>167.905</c:v>
                </c:pt>
                <c:pt idx="135">
                  <c:v>169.91500000000002</c:v>
                </c:pt>
                <c:pt idx="136">
                  <c:v>171.88500000000036</c:v>
                </c:pt>
                <c:pt idx="137">
                  <c:v>173.88500000000036</c:v>
                </c:pt>
                <c:pt idx="138">
                  <c:v>175.89500000000001</c:v>
                </c:pt>
                <c:pt idx="139">
                  <c:v>177.905</c:v>
                </c:pt>
                <c:pt idx="140">
                  <c:v>179.905</c:v>
                </c:pt>
                <c:pt idx="141">
                  <c:v>181.905</c:v>
                </c:pt>
                <c:pt idx="142">
                  <c:v>183.88500000000033</c:v>
                </c:pt>
                <c:pt idx="143">
                  <c:v>185.88500000000033</c:v>
                </c:pt>
                <c:pt idx="144">
                  <c:v>187.89500000000001</c:v>
                </c:pt>
                <c:pt idx="145">
                  <c:v>189.905</c:v>
                </c:pt>
                <c:pt idx="146">
                  <c:v>191.89500000000001</c:v>
                </c:pt>
                <c:pt idx="147">
                  <c:v>193.91499999999999</c:v>
                </c:pt>
                <c:pt idx="148">
                  <c:v>195.905</c:v>
                </c:pt>
                <c:pt idx="149">
                  <c:v>197.905</c:v>
                </c:pt>
                <c:pt idx="150">
                  <c:v>199.875</c:v>
                </c:pt>
                <c:pt idx="151">
                  <c:v>201.89500000000001</c:v>
                </c:pt>
                <c:pt idx="152">
                  <c:v>203.91500000000002</c:v>
                </c:pt>
                <c:pt idx="153">
                  <c:v>205.89500000000001</c:v>
                </c:pt>
                <c:pt idx="154">
                  <c:v>207.89500000000001</c:v>
                </c:pt>
                <c:pt idx="155">
                  <c:v>209.875</c:v>
                </c:pt>
                <c:pt idx="156">
                  <c:v>211.89500000000001</c:v>
                </c:pt>
                <c:pt idx="157">
                  <c:v>213.88500000000033</c:v>
                </c:pt>
                <c:pt idx="158">
                  <c:v>215.89500000000001</c:v>
                </c:pt>
                <c:pt idx="159">
                  <c:v>217.88500000000033</c:v>
                </c:pt>
                <c:pt idx="160">
                  <c:v>219.89500000000001</c:v>
                </c:pt>
                <c:pt idx="161">
                  <c:v>221.88500000000033</c:v>
                </c:pt>
                <c:pt idx="162">
                  <c:v>223.905</c:v>
                </c:pt>
                <c:pt idx="163">
                  <c:v>225.89500000000001</c:v>
                </c:pt>
                <c:pt idx="164">
                  <c:v>227.89500000000001</c:v>
                </c:pt>
                <c:pt idx="165">
                  <c:v>229.875</c:v>
                </c:pt>
                <c:pt idx="166">
                  <c:v>231.89500000000001</c:v>
                </c:pt>
                <c:pt idx="167">
                  <c:v>233.89500000000001</c:v>
                </c:pt>
                <c:pt idx="168">
                  <c:v>235.905</c:v>
                </c:pt>
                <c:pt idx="169">
                  <c:v>237.88500000000036</c:v>
                </c:pt>
                <c:pt idx="170">
                  <c:v>239.89500000000001</c:v>
                </c:pt>
                <c:pt idx="171">
                  <c:v>241.88500000000033</c:v>
                </c:pt>
                <c:pt idx="172">
                  <c:v>243.905</c:v>
                </c:pt>
                <c:pt idx="173">
                  <c:v>245.89500000000001</c:v>
                </c:pt>
                <c:pt idx="174">
                  <c:v>247.875</c:v>
                </c:pt>
                <c:pt idx="175">
                  <c:v>249.88500000000033</c:v>
                </c:pt>
                <c:pt idx="176">
                  <c:v>251.88500000000036</c:v>
                </c:pt>
                <c:pt idx="177">
                  <c:v>253.88500000000036</c:v>
                </c:pt>
                <c:pt idx="178">
                  <c:v>255.87500000000003</c:v>
                </c:pt>
                <c:pt idx="179">
                  <c:v>257.89499999999964</c:v>
                </c:pt>
                <c:pt idx="180">
                  <c:v>259.875</c:v>
                </c:pt>
                <c:pt idx="181">
                  <c:v>261.86500000000001</c:v>
                </c:pt>
                <c:pt idx="182">
                  <c:v>263.89499999999964</c:v>
                </c:pt>
                <c:pt idx="183">
                  <c:v>265.88499999999999</c:v>
                </c:pt>
                <c:pt idx="184">
                  <c:v>267.875</c:v>
                </c:pt>
                <c:pt idx="185">
                  <c:v>269.964</c:v>
                </c:pt>
                <c:pt idx="186">
                  <c:v>271.964</c:v>
                </c:pt>
                <c:pt idx="187">
                  <c:v>273.964</c:v>
                </c:pt>
                <c:pt idx="188">
                  <c:v>275.964</c:v>
                </c:pt>
                <c:pt idx="189">
                  <c:v>277.964</c:v>
                </c:pt>
                <c:pt idx="190">
                  <c:v>279.964</c:v>
                </c:pt>
                <c:pt idx="191">
                  <c:v>281.964</c:v>
                </c:pt>
                <c:pt idx="192">
                  <c:v>283.964</c:v>
                </c:pt>
                <c:pt idx="193">
                  <c:v>285.964</c:v>
                </c:pt>
                <c:pt idx="194">
                  <c:v>287.964</c:v>
                </c:pt>
                <c:pt idx="195">
                  <c:v>289.964</c:v>
                </c:pt>
                <c:pt idx="196">
                  <c:v>292.06399999999928</c:v>
                </c:pt>
                <c:pt idx="197">
                  <c:v>293.964</c:v>
                </c:pt>
                <c:pt idx="198">
                  <c:v>295.964</c:v>
                </c:pt>
                <c:pt idx="199">
                  <c:v>297.964</c:v>
                </c:pt>
                <c:pt idx="200">
                  <c:v>299.86400000000032</c:v>
                </c:pt>
                <c:pt idx="201">
                  <c:v>301.964</c:v>
                </c:pt>
                <c:pt idx="202">
                  <c:v>303.964</c:v>
                </c:pt>
                <c:pt idx="203">
                  <c:v>305.964</c:v>
                </c:pt>
                <c:pt idx="204">
                  <c:v>307.86400000000032</c:v>
                </c:pt>
                <c:pt idx="205">
                  <c:v>309.964</c:v>
                </c:pt>
                <c:pt idx="206">
                  <c:v>311.964</c:v>
                </c:pt>
                <c:pt idx="207">
                  <c:v>313.964</c:v>
                </c:pt>
                <c:pt idx="208">
                  <c:v>315.964</c:v>
                </c:pt>
                <c:pt idx="209">
                  <c:v>317.964</c:v>
                </c:pt>
                <c:pt idx="210">
                  <c:v>319.86399999999969</c:v>
                </c:pt>
                <c:pt idx="211">
                  <c:v>321.86399999999969</c:v>
                </c:pt>
                <c:pt idx="212">
                  <c:v>323.964</c:v>
                </c:pt>
                <c:pt idx="213">
                  <c:v>325.964</c:v>
                </c:pt>
                <c:pt idx="214">
                  <c:v>327.86399999999969</c:v>
                </c:pt>
                <c:pt idx="215">
                  <c:v>329.964</c:v>
                </c:pt>
                <c:pt idx="216">
                  <c:v>332.06400000000002</c:v>
                </c:pt>
                <c:pt idx="217">
                  <c:v>333.964</c:v>
                </c:pt>
                <c:pt idx="218">
                  <c:v>335.964</c:v>
                </c:pt>
                <c:pt idx="219">
                  <c:v>337.964</c:v>
                </c:pt>
                <c:pt idx="220">
                  <c:v>339.964</c:v>
                </c:pt>
                <c:pt idx="221">
                  <c:v>341.964</c:v>
                </c:pt>
                <c:pt idx="222">
                  <c:v>344.06399999999928</c:v>
                </c:pt>
                <c:pt idx="223">
                  <c:v>345.964</c:v>
                </c:pt>
                <c:pt idx="224">
                  <c:v>347.964</c:v>
                </c:pt>
                <c:pt idx="225">
                  <c:v>349.86400000000032</c:v>
                </c:pt>
                <c:pt idx="226">
                  <c:v>351.86400000000032</c:v>
                </c:pt>
                <c:pt idx="227">
                  <c:v>353.964</c:v>
                </c:pt>
                <c:pt idx="228">
                  <c:v>355.964</c:v>
                </c:pt>
                <c:pt idx="229">
                  <c:v>357.964</c:v>
                </c:pt>
                <c:pt idx="230">
                  <c:v>359.964</c:v>
                </c:pt>
                <c:pt idx="231">
                  <c:v>361.964</c:v>
                </c:pt>
                <c:pt idx="232">
                  <c:v>363.86400000000032</c:v>
                </c:pt>
                <c:pt idx="233">
                  <c:v>365.964</c:v>
                </c:pt>
                <c:pt idx="234">
                  <c:v>367.964</c:v>
                </c:pt>
                <c:pt idx="235">
                  <c:v>369.86400000000032</c:v>
                </c:pt>
                <c:pt idx="236">
                  <c:v>371.964</c:v>
                </c:pt>
                <c:pt idx="237">
                  <c:v>373.86399999999969</c:v>
                </c:pt>
                <c:pt idx="238">
                  <c:v>375.964</c:v>
                </c:pt>
                <c:pt idx="239">
                  <c:v>377.964</c:v>
                </c:pt>
                <c:pt idx="240">
                  <c:v>379.86399999999969</c:v>
                </c:pt>
                <c:pt idx="241">
                  <c:v>381.964</c:v>
                </c:pt>
                <c:pt idx="242">
                  <c:v>383.96400000000006</c:v>
                </c:pt>
                <c:pt idx="243">
                  <c:v>385.964</c:v>
                </c:pt>
                <c:pt idx="244">
                  <c:v>387.86399999999969</c:v>
                </c:pt>
                <c:pt idx="245">
                  <c:v>390.06400000000002</c:v>
                </c:pt>
                <c:pt idx="246">
                  <c:v>391.964</c:v>
                </c:pt>
                <c:pt idx="247">
                  <c:v>393.964</c:v>
                </c:pt>
                <c:pt idx="248">
                  <c:v>395.964</c:v>
                </c:pt>
                <c:pt idx="249">
                  <c:v>397.964</c:v>
                </c:pt>
                <c:pt idx="250">
                  <c:v>399.86399999999969</c:v>
                </c:pt>
                <c:pt idx="251">
                  <c:v>401.964</c:v>
                </c:pt>
                <c:pt idx="252">
                  <c:v>403.86399999999969</c:v>
                </c:pt>
                <c:pt idx="253">
                  <c:v>405.964</c:v>
                </c:pt>
                <c:pt idx="254">
                  <c:v>407.86400000000032</c:v>
                </c:pt>
                <c:pt idx="255">
                  <c:v>409.964</c:v>
                </c:pt>
                <c:pt idx="256">
                  <c:v>411.964</c:v>
                </c:pt>
                <c:pt idx="257">
                  <c:v>414.06399999999928</c:v>
                </c:pt>
                <c:pt idx="258">
                  <c:v>416.06399999999928</c:v>
                </c:pt>
                <c:pt idx="259">
                  <c:v>418.06399999999928</c:v>
                </c:pt>
                <c:pt idx="260">
                  <c:v>419.964</c:v>
                </c:pt>
                <c:pt idx="261">
                  <c:v>421.964</c:v>
                </c:pt>
                <c:pt idx="262">
                  <c:v>423.964</c:v>
                </c:pt>
                <c:pt idx="263">
                  <c:v>425.964</c:v>
                </c:pt>
                <c:pt idx="264">
                  <c:v>427.964</c:v>
                </c:pt>
                <c:pt idx="265">
                  <c:v>429.964</c:v>
                </c:pt>
                <c:pt idx="266">
                  <c:v>432.06400000000002</c:v>
                </c:pt>
                <c:pt idx="267">
                  <c:v>433.964</c:v>
                </c:pt>
                <c:pt idx="268">
                  <c:v>435.964</c:v>
                </c:pt>
                <c:pt idx="269">
                  <c:v>437.964</c:v>
                </c:pt>
                <c:pt idx="270">
                  <c:v>439.964</c:v>
                </c:pt>
                <c:pt idx="271">
                  <c:v>441.964</c:v>
                </c:pt>
                <c:pt idx="272">
                  <c:v>444.06400000000002</c:v>
                </c:pt>
                <c:pt idx="273">
                  <c:v>446.06400000000002</c:v>
                </c:pt>
                <c:pt idx="274">
                  <c:v>448.06400000000002</c:v>
                </c:pt>
                <c:pt idx="275">
                  <c:v>450.16399999999999</c:v>
                </c:pt>
                <c:pt idx="276">
                  <c:v>452.06400000000002</c:v>
                </c:pt>
                <c:pt idx="277">
                  <c:v>454.06400000000002</c:v>
                </c:pt>
                <c:pt idx="278">
                  <c:v>456.06400000000002</c:v>
                </c:pt>
                <c:pt idx="279">
                  <c:v>458.06400000000002</c:v>
                </c:pt>
                <c:pt idx="280">
                  <c:v>460.06399999999928</c:v>
                </c:pt>
                <c:pt idx="281">
                  <c:v>461.964</c:v>
                </c:pt>
                <c:pt idx="282">
                  <c:v>464.06399999999928</c:v>
                </c:pt>
                <c:pt idx="283">
                  <c:v>466.16400000000073</c:v>
                </c:pt>
                <c:pt idx="284">
                  <c:v>468.16400000000073</c:v>
                </c:pt>
                <c:pt idx="285">
                  <c:v>469.964</c:v>
                </c:pt>
                <c:pt idx="286">
                  <c:v>471.964</c:v>
                </c:pt>
                <c:pt idx="287">
                  <c:v>474.16399999999999</c:v>
                </c:pt>
                <c:pt idx="288">
                  <c:v>475.964</c:v>
                </c:pt>
                <c:pt idx="289">
                  <c:v>478.06399999999928</c:v>
                </c:pt>
                <c:pt idx="290">
                  <c:v>480.06399999999928</c:v>
                </c:pt>
                <c:pt idx="291">
                  <c:v>482.06399999999928</c:v>
                </c:pt>
                <c:pt idx="292">
                  <c:v>483.964</c:v>
                </c:pt>
                <c:pt idx="293">
                  <c:v>485.964</c:v>
                </c:pt>
                <c:pt idx="294">
                  <c:v>488.16399999999999</c:v>
                </c:pt>
                <c:pt idx="295">
                  <c:v>489.964</c:v>
                </c:pt>
                <c:pt idx="296">
                  <c:v>492.06400000000002</c:v>
                </c:pt>
                <c:pt idx="297">
                  <c:v>494.06400000000002</c:v>
                </c:pt>
                <c:pt idx="298">
                  <c:v>495.964</c:v>
                </c:pt>
                <c:pt idx="299">
                  <c:v>497.964</c:v>
                </c:pt>
                <c:pt idx="300">
                  <c:v>500.06399999999928</c:v>
                </c:pt>
                <c:pt idx="301">
                  <c:v>502.06399999999928</c:v>
                </c:pt>
                <c:pt idx="302">
                  <c:v>503.96399999999909</c:v>
                </c:pt>
                <c:pt idx="303">
                  <c:v>505.96399999999909</c:v>
                </c:pt>
                <c:pt idx="304">
                  <c:v>507.964</c:v>
                </c:pt>
                <c:pt idx="305">
                  <c:v>509.964</c:v>
                </c:pt>
                <c:pt idx="306">
                  <c:v>511.964</c:v>
                </c:pt>
                <c:pt idx="307">
                  <c:v>513.96399999999949</c:v>
                </c:pt>
                <c:pt idx="308">
                  <c:v>515.96399999999949</c:v>
                </c:pt>
                <c:pt idx="309">
                  <c:v>518.06399999999996</c:v>
                </c:pt>
                <c:pt idx="310">
                  <c:v>519.96399999999949</c:v>
                </c:pt>
                <c:pt idx="311">
                  <c:v>521.96399999999949</c:v>
                </c:pt>
                <c:pt idx="312">
                  <c:v>523.96399999999949</c:v>
                </c:pt>
                <c:pt idx="313">
                  <c:v>526.06399999999996</c:v>
                </c:pt>
                <c:pt idx="314">
                  <c:v>527.96399999999949</c:v>
                </c:pt>
                <c:pt idx="315">
                  <c:v>529.96399999999949</c:v>
                </c:pt>
                <c:pt idx="316">
                  <c:v>531.96399999999949</c:v>
                </c:pt>
                <c:pt idx="317">
                  <c:v>534.06399999999996</c:v>
                </c:pt>
                <c:pt idx="318">
                  <c:v>535.96399999999949</c:v>
                </c:pt>
                <c:pt idx="319">
                  <c:v>537.96399999999949</c:v>
                </c:pt>
                <c:pt idx="320">
                  <c:v>539.86399999999946</c:v>
                </c:pt>
                <c:pt idx="321">
                  <c:v>541.96400000000006</c:v>
                </c:pt>
                <c:pt idx="322">
                  <c:v>543.96400000000006</c:v>
                </c:pt>
                <c:pt idx="323">
                  <c:v>546.16399999999999</c:v>
                </c:pt>
                <c:pt idx="324">
                  <c:v>548.06399999999996</c:v>
                </c:pt>
                <c:pt idx="325">
                  <c:v>550.06399999999996</c:v>
                </c:pt>
                <c:pt idx="326">
                  <c:v>552.06399999999996</c:v>
                </c:pt>
                <c:pt idx="327">
                  <c:v>554.06399999999996</c:v>
                </c:pt>
                <c:pt idx="328">
                  <c:v>556.06399999999996</c:v>
                </c:pt>
                <c:pt idx="329">
                  <c:v>558.06399999999996</c:v>
                </c:pt>
                <c:pt idx="330">
                  <c:v>559.96400000000006</c:v>
                </c:pt>
                <c:pt idx="331">
                  <c:v>562.06399999999996</c:v>
                </c:pt>
                <c:pt idx="332">
                  <c:v>563.96400000000006</c:v>
                </c:pt>
                <c:pt idx="333">
                  <c:v>566.06399999999996</c:v>
                </c:pt>
                <c:pt idx="334">
                  <c:v>568.16399999999999</c:v>
                </c:pt>
                <c:pt idx="335">
                  <c:v>570.06399999999996</c:v>
                </c:pt>
                <c:pt idx="336">
                  <c:v>572.06399999999996</c:v>
                </c:pt>
                <c:pt idx="337">
                  <c:v>574.06399999999996</c:v>
                </c:pt>
                <c:pt idx="338">
                  <c:v>575.96400000000006</c:v>
                </c:pt>
                <c:pt idx="339">
                  <c:v>578.06400000000008</c:v>
                </c:pt>
                <c:pt idx="340">
                  <c:v>579.96400000000006</c:v>
                </c:pt>
                <c:pt idx="341">
                  <c:v>581.96400000000006</c:v>
                </c:pt>
                <c:pt idx="342">
                  <c:v>583.96400000000006</c:v>
                </c:pt>
                <c:pt idx="343">
                  <c:v>586.06400000000008</c:v>
                </c:pt>
                <c:pt idx="344">
                  <c:v>588.06400000000008</c:v>
                </c:pt>
                <c:pt idx="345">
                  <c:v>590.16399999999999</c:v>
                </c:pt>
                <c:pt idx="346">
                  <c:v>592.06400000000008</c:v>
                </c:pt>
                <c:pt idx="347">
                  <c:v>594.06400000000008</c:v>
                </c:pt>
                <c:pt idx="348">
                  <c:v>596.06400000000008</c:v>
                </c:pt>
                <c:pt idx="349">
                  <c:v>597.96400000000006</c:v>
                </c:pt>
                <c:pt idx="350">
                  <c:v>599.46399999999949</c:v>
                </c:pt>
                <c:pt idx="351">
                  <c:v>601.96400000000006</c:v>
                </c:pt>
                <c:pt idx="352">
                  <c:v>603.96399999999949</c:v>
                </c:pt>
                <c:pt idx="353">
                  <c:v>605.96399999999949</c:v>
                </c:pt>
                <c:pt idx="354">
                  <c:v>607.86399999999946</c:v>
                </c:pt>
                <c:pt idx="355">
                  <c:v>609.96399999999949</c:v>
                </c:pt>
                <c:pt idx="356">
                  <c:v>611.86399999999946</c:v>
                </c:pt>
                <c:pt idx="357">
                  <c:v>613.86399999999946</c:v>
                </c:pt>
                <c:pt idx="358">
                  <c:v>616.06399999999996</c:v>
                </c:pt>
                <c:pt idx="359">
                  <c:v>617.96399999999949</c:v>
                </c:pt>
                <c:pt idx="360">
                  <c:v>619.96399999999949</c:v>
                </c:pt>
                <c:pt idx="361">
                  <c:v>621.96399999999949</c:v>
                </c:pt>
                <c:pt idx="362">
                  <c:v>623.96399999999949</c:v>
                </c:pt>
                <c:pt idx="363">
                  <c:v>625.96399999999949</c:v>
                </c:pt>
                <c:pt idx="364">
                  <c:v>627.96399999999949</c:v>
                </c:pt>
                <c:pt idx="365">
                  <c:v>629.96399999999949</c:v>
                </c:pt>
                <c:pt idx="366">
                  <c:v>631.96399999999949</c:v>
                </c:pt>
                <c:pt idx="367">
                  <c:v>633.96399999999949</c:v>
                </c:pt>
                <c:pt idx="368">
                  <c:v>635.96399999999949</c:v>
                </c:pt>
                <c:pt idx="369">
                  <c:v>638.06399999999996</c:v>
                </c:pt>
                <c:pt idx="370">
                  <c:v>639.96399999999949</c:v>
                </c:pt>
                <c:pt idx="371">
                  <c:v>642.06399999999996</c:v>
                </c:pt>
                <c:pt idx="372">
                  <c:v>644.16399999999999</c:v>
                </c:pt>
                <c:pt idx="373">
                  <c:v>645.96399999999949</c:v>
                </c:pt>
                <c:pt idx="374">
                  <c:v>648.06399999999996</c:v>
                </c:pt>
                <c:pt idx="375">
                  <c:v>650.06399999999996</c:v>
                </c:pt>
                <c:pt idx="376">
                  <c:v>652.06399999999996</c:v>
                </c:pt>
                <c:pt idx="377">
                  <c:v>653.96399999999949</c:v>
                </c:pt>
                <c:pt idx="378">
                  <c:v>655.96399999999949</c:v>
                </c:pt>
                <c:pt idx="379">
                  <c:v>657.96399999999949</c:v>
                </c:pt>
                <c:pt idx="380">
                  <c:v>659.96399999999949</c:v>
                </c:pt>
                <c:pt idx="381">
                  <c:v>662.06399999999996</c:v>
                </c:pt>
                <c:pt idx="382">
                  <c:v>663.96399999999949</c:v>
                </c:pt>
                <c:pt idx="383">
                  <c:v>665.96400000000006</c:v>
                </c:pt>
                <c:pt idx="384">
                  <c:v>668.06399999999996</c:v>
                </c:pt>
                <c:pt idx="385">
                  <c:v>669.96400000000006</c:v>
                </c:pt>
                <c:pt idx="386">
                  <c:v>671.96400000000006</c:v>
                </c:pt>
                <c:pt idx="387">
                  <c:v>673.96400000000006</c:v>
                </c:pt>
                <c:pt idx="388">
                  <c:v>675.96400000000006</c:v>
                </c:pt>
                <c:pt idx="389">
                  <c:v>677.96400000000006</c:v>
                </c:pt>
                <c:pt idx="390">
                  <c:v>679.96400000000006</c:v>
                </c:pt>
                <c:pt idx="391">
                  <c:v>681.96400000000006</c:v>
                </c:pt>
                <c:pt idx="392">
                  <c:v>683.96400000000006</c:v>
                </c:pt>
                <c:pt idx="393">
                  <c:v>685.96400000000006</c:v>
                </c:pt>
                <c:pt idx="394">
                  <c:v>687.96400000000006</c:v>
                </c:pt>
                <c:pt idx="395">
                  <c:v>689.96400000000006</c:v>
                </c:pt>
                <c:pt idx="396">
                  <c:v>692.06399999999996</c:v>
                </c:pt>
                <c:pt idx="397">
                  <c:v>693.96400000000006</c:v>
                </c:pt>
                <c:pt idx="398">
                  <c:v>695.96400000000006</c:v>
                </c:pt>
                <c:pt idx="399">
                  <c:v>697.96400000000006</c:v>
                </c:pt>
                <c:pt idx="400">
                  <c:v>699.96400000000006</c:v>
                </c:pt>
                <c:pt idx="401">
                  <c:v>701.96400000000006</c:v>
                </c:pt>
                <c:pt idx="402">
                  <c:v>703.96400000000006</c:v>
                </c:pt>
                <c:pt idx="403">
                  <c:v>706.06400000000008</c:v>
                </c:pt>
                <c:pt idx="404">
                  <c:v>708.06400000000008</c:v>
                </c:pt>
                <c:pt idx="405">
                  <c:v>710.06400000000008</c:v>
                </c:pt>
                <c:pt idx="406">
                  <c:v>712.06400000000008</c:v>
                </c:pt>
                <c:pt idx="407">
                  <c:v>714.06400000000008</c:v>
                </c:pt>
                <c:pt idx="408">
                  <c:v>715.96400000000006</c:v>
                </c:pt>
                <c:pt idx="409">
                  <c:v>717.96400000000006</c:v>
                </c:pt>
                <c:pt idx="410">
                  <c:v>719.96400000000006</c:v>
                </c:pt>
                <c:pt idx="411">
                  <c:v>722.06400000000008</c:v>
                </c:pt>
                <c:pt idx="412">
                  <c:v>724.06400000000008</c:v>
                </c:pt>
                <c:pt idx="413">
                  <c:v>726.16399999999999</c:v>
                </c:pt>
                <c:pt idx="414">
                  <c:v>727.96400000000006</c:v>
                </c:pt>
                <c:pt idx="415">
                  <c:v>729.96399999999949</c:v>
                </c:pt>
                <c:pt idx="416">
                  <c:v>731.96399999999949</c:v>
                </c:pt>
                <c:pt idx="417">
                  <c:v>733.96399999999949</c:v>
                </c:pt>
                <c:pt idx="418">
                  <c:v>735.96399999999949</c:v>
                </c:pt>
                <c:pt idx="419">
                  <c:v>738.06400000000008</c:v>
                </c:pt>
                <c:pt idx="420">
                  <c:v>739.96399999999949</c:v>
                </c:pt>
                <c:pt idx="421">
                  <c:v>742.06399999999996</c:v>
                </c:pt>
                <c:pt idx="422">
                  <c:v>744.06399999999996</c:v>
                </c:pt>
                <c:pt idx="423">
                  <c:v>745.96399999999949</c:v>
                </c:pt>
                <c:pt idx="424">
                  <c:v>747.96399999999949</c:v>
                </c:pt>
                <c:pt idx="425">
                  <c:v>749.96399999999949</c:v>
                </c:pt>
                <c:pt idx="426">
                  <c:v>752.06399999999996</c:v>
                </c:pt>
                <c:pt idx="427">
                  <c:v>753.96399999999949</c:v>
                </c:pt>
                <c:pt idx="428">
                  <c:v>755.96399999999949</c:v>
                </c:pt>
                <c:pt idx="429">
                  <c:v>758.06399999999996</c:v>
                </c:pt>
                <c:pt idx="430">
                  <c:v>759.96399999999949</c:v>
                </c:pt>
                <c:pt idx="431">
                  <c:v>761.96399999999949</c:v>
                </c:pt>
                <c:pt idx="432">
                  <c:v>763.96399999999949</c:v>
                </c:pt>
                <c:pt idx="433">
                  <c:v>765.96399999999949</c:v>
                </c:pt>
                <c:pt idx="434">
                  <c:v>767.96399999999949</c:v>
                </c:pt>
                <c:pt idx="435">
                  <c:v>769.96399999999949</c:v>
                </c:pt>
                <c:pt idx="436">
                  <c:v>771.96399999999949</c:v>
                </c:pt>
                <c:pt idx="437">
                  <c:v>773.96399999999949</c:v>
                </c:pt>
                <c:pt idx="438">
                  <c:v>776.06399999999996</c:v>
                </c:pt>
                <c:pt idx="439">
                  <c:v>777.96399999999949</c:v>
                </c:pt>
                <c:pt idx="440">
                  <c:v>779.96399999999949</c:v>
                </c:pt>
                <c:pt idx="441">
                  <c:v>781.96399999999949</c:v>
                </c:pt>
                <c:pt idx="442">
                  <c:v>783.96399999999949</c:v>
                </c:pt>
                <c:pt idx="443">
                  <c:v>785.96399999999949</c:v>
                </c:pt>
                <c:pt idx="444">
                  <c:v>787.96399999999949</c:v>
                </c:pt>
                <c:pt idx="445">
                  <c:v>789.96400000000006</c:v>
                </c:pt>
                <c:pt idx="446">
                  <c:v>791.96400000000006</c:v>
                </c:pt>
                <c:pt idx="447">
                  <c:v>793.96400000000006</c:v>
                </c:pt>
                <c:pt idx="448">
                  <c:v>796.06399999999996</c:v>
                </c:pt>
                <c:pt idx="449">
                  <c:v>798.06399999999996</c:v>
                </c:pt>
                <c:pt idx="450">
                  <c:v>800.06399999999996</c:v>
                </c:pt>
                <c:pt idx="451">
                  <c:v>801.96400000000006</c:v>
                </c:pt>
                <c:pt idx="452">
                  <c:v>803.96400000000006</c:v>
                </c:pt>
                <c:pt idx="453">
                  <c:v>806.06399999999996</c:v>
                </c:pt>
                <c:pt idx="454">
                  <c:v>807.96400000000006</c:v>
                </c:pt>
                <c:pt idx="455">
                  <c:v>810.06399999999996</c:v>
                </c:pt>
                <c:pt idx="456">
                  <c:v>811.96400000000006</c:v>
                </c:pt>
                <c:pt idx="457">
                  <c:v>813.96400000000006</c:v>
                </c:pt>
                <c:pt idx="458">
                  <c:v>816.06399999999996</c:v>
                </c:pt>
                <c:pt idx="459">
                  <c:v>817.96400000000006</c:v>
                </c:pt>
                <c:pt idx="460">
                  <c:v>820.16399999999999</c:v>
                </c:pt>
                <c:pt idx="461">
                  <c:v>821.96400000000006</c:v>
                </c:pt>
                <c:pt idx="462">
                  <c:v>823.96400000000006</c:v>
                </c:pt>
                <c:pt idx="463">
                  <c:v>825.96400000000006</c:v>
                </c:pt>
                <c:pt idx="464">
                  <c:v>828.06400000000008</c:v>
                </c:pt>
                <c:pt idx="465">
                  <c:v>830.06400000000008</c:v>
                </c:pt>
                <c:pt idx="466">
                  <c:v>831.96400000000006</c:v>
                </c:pt>
                <c:pt idx="467">
                  <c:v>833.96400000000006</c:v>
                </c:pt>
                <c:pt idx="468">
                  <c:v>835.96400000000006</c:v>
                </c:pt>
                <c:pt idx="469">
                  <c:v>837.96400000000006</c:v>
                </c:pt>
                <c:pt idx="470">
                  <c:v>839.96400000000006</c:v>
                </c:pt>
                <c:pt idx="471">
                  <c:v>841.96400000000006</c:v>
                </c:pt>
                <c:pt idx="472">
                  <c:v>844.06400000000008</c:v>
                </c:pt>
                <c:pt idx="473">
                  <c:v>845.96400000000006</c:v>
                </c:pt>
                <c:pt idx="474">
                  <c:v>847.96400000000006</c:v>
                </c:pt>
                <c:pt idx="475">
                  <c:v>849.96400000000006</c:v>
                </c:pt>
                <c:pt idx="476">
                  <c:v>851.96400000000006</c:v>
                </c:pt>
                <c:pt idx="477">
                  <c:v>853.96399999999949</c:v>
                </c:pt>
                <c:pt idx="478">
                  <c:v>855.96399999999949</c:v>
                </c:pt>
                <c:pt idx="479">
                  <c:v>857.96399999999949</c:v>
                </c:pt>
                <c:pt idx="480">
                  <c:v>859.96399999999949</c:v>
                </c:pt>
                <c:pt idx="481">
                  <c:v>861.96399999999949</c:v>
                </c:pt>
                <c:pt idx="482">
                  <c:v>863.96399999999949</c:v>
                </c:pt>
                <c:pt idx="483">
                  <c:v>865.96399999999949</c:v>
                </c:pt>
                <c:pt idx="484">
                  <c:v>867.96399999999949</c:v>
                </c:pt>
                <c:pt idx="485">
                  <c:v>869.96399999999949</c:v>
                </c:pt>
                <c:pt idx="486">
                  <c:v>871.96399999999949</c:v>
                </c:pt>
                <c:pt idx="487">
                  <c:v>873.86399999999946</c:v>
                </c:pt>
                <c:pt idx="488">
                  <c:v>875.96399999999949</c:v>
                </c:pt>
                <c:pt idx="489">
                  <c:v>877.96399999999949</c:v>
                </c:pt>
                <c:pt idx="490">
                  <c:v>879.96399999999949</c:v>
                </c:pt>
                <c:pt idx="491">
                  <c:v>881.86399999999946</c:v>
                </c:pt>
                <c:pt idx="492">
                  <c:v>883.86399999999946</c:v>
                </c:pt>
                <c:pt idx="493">
                  <c:v>885.96399999999949</c:v>
                </c:pt>
                <c:pt idx="494">
                  <c:v>887.96399999999949</c:v>
                </c:pt>
                <c:pt idx="495">
                  <c:v>889.86399999999946</c:v>
                </c:pt>
                <c:pt idx="496">
                  <c:v>891.96399999999949</c:v>
                </c:pt>
                <c:pt idx="497">
                  <c:v>893.96399999999949</c:v>
                </c:pt>
                <c:pt idx="498">
                  <c:v>895.96399999999949</c:v>
                </c:pt>
                <c:pt idx="499">
                  <c:v>897.96399999999949</c:v>
                </c:pt>
                <c:pt idx="500">
                  <c:v>899.96399999999949</c:v>
                </c:pt>
                <c:pt idx="501">
                  <c:v>901.96399999999949</c:v>
                </c:pt>
                <c:pt idx="502">
                  <c:v>903.96399999999949</c:v>
                </c:pt>
                <c:pt idx="503">
                  <c:v>905.96399999999949</c:v>
                </c:pt>
                <c:pt idx="504">
                  <c:v>907.86399999999946</c:v>
                </c:pt>
                <c:pt idx="505">
                  <c:v>909.96399999999949</c:v>
                </c:pt>
                <c:pt idx="506">
                  <c:v>911.86399999999946</c:v>
                </c:pt>
                <c:pt idx="507">
                  <c:v>913.96399999999949</c:v>
                </c:pt>
                <c:pt idx="508">
                  <c:v>915.86399999999946</c:v>
                </c:pt>
                <c:pt idx="509">
                  <c:v>917.86399999999946</c:v>
                </c:pt>
                <c:pt idx="510">
                  <c:v>919.96400000000006</c:v>
                </c:pt>
                <c:pt idx="511">
                  <c:v>921.96400000000006</c:v>
                </c:pt>
                <c:pt idx="512">
                  <c:v>923.96400000000006</c:v>
                </c:pt>
                <c:pt idx="513">
                  <c:v>925.96400000000006</c:v>
                </c:pt>
                <c:pt idx="514">
                  <c:v>927.96400000000006</c:v>
                </c:pt>
                <c:pt idx="515">
                  <c:v>929.86399999999946</c:v>
                </c:pt>
                <c:pt idx="516">
                  <c:v>931.96400000000006</c:v>
                </c:pt>
                <c:pt idx="517">
                  <c:v>933.96400000000006</c:v>
                </c:pt>
                <c:pt idx="518">
                  <c:v>935.96400000000006</c:v>
                </c:pt>
                <c:pt idx="519">
                  <c:v>937.96400000000006</c:v>
                </c:pt>
                <c:pt idx="520">
                  <c:v>939.96400000000006</c:v>
                </c:pt>
                <c:pt idx="521">
                  <c:v>941.96400000000006</c:v>
                </c:pt>
                <c:pt idx="522">
                  <c:v>943.96400000000006</c:v>
                </c:pt>
                <c:pt idx="523">
                  <c:v>945.86399999999946</c:v>
                </c:pt>
                <c:pt idx="524">
                  <c:v>947.86399999999946</c:v>
                </c:pt>
                <c:pt idx="525">
                  <c:v>949.96400000000006</c:v>
                </c:pt>
                <c:pt idx="526">
                  <c:v>951.96400000000006</c:v>
                </c:pt>
                <c:pt idx="527">
                  <c:v>953.96400000000006</c:v>
                </c:pt>
                <c:pt idx="528">
                  <c:v>955.96400000000006</c:v>
                </c:pt>
                <c:pt idx="529">
                  <c:v>957.96400000000006</c:v>
                </c:pt>
                <c:pt idx="530">
                  <c:v>959.96400000000006</c:v>
                </c:pt>
                <c:pt idx="531">
                  <c:v>961.96400000000006</c:v>
                </c:pt>
                <c:pt idx="532">
                  <c:v>963.96400000000006</c:v>
                </c:pt>
                <c:pt idx="533">
                  <c:v>965.86399999999946</c:v>
                </c:pt>
                <c:pt idx="534">
                  <c:v>967.96400000000006</c:v>
                </c:pt>
                <c:pt idx="535">
                  <c:v>969.96400000000006</c:v>
                </c:pt>
                <c:pt idx="536">
                  <c:v>971.96400000000006</c:v>
                </c:pt>
                <c:pt idx="537">
                  <c:v>973.96400000000006</c:v>
                </c:pt>
                <c:pt idx="538">
                  <c:v>975.86399999999946</c:v>
                </c:pt>
                <c:pt idx="539">
                  <c:v>977.96400000000006</c:v>
                </c:pt>
                <c:pt idx="540">
                  <c:v>979.96399999999949</c:v>
                </c:pt>
                <c:pt idx="541">
                  <c:v>981.96399999999949</c:v>
                </c:pt>
                <c:pt idx="542">
                  <c:v>983.96399999999949</c:v>
                </c:pt>
                <c:pt idx="543">
                  <c:v>985.96399999999949</c:v>
                </c:pt>
                <c:pt idx="544">
                  <c:v>987.96399999999949</c:v>
                </c:pt>
                <c:pt idx="545">
                  <c:v>989.96399999999949</c:v>
                </c:pt>
                <c:pt idx="546">
                  <c:v>991.86399999999946</c:v>
                </c:pt>
                <c:pt idx="547">
                  <c:v>993.96399999999949</c:v>
                </c:pt>
                <c:pt idx="548">
                  <c:v>996.06399999999996</c:v>
                </c:pt>
                <c:pt idx="549">
                  <c:v>997.96399999999949</c:v>
                </c:pt>
                <c:pt idx="550">
                  <c:v>999.96399999999949</c:v>
                </c:pt>
              </c:numCache>
            </c:numRef>
          </c:xVal>
          <c:yVal>
            <c:numRef>
              <c:f>Sheet1!$B$2:$B$552</c:f>
              <c:numCache>
                <c:formatCode>General</c:formatCode>
                <c:ptCount val="551"/>
                <c:pt idx="0">
                  <c:v>-8.0508587855448859</c:v>
                </c:pt>
                <c:pt idx="1">
                  <c:v>-8.0849952769064046</c:v>
                </c:pt>
                <c:pt idx="2">
                  <c:v>-8.1092212280968656</c:v>
                </c:pt>
                <c:pt idx="3">
                  <c:v>-8.1246343452909198</c:v>
                </c:pt>
                <c:pt idx="4">
                  <c:v>-8.136352114916841</c:v>
                </c:pt>
                <c:pt idx="5">
                  <c:v>-8.1476903775455689</c:v>
                </c:pt>
                <c:pt idx="6">
                  <c:v>-8.1563663784265366</c:v>
                </c:pt>
                <c:pt idx="7">
                  <c:v>-8.1639762193768028</c:v>
                </c:pt>
                <c:pt idx="8">
                  <c:v>-8.1693466029804807</c:v>
                </c:pt>
                <c:pt idx="9">
                  <c:v>-8.1761670538454148</c:v>
                </c:pt>
                <c:pt idx="10">
                  <c:v>-8.1804424221602705</c:v>
                </c:pt>
                <c:pt idx="11">
                  <c:v>-8.186620465595098</c:v>
                </c:pt>
                <c:pt idx="12">
                  <c:v>-8.1894986520232749</c:v>
                </c:pt>
                <c:pt idx="13">
                  <c:v>-8.1940124683305129</c:v>
                </c:pt>
                <c:pt idx="14">
                  <c:v>-8.1980015508017114</c:v>
                </c:pt>
                <c:pt idx="15">
                  <c:v>-8.2022802670162047</c:v>
                </c:pt>
                <c:pt idx="16">
                  <c:v>-8.2044722248730313</c:v>
                </c:pt>
                <c:pt idx="17">
                  <c:v>-8.209054293937573</c:v>
                </c:pt>
                <c:pt idx="18">
                  <c:v>-8.2112611670332392</c:v>
                </c:pt>
                <c:pt idx="19">
                  <c:v>-8.2136574550412895</c:v>
                </c:pt>
                <c:pt idx="20">
                  <c:v>-8.2180965141492308</c:v>
                </c:pt>
                <c:pt idx="21">
                  <c:v>-8.2199519537154657</c:v>
                </c:pt>
                <c:pt idx="22">
                  <c:v>-8.223393619081973</c:v>
                </c:pt>
                <c:pt idx="23">
                  <c:v>-8.2250722354013526</c:v>
                </c:pt>
                <c:pt idx="24">
                  <c:v>-8.2285315988509549</c:v>
                </c:pt>
                <c:pt idx="25">
                  <c:v>-8.2316271060870179</c:v>
                </c:pt>
                <c:pt idx="26">
                  <c:v>-8.2349207245319569</c:v>
                </c:pt>
                <c:pt idx="27">
                  <c:v>-8.2359581061984919</c:v>
                </c:pt>
                <c:pt idx="28">
                  <c:v>-8.2394553998359257</c:v>
                </c:pt>
                <c:pt idx="29">
                  <c:v>-8.2420152204156789</c:v>
                </c:pt>
                <c:pt idx="30">
                  <c:v>-8.244962377213648</c:v>
                </c:pt>
                <c:pt idx="31">
                  <c:v>-8.2474409011304139</c:v>
                </c:pt>
                <c:pt idx="32">
                  <c:v>-8.2485869104697773</c:v>
                </c:pt>
                <c:pt idx="33">
                  <c:v>-8.2514576928726093</c:v>
                </c:pt>
                <c:pt idx="34">
                  <c:v>-8.2528961805223862</c:v>
                </c:pt>
                <c:pt idx="35">
                  <c:v>-8.2556831378368525</c:v>
                </c:pt>
                <c:pt idx="36">
                  <c:v>-8.2585743939998881</c:v>
                </c:pt>
                <c:pt idx="37">
                  <c:v>-8.2598298723957715</c:v>
                </c:pt>
                <c:pt idx="38">
                  <c:v>-8.2616676423638609</c:v>
                </c:pt>
                <c:pt idx="39">
                  <c:v>-8.2651590222109821</c:v>
                </c:pt>
                <c:pt idx="40">
                  <c:v>-8.2677855799555591</c:v>
                </c:pt>
                <c:pt idx="41">
                  <c:v>-8.2701261036627187</c:v>
                </c:pt>
                <c:pt idx="42">
                  <c:v>-8.2708097895767079</c:v>
                </c:pt>
                <c:pt idx="43">
                  <c:v>-8.2734512510768408</c:v>
                </c:pt>
                <c:pt idx="44">
                  <c:v>-8.2754123974852529</c:v>
                </c:pt>
                <c:pt idx="45">
                  <c:v>-8.2788536856800619</c:v>
                </c:pt>
                <c:pt idx="46">
                  <c:v>-8.2804307989440566</c:v>
                </c:pt>
                <c:pt idx="47">
                  <c:v>-8.2823068572452954</c:v>
                </c:pt>
                <c:pt idx="48">
                  <c:v>-8.2835925070017566</c:v>
                </c:pt>
                <c:pt idx="49">
                  <c:v>-8.287161418466205</c:v>
                </c:pt>
                <c:pt idx="50">
                  <c:v>-8.2891496646138219</c:v>
                </c:pt>
                <c:pt idx="51">
                  <c:v>-8.2894482427868041</c:v>
                </c:pt>
                <c:pt idx="52">
                  <c:v>-8.2927385000219704</c:v>
                </c:pt>
                <c:pt idx="53">
                  <c:v>-8.2940376401740199</c:v>
                </c:pt>
                <c:pt idx="54">
                  <c:v>-8.2966409947631856</c:v>
                </c:pt>
                <c:pt idx="55">
                  <c:v>-8.2983468599399206</c:v>
                </c:pt>
                <c:pt idx="56">
                  <c:v>-8.3002568651247124</c:v>
                </c:pt>
                <c:pt idx="57">
                  <c:v>-8.3033810425309156</c:v>
                </c:pt>
                <c:pt idx="58">
                  <c:v>-8.3054018331049857</c:v>
                </c:pt>
                <c:pt idx="59">
                  <c:v>-8.3057053042097717</c:v>
                </c:pt>
                <c:pt idx="60">
                  <c:v>-8.3082378179574068</c:v>
                </c:pt>
                <c:pt idx="61">
                  <c:v>-8.311794146782173</c:v>
                </c:pt>
                <c:pt idx="62">
                  <c:v>-8.3135260806029248</c:v>
                </c:pt>
                <c:pt idx="63">
                  <c:v>-8.3144442025572918</c:v>
                </c:pt>
                <c:pt idx="64">
                  <c:v>-8.3174083427459777</c:v>
                </c:pt>
                <c:pt idx="65">
                  <c:v>-8.3200733381937688</c:v>
                </c:pt>
                <c:pt idx="66">
                  <c:v>-8.3219225043360687</c:v>
                </c:pt>
                <c:pt idx="67">
                  <c:v>-8.323363112439413</c:v>
                </c:pt>
                <c:pt idx="68">
                  <c:v>-8.3254247307972946</c:v>
                </c:pt>
                <c:pt idx="69">
                  <c:v>-8.3254247307972946</c:v>
                </c:pt>
                <c:pt idx="70">
                  <c:v>-8.3296643825893568</c:v>
                </c:pt>
                <c:pt idx="71">
                  <c:v>-8.3308049149475227</c:v>
                </c:pt>
                <c:pt idx="72">
                  <c:v>-8.3331938761797542</c:v>
                </c:pt>
                <c:pt idx="73">
                  <c:v>-8.3367358712320367</c:v>
                </c:pt>
                <c:pt idx="74">
                  <c:v>-8.3368402377171513</c:v>
                </c:pt>
                <c:pt idx="75">
                  <c:v>-8.341443180005319</c:v>
                </c:pt>
                <c:pt idx="76">
                  <c:v>-8.342597233694109</c:v>
                </c:pt>
                <c:pt idx="77">
                  <c:v>-8.3449093442928639</c:v>
                </c:pt>
                <c:pt idx="78">
                  <c:v>-8.346383475664819</c:v>
                </c:pt>
                <c:pt idx="79">
                  <c:v>-8.3505014800946675</c:v>
                </c:pt>
                <c:pt idx="80">
                  <c:v>-8.3507131176196623</c:v>
                </c:pt>
                <c:pt idx="81">
                  <c:v>-8.353044091368826</c:v>
                </c:pt>
                <c:pt idx="82">
                  <c:v>-8.3582554166052567</c:v>
                </c:pt>
                <c:pt idx="83">
                  <c:v>-8.3587887146824293</c:v>
                </c:pt>
                <c:pt idx="84">
                  <c:v>-8.3606040584624193</c:v>
                </c:pt>
                <c:pt idx="85">
                  <c:v>-8.3637084475608408</c:v>
                </c:pt>
                <c:pt idx="86">
                  <c:v>-8.3646738414843291</c:v>
                </c:pt>
                <c:pt idx="87">
                  <c:v>-8.366499910080492</c:v>
                </c:pt>
                <c:pt idx="88">
                  <c:v>-8.3692991866808786</c:v>
                </c:pt>
                <c:pt idx="89">
                  <c:v>-8.3724307290289737</c:v>
                </c:pt>
                <c:pt idx="90">
                  <c:v>-8.3763318535977778</c:v>
                </c:pt>
                <c:pt idx="91">
                  <c:v>-8.3777443415277055</c:v>
                </c:pt>
                <c:pt idx="92">
                  <c:v>-8.3795944566537184</c:v>
                </c:pt>
                <c:pt idx="93">
                  <c:v>-8.3823214474640189</c:v>
                </c:pt>
                <c:pt idx="94">
                  <c:v>-8.3858228822513396</c:v>
                </c:pt>
                <c:pt idx="95">
                  <c:v>-8.3873586236359987</c:v>
                </c:pt>
                <c:pt idx="96">
                  <c:v>-8.3904372000720215</c:v>
                </c:pt>
                <c:pt idx="97">
                  <c:v>-8.3926420003725024</c:v>
                </c:pt>
                <c:pt idx="98">
                  <c:v>-8.3969553933781071</c:v>
                </c:pt>
                <c:pt idx="99">
                  <c:v>-8.3989524827303459</c:v>
                </c:pt>
                <c:pt idx="100">
                  <c:v>-8.4010648573570847</c:v>
                </c:pt>
                <c:pt idx="101">
                  <c:v>-8.4041859863498978</c:v>
                </c:pt>
                <c:pt idx="102">
                  <c:v>-8.4076529231075288</c:v>
                </c:pt>
                <c:pt idx="103">
                  <c:v>-8.4107947146265047</c:v>
                </c:pt>
                <c:pt idx="104">
                  <c:v>-8.4137209574406508</c:v>
                </c:pt>
                <c:pt idx="105">
                  <c:v>-8.4176737013834089</c:v>
                </c:pt>
                <c:pt idx="106">
                  <c:v>-8.4193725291481005</c:v>
                </c:pt>
                <c:pt idx="107">
                  <c:v>-8.4211877987829098</c:v>
                </c:pt>
                <c:pt idx="108">
                  <c:v>-8.4256263728908198</c:v>
                </c:pt>
                <c:pt idx="109">
                  <c:v>-8.4279102297630928</c:v>
                </c:pt>
                <c:pt idx="110">
                  <c:v>-8.4324936513300948</c:v>
                </c:pt>
                <c:pt idx="111">
                  <c:v>-8.436290853330819</c:v>
                </c:pt>
                <c:pt idx="112">
                  <c:v>-8.439408415568673</c:v>
                </c:pt>
                <c:pt idx="113">
                  <c:v>-8.4428838109751005</c:v>
                </c:pt>
                <c:pt idx="114">
                  <c:v>-8.4468372493322548</c:v>
                </c:pt>
                <c:pt idx="115">
                  <c:v>-8.4492869100545729</c:v>
                </c:pt>
                <c:pt idx="116">
                  <c:v>-8.4512743733269566</c:v>
                </c:pt>
                <c:pt idx="117">
                  <c:v>-8.4563191889330405</c:v>
                </c:pt>
                <c:pt idx="118">
                  <c:v>-8.4610349998540766</c:v>
                </c:pt>
                <c:pt idx="119">
                  <c:v>-8.4645865098993305</c:v>
                </c:pt>
                <c:pt idx="120">
                  <c:v>-8.4679126713004607</c:v>
                </c:pt>
                <c:pt idx="121">
                  <c:v>-8.4722054855321485</c:v>
                </c:pt>
                <c:pt idx="122">
                  <c:v>-8.4751974859642267</c:v>
                </c:pt>
                <c:pt idx="123">
                  <c:v>-8.47879974342937</c:v>
                </c:pt>
                <c:pt idx="124">
                  <c:v>-8.4835021618987927</c:v>
                </c:pt>
                <c:pt idx="125">
                  <c:v>-8.487377140712475</c:v>
                </c:pt>
                <c:pt idx="126">
                  <c:v>-8.4923640027869567</c:v>
                </c:pt>
                <c:pt idx="127">
                  <c:v>-8.495784012178774</c:v>
                </c:pt>
                <c:pt idx="128">
                  <c:v>-8.4995841447303828</c:v>
                </c:pt>
                <c:pt idx="129">
                  <c:v>-8.5043855603972638</c:v>
                </c:pt>
                <c:pt idx="130">
                  <c:v>-8.5077231739148367</c:v>
                </c:pt>
                <c:pt idx="131">
                  <c:v>-8.5130617376367859</c:v>
                </c:pt>
                <c:pt idx="132">
                  <c:v>-8.5169282265225359</c:v>
                </c:pt>
                <c:pt idx="133">
                  <c:v>-8.5223162921150077</c:v>
                </c:pt>
                <c:pt idx="134">
                  <c:v>-8.5265972714915321</c:v>
                </c:pt>
                <c:pt idx="135">
                  <c:v>-8.5306432391406659</c:v>
                </c:pt>
                <c:pt idx="136">
                  <c:v>-8.5362333094964686</c:v>
                </c:pt>
                <c:pt idx="137">
                  <c:v>-8.5413424516492427</c:v>
                </c:pt>
                <c:pt idx="138">
                  <c:v>-8.5451915118431003</c:v>
                </c:pt>
                <c:pt idx="139">
                  <c:v>-8.5511223296793215</c:v>
                </c:pt>
                <c:pt idx="140">
                  <c:v>-8.5556585898914808</c:v>
                </c:pt>
                <c:pt idx="141">
                  <c:v>-8.5604765459325964</c:v>
                </c:pt>
                <c:pt idx="142">
                  <c:v>-8.5659738556307943</c:v>
                </c:pt>
                <c:pt idx="143">
                  <c:v>-8.5709737871008489</c:v>
                </c:pt>
                <c:pt idx="144">
                  <c:v>-8.5770599754642767</c:v>
                </c:pt>
                <c:pt idx="145">
                  <c:v>-8.5831834324560834</c:v>
                </c:pt>
                <c:pt idx="146">
                  <c:v>-8.5877336884294468</c:v>
                </c:pt>
                <c:pt idx="147">
                  <c:v>-8.5932484429036951</c:v>
                </c:pt>
                <c:pt idx="148">
                  <c:v>-8.5986581600234953</c:v>
                </c:pt>
                <c:pt idx="149">
                  <c:v>-8.6030071038346492</c:v>
                </c:pt>
                <c:pt idx="150">
                  <c:v>-8.610251907667843</c:v>
                </c:pt>
                <c:pt idx="151">
                  <c:v>-8.6157546509069256</c:v>
                </c:pt>
                <c:pt idx="152">
                  <c:v>-8.6221204676024836</c:v>
                </c:pt>
                <c:pt idx="153">
                  <c:v>-8.6268518196292305</c:v>
                </c:pt>
                <c:pt idx="154">
                  <c:v>-8.6342721000282499</c:v>
                </c:pt>
                <c:pt idx="155">
                  <c:v>-8.639485126900869</c:v>
                </c:pt>
                <c:pt idx="156">
                  <c:v>-8.6471424361716185</c:v>
                </c:pt>
                <c:pt idx="157">
                  <c:v>-8.6508503062291773</c:v>
                </c:pt>
                <c:pt idx="158">
                  <c:v>-8.6616237649097609</c:v>
                </c:pt>
                <c:pt idx="159">
                  <c:v>-8.6643715676747419</c:v>
                </c:pt>
                <c:pt idx="160">
                  <c:v>-8.6723685627272076</c:v>
                </c:pt>
                <c:pt idx="161">
                  <c:v>-8.6779313544789769</c:v>
                </c:pt>
                <c:pt idx="162">
                  <c:v>-8.685150411055778</c:v>
                </c:pt>
                <c:pt idx="163">
                  <c:v>-8.6903389746748481</c:v>
                </c:pt>
                <c:pt idx="164">
                  <c:v>-8.6979479762386607</c:v>
                </c:pt>
                <c:pt idx="165">
                  <c:v>-8.7048610140551119</c:v>
                </c:pt>
                <c:pt idx="166">
                  <c:v>-8.7127337353044751</c:v>
                </c:pt>
                <c:pt idx="167">
                  <c:v>-8.7206689284426986</c:v>
                </c:pt>
                <c:pt idx="168">
                  <c:v>-8.7261996440795819</c:v>
                </c:pt>
                <c:pt idx="169">
                  <c:v>-8.7326910457048985</c:v>
                </c:pt>
                <c:pt idx="170">
                  <c:v>-8.7398493615199673</c:v>
                </c:pt>
                <c:pt idx="171">
                  <c:v>-8.7465874879975019</c:v>
                </c:pt>
                <c:pt idx="172">
                  <c:v>-8.7543215762554496</c:v>
                </c:pt>
                <c:pt idx="173">
                  <c:v>-8.7622756502492027</c:v>
                </c:pt>
                <c:pt idx="174">
                  <c:v>-8.769327956081046</c:v>
                </c:pt>
                <c:pt idx="175">
                  <c:v>-8.7772406417713551</c:v>
                </c:pt>
                <c:pt idx="176">
                  <c:v>-8.7845629625561319</c:v>
                </c:pt>
                <c:pt idx="177">
                  <c:v>-8.7925976103291994</c:v>
                </c:pt>
                <c:pt idx="178">
                  <c:v>-8.8000336699885757</c:v>
                </c:pt>
                <c:pt idx="179">
                  <c:v>-8.8088632051458688</c:v>
                </c:pt>
                <c:pt idx="180">
                  <c:v>-8.8164216677684024</c:v>
                </c:pt>
                <c:pt idx="181">
                  <c:v>-8.8236979714424066</c:v>
                </c:pt>
                <c:pt idx="182">
                  <c:v>-8.8317121738216127</c:v>
                </c:pt>
                <c:pt idx="183">
                  <c:v>-8.8401363599952685</c:v>
                </c:pt>
                <c:pt idx="184">
                  <c:v>-8.8482839342850408</c:v>
                </c:pt>
                <c:pt idx="185">
                  <c:v>-8.8559720863293947</c:v>
                </c:pt>
                <c:pt idx="186">
                  <c:v>-8.8647809774942488</c:v>
                </c:pt>
                <c:pt idx="187">
                  <c:v>-8.8736681553523038</c:v>
                </c:pt>
                <c:pt idx="188">
                  <c:v>-8.8822748011295225</c:v>
                </c:pt>
                <c:pt idx="189">
                  <c:v>-8.8889600185068005</c:v>
                </c:pt>
                <c:pt idx="190">
                  <c:v>-8.9017313045665123</c:v>
                </c:pt>
                <c:pt idx="191">
                  <c:v>-8.9089181294895319</c:v>
                </c:pt>
                <c:pt idx="192">
                  <c:v>-8.917275313823664</c:v>
                </c:pt>
                <c:pt idx="193">
                  <c:v>-8.926079143946497</c:v>
                </c:pt>
                <c:pt idx="194">
                  <c:v>-8.9342021743946685</c:v>
                </c:pt>
                <c:pt idx="195">
                  <c:v>-8.9441143429600114</c:v>
                </c:pt>
                <c:pt idx="196">
                  <c:v>-8.9531587449727859</c:v>
                </c:pt>
                <c:pt idx="197">
                  <c:v>-8.9620906350681544</c:v>
                </c:pt>
                <c:pt idx="198">
                  <c:v>-8.9716936187418774</c:v>
                </c:pt>
                <c:pt idx="199">
                  <c:v>-8.9809921097544709</c:v>
                </c:pt>
                <c:pt idx="200">
                  <c:v>-8.9893751915900015</c:v>
                </c:pt>
                <c:pt idx="201">
                  <c:v>-8.9990427069457208</c:v>
                </c:pt>
                <c:pt idx="202">
                  <c:v>-9.0092134169798719</c:v>
                </c:pt>
                <c:pt idx="203">
                  <c:v>-9.0211425112427968</c:v>
                </c:pt>
                <c:pt idx="204">
                  <c:v>-9.0282021653231439</c:v>
                </c:pt>
                <c:pt idx="205">
                  <c:v>-9.0386753953707419</c:v>
                </c:pt>
                <c:pt idx="206">
                  <c:v>-9.0492594759530949</c:v>
                </c:pt>
                <c:pt idx="207">
                  <c:v>-9.0588818842767882</c:v>
                </c:pt>
                <c:pt idx="208">
                  <c:v>-9.0679471119471025</c:v>
                </c:pt>
                <c:pt idx="209">
                  <c:v>-9.0786281330087686</c:v>
                </c:pt>
                <c:pt idx="210">
                  <c:v>-9.0896460227531737</c:v>
                </c:pt>
                <c:pt idx="211">
                  <c:v>-9.0996669945953528</c:v>
                </c:pt>
                <c:pt idx="212">
                  <c:v>-9.1102416754400615</c:v>
                </c:pt>
                <c:pt idx="213">
                  <c:v>-9.121844264411358</c:v>
                </c:pt>
                <c:pt idx="214">
                  <c:v>-9.1328887104731589</c:v>
                </c:pt>
                <c:pt idx="215">
                  <c:v>-9.1428873521191178</c:v>
                </c:pt>
                <c:pt idx="216">
                  <c:v>-9.1536954232702303</c:v>
                </c:pt>
                <c:pt idx="217">
                  <c:v>-9.1650993557305966</c:v>
                </c:pt>
                <c:pt idx="218">
                  <c:v>-9.1768765827711789</c:v>
                </c:pt>
                <c:pt idx="219">
                  <c:v>-9.1878159618974919</c:v>
                </c:pt>
                <c:pt idx="220">
                  <c:v>-9.199370758787591</c:v>
                </c:pt>
                <c:pt idx="221">
                  <c:v>-9.2105603961797335</c:v>
                </c:pt>
                <c:pt idx="222">
                  <c:v>-9.2223825892989701</c:v>
                </c:pt>
                <c:pt idx="223">
                  <c:v>-9.2343462204430189</c:v>
                </c:pt>
                <c:pt idx="224">
                  <c:v>-9.2464547148971938</c:v>
                </c:pt>
                <c:pt idx="225">
                  <c:v>-9.2581869814333988</c:v>
                </c:pt>
                <c:pt idx="226">
                  <c:v>-9.2716521047993279</c:v>
                </c:pt>
                <c:pt idx="227">
                  <c:v>-9.2831476519353302</c:v>
                </c:pt>
                <c:pt idx="228">
                  <c:v>-9.2964103740164656</c:v>
                </c:pt>
                <c:pt idx="229">
                  <c:v>-9.308195788148236</c:v>
                </c:pt>
                <c:pt idx="230">
                  <c:v>-9.3220767257162667</c:v>
                </c:pt>
                <c:pt idx="231">
                  <c:v>-9.3350196320204208</c:v>
                </c:pt>
                <c:pt idx="232">
                  <c:v>-9.3487062892480068</c:v>
                </c:pt>
                <c:pt idx="233">
                  <c:v>-9.3617099227305829</c:v>
                </c:pt>
                <c:pt idx="234">
                  <c:v>-9.3754744827875047</c:v>
                </c:pt>
                <c:pt idx="235">
                  <c:v>-9.3879371083344214</c:v>
                </c:pt>
                <c:pt idx="236">
                  <c:v>-9.4029789668521619</c:v>
                </c:pt>
                <c:pt idx="237">
                  <c:v>-9.4170201972597187</c:v>
                </c:pt>
                <c:pt idx="238">
                  <c:v>-9.431261394937291</c:v>
                </c:pt>
                <c:pt idx="239">
                  <c:v>-9.4457083379131177</c:v>
                </c:pt>
                <c:pt idx="240">
                  <c:v>-9.4603670583241808</c:v>
                </c:pt>
                <c:pt idx="241">
                  <c:v>-9.4758957225474347</c:v>
                </c:pt>
                <c:pt idx="242">
                  <c:v>-9.4900145930264568</c:v>
                </c:pt>
                <c:pt idx="243">
                  <c:v>-9.5046711649331002</c:v>
                </c:pt>
                <c:pt idx="244">
                  <c:v>-9.5202271544161459</c:v>
                </c:pt>
                <c:pt idx="245">
                  <c:v>-9.5363752676400289</c:v>
                </c:pt>
                <c:pt idx="246">
                  <c:v>-9.5520844805265028</c:v>
                </c:pt>
                <c:pt idx="247">
                  <c:v>-9.5680444166861047</c:v>
                </c:pt>
                <c:pt idx="248">
                  <c:v>-9.5846266316033528</c:v>
                </c:pt>
                <c:pt idx="249">
                  <c:v>-9.6007493939303643</c:v>
                </c:pt>
                <c:pt idx="250">
                  <c:v>-9.617887646288672</c:v>
                </c:pt>
                <c:pt idx="251">
                  <c:v>-9.6345602565680046</c:v>
                </c:pt>
                <c:pt idx="252">
                  <c:v>-9.651904271510471</c:v>
                </c:pt>
                <c:pt idx="253">
                  <c:v>-9.6703461467455405</c:v>
                </c:pt>
                <c:pt idx="254">
                  <c:v>-9.6875216993760187</c:v>
                </c:pt>
                <c:pt idx="255">
                  <c:v>-9.704997414580566</c:v>
                </c:pt>
                <c:pt idx="256">
                  <c:v>-9.7240367791671947</c:v>
                </c:pt>
                <c:pt idx="257">
                  <c:v>-9.7447707419404406</c:v>
                </c:pt>
                <c:pt idx="258">
                  <c:v>-9.7633291670157814</c:v>
                </c:pt>
                <c:pt idx="259">
                  <c:v>-9.7826372258303014</c:v>
                </c:pt>
                <c:pt idx="260">
                  <c:v>-9.8013317665432211</c:v>
                </c:pt>
                <c:pt idx="261">
                  <c:v>-9.8222246665061466</c:v>
                </c:pt>
                <c:pt idx="262">
                  <c:v>-9.8413525425186688</c:v>
                </c:pt>
                <c:pt idx="263">
                  <c:v>-9.8632039429190197</c:v>
                </c:pt>
                <c:pt idx="264">
                  <c:v>-9.8849052774100024</c:v>
                </c:pt>
                <c:pt idx="265">
                  <c:v>-9.9050828243058078</c:v>
                </c:pt>
                <c:pt idx="266">
                  <c:v>-9.9260849615991606</c:v>
                </c:pt>
                <c:pt idx="267">
                  <c:v>-9.948687867930003</c:v>
                </c:pt>
                <c:pt idx="268">
                  <c:v>-9.9697812130300747</c:v>
                </c:pt>
                <c:pt idx="269">
                  <c:v>-9.9925854684713027</c:v>
                </c:pt>
                <c:pt idx="270">
                  <c:v>-10.01541849514075</c:v>
                </c:pt>
                <c:pt idx="271">
                  <c:v>-10.03878507527927</c:v>
                </c:pt>
                <c:pt idx="272">
                  <c:v>-10.062300416808776</c:v>
                </c:pt>
                <c:pt idx="273">
                  <c:v>-10.086322040856968</c:v>
                </c:pt>
                <c:pt idx="274">
                  <c:v>-10.109950993599139</c:v>
                </c:pt>
                <c:pt idx="275">
                  <c:v>-10.135159870604722</c:v>
                </c:pt>
                <c:pt idx="276">
                  <c:v>-10.161214784674941</c:v>
                </c:pt>
                <c:pt idx="277">
                  <c:v>-10.186837688056672</c:v>
                </c:pt>
                <c:pt idx="278">
                  <c:v>-10.213338890564518</c:v>
                </c:pt>
                <c:pt idx="279">
                  <c:v>-10.240281440881683</c:v>
                </c:pt>
                <c:pt idx="280">
                  <c:v>-10.265238213301821</c:v>
                </c:pt>
                <c:pt idx="281">
                  <c:v>-10.294301514767151</c:v>
                </c:pt>
                <c:pt idx="282">
                  <c:v>-10.322788942032696</c:v>
                </c:pt>
                <c:pt idx="283">
                  <c:v>-10.350781411773974</c:v>
                </c:pt>
                <c:pt idx="284">
                  <c:v>-10.380224197747507</c:v>
                </c:pt>
                <c:pt idx="285">
                  <c:v>-10.408901180937397</c:v>
                </c:pt>
                <c:pt idx="286">
                  <c:v>-10.439706200790322</c:v>
                </c:pt>
                <c:pt idx="287">
                  <c:v>-10.470079618208235</c:v>
                </c:pt>
                <c:pt idx="288">
                  <c:v>-10.501950203515493</c:v>
                </c:pt>
                <c:pt idx="289">
                  <c:v>-10.534212199081068</c:v>
                </c:pt>
                <c:pt idx="290">
                  <c:v>-10.566287891924258</c:v>
                </c:pt>
                <c:pt idx="291">
                  <c:v>-10.599025588915444</c:v>
                </c:pt>
                <c:pt idx="292">
                  <c:v>-10.632664064130921</c:v>
                </c:pt>
                <c:pt idx="293">
                  <c:v>-10.66554332242058</c:v>
                </c:pt>
                <c:pt idx="294">
                  <c:v>-10.701093433289508</c:v>
                </c:pt>
                <c:pt idx="295">
                  <c:v>-10.736802957992799</c:v>
                </c:pt>
                <c:pt idx="296">
                  <c:v>-10.772880385636762</c:v>
                </c:pt>
                <c:pt idx="297">
                  <c:v>-10.809070814516682</c:v>
                </c:pt>
                <c:pt idx="298">
                  <c:v>-10.846748739314792</c:v>
                </c:pt>
                <c:pt idx="299">
                  <c:v>-10.884967683989952</c:v>
                </c:pt>
                <c:pt idx="300">
                  <c:v>-10.924289161113506</c:v>
                </c:pt>
                <c:pt idx="301">
                  <c:v>-10.963198409785177</c:v>
                </c:pt>
                <c:pt idx="302">
                  <c:v>-11.003833342850388</c:v>
                </c:pt>
                <c:pt idx="303">
                  <c:v>-11.044779810691498</c:v>
                </c:pt>
                <c:pt idx="304">
                  <c:v>-11.086168642727769</c:v>
                </c:pt>
                <c:pt idx="305">
                  <c:v>-11.129515118309589</c:v>
                </c:pt>
                <c:pt idx="306">
                  <c:v>-11.173578792073499</c:v>
                </c:pt>
                <c:pt idx="307">
                  <c:v>-11.217811080701116</c:v>
                </c:pt>
                <c:pt idx="308">
                  <c:v>-11.2637009969133</c:v>
                </c:pt>
                <c:pt idx="309">
                  <c:v>-11.309552061479685</c:v>
                </c:pt>
                <c:pt idx="310">
                  <c:v>-11.357606895962576</c:v>
                </c:pt>
                <c:pt idx="311">
                  <c:v>-11.404941393845696</c:v>
                </c:pt>
                <c:pt idx="312">
                  <c:v>-11.454864125556959</c:v>
                </c:pt>
                <c:pt idx="313">
                  <c:v>-11.505920060217768</c:v>
                </c:pt>
                <c:pt idx="314">
                  <c:v>-11.558937990352467</c:v>
                </c:pt>
                <c:pt idx="315">
                  <c:v>-11.610229631445296</c:v>
                </c:pt>
                <c:pt idx="316">
                  <c:v>-11.663422826299584</c:v>
                </c:pt>
                <c:pt idx="317">
                  <c:v>-11.718683523592098</c:v>
                </c:pt>
                <c:pt idx="318">
                  <c:v>-11.775225731485632</c:v>
                </c:pt>
                <c:pt idx="319">
                  <c:v>-11.833778321690458</c:v>
                </c:pt>
                <c:pt idx="320">
                  <c:v>-11.893044515493157</c:v>
                </c:pt>
                <c:pt idx="321">
                  <c:v>-11.955656398270923</c:v>
                </c:pt>
                <c:pt idx="322">
                  <c:v>-12.015815988416895</c:v>
                </c:pt>
                <c:pt idx="323">
                  <c:v>-12.086064531641876</c:v>
                </c:pt>
                <c:pt idx="324">
                  <c:v>-12.153047651400502</c:v>
                </c:pt>
                <c:pt idx="325">
                  <c:v>-12.221230954388719</c:v>
                </c:pt>
                <c:pt idx="326">
                  <c:v>-12.292277802148259</c:v>
                </c:pt>
                <c:pt idx="327">
                  <c:v>-12.361784209570329</c:v>
                </c:pt>
                <c:pt idx="328">
                  <c:v>-12.436925839914437</c:v>
                </c:pt>
                <c:pt idx="329">
                  <c:v>-12.513813218010769</c:v>
                </c:pt>
                <c:pt idx="330">
                  <c:v>-12.595926249784172</c:v>
                </c:pt>
                <c:pt idx="331">
                  <c:v>-12.677107206002956</c:v>
                </c:pt>
                <c:pt idx="332">
                  <c:v>-12.7638047087895</c:v>
                </c:pt>
                <c:pt idx="333">
                  <c:v>-12.851561731040624</c:v>
                </c:pt>
                <c:pt idx="334">
                  <c:v>-12.945460642609474</c:v>
                </c:pt>
                <c:pt idx="335">
                  <c:v>-13.043307310146565</c:v>
                </c:pt>
                <c:pt idx="336">
                  <c:v>-13.149590699658814</c:v>
                </c:pt>
                <c:pt idx="337">
                  <c:v>-13.262758270050254</c:v>
                </c:pt>
                <c:pt idx="338">
                  <c:v>-13.381114676498656</c:v>
                </c:pt>
                <c:pt idx="339">
                  <c:v>-13.50855541016892</c:v>
                </c:pt>
                <c:pt idx="340">
                  <c:v>-13.647220314583297</c:v>
                </c:pt>
                <c:pt idx="341">
                  <c:v>-13.787379959586518</c:v>
                </c:pt>
                <c:pt idx="342">
                  <c:v>-13.960212682971921</c:v>
                </c:pt>
                <c:pt idx="343">
                  <c:v>-14.142931877985072</c:v>
                </c:pt>
                <c:pt idx="344">
                  <c:v>-14.365804925640672</c:v>
                </c:pt>
                <c:pt idx="345">
                  <c:v>-14.646247641485768</c:v>
                </c:pt>
                <c:pt idx="346">
                  <c:v>-14.978571771783795</c:v>
                </c:pt>
                <c:pt idx="347">
                  <c:v>-15.443097166193619</c:v>
                </c:pt>
                <c:pt idx="348">
                  <c:v>-16.279697354177877</c:v>
                </c:pt>
                <c:pt idx="349">
                  <c:v>-17.834450845738498</c:v>
                </c:pt>
                <c:pt idx="350">
                  <c:v>-16.317495820547091</c:v>
                </c:pt>
                <c:pt idx="351">
                  <c:v>-15.343497523989425</c:v>
                </c:pt>
                <c:pt idx="352">
                  <c:v>-15.0019807636541</c:v>
                </c:pt>
                <c:pt idx="353">
                  <c:v>-14.772565994333123</c:v>
                </c:pt>
                <c:pt idx="354">
                  <c:v>-14.579999079794559</c:v>
                </c:pt>
                <c:pt idx="355">
                  <c:v>-14.434344644552271</c:v>
                </c:pt>
                <c:pt idx="356">
                  <c:v>-14.310631810104489</c:v>
                </c:pt>
                <c:pt idx="357">
                  <c:v>-14.209483949507415</c:v>
                </c:pt>
                <c:pt idx="358">
                  <c:v>-14.102233090921356</c:v>
                </c:pt>
                <c:pt idx="359">
                  <c:v>-14.035571365818555</c:v>
                </c:pt>
                <c:pt idx="360">
                  <c:v>-13.964335445036181</c:v>
                </c:pt>
                <c:pt idx="361">
                  <c:v>-13.913707901617952</c:v>
                </c:pt>
                <c:pt idx="362">
                  <c:v>-13.86106247093325</c:v>
                </c:pt>
                <c:pt idx="363">
                  <c:v>-13.812295731062353</c:v>
                </c:pt>
                <c:pt idx="364">
                  <c:v>-13.763183797786507</c:v>
                </c:pt>
                <c:pt idx="365">
                  <c:v>-13.728901761999461</c:v>
                </c:pt>
                <c:pt idx="366">
                  <c:v>-13.690006296727166</c:v>
                </c:pt>
                <c:pt idx="367">
                  <c:v>-13.658532450509018</c:v>
                </c:pt>
                <c:pt idx="368">
                  <c:v>-13.629263383167848</c:v>
                </c:pt>
                <c:pt idx="369">
                  <c:v>-13.603452221240266</c:v>
                </c:pt>
                <c:pt idx="370">
                  <c:v>-13.57337254897225</c:v>
                </c:pt>
                <c:pt idx="371">
                  <c:v>-13.555479783198171</c:v>
                </c:pt>
                <c:pt idx="372">
                  <c:v>-13.531670857979972</c:v>
                </c:pt>
                <c:pt idx="373">
                  <c:v>-13.516354563438865</c:v>
                </c:pt>
                <c:pt idx="374">
                  <c:v>-13.49871638496905</c:v>
                </c:pt>
                <c:pt idx="375">
                  <c:v>-13.475316683806634</c:v>
                </c:pt>
                <c:pt idx="376">
                  <c:v>-13.460307697008245</c:v>
                </c:pt>
                <c:pt idx="377">
                  <c:v>-13.442933721969517</c:v>
                </c:pt>
                <c:pt idx="378">
                  <c:v>-13.426195157195805</c:v>
                </c:pt>
                <c:pt idx="379">
                  <c:v>-13.41357165963267</c:v>
                </c:pt>
                <c:pt idx="380">
                  <c:v>-13.40259328633107</c:v>
                </c:pt>
                <c:pt idx="381">
                  <c:v>-13.391079774013296</c:v>
                </c:pt>
                <c:pt idx="382">
                  <c:v>-13.375824393671875</c:v>
                </c:pt>
                <c:pt idx="383">
                  <c:v>-13.365728768872151</c:v>
                </c:pt>
                <c:pt idx="384">
                  <c:v>-13.355102822392018</c:v>
                </c:pt>
                <c:pt idx="385">
                  <c:v>-13.347089430213778</c:v>
                </c:pt>
                <c:pt idx="386">
                  <c:v>-13.339139742340379</c:v>
                </c:pt>
                <c:pt idx="387">
                  <c:v>-13.328176718072141</c:v>
                </c:pt>
                <c:pt idx="388">
                  <c:v>-13.320375388080933</c:v>
                </c:pt>
                <c:pt idx="389">
                  <c:v>-13.312785656632222</c:v>
                </c:pt>
                <c:pt idx="390">
                  <c:v>-13.306755075462886</c:v>
                </c:pt>
                <c:pt idx="391">
                  <c:v>-13.298223852016051</c:v>
                </c:pt>
                <c:pt idx="392">
                  <c:v>-13.290651859986857</c:v>
                </c:pt>
                <c:pt idx="393">
                  <c:v>-13.285194120216705</c:v>
                </c:pt>
                <c:pt idx="394">
                  <c:v>-13.279180943547066</c:v>
                </c:pt>
                <c:pt idx="395">
                  <c:v>-13.272041573713286</c:v>
                </c:pt>
                <c:pt idx="396">
                  <c:v>-13.266106735105291</c:v>
                </c:pt>
                <c:pt idx="397">
                  <c:v>-13.258773194434717</c:v>
                </c:pt>
                <c:pt idx="398">
                  <c:v>-13.257055443349604</c:v>
                </c:pt>
                <c:pt idx="399">
                  <c:v>-13.247235229454317</c:v>
                </c:pt>
                <c:pt idx="400">
                  <c:v>-13.24285445148913</c:v>
                </c:pt>
                <c:pt idx="401">
                  <c:v>-13.236809486797148</c:v>
                </c:pt>
                <c:pt idx="402">
                  <c:v>-13.233032402744634</c:v>
                </c:pt>
                <c:pt idx="403">
                  <c:v>-13.228852307259807</c:v>
                </c:pt>
                <c:pt idx="404">
                  <c:v>-13.225659359013276</c:v>
                </c:pt>
                <c:pt idx="405">
                  <c:v>-13.220820002078698</c:v>
                </c:pt>
                <c:pt idx="406">
                  <c:v>-13.214906389351517</c:v>
                </c:pt>
                <c:pt idx="407">
                  <c:v>-13.208073782842693</c:v>
                </c:pt>
                <c:pt idx="408">
                  <c:v>-13.208073782842693</c:v>
                </c:pt>
                <c:pt idx="409">
                  <c:v>-13.20128754421134</c:v>
                </c:pt>
                <c:pt idx="410">
                  <c:v>-13.199530639802639</c:v>
                </c:pt>
                <c:pt idx="411">
                  <c:v>-13.192533727561569</c:v>
                </c:pt>
                <c:pt idx="412">
                  <c:v>-13.194144059798974</c:v>
                </c:pt>
                <c:pt idx="413">
                  <c:v>-13.18651797225103</c:v>
                </c:pt>
                <c:pt idx="414">
                  <c:v>-13.183988812367238</c:v>
                </c:pt>
                <c:pt idx="415">
                  <c:v>-13.178288434494441</c:v>
                </c:pt>
                <c:pt idx="416">
                  <c:v>-13.176307550689772</c:v>
                </c:pt>
                <c:pt idx="417">
                  <c:v>-13.174462259348353</c:v>
                </c:pt>
                <c:pt idx="418">
                  <c:v>-13.17209473435677</c:v>
                </c:pt>
                <c:pt idx="419">
                  <c:v>-13.165678059423652</c:v>
                </c:pt>
                <c:pt idx="420">
                  <c:v>-13.163331215892653</c:v>
                </c:pt>
                <c:pt idx="421">
                  <c:v>-13.160210634180778</c:v>
                </c:pt>
                <c:pt idx="422">
                  <c:v>-13.156840957021252</c:v>
                </c:pt>
                <c:pt idx="423">
                  <c:v>-13.15516036691967</c:v>
                </c:pt>
                <c:pt idx="424">
                  <c:v>-13.149621528175169</c:v>
                </c:pt>
                <c:pt idx="425">
                  <c:v>-13.148851100241391</c:v>
                </c:pt>
                <c:pt idx="426">
                  <c:v>-13.144240955923646</c:v>
                </c:pt>
                <c:pt idx="427">
                  <c:v>-13.141179291661969</c:v>
                </c:pt>
                <c:pt idx="428">
                  <c:v>-13.137619157295768</c:v>
                </c:pt>
                <c:pt idx="429">
                  <c:v>-13.133313107490538</c:v>
                </c:pt>
                <c:pt idx="430">
                  <c:v>-13.130284668152338</c:v>
                </c:pt>
                <c:pt idx="431">
                  <c:v>-13.127893641162448</c:v>
                </c:pt>
                <c:pt idx="432">
                  <c:v>-13.122003442188781</c:v>
                </c:pt>
                <c:pt idx="433">
                  <c:v>-13.12000615783065</c:v>
                </c:pt>
                <c:pt idx="434">
                  <c:v>-13.115650956194756</c:v>
                </c:pt>
                <c:pt idx="435">
                  <c:v>-13.113046910767011</c:v>
                </c:pt>
                <c:pt idx="436">
                  <c:v>-13.112427898146624</c:v>
                </c:pt>
                <c:pt idx="437">
                  <c:v>-13.107612705458418</c:v>
                </c:pt>
                <c:pt idx="438">
                  <c:v>-13.100494259320831</c:v>
                </c:pt>
                <c:pt idx="439">
                  <c:v>-13.097563453498848</c:v>
                </c:pt>
                <c:pt idx="440">
                  <c:v>-13.093911984230395</c:v>
                </c:pt>
                <c:pt idx="441">
                  <c:v>-13.091485057759416</c:v>
                </c:pt>
                <c:pt idx="442">
                  <c:v>-13.08797644354564</c:v>
                </c:pt>
                <c:pt idx="443">
                  <c:v>-13.087010712436335</c:v>
                </c:pt>
                <c:pt idx="444">
                  <c:v>-13.080995931669662</c:v>
                </c:pt>
                <c:pt idx="445">
                  <c:v>-13.07573268607606</c:v>
                </c:pt>
                <c:pt idx="446">
                  <c:v>-13.071446904004924</c:v>
                </c:pt>
                <c:pt idx="447">
                  <c:v>-13.069429429624924</c:v>
                </c:pt>
                <c:pt idx="448">
                  <c:v>-13.063990701079549</c:v>
                </c:pt>
                <c:pt idx="449">
                  <c:v>-13.060224608369955</c:v>
                </c:pt>
                <c:pt idx="450">
                  <c:v>-13.053201186919315</c:v>
                </c:pt>
                <c:pt idx="451">
                  <c:v>-13.055069281353004</c:v>
                </c:pt>
                <c:pt idx="452">
                  <c:v>-13.048430063359588</c:v>
                </c:pt>
                <c:pt idx="453">
                  <c:v>-13.045300489602893</c:v>
                </c:pt>
                <c:pt idx="454">
                  <c:v>-13.03918558923532</c:v>
                </c:pt>
                <c:pt idx="455">
                  <c:v>-13.035397001427251</c:v>
                </c:pt>
                <c:pt idx="456">
                  <c:v>-13.031052091620431</c:v>
                </c:pt>
                <c:pt idx="457">
                  <c:v>-13.027521489049498</c:v>
                </c:pt>
                <c:pt idx="458">
                  <c:v>-13.019030916860773</c:v>
                </c:pt>
                <c:pt idx="459">
                  <c:v>-13.015430099186238</c:v>
                </c:pt>
                <c:pt idx="460">
                  <c:v>-13.008713315172994</c:v>
                </c:pt>
                <c:pt idx="461">
                  <c:v>-13.005371765952546</c:v>
                </c:pt>
                <c:pt idx="462">
                  <c:v>-12.998611523968702</c:v>
                </c:pt>
                <c:pt idx="463">
                  <c:v>-12.996404962527619</c:v>
                </c:pt>
                <c:pt idx="464">
                  <c:v>-12.988829484782931</c:v>
                </c:pt>
                <c:pt idx="465">
                  <c:v>-12.985771672316549</c:v>
                </c:pt>
                <c:pt idx="466">
                  <c:v>-12.980768333578027</c:v>
                </c:pt>
                <c:pt idx="467">
                  <c:v>-12.974064069224816</c:v>
                </c:pt>
                <c:pt idx="468">
                  <c:v>-12.969655166006056</c:v>
                </c:pt>
                <c:pt idx="469">
                  <c:v>-12.964731620704702</c:v>
                </c:pt>
                <c:pt idx="470">
                  <c:v>-12.958664144738469</c:v>
                </c:pt>
                <c:pt idx="471">
                  <c:v>-12.953794287095857</c:v>
                </c:pt>
                <c:pt idx="472">
                  <c:v>-12.947477731934148</c:v>
                </c:pt>
                <c:pt idx="473">
                  <c:v>-12.943915982158968</c:v>
                </c:pt>
                <c:pt idx="474">
                  <c:v>-12.937038003256982</c:v>
                </c:pt>
                <c:pt idx="475">
                  <c:v>-12.931755414566734</c:v>
                </c:pt>
                <c:pt idx="476">
                  <c:v>-12.927425903676349</c:v>
                </c:pt>
                <c:pt idx="477">
                  <c:v>-12.919434778380591</c:v>
                </c:pt>
                <c:pt idx="478">
                  <c:v>-12.912823943900499</c:v>
                </c:pt>
                <c:pt idx="479">
                  <c:v>-12.908777354100421</c:v>
                </c:pt>
                <c:pt idx="480">
                  <c:v>-12.903742035884786</c:v>
                </c:pt>
                <c:pt idx="481">
                  <c:v>-12.898831901342655</c:v>
                </c:pt>
                <c:pt idx="482">
                  <c:v>-12.892752782567234</c:v>
                </c:pt>
                <c:pt idx="483">
                  <c:v>-12.884835774363308</c:v>
                </c:pt>
                <c:pt idx="484">
                  <c:v>-12.880704301264872</c:v>
                </c:pt>
                <c:pt idx="485">
                  <c:v>-12.874441363526426</c:v>
                </c:pt>
                <c:pt idx="486">
                  <c:v>-12.867248402580637</c:v>
                </c:pt>
                <c:pt idx="487">
                  <c:v>-12.859818360042857</c:v>
                </c:pt>
                <c:pt idx="488">
                  <c:v>-12.856363422384289</c:v>
                </c:pt>
                <c:pt idx="489">
                  <c:v>-12.849679467196653</c:v>
                </c:pt>
                <c:pt idx="490">
                  <c:v>-12.84294535837102</c:v>
                </c:pt>
                <c:pt idx="491">
                  <c:v>-12.835317757445475</c:v>
                </c:pt>
                <c:pt idx="492">
                  <c:v>-12.830825000063371</c:v>
                </c:pt>
                <c:pt idx="493">
                  <c:v>-12.824773054192653</c:v>
                </c:pt>
                <c:pt idx="494">
                  <c:v>-12.820881955441116</c:v>
                </c:pt>
                <c:pt idx="495">
                  <c:v>-12.812044462547041</c:v>
                </c:pt>
                <c:pt idx="496">
                  <c:v>-12.807563586529367</c:v>
                </c:pt>
                <c:pt idx="497">
                  <c:v>-12.800653136293136</c:v>
                </c:pt>
                <c:pt idx="498">
                  <c:v>-12.796313118558491</c:v>
                </c:pt>
                <c:pt idx="499">
                  <c:v>-12.787331463263998</c:v>
                </c:pt>
                <c:pt idx="500">
                  <c:v>-12.781625252636065</c:v>
                </c:pt>
                <c:pt idx="501">
                  <c:v>-12.774537975409281</c:v>
                </c:pt>
                <c:pt idx="502">
                  <c:v>-12.77145301679545</c:v>
                </c:pt>
                <c:pt idx="503">
                  <c:v>-12.764087715298782</c:v>
                </c:pt>
                <c:pt idx="504">
                  <c:v>-12.756689545189449</c:v>
                </c:pt>
                <c:pt idx="505">
                  <c:v>-12.751931495556798</c:v>
                </c:pt>
                <c:pt idx="506">
                  <c:v>-12.744536716600122</c:v>
                </c:pt>
                <c:pt idx="507">
                  <c:v>-12.73600633785412</c:v>
                </c:pt>
                <c:pt idx="508">
                  <c:v>-12.7327837785264</c:v>
                </c:pt>
                <c:pt idx="509">
                  <c:v>-12.725192572121006</c:v>
                </c:pt>
                <c:pt idx="510">
                  <c:v>-12.720414443798735</c:v>
                </c:pt>
                <c:pt idx="511">
                  <c:v>-12.710346446107607</c:v>
                </c:pt>
                <c:pt idx="512">
                  <c:v>-12.706792834960641</c:v>
                </c:pt>
                <c:pt idx="513">
                  <c:v>-12.698822622568935</c:v>
                </c:pt>
                <c:pt idx="514">
                  <c:v>-12.693924205736344</c:v>
                </c:pt>
                <c:pt idx="515">
                  <c:v>-12.686136307646146</c:v>
                </c:pt>
                <c:pt idx="516">
                  <c:v>-12.681379914240644</c:v>
                </c:pt>
                <c:pt idx="517">
                  <c:v>-12.670581001485971</c:v>
                </c:pt>
                <c:pt idx="518">
                  <c:v>-12.668593937409852</c:v>
                </c:pt>
                <c:pt idx="519">
                  <c:v>-12.657852933110734</c:v>
                </c:pt>
                <c:pt idx="520">
                  <c:v>-12.654324176384893</c:v>
                </c:pt>
                <c:pt idx="521">
                  <c:v>-12.646837523745306</c:v>
                </c:pt>
                <c:pt idx="522">
                  <c:v>-12.64164547650925</c:v>
                </c:pt>
                <c:pt idx="523">
                  <c:v>-12.632030298873177</c:v>
                </c:pt>
                <c:pt idx="524">
                  <c:v>-12.627371447580858</c:v>
                </c:pt>
                <c:pt idx="525">
                  <c:v>-12.619251427674268</c:v>
                </c:pt>
                <c:pt idx="526">
                  <c:v>-12.613598876293036</c:v>
                </c:pt>
                <c:pt idx="527">
                  <c:v>-12.605216773194071</c:v>
                </c:pt>
                <c:pt idx="528">
                  <c:v>-12.599346371461182</c:v>
                </c:pt>
                <c:pt idx="529">
                  <c:v>-12.592700297852724</c:v>
                </c:pt>
                <c:pt idx="530">
                  <c:v>-12.585148045344503</c:v>
                </c:pt>
                <c:pt idx="531">
                  <c:v>-12.5781600391414</c:v>
                </c:pt>
                <c:pt idx="532">
                  <c:v>-12.572301655988024</c:v>
                </c:pt>
                <c:pt idx="533">
                  <c:v>-12.564686611013856</c:v>
                </c:pt>
                <c:pt idx="534">
                  <c:v>-12.557555378072626</c:v>
                </c:pt>
                <c:pt idx="535">
                  <c:v>-12.549487325237974</c:v>
                </c:pt>
                <c:pt idx="536">
                  <c:v>-12.543163473439506</c:v>
                </c:pt>
                <c:pt idx="537">
                  <c:v>-12.535974911749587</c:v>
                </c:pt>
                <c:pt idx="538">
                  <c:v>-12.529666564809681</c:v>
                </c:pt>
                <c:pt idx="539">
                  <c:v>-12.522574033711059</c:v>
                </c:pt>
                <c:pt idx="540">
                  <c:v>-12.514578025995498</c:v>
                </c:pt>
                <c:pt idx="541">
                  <c:v>-12.507185846455075</c:v>
                </c:pt>
                <c:pt idx="542">
                  <c:v>-12.499043344814632</c:v>
                </c:pt>
                <c:pt idx="543">
                  <c:v>-12.492496842772153</c:v>
                </c:pt>
                <c:pt idx="544">
                  <c:v>-12.486125230017569</c:v>
                </c:pt>
                <c:pt idx="545">
                  <c:v>-12.477298861350731</c:v>
                </c:pt>
                <c:pt idx="546">
                  <c:v>-12.46991580302107</c:v>
                </c:pt>
                <c:pt idx="547">
                  <c:v>-12.461359811837974</c:v>
                </c:pt>
                <c:pt idx="548">
                  <c:v>-12.453324480188346</c:v>
                </c:pt>
                <c:pt idx="549">
                  <c:v>-12.445607300012153</c:v>
                </c:pt>
                <c:pt idx="550">
                  <c:v>-12.438390653765588</c:v>
                </c:pt>
              </c:numCache>
            </c:numRef>
          </c:yVal>
          <c:smooth val="1"/>
        </c:ser>
        <c:axId val="154048768"/>
        <c:axId val="154055040"/>
      </c:scatterChart>
      <c:valAx>
        <c:axId val="154048768"/>
        <c:scaling>
          <c:orientation val="minMax"/>
          <c:max val="1000"/>
          <c:min val="-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 /(mV vs. Ag/</a:t>
                </a:r>
                <a:r>
                  <a:rPr lang="en-US" dirty="0" err="1" smtClean="0"/>
                  <a:t>AgCl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54055040"/>
        <c:crossesAt val="-20"/>
        <c:crossBetween val="midCat"/>
        <c:majorUnit val="500"/>
      </c:valAx>
      <c:valAx>
        <c:axId val="154055040"/>
        <c:scaling>
          <c:orientation val="minMax"/>
          <c:max val="-7"/>
          <c:min val="-2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i /(</a:t>
                </a:r>
                <a:r>
                  <a:rPr lang="en-US" dirty="0" err="1" smtClean="0"/>
                  <a:t>ln|i</a:t>
                </a:r>
                <a:r>
                  <a:rPr lang="en-US" dirty="0" smtClean="0"/>
                  <a:t>|)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54048768"/>
        <c:crossesAt val="-100"/>
        <c:crossBetween val="midCat"/>
        <c:majorUnit val="2"/>
      </c:valAx>
    </c:plotArea>
    <c:legend>
      <c:legendPos val="r"/>
      <c:layout>
        <c:manualLayout>
          <c:xMode val="edge"/>
          <c:yMode val="edge"/>
          <c:x val="0.18612885653444286"/>
          <c:y val="0.70685332602144568"/>
          <c:w val="0.47134340729011387"/>
          <c:h val="8.5813560561586663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246713387063852"/>
          <c:y val="4.9337076922765566E-2"/>
          <c:w val="0.6935611210421152"/>
          <c:h val="0.72185879642283868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PtFe/SWNT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Sheet1!$A$2:$A$552</c:f>
              <c:numCache>
                <c:formatCode>General</c:formatCode>
                <c:ptCount val="551"/>
                <c:pt idx="0">
                  <c:v>-99.8339</c:v>
                </c:pt>
                <c:pt idx="1">
                  <c:v>-98.135799999999989</c:v>
                </c:pt>
                <c:pt idx="2">
                  <c:v>-96.085399999999979</c:v>
                </c:pt>
                <c:pt idx="3">
                  <c:v>-94.085399999999979</c:v>
                </c:pt>
                <c:pt idx="4">
                  <c:v>-92.095399999999998</c:v>
                </c:pt>
                <c:pt idx="5">
                  <c:v>-90.095400000000012</c:v>
                </c:pt>
                <c:pt idx="6">
                  <c:v>-88.095399999999998</c:v>
                </c:pt>
                <c:pt idx="7">
                  <c:v>-86.085399999999979</c:v>
                </c:pt>
                <c:pt idx="8">
                  <c:v>-84.085399999999979</c:v>
                </c:pt>
                <c:pt idx="9">
                  <c:v>-82.095399999999998</c:v>
                </c:pt>
                <c:pt idx="10">
                  <c:v>-80.075399999999988</c:v>
                </c:pt>
                <c:pt idx="11">
                  <c:v>-78.085399999999979</c:v>
                </c:pt>
                <c:pt idx="12">
                  <c:v>-76.095399999999998</c:v>
                </c:pt>
                <c:pt idx="13">
                  <c:v>-74.095400000000012</c:v>
                </c:pt>
                <c:pt idx="14">
                  <c:v>-72.085399999999979</c:v>
                </c:pt>
                <c:pt idx="15">
                  <c:v>-70.085399999999979</c:v>
                </c:pt>
                <c:pt idx="16">
                  <c:v>-68.105399999999989</c:v>
                </c:pt>
                <c:pt idx="17">
                  <c:v>-66.105399999999989</c:v>
                </c:pt>
                <c:pt idx="18">
                  <c:v>-64.105399999999989</c:v>
                </c:pt>
                <c:pt idx="19">
                  <c:v>-62.095400000000012</c:v>
                </c:pt>
                <c:pt idx="20">
                  <c:v>-60.0854</c:v>
                </c:pt>
                <c:pt idx="21">
                  <c:v>-58.095400000000012</c:v>
                </c:pt>
                <c:pt idx="22">
                  <c:v>-56.115400000000001</c:v>
                </c:pt>
                <c:pt idx="23">
                  <c:v>-54.0854</c:v>
                </c:pt>
                <c:pt idx="24">
                  <c:v>-52.0854</c:v>
                </c:pt>
                <c:pt idx="25">
                  <c:v>-50.105400000000003</c:v>
                </c:pt>
                <c:pt idx="26">
                  <c:v>-48.0854</c:v>
                </c:pt>
                <c:pt idx="27">
                  <c:v>-46.075400000000002</c:v>
                </c:pt>
                <c:pt idx="28">
                  <c:v>-44.105400000000003</c:v>
                </c:pt>
                <c:pt idx="29">
                  <c:v>-42.105400000000003</c:v>
                </c:pt>
                <c:pt idx="30">
                  <c:v>-40.095400000000012</c:v>
                </c:pt>
                <c:pt idx="31">
                  <c:v>-38.0854</c:v>
                </c:pt>
                <c:pt idx="32">
                  <c:v>-36.0854</c:v>
                </c:pt>
                <c:pt idx="33">
                  <c:v>-34.0854</c:v>
                </c:pt>
                <c:pt idx="34">
                  <c:v>-32.10540000000001</c:v>
                </c:pt>
                <c:pt idx="35">
                  <c:v>-30.105399999999989</c:v>
                </c:pt>
                <c:pt idx="36">
                  <c:v>-28.105399999999989</c:v>
                </c:pt>
                <c:pt idx="37">
                  <c:v>-26.105399999999989</c:v>
                </c:pt>
                <c:pt idx="38">
                  <c:v>-24.115399999999987</c:v>
                </c:pt>
                <c:pt idx="39">
                  <c:v>-22.085399999999947</c:v>
                </c:pt>
                <c:pt idx="40">
                  <c:v>-20.120999999999999</c:v>
                </c:pt>
                <c:pt idx="41">
                  <c:v>-18.132999999999999</c:v>
                </c:pt>
                <c:pt idx="42">
                  <c:v>-16.116000000000035</c:v>
                </c:pt>
                <c:pt idx="43">
                  <c:v>-14.097</c:v>
                </c:pt>
                <c:pt idx="44">
                  <c:v>-12.116</c:v>
                </c:pt>
                <c:pt idx="45">
                  <c:v>-10.130000000000001</c:v>
                </c:pt>
                <c:pt idx="46">
                  <c:v>-8.1079700000000017</c:v>
                </c:pt>
                <c:pt idx="47">
                  <c:v>-6.1499700000000006</c:v>
                </c:pt>
                <c:pt idx="48">
                  <c:v>-4.1419699999999997</c:v>
                </c:pt>
                <c:pt idx="49">
                  <c:v>-2.1219700000000001</c:v>
                </c:pt>
                <c:pt idx="50">
                  <c:v>-0.12397100000000012</c:v>
                </c:pt>
                <c:pt idx="51">
                  <c:v>1.8780299999999999</c:v>
                </c:pt>
                <c:pt idx="52">
                  <c:v>3.8660299999999967</c:v>
                </c:pt>
                <c:pt idx="53">
                  <c:v>5.8560299999999996</c:v>
                </c:pt>
                <c:pt idx="54">
                  <c:v>7.8760299999999992</c:v>
                </c:pt>
                <c:pt idx="55">
                  <c:v>9.8670300000000175</c:v>
                </c:pt>
                <c:pt idx="56">
                  <c:v>11.867000000000004</c:v>
                </c:pt>
                <c:pt idx="57">
                  <c:v>13.863000000000017</c:v>
                </c:pt>
                <c:pt idx="58">
                  <c:v>15.879000000000019</c:v>
                </c:pt>
                <c:pt idx="59">
                  <c:v>17.858999999999988</c:v>
                </c:pt>
                <c:pt idx="60">
                  <c:v>19.869999999999987</c:v>
                </c:pt>
                <c:pt idx="61">
                  <c:v>21.867999999999999</c:v>
                </c:pt>
                <c:pt idx="62">
                  <c:v>23.872</c:v>
                </c:pt>
                <c:pt idx="63">
                  <c:v>25.867000000000001</c:v>
                </c:pt>
                <c:pt idx="64">
                  <c:v>27.864000000000001</c:v>
                </c:pt>
                <c:pt idx="65">
                  <c:v>29.884600000000002</c:v>
                </c:pt>
                <c:pt idx="66">
                  <c:v>31.88459999999996</c:v>
                </c:pt>
                <c:pt idx="67">
                  <c:v>33.854599999999998</c:v>
                </c:pt>
                <c:pt idx="68">
                  <c:v>35.894600000000004</c:v>
                </c:pt>
                <c:pt idx="69">
                  <c:v>37.874600000000001</c:v>
                </c:pt>
                <c:pt idx="70">
                  <c:v>39.894600000000004</c:v>
                </c:pt>
                <c:pt idx="71">
                  <c:v>41.894600000000004</c:v>
                </c:pt>
                <c:pt idx="72">
                  <c:v>43.884599999999999</c:v>
                </c:pt>
                <c:pt idx="73">
                  <c:v>45.894600000000004</c:v>
                </c:pt>
                <c:pt idx="74">
                  <c:v>47.864600000000003</c:v>
                </c:pt>
                <c:pt idx="75">
                  <c:v>49.874600000000001</c:v>
                </c:pt>
                <c:pt idx="76">
                  <c:v>51.864599999999996</c:v>
                </c:pt>
                <c:pt idx="77">
                  <c:v>53.874600000000001</c:v>
                </c:pt>
                <c:pt idx="78">
                  <c:v>55.884599999999999</c:v>
                </c:pt>
                <c:pt idx="79">
                  <c:v>57.884599999999999</c:v>
                </c:pt>
                <c:pt idx="80">
                  <c:v>59.894600000000004</c:v>
                </c:pt>
                <c:pt idx="81">
                  <c:v>61.884599999999999</c:v>
                </c:pt>
                <c:pt idx="82">
                  <c:v>63.894600000000004</c:v>
                </c:pt>
                <c:pt idx="83">
                  <c:v>65.884600000000006</c:v>
                </c:pt>
                <c:pt idx="84">
                  <c:v>67.874599999999987</c:v>
                </c:pt>
                <c:pt idx="85">
                  <c:v>69.884600000000006</c:v>
                </c:pt>
                <c:pt idx="86">
                  <c:v>71.884600000000006</c:v>
                </c:pt>
                <c:pt idx="87">
                  <c:v>73.884599999999992</c:v>
                </c:pt>
                <c:pt idx="88">
                  <c:v>75.874600000000001</c:v>
                </c:pt>
                <c:pt idx="89">
                  <c:v>77.894599999999997</c:v>
                </c:pt>
                <c:pt idx="90">
                  <c:v>79.894599999999997</c:v>
                </c:pt>
                <c:pt idx="91">
                  <c:v>81.894599999999997</c:v>
                </c:pt>
                <c:pt idx="92">
                  <c:v>83.884600000000006</c:v>
                </c:pt>
                <c:pt idx="93">
                  <c:v>85.884600000000006</c:v>
                </c:pt>
                <c:pt idx="94">
                  <c:v>87.874600000000001</c:v>
                </c:pt>
                <c:pt idx="95">
                  <c:v>89.874600000000001</c:v>
                </c:pt>
                <c:pt idx="96">
                  <c:v>91.894600000000025</c:v>
                </c:pt>
                <c:pt idx="97">
                  <c:v>93.894599999999997</c:v>
                </c:pt>
                <c:pt idx="98">
                  <c:v>95.884600000000006</c:v>
                </c:pt>
                <c:pt idx="99">
                  <c:v>97.894599999999997</c:v>
                </c:pt>
                <c:pt idx="100">
                  <c:v>99.884600000000006</c:v>
                </c:pt>
                <c:pt idx="101">
                  <c:v>101.87499999999999</c:v>
                </c:pt>
                <c:pt idx="102">
                  <c:v>103.87499999999999</c:v>
                </c:pt>
                <c:pt idx="103">
                  <c:v>105.895</c:v>
                </c:pt>
                <c:pt idx="104">
                  <c:v>107.87499999999999</c:v>
                </c:pt>
                <c:pt idx="105">
                  <c:v>109.87499999999999</c:v>
                </c:pt>
                <c:pt idx="106">
                  <c:v>111.88500000000001</c:v>
                </c:pt>
                <c:pt idx="107">
                  <c:v>113.87499999999999</c:v>
                </c:pt>
                <c:pt idx="108">
                  <c:v>115.895</c:v>
                </c:pt>
                <c:pt idx="109">
                  <c:v>117.87499999999999</c:v>
                </c:pt>
                <c:pt idx="110">
                  <c:v>119.87499999999999</c:v>
                </c:pt>
                <c:pt idx="111">
                  <c:v>121.87499999999999</c:v>
                </c:pt>
                <c:pt idx="112">
                  <c:v>123.87499999999999</c:v>
                </c:pt>
                <c:pt idx="113">
                  <c:v>125.89500000000001</c:v>
                </c:pt>
                <c:pt idx="114">
                  <c:v>127.87499999999999</c:v>
                </c:pt>
                <c:pt idx="115">
                  <c:v>129.86500000000001</c:v>
                </c:pt>
                <c:pt idx="116">
                  <c:v>131.89500000000001</c:v>
                </c:pt>
                <c:pt idx="117">
                  <c:v>133.89500000000001</c:v>
                </c:pt>
                <c:pt idx="118">
                  <c:v>135.875</c:v>
                </c:pt>
                <c:pt idx="119">
                  <c:v>137.8850000000003</c:v>
                </c:pt>
                <c:pt idx="120">
                  <c:v>139.875</c:v>
                </c:pt>
                <c:pt idx="121">
                  <c:v>141.905</c:v>
                </c:pt>
                <c:pt idx="122">
                  <c:v>143.89500000000001</c:v>
                </c:pt>
                <c:pt idx="123">
                  <c:v>145.905</c:v>
                </c:pt>
                <c:pt idx="124">
                  <c:v>147.905</c:v>
                </c:pt>
                <c:pt idx="125">
                  <c:v>149.89500000000001</c:v>
                </c:pt>
                <c:pt idx="126">
                  <c:v>151.88500000000028</c:v>
                </c:pt>
                <c:pt idx="127">
                  <c:v>153.91499999999999</c:v>
                </c:pt>
                <c:pt idx="128">
                  <c:v>155.905</c:v>
                </c:pt>
                <c:pt idx="129">
                  <c:v>157.905</c:v>
                </c:pt>
                <c:pt idx="130">
                  <c:v>159.88500000000028</c:v>
                </c:pt>
                <c:pt idx="131">
                  <c:v>161.88500000000028</c:v>
                </c:pt>
                <c:pt idx="132">
                  <c:v>163.88500000000028</c:v>
                </c:pt>
                <c:pt idx="133">
                  <c:v>165.89500000000001</c:v>
                </c:pt>
                <c:pt idx="134">
                  <c:v>167.905</c:v>
                </c:pt>
                <c:pt idx="135">
                  <c:v>169.91500000000002</c:v>
                </c:pt>
                <c:pt idx="136">
                  <c:v>171.8850000000003</c:v>
                </c:pt>
                <c:pt idx="137">
                  <c:v>173.8850000000003</c:v>
                </c:pt>
                <c:pt idx="138">
                  <c:v>175.89500000000001</c:v>
                </c:pt>
                <c:pt idx="139">
                  <c:v>177.905</c:v>
                </c:pt>
                <c:pt idx="140">
                  <c:v>179.905</c:v>
                </c:pt>
                <c:pt idx="141">
                  <c:v>181.905</c:v>
                </c:pt>
                <c:pt idx="142">
                  <c:v>183.88500000000028</c:v>
                </c:pt>
                <c:pt idx="143">
                  <c:v>185.88500000000028</c:v>
                </c:pt>
                <c:pt idx="144">
                  <c:v>187.89500000000001</c:v>
                </c:pt>
                <c:pt idx="145">
                  <c:v>189.905</c:v>
                </c:pt>
                <c:pt idx="146">
                  <c:v>191.89500000000001</c:v>
                </c:pt>
                <c:pt idx="147">
                  <c:v>193.91499999999999</c:v>
                </c:pt>
                <c:pt idx="148">
                  <c:v>195.905</c:v>
                </c:pt>
                <c:pt idx="149">
                  <c:v>197.905</c:v>
                </c:pt>
                <c:pt idx="150">
                  <c:v>199.875</c:v>
                </c:pt>
                <c:pt idx="151">
                  <c:v>201.89500000000001</c:v>
                </c:pt>
                <c:pt idx="152">
                  <c:v>203.91500000000002</c:v>
                </c:pt>
                <c:pt idx="153">
                  <c:v>205.89500000000001</c:v>
                </c:pt>
                <c:pt idx="154">
                  <c:v>207.89500000000001</c:v>
                </c:pt>
                <c:pt idx="155">
                  <c:v>209.875</c:v>
                </c:pt>
                <c:pt idx="156">
                  <c:v>211.89500000000001</c:v>
                </c:pt>
                <c:pt idx="157">
                  <c:v>213.88500000000028</c:v>
                </c:pt>
                <c:pt idx="158">
                  <c:v>215.89500000000001</c:v>
                </c:pt>
                <c:pt idx="159">
                  <c:v>217.88500000000028</c:v>
                </c:pt>
                <c:pt idx="160">
                  <c:v>219.89500000000001</c:v>
                </c:pt>
                <c:pt idx="161">
                  <c:v>221.88500000000028</c:v>
                </c:pt>
                <c:pt idx="162">
                  <c:v>223.905</c:v>
                </c:pt>
                <c:pt idx="163">
                  <c:v>225.89500000000001</c:v>
                </c:pt>
                <c:pt idx="164">
                  <c:v>227.89500000000001</c:v>
                </c:pt>
                <c:pt idx="165">
                  <c:v>229.875</c:v>
                </c:pt>
                <c:pt idx="166">
                  <c:v>231.89500000000001</c:v>
                </c:pt>
                <c:pt idx="167">
                  <c:v>233.89500000000001</c:v>
                </c:pt>
                <c:pt idx="168">
                  <c:v>235.905</c:v>
                </c:pt>
                <c:pt idx="169">
                  <c:v>237.8850000000003</c:v>
                </c:pt>
                <c:pt idx="170">
                  <c:v>239.89500000000001</c:v>
                </c:pt>
                <c:pt idx="171">
                  <c:v>241.88500000000028</c:v>
                </c:pt>
                <c:pt idx="172">
                  <c:v>243.905</c:v>
                </c:pt>
                <c:pt idx="173">
                  <c:v>245.89500000000001</c:v>
                </c:pt>
                <c:pt idx="174">
                  <c:v>247.875</c:v>
                </c:pt>
                <c:pt idx="175">
                  <c:v>249.88500000000028</c:v>
                </c:pt>
                <c:pt idx="176">
                  <c:v>251.8850000000003</c:v>
                </c:pt>
                <c:pt idx="177">
                  <c:v>253.8850000000003</c:v>
                </c:pt>
                <c:pt idx="178">
                  <c:v>255.87500000000003</c:v>
                </c:pt>
                <c:pt idx="179">
                  <c:v>257.89499999999964</c:v>
                </c:pt>
                <c:pt idx="180">
                  <c:v>259.875</c:v>
                </c:pt>
                <c:pt idx="181">
                  <c:v>261.86500000000001</c:v>
                </c:pt>
                <c:pt idx="182">
                  <c:v>263.89499999999964</c:v>
                </c:pt>
                <c:pt idx="183">
                  <c:v>265.88499999999999</c:v>
                </c:pt>
                <c:pt idx="184">
                  <c:v>267.875</c:v>
                </c:pt>
                <c:pt idx="185">
                  <c:v>269.964</c:v>
                </c:pt>
                <c:pt idx="186">
                  <c:v>271.964</c:v>
                </c:pt>
                <c:pt idx="187">
                  <c:v>273.964</c:v>
                </c:pt>
                <c:pt idx="188">
                  <c:v>275.964</c:v>
                </c:pt>
                <c:pt idx="189">
                  <c:v>277.964</c:v>
                </c:pt>
                <c:pt idx="190">
                  <c:v>279.964</c:v>
                </c:pt>
                <c:pt idx="191">
                  <c:v>281.964</c:v>
                </c:pt>
                <c:pt idx="192">
                  <c:v>283.964</c:v>
                </c:pt>
                <c:pt idx="193">
                  <c:v>285.964</c:v>
                </c:pt>
                <c:pt idx="194">
                  <c:v>287.964</c:v>
                </c:pt>
                <c:pt idx="195">
                  <c:v>289.964</c:v>
                </c:pt>
                <c:pt idx="196">
                  <c:v>292.0639999999994</c:v>
                </c:pt>
                <c:pt idx="197">
                  <c:v>293.964</c:v>
                </c:pt>
                <c:pt idx="198">
                  <c:v>295.964</c:v>
                </c:pt>
                <c:pt idx="199">
                  <c:v>297.964</c:v>
                </c:pt>
                <c:pt idx="200">
                  <c:v>299.86400000000032</c:v>
                </c:pt>
                <c:pt idx="201">
                  <c:v>301.964</c:v>
                </c:pt>
                <c:pt idx="202">
                  <c:v>303.964</c:v>
                </c:pt>
                <c:pt idx="203">
                  <c:v>305.964</c:v>
                </c:pt>
                <c:pt idx="204">
                  <c:v>307.86400000000032</c:v>
                </c:pt>
                <c:pt idx="205">
                  <c:v>309.964</c:v>
                </c:pt>
                <c:pt idx="206">
                  <c:v>311.964</c:v>
                </c:pt>
                <c:pt idx="207">
                  <c:v>313.964</c:v>
                </c:pt>
                <c:pt idx="208">
                  <c:v>315.964</c:v>
                </c:pt>
                <c:pt idx="209">
                  <c:v>317.964</c:v>
                </c:pt>
                <c:pt idx="210">
                  <c:v>319.86399999999969</c:v>
                </c:pt>
                <c:pt idx="211">
                  <c:v>321.86399999999969</c:v>
                </c:pt>
                <c:pt idx="212">
                  <c:v>323.964</c:v>
                </c:pt>
                <c:pt idx="213">
                  <c:v>325.964</c:v>
                </c:pt>
                <c:pt idx="214">
                  <c:v>327.86399999999969</c:v>
                </c:pt>
                <c:pt idx="215">
                  <c:v>329.964</c:v>
                </c:pt>
                <c:pt idx="216">
                  <c:v>332.06400000000002</c:v>
                </c:pt>
                <c:pt idx="217">
                  <c:v>333.964</c:v>
                </c:pt>
                <c:pt idx="218">
                  <c:v>335.964</c:v>
                </c:pt>
                <c:pt idx="219">
                  <c:v>337.964</c:v>
                </c:pt>
                <c:pt idx="220">
                  <c:v>339.964</c:v>
                </c:pt>
                <c:pt idx="221">
                  <c:v>341.964</c:v>
                </c:pt>
                <c:pt idx="222">
                  <c:v>344.0639999999994</c:v>
                </c:pt>
                <c:pt idx="223">
                  <c:v>345.964</c:v>
                </c:pt>
                <c:pt idx="224">
                  <c:v>347.964</c:v>
                </c:pt>
                <c:pt idx="225">
                  <c:v>349.86400000000032</c:v>
                </c:pt>
                <c:pt idx="226">
                  <c:v>351.86400000000032</c:v>
                </c:pt>
                <c:pt idx="227">
                  <c:v>353.964</c:v>
                </c:pt>
                <c:pt idx="228">
                  <c:v>355.964</c:v>
                </c:pt>
                <c:pt idx="229">
                  <c:v>357.964</c:v>
                </c:pt>
                <c:pt idx="230">
                  <c:v>359.964</c:v>
                </c:pt>
                <c:pt idx="231">
                  <c:v>361.964</c:v>
                </c:pt>
                <c:pt idx="232">
                  <c:v>363.86400000000032</c:v>
                </c:pt>
                <c:pt idx="233">
                  <c:v>365.964</c:v>
                </c:pt>
                <c:pt idx="234">
                  <c:v>367.964</c:v>
                </c:pt>
                <c:pt idx="235">
                  <c:v>369.86400000000032</c:v>
                </c:pt>
                <c:pt idx="236">
                  <c:v>371.964</c:v>
                </c:pt>
                <c:pt idx="237">
                  <c:v>373.86399999999969</c:v>
                </c:pt>
                <c:pt idx="238">
                  <c:v>375.964</c:v>
                </c:pt>
                <c:pt idx="239">
                  <c:v>377.964</c:v>
                </c:pt>
                <c:pt idx="240">
                  <c:v>379.86399999999969</c:v>
                </c:pt>
                <c:pt idx="241">
                  <c:v>381.964</c:v>
                </c:pt>
                <c:pt idx="242">
                  <c:v>383.96400000000006</c:v>
                </c:pt>
                <c:pt idx="243">
                  <c:v>385.964</c:v>
                </c:pt>
                <c:pt idx="244">
                  <c:v>387.86399999999969</c:v>
                </c:pt>
                <c:pt idx="245">
                  <c:v>390.06400000000002</c:v>
                </c:pt>
                <c:pt idx="246">
                  <c:v>391.964</c:v>
                </c:pt>
                <c:pt idx="247">
                  <c:v>393.964</c:v>
                </c:pt>
                <c:pt idx="248">
                  <c:v>395.964</c:v>
                </c:pt>
                <c:pt idx="249">
                  <c:v>397.964</c:v>
                </c:pt>
                <c:pt idx="250">
                  <c:v>399.86399999999969</c:v>
                </c:pt>
                <c:pt idx="251">
                  <c:v>401.964</c:v>
                </c:pt>
                <c:pt idx="252">
                  <c:v>403.86399999999969</c:v>
                </c:pt>
                <c:pt idx="253">
                  <c:v>405.964</c:v>
                </c:pt>
                <c:pt idx="254">
                  <c:v>407.86400000000032</c:v>
                </c:pt>
                <c:pt idx="255">
                  <c:v>409.964</c:v>
                </c:pt>
                <c:pt idx="256">
                  <c:v>411.964</c:v>
                </c:pt>
                <c:pt idx="257">
                  <c:v>414.0639999999994</c:v>
                </c:pt>
                <c:pt idx="258">
                  <c:v>416.0639999999994</c:v>
                </c:pt>
                <c:pt idx="259">
                  <c:v>418.0639999999994</c:v>
                </c:pt>
                <c:pt idx="260">
                  <c:v>419.964</c:v>
                </c:pt>
                <c:pt idx="261">
                  <c:v>421.964</c:v>
                </c:pt>
                <c:pt idx="262">
                  <c:v>423.964</c:v>
                </c:pt>
                <c:pt idx="263">
                  <c:v>425.964</c:v>
                </c:pt>
                <c:pt idx="264">
                  <c:v>427.964</c:v>
                </c:pt>
                <c:pt idx="265">
                  <c:v>429.964</c:v>
                </c:pt>
                <c:pt idx="266">
                  <c:v>432.06400000000002</c:v>
                </c:pt>
                <c:pt idx="267">
                  <c:v>433.964</c:v>
                </c:pt>
                <c:pt idx="268">
                  <c:v>435.964</c:v>
                </c:pt>
                <c:pt idx="269">
                  <c:v>437.964</c:v>
                </c:pt>
                <c:pt idx="270">
                  <c:v>439.964</c:v>
                </c:pt>
                <c:pt idx="271">
                  <c:v>441.964</c:v>
                </c:pt>
                <c:pt idx="272">
                  <c:v>444.06400000000002</c:v>
                </c:pt>
                <c:pt idx="273">
                  <c:v>446.06400000000002</c:v>
                </c:pt>
                <c:pt idx="274">
                  <c:v>448.06400000000002</c:v>
                </c:pt>
                <c:pt idx="275">
                  <c:v>450.16399999999999</c:v>
                </c:pt>
                <c:pt idx="276">
                  <c:v>452.06400000000002</c:v>
                </c:pt>
                <c:pt idx="277">
                  <c:v>454.06400000000002</c:v>
                </c:pt>
                <c:pt idx="278">
                  <c:v>456.06400000000002</c:v>
                </c:pt>
                <c:pt idx="279">
                  <c:v>458.06400000000002</c:v>
                </c:pt>
                <c:pt idx="280">
                  <c:v>460.0639999999994</c:v>
                </c:pt>
                <c:pt idx="281">
                  <c:v>461.964</c:v>
                </c:pt>
                <c:pt idx="282">
                  <c:v>464.0639999999994</c:v>
                </c:pt>
                <c:pt idx="283">
                  <c:v>466.16400000000061</c:v>
                </c:pt>
                <c:pt idx="284">
                  <c:v>468.16400000000061</c:v>
                </c:pt>
                <c:pt idx="285">
                  <c:v>469.964</c:v>
                </c:pt>
                <c:pt idx="286">
                  <c:v>471.964</c:v>
                </c:pt>
                <c:pt idx="287">
                  <c:v>474.16399999999999</c:v>
                </c:pt>
                <c:pt idx="288">
                  <c:v>475.964</c:v>
                </c:pt>
                <c:pt idx="289">
                  <c:v>478.0639999999994</c:v>
                </c:pt>
                <c:pt idx="290">
                  <c:v>480.0639999999994</c:v>
                </c:pt>
                <c:pt idx="291">
                  <c:v>482.0639999999994</c:v>
                </c:pt>
                <c:pt idx="292">
                  <c:v>483.964</c:v>
                </c:pt>
                <c:pt idx="293">
                  <c:v>485.964</c:v>
                </c:pt>
                <c:pt idx="294">
                  <c:v>488.16399999999999</c:v>
                </c:pt>
                <c:pt idx="295">
                  <c:v>489.964</c:v>
                </c:pt>
                <c:pt idx="296">
                  <c:v>492.06400000000002</c:v>
                </c:pt>
                <c:pt idx="297">
                  <c:v>494.06400000000002</c:v>
                </c:pt>
                <c:pt idx="298">
                  <c:v>495.964</c:v>
                </c:pt>
                <c:pt idx="299">
                  <c:v>497.964</c:v>
                </c:pt>
                <c:pt idx="300">
                  <c:v>500.0639999999994</c:v>
                </c:pt>
                <c:pt idx="301">
                  <c:v>502.0639999999994</c:v>
                </c:pt>
                <c:pt idx="302">
                  <c:v>503.9639999999992</c:v>
                </c:pt>
                <c:pt idx="303">
                  <c:v>505.9639999999992</c:v>
                </c:pt>
                <c:pt idx="304">
                  <c:v>507.964</c:v>
                </c:pt>
                <c:pt idx="305">
                  <c:v>509.964</c:v>
                </c:pt>
                <c:pt idx="306">
                  <c:v>511.964</c:v>
                </c:pt>
                <c:pt idx="307">
                  <c:v>513.96399999999949</c:v>
                </c:pt>
                <c:pt idx="308">
                  <c:v>515.96399999999949</c:v>
                </c:pt>
                <c:pt idx="309">
                  <c:v>518.06399999999996</c:v>
                </c:pt>
                <c:pt idx="310">
                  <c:v>519.96399999999949</c:v>
                </c:pt>
                <c:pt idx="311">
                  <c:v>521.96399999999949</c:v>
                </c:pt>
                <c:pt idx="312">
                  <c:v>523.96399999999949</c:v>
                </c:pt>
                <c:pt idx="313">
                  <c:v>526.06399999999996</c:v>
                </c:pt>
                <c:pt idx="314">
                  <c:v>527.96399999999949</c:v>
                </c:pt>
                <c:pt idx="315">
                  <c:v>529.96399999999949</c:v>
                </c:pt>
                <c:pt idx="316">
                  <c:v>531.96399999999949</c:v>
                </c:pt>
                <c:pt idx="317">
                  <c:v>534.06399999999996</c:v>
                </c:pt>
                <c:pt idx="318">
                  <c:v>535.96399999999949</c:v>
                </c:pt>
                <c:pt idx="319">
                  <c:v>537.96399999999949</c:v>
                </c:pt>
                <c:pt idx="320">
                  <c:v>539.86399999999946</c:v>
                </c:pt>
                <c:pt idx="321">
                  <c:v>541.96400000000006</c:v>
                </c:pt>
                <c:pt idx="322">
                  <c:v>543.96400000000006</c:v>
                </c:pt>
                <c:pt idx="323">
                  <c:v>546.16399999999999</c:v>
                </c:pt>
                <c:pt idx="324">
                  <c:v>548.06399999999996</c:v>
                </c:pt>
                <c:pt idx="325">
                  <c:v>550.06399999999996</c:v>
                </c:pt>
                <c:pt idx="326">
                  <c:v>552.06399999999996</c:v>
                </c:pt>
                <c:pt idx="327">
                  <c:v>554.06399999999996</c:v>
                </c:pt>
                <c:pt idx="328">
                  <c:v>556.06399999999996</c:v>
                </c:pt>
                <c:pt idx="329">
                  <c:v>558.06399999999996</c:v>
                </c:pt>
                <c:pt idx="330">
                  <c:v>559.96400000000006</c:v>
                </c:pt>
                <c:pt idx="331">
                  <c:v>562.06399999999996</c:v>
                </c:pt>
                <c:pt idx="332">
                  <c:v>563.96400000000006</c:v>
                </c:pt>
                <c:pt idx="333">
                  <c:v>566.06399999999996</c:v>
                </c:pt>
                <c:pt idx="334">
                  <c:v>568.16399999999999</c:v>
                </c:pt>
                <c:pt idx="335">
                  <c:v>570.06399999999996</c:v>
                </c:pt>
                <c:pt idx="336">
                  <c:v>572.06399999999996</c:v>
                </c:pt>
                <c:pt idx="337">
                  <c:v>574.06399999999996</c:v>
                </c:pt>
                <c:pt idx="338">
                  <c:v>575.96400000000006</c:v>
                </c:pt>
                <c:pt idx="339">
                  <c:v>578.06400000000008</c:v>
                </c:pt>
                <c:pt idx="340">
                  <c:v>579.96400000000006</c:v>
                </c:pt>
                <c:pt idx="341">
                  <c:v>581.96400000000006</c:v>
                </c:pt>
                <c:pt idx="342">
                  <c:v>583.96400000000006</c:v>
                </c:pt>
                <c:pt idx="343">
                  <c:v>586.06400000000008</c:v>
                </c:pt>
                <c:pt idx="344">
                  <c:v>588.06400000000008</c:v>
                </c:pt>
                <c:pt idx="345">
                  <c:v>590.16399999999999</c:v>
                </c:pt>
                <c:pt idx="346">
                  <c:v>592.06400000000008</c:v>
                </c:pt>
                <c:pt idx="347">
                  <c:v>594.06400000000008</c:v>
                </c:pt>
                <c:pt idx="348">
                  <c:v>596.06400000000008</c:v>
                </c:pt>
                <c:pt idx="349">
                  <c:v>597.96400000000006</c:v>
                </c:pt>
                <c:pt idx="350">
                  <c:v>599.46399999999949</c:v>
                </c:pt>
                <c:pt idx="351">
                  <c:v>601.96400000000006</c:v>
                </c:pt>
                <c:pt idx="352">
                  <c:v>603.96399999999949</c:v>
                </c:pt>
                <c:pt idx="353">
                  <c:v>605.96399999999949</c:v>
                </c:pt>
                <c:pt idx="354">
                  <c:v>607.86399999999946</c:v>
                </c:pt>
                <c:pt idx="355">
                  <c:v>609.96399999999949</c:v>
                </c:pt>
                <c:pt idx="356">
                  <c:v>611.86399999999946</c:v>
                </c:pt>
                <c:pt idx="357">
                  <c:v>613.86399999999946</c:v>
                </c:pt>
                <c:pt idx="358">
                  <c:v>616.06399999999996</c:v>
                </c:pt>
                <c:pt idx="359">
                  <c:v>617.96399999999949</c:v>
                </c:pt>
                <c:pt idx="360">
                  <c:v>619.96399999999949</c:v>
                </c:pt>
                <c:pt idx="361">
                  <c:v>621.96399999999949</c:v>
                </c:pt>
                <c:pt idx="362">
                  <c:v>623.96399999999949</c:v>
                </c:pt>
                <c:pt idx="363">
                  <c:v>625.96399999999949</c:v>
                </c:pt>
                <c:pt idx="364">
                  <c:v>627.96399999999949</c:v>
                </c:pt>
                <c:pt idx="365">
                  <c:v>629.96399999999949</c:v>
                </c:pt>
                <c:pt idx="366">
                  <c:v>631.96399999999949</c:v>
                </c:pt>
                <c:pt idx="367">
                  <c:v>633.96399999999949</c:v>
                </c:pt>
                <c:pt idx="368">
                  <c:v>635.96399999999949</c:v>
                </c:pt>
                <c:pt idx="369">
                  <c:v>638.06399999999996</c:v>
                </c:pt>
                <c:pt idx="370">
                  <c:v>639.96399999999949</c:v>
                </c:pt>
                <c:pt idx="371">
                  <c:v>642.06399999999996</c:v>
                </c:pt>
                <c:pt idx="372">
                  <c:v>644.16399999999999</c:v>
                </c:pt>
                <c:pt idx="373">
                  <c:v>645.96399999999949</c:v>
                </c:pt>
                <c:pt idx="374">
                  <c:v>648.06399999999996</c:v>
                </c:pt>
                <c:pt idx="375">
                  <c:v>650.06399999999996</c:v>
                </c:pt>
                <c:pt idx="376">
                  <c:v>652.06399999999996</c:v>
                </c:pt>
                <c:pt idx="377">
                  <c:v>653.96399999999949</c:v>
                </c:pt>
                <c:pt idx="378">
                  <c:v>655.96399999999949</c:v>
                </c:pt>
                <c:pt idx="379">
                  <c:v>657.96399999999949</c:v>
                </c:pt>
                <c:pt idx="380">
                  <c:v>659.96399999999949</c:v>
                </c:pt>
                <c:pt idx="381">
                  <c:v>662.06399999999996</c:v>
                </c:pt>
                <c:pt idx="382">
                  <c:v>663.96399999999949</c:v>
                </c:pt>
                <c:pt idx="383">
                  <c:v>665.96400000000006</c:v>
                </c:pt>
                <c:pt idx="384">
                  <c:v>668.06399999999996</c:v>
                </c:pt>
                <c:pt idx="385">
                  <c:v>669.96400000000006</c:v>
                </c:pt>
                <c:pt idx="386">
                  <c:v>671.96400000000006</c:v>
                </c:pt>
                <c:pt idx="387">
                  <c:v>673.96400000000006</c:v>
                </c:pt>
                <c:pt idx="388">
                  <c:v>675.96400000000006</c:v>
                </c:pt>
                <c:pt idx="389">
                  <c:v>677.96400000000006</c:v>
                </c:pt>
                <c:pt idx="390">
                  <c:v>679.96400000000006</c:v>
                </c:pt>
                <c:pt idx="391">
                  <c:v>681.96400000000006</c:v>
                </c:pt>
                <c:pt idx="392">
                  <c:v>683.96400000000006</c:v>
                </c:pt>
                <c:pt idx="393">
                  <c:v>685.96400000000006</c:v>
                </c:pt>
                <c:pt idx="394">
                  <c:v>687.96400000000006</c:v>
                </c:pt>
                <c:pt idx="395">
                  <c:v>689.96400000000006</c:v>
                </c:pt>
                <c:pt idx="396">
                  <c:v>692.06399999999996</c:v>
                </c:pt>
                <c:pt idx="397">
                  <c:v>693.96400000000006</c:v>
                </c:pt>
                <c:pt idx="398">
                  <c:v>695.96400000000006</c:v>
                </c:pt>
                <c:pt idx="399">
                  <c:v>697.96400000000006</c:v>
                </c:pt>
                <c:pt idx="400">
                  <c:v>699.96400000000006</c:v>
                </c:pt>
                <c:pt idx="401">
                  <c:v>701.96400000000006</c:v>
                </c:pt>
                <c:pt idx="402">
                  <c:v>703.96400000000006</c:v>
                </c:pt>
                <c:pt idx="403">
                  <c:v>706.06400000000008</c:v>
                </c:pt>
                <c:pt idx="404">
                  <c:v>708.06400000000008</c:v>
                </c:pt>
                <c:pt idx="405">
                  <c:v>710.06400000000008</c:v>
                </c:pt>
                <c:pt idx="406">
                  <c:v>712.06400000000008</c:v>
                </c:pt>
                <c:pt idx="407">
                  <c:v>714.06400000000008</c:v>
                </c:pt>
                <c:pt idx="408">
                  <c:v>715.96400000000006</c:v>
                </c:pt>
                <c:pt idx="409">
                  <c:v>717.96400000000006</c:v>
                </c:pt>
                <c:pt idx="410">
                  <c:v>719.96400000000006</c:v>
                </c:pt>
                <c:pt idx="411">
                  <c:v>722.06400000000008</c:v>
                </c:pt>
                <c:pt idx="412">
                  <c:v>724.06400000000008</c:v>
                </c:pt>
                <c:pt idx="413">
                  <c:v>726.16399999999999</c:v>
                </c:pt>
                <c:pt idx="414">
                  <c:v>727.96400000000006</c:v>
                </c:pt>
                <c:pt idx="415">
                  <c:v>729.96399999999949</c:v>
                </c:pt>
                <c:pt idx="416">
                  <c:v>731.96399999999949</c:v>
                </c:pt>
                <c:pt idx="417">
                  <c:v>733.96399999999949</c:v>
                </c:pt>
                <c:pt idx="418">
                  <c:v>735.96399999999949</c:v>
                </c:pt>
                <c:pt idx="419">
                  <c:v>738.06400000000008</c:v>
                </c:pt>
                <c:pt idx="420">
                  <c:v>739.96399999999949</c:v>
                </c:pt>
                <c:pt idx="421">
                  <c:v>742.06399999999996</c:v>
                </c:pt>
                <c:pt idx="422">
                  <c:v>744.06399999999996</c:v>
                </c:pt>
                <c:pt idx="423">
                  <c:v>745.96399999999949</c:v>
                </c:pt>
                <c:pt idx="424">
                  <c:v>747.96399999999949</c:v>
                </c:pt>
                <c:pt idx="425">
                  <c:v>749.96399999999949</c:v>
                </c:pt>
                <c:pt idx="426">
                  <c:v>752.06399999999996</c:v>
                </c:pt>
                <c:pt idx="427">
                  <c:v>753.96399999999949</c:v>
                </c:pt>
                <c:pt idx="428">
                  <c:v>755.96399999999949</c:v>
                </c:pt>
                <c:pt idx="429">
                  <c:v>758.06399999999996</c:v>
                </c:pt>
                <c:pt idx="430">
                  <c:v>759.96399999999949</c:v>
                </c:pt>
                <c:pt idx="431">
                  <c:v>761.96399999999949</c:v>
                </c:pt>
                <c:pt idx="432">
                  <c:v>763.96399999999949</c:v>
                </c:pt>
                <c:pt idx="433">
                  <c:v>765.96399999999949</c:v>
                </c:pt>
                <c:pt idx="434">
                  <c:v>767.96399999999949</c:v>
                </c:pt>
                <c:pt idx="435">
                  <c:v>769.96399999999949</c:v>
                </c:pt>
                <c:pt idx="436">
                  <c:v>771.96399999999949</c:v>
                </c:pt>
                <c:pt idx="437">
                  <c:v>773.96399999999949</c:v>
                </c:pt>
                <c:pt idx="438">
                  <c:v>776.06399999999996</c:v>
                </c:pt>
                <c:pt idx="439">
                  <c:v>777.96399999999949</c:v>
                </c:pt>
                <c:pt idx="440">
                  <c:v>779.96399999999949</c:v>
                </c:pt>
                <c:pt idx="441">
                  <c:v>781.96399999999949</c:v>
                </c:pt>
                <c:pt idx="442">
                  <c:v>783.96399999999949</c:v>
                </c:pt>
                <c:pt idx="443">
                  <c:v>785.96399999999949</c:v>
                </c:pt>
                <c:pt idx="444">
                  <c:v>787.96399999999949</c:v>
                </c:pt>
                <c:pt idx="445">
                  <c:v>789.96400000000006</c:v>
                </c:pt>
                <c:pt idx="446">
                  <c:v>791.96400000000006</c:v>
                </c:pt>
                <c:pt idx="447">
                  <c:v>793.96400000000006</c:v>
                </c:pt>
                <c:pt idx="448">
                  <c:v>796.06399999999996</c:v>
                </c:pt>
                <c:pt idx="449">
                  <c:v>798.06399999999996</c:v>
                </c:pt>
                <c:pt idx="450">
                  <c:v>800.06399999999996</c:v>
                </c:pt>
                <c:pt idx="451">
                  <c:v>801.96400000000006</c:v>
                </c:pt>
                <c:pt idx="452">
                  <c:v>803.96400000000006</c:v>
                </c:pt>
                <c:pt idx="453">
                  <c:v>806.06399999999996</c:v>
                </c:pt>
                <c:pt idx="454">
                  <c:v>807.96400000000006</c:v>
                </c:pt>
                <c:pt idx="455">
                  <c:v>810.06399999999996</c:v>
                </c:pt>
                <c:pt idx="456">
                  <c:v>811.96400000000006</c:v>
                </c:pt>
                <c:pt idx="457">
                  <c:v>813.96400000000006</c:v>
                </c:pt>
                <c:pt idx="458">
                  <c:v>816.06399999999996</c:v>
                </c:pt>
                <c:pt idx="459">
                  <c:v>817.96400000000006</c:v>
                </c:pt>
                <c:pt idx="460">
                  <c:v>820.16399999999999</c:v>
                </c:pt>
                <c:pt idx="461">
                  <c:v>821.96400000000006</c:v>
                </c:pt>
                <c:pt idx="462">
                  <c:v>823.96400000000006</c:v>
                </c:pt>
                <c:pt idx="463">
                  <c:v>825.96400000000006</c:v>
                </c:pt>
                <c:pt idx="464">
                  <c:v>828.06400000000008</c:v>
                </c:pt>
                <c:pt idx="465">
                  <c:v>830.06400000000008</c:v>
                </c:pt>
                <c:pt idx="466">
                  <c:v>831.96400000000006</c:v>
                </c:pt>
                <c:pt idx="467">
                  <c:v>833.96400000000006</c:v>
                </c:pt>
                <c:pt idx="468">
                  <c:v>835.96400000000006</c:v>
                </c:pt>
                <c:pt idx="469">
                  <c:v>837.96400000000006</c:v>
                </c:pt>
                <c:pt idx="470">
                  <c:v>839.96400000000006</c:v>
                </c:pt>
                <c:pt idx="471">
                  <c:v>841.96400000000006</c:v>
                </c:pt>
                <c:pt idx="472">
                  <c:v>844.06400000000008</c:v>
                </c:pt>
                <c:pt idx="473">
                  <c:v>845.96400000000006</c:v>
                </c:pt>
                <c:pt idx="474">
                  <c:v>847.96400000000006</c:v>
                </c:pt>
                <c:pt idx="475">
                  <c:v>849.96400000000006</c:v>
                </c:pt>
                <c:pt idx="476">
                  <c:v>851.96400000000006</c:v>
                </c:pt>
                <c:pt idx="477">
                  <c:v>853.96399999999949</c:v>
                </c:pt>
                <c:pt idx="478">
                  <c:v>855.96399999999949</c:v>
                </c:pt>
                <c:pt idx="479">
                  <c:v>857.96399999999949</c:v>
                </c:pt>
                <c:pt idx="480">
                  <c:v>859.96399999999949</c:v>
                </c:pt>
                <c:pt idx="481">
                  <c:v>861.96399999999949</c:v>
                </c:pt>
                <c:pt idx="482">
                  <c:v>863.96399999999949</c:v>
                </c:pt>
                <c:pt idx="483">
                  <c:v>865.96399999999949</c:v>
                </c:pt>
                <c:pt idx="484">
                  <c:v>867.96399999999949</c:v>
                </c:pt>
                <c:pt idx="485">
                  <c:v>869.96399999999949</c:v>
                </c:pt>
                <c:pt idx="486">
                  <c:v>871.96399999999949</c:v>
                </c:pt>
                <c:pt idx="487">
                  <c:v>873.86399999999946</c:v>
                </c:pt>
                <c:pt idx="488">
                  <c:v>875.96399999999949</c:v>
                </c:pt>
                <c:pt idx="489">
                  <c:v>877.96399999999949</c:v>
                </c:pt>
                <c:pt idx="490">
                  <c:v>879.96399999999949</c:v>
                </c:pt>
                <c:pt idx="491">
                  <c:v>881.86399999999946</c:v>
                </c:pt>
                <c:pt idx="492">
                  <c:v>883.86399999999946</c:v>
                </c:pt>
                <c:pt idx="493">
                  <c:v>885.96399999999949</c:v>
                </c:pt>
                <c:pt idx="494">
                  <c:v>887.96399999999949</c:v>
                </c:pt>
                <c:pt idx="495">
                  <c:v>889.86399999999946</c:v>
                </c:pt>
                <c:pt idx="496">
                  <c:v>891.96399999999949</c:v>
                </c:pt>
                <c:pt idx="497">
                  <c:v>893.96399999999949</c:v>
                </c:pt>
                <c:pt idx="498">
                  <c:v>895.96399999999949</c:v>
                </c:pt>
                <c:pt idx="499">
                  <c:v>897.96399999999949</c:v>
                </c:pt>
                <c:pt idx="500">
                  <c:v>899.96399999999949</c:v>
                </c:pt>
                <c:pt idx="501">
                  <c:v>901.96399999999949</c:v>
                </c:pt>
                <c:pt idx="502">
                  <c:v>903.96399999999949</c:v>
                </c:pt>
                <c:pt idx="503">
                  <c:v>905.96399999999949</c:v>
                </c:pt>
                <c:pt idx="504">
                  <c:v>907.86399999999946</c:v>
                </c:pt>
                <c:pt idx="505">
                  <c:v>909.96399999999949</c:v>
                </c:pt>
                <c:pt idx="506">
                  <c:v>911.86399999999946</c:v>
                </c:pt>
                <c:pt idx="507">
                  <c:v>913.96399999999949</c:v>
                </c:pt>
                <c:pt idx="508">
                  <c:v>915.86399999999946</c:v>
                </c:pt>
                <c:pt idx="509">
                  <c:v>917.86399999999946</c:v>
                </c:pt>
                <c:pt idx="510">
                  <c:v>919.96400000000006</c:v>
                </c:pt>
                <c:pt idx="511">
                  <c:v>921.96400000000006</c:v>
                </c:pt>
                <c:pt idx="512">
                  <c:v>923.96400000000006</c:v>
                </c:pt>
                <c:pt idx="513">
                  <c:v>925.96400000000006</c:v>
                </c:pt>
                <c:pt idx="514">
                  <c:v>927.96400000000006</c:v>
                </c:pt>
                <c:pt idx="515">
                  <c:v>929.86399999999946</c:v>
                </c:pt>
                <c:pt idx="516">
                  <c:v>931.96400000000006</c:v>
                </c:pt>
                <c:pt idx="517">
                  <c:v>933.96400000000006</c:v>
                </c:pt>
                <c:pt idx="518">
                  <c:v>935.96400000000006</c:v>
                </c:pt>
                <c:pt idx="519">
                  <c:v>937.96400000000006</c:v>
                </c:pt>
                <c:pt idx="520">
                  <c:v>939.96400000000006</c:v>
                </c:pt>
                <c:pt idx="521">
                  <c:v>941.96400000000006</c:v>
                </c:pt>
                <c:pt idx="522">
                  <c:v>943.96400000000006</c:v>
                </c:pt>
                <c:pt idx="523">
                  <c:v>945.86399999999946</c:v>
                </c:pt>
                <c:pt idx="524">
                  <c:v>947.86399999999946</c:v>
                </c:pt>
                <c:pt idx="525">
                  <c:v>949.96400000000006</c:v>
                </c:pt>
                <c:pt idx="526">
                  <c:v>951.96400000000006</c:v>
                </c:pt>
                <c:pt idx="527">
                  <c:v>953.96400000000006</c:v>
                </c:pt>
                <c:pt idx="528">
                  <c:v>955.96400000000006</c:v>
                </c:pt>
                <c:pt idx="529">
                  <c:v>957.96400000000006</c:v>
                </c:pt>
                <c:pt idx="530">
                  <c:v>959.96400000000006</c:v>
                </c:pt>
                <c:pt idx="531">
                  <c:v>961.96400000000006</c:v>
                </c:pt>
                <c:pt idx="532">
                  <c:v>963.96400000000006</c:v>
                </c:pt>
                <c:pt idx="533">
                  <c:v>965.86399999999946</c:v>
                </c:pt>
                <c:pt idx="534">
                  <c:v>967.96400000000006</c:v>
                </c:pt>
                <c:pt idx="535">
                  <c:v>969.96400000000006</c:v>
                </c:pt>
                <c:pt idx="536">
                  <c:v>971.96400000000006</c:v>
                </c:pt>
                <c:pt idx="537">
                  <c:v>973.96400000000006</c:v>
                </c:pt>
                <c:pt idx="538">
                  <c:v>975.86399999999946</c:v>
                </c:pt>
                <c:pt idx="539">
                  <c:v>977.96400000000006</c:v>
                </c:pt>
                <c:pt idx="540">
                  <c:v>979.96399999999949</c:v>
                </c:pt>
                <c:pt idx="541">
                  <c:v>981.96399999999949</c:v>
                </c:pt>
                <c:pt idx="542">
                  <c:v>983.96399999999949</c:v>
                </c:pt>
                <c:pt idx="543">
                  <c:v>985.96399999999949</c:v>
                </c:pt>
                <c:pt idx="544">
                  <c:v>987.96399999999949</c:v>
                </c:pt>
                <c:pt idx="545">
                  <c:v>989.96399999999949</c:v>
                </c:pt>
                <c:pt idx="546">
                  <c:v>991.86399999999946</c:v>
                </c:pt>
                <c:pt idx="547">
                  <c:v>993.96399999999949</c:v>
                </c:pt>
                <c:pt idx="548">
                  <c:v>996.06399999999996</c:v>
                </c:pt>
                <c:pt idx="549">
                  <c:v>997.96399999999949</c:v>
                </c:pt>
                <c:pt idx="550">
                  <c:v>999.96399999999949</c:v>
                </c:pt>
              </c:numCache>
            </c:numRef>
          </c:xVal>
          <c:yVal>
            <c:numRef>
              <c:f>Sheet1!$B$2:$B$552</c:f>
              <c:numCache>
                <c:formatCode>General</c:formatCode>
                <c:ptCount val="551"/>
                <c:pt idx="0">
                  <c:v>-8.0508587855448859</c:v>
                </c:pt>
                <c:pt idx="1">
                  <c:v>-8.0849952769064046</c:v>
                </c:pt>
                <c:pt idx="2">
                  <c:v>-8.1092212280968692</c:v>
                </c:pt>
                <c:pt idx="3">
                  <c:v>-8.1246343452909198</c:v>
                </c:pt>
                <c:pt idx="4">
                  <c:v>-8.136352114916841</c:v>
                </c:pt>
                <c:pt idx="5">
                  <c:v>-8.1476903775455689</c:v>
                </c:pt>
                <c:pt idx="6">
                  <c:v>-8.1563663784265366</c:v>
                </c:pt>
                <c:pt idx="7">
                  <c:v>-8.1639762193768028</c:v>
                </c:pt>
                <c:pt idx="8">
                  <c:v>-8.1693466029804807</c:v>
                </c:pt>
                <c:pt idx="9">
                  <c:v>-8.1761670538454148</c:v>
                </c:pt>
                <c:pt idx="10">
                  <c:v>-8.1804424221602705</c:v>
                </c:pt>
                <c:pt idx="11">
                  <c:v>-8.186620465595098</c:v>
                </c:pt>
                <c:pt idx="12">
                  <c:v>-8.1894986520232713</c:v>
                </c:pt>
                <c:pt idx="13">
                  <c:v>-8.19401246833052</c:v>
                </c:pt>
                <c:pt idx="14">
                  <c:v>-8.1980015508017114</c:v>
                </c:pt>
                <c:pt idx="15">
                  <c:v>-8.2022802670162047</c:v>
                </c:pt>
                <c:pt idx="16">
                  <c:v>-8.2044722248730313</c:v>
                </c:pt>
                <c:pt idx="17">
                  <c:v>-8.209054293937573</c:v>
                </c:pt>
                <c:pt idx="18">
                  <c:v>-8.2112611670332463</c:v>
                </c:pt>
                <c:pt idx="19">
                  <c:v>-8.2136574550412895</c:v>
                </c:pt>
                <c:pt idx="20">
                  <c:v>-8.2180965141492273</c:v>
                </c:pt>
                <c:pt idx="21">
                  <c:v>-8.2199519537154693</c:v>
                </c:pt>
                <c:pt idx="22">
                  <c:v>-8.223393619081973</c:v>
                </c:pt>
                <c:pt idx="23">
                  <c:v>-8.2250722354013526</c:v>
                </c:pt>
                <c:pt idx="24">
                  <c:v>-8.2285315988509549</c:v>
                </c:pt>
                <c:pt idx="25">
                  <c:v>-8.2316271060870179</c:v>
                </c:pt>
                <c:pt idx="26">
                  <c:v>-8.234920724531964</c:v>
                </c:pt>
                <c:pt idx="27">
                  <c:v>-8.2359581061984919</c:v>
                </c:pt>
                <c:pt idx="28">
                  <c:v>-8.2394553998359257</c:v>
                </c:pt>
                <c:pt idx="29">
                  <c:v>-8.2420152204156789</c:v>
                </c:pt>
                <c:pt idx="30">
                  <c:v>-8.244962377213648</c:v>
                </c:pt>
                <c:pt idx="31">
                  <c:v>-8.2474409011304175</c:v>
                </c:pt>
                <c:pt idx="32">
                  <c:v>-8.2485869104697773</c:v>
                </c:pt>
                <c:pt idx="33">
                  <c:v>-8.2514576928726093</c:v>
                </c:pt>
                <c:pt idx="34">
                  <c:v>-8.2528961805223862</c:v>
                </c:pt>
                <c:pt idx="35">
                  <c:v>-8.2556831378368525</c:v>
                </c:pt>
                <c:pt idx="36">
                  <c:v>-8.2585743939998881</c:v>
                </c:pt>
                <c:pt idx="37">
                  <c:v>-8.2598298723957715</c:v>
                </c:pt>
                <c:pt idx="38">
                  <c:v>-8.2616676423638609</c:v>
                </c:pt>
                <c:pt idx="39">
                  <c:v>-8.2651590222109821</c:v>
                </c:pt>
                <c:pt idx="40">
                  <c:v>-8.2677855799555591</c:v>
                </c:pt>
                <c:pt idx="41">
                  <c:v>-8.2701261036627187</c:v>
                </c:pt>
                <c:pt idx="42">
                  <c:v>-8.2708097895767079</c:v>
                </c:pt>
                <c:pt idx="43">
                  <c:v>-8.2734512510768408</c:v>
                </c:pt>
                <c:pt idx="44">
                  <c:v>-8.2754123974852458</c:v>
                </c:pt>
                <c:pt idx="45">
                  <c:v>-8.2788536856800619</c:v>
                </c:pt>
                <c:pt idx="46">
                  <c:v>-8.2804307989440566</c:v>
                </c:pt>
                <c:pt idx="47">
                  <c:v>-8.2823068572452883</c:v>
                </c:pt>
                <c:pt idx="48">
                  <c:v>-8.2835925070017566</c:v>
                </c:pt>
                <c:pt idx="49">
                  <c:v>-8.287161418466205</c:v>
                </c:pt>
                <c:pt idx="50">
                  <c:v>-8.2891496646138219</c:v>
                </c:pt>
                <c:pt idx="51">
                  <c:v>-8.2894482427868041</c:v>
                </c:pt>
                <c:pt idx="52">
                  <c:v>-8.2927385000219704</c:v>
                </c:pt>
                <c:pt idx="53">
                  <c:v>-8.2940376401740199</c:v>
                </c:pt>
                <c:pt idx="54">
                  <c:v>-8.2966409947631856</c:v>
                </c:pt>
                <c:pt idx="55">
                  <c:v>-8.2983468599399206</c:v>
                </c:pt>
                <c:pt idx="56">
                  <c:v>-8.3002568651247088</c:v>
                </c:pt>
                <c:pt idx="57">
                  <c:v>-8.3033810425309156</c:v>
                </c:pt>
                <c:pt idx="58">
                  <c:v>-8.3054018331049786</c:v>
                </c:pt>
                <c:pt idx="59">
                  <c:v>-8.3057053042097664</c:v>
                </c:pt>
                <c:pt idx="60">
                  <c:v>-8.3082378179574068</c:v>
                </c:pt>
                <c:pt idx="61">
                  <c:v>-8.311794146782173</c:v>
                </c:pt>
                <c:pt idx="62">
                  <c:v>-8.3135260806029248</c:v>
                </c:pt>
                <c:pt idx="63">
                  <c:v>-8.3144442025572864</c:v>
                </c:pt>
                <c:pt idx="64">
                  <c:v>-8.3174083427459777</c:v>
                </c:pt>
                <c:pt idx="65">
                  <c:v>-8.3200733381937688</c:v>
                </c:pt>
                <c:pt idx="66">
                  <c:v>-8.3219225043360687</c:v>
                </c:pt>
                <c:pt idx="67">
                  <c:v>-8.323363112439413</c:v>
                </c:pt>
                <c:pt idx="68">
                  <c:v>-8.3254247307972893</c:v>
                </c:pt>
                <c:pt idx="69">
                  <c:v>-8.3254247307972893</c:v>
                </c:pt>
                <c:pt idx="70">
                  <c:v>-8.329664382589355</c:v>
                </c:pt>
                <c:pt idx="71">
                  <c:v>-8.3308049149475227</c:v>
                </c:pt>
                <c:pt idx="72">
                  <c:v>-8.3331938761797542</c:v>
                </c:pt>
                <c:pt idx="73">
                  <c:v>-8.3367358712320367</c:v>
                </c:pt>
                <c:pt idx="74">
                  <c:v>-8.3368402377171478</c:v>
                </c:pt>
                <c:pt idx="75">
                  <c:v>-8.341443180005319</c:v>
                </c:pt>
                <c:pt idx="76">
                  <c:v>-8.3425972336941054</c:v>
                </c:pt>
                <c:pt idx="77">
                  <c:v>-8.3449093442928639</c:v>
                </c:pt>
                <c:pt idx="78">
                  <c:v>-8.346383475664819</c:v>
                </c:pt>
                <c:pt idx="79">
                  <c:v>-8.3505014800946675</c:v>
                </c:pt>
                <c:pt idx="80">
                  <c:v>-8.3507131176196587</c:v>
                </c:pt>
                <c:pt idx="81">
                  <c:v>-8.3530440913688189</c:v>
                </c:pt>
                <c:pt idx="82">
                  <c:v>-8.3582554166052532</c:v>
                </c:pt>
                <c:pt idx="83">
                  <c:v>-8.3587887146824293</c:v>
                </c:pt>
                <c:pt idx="84">
                  <c:v>-8.3606040584624122</c:v>
                </c:pt>
                <c:pt idx="85">
                  <c:v>-8.3637084475608408</c:v>
                </c:pt>
                <c:pt idx="86">
                  <c:v>-8.3646738414843291</c:v>
                </c:pt>
                <c:pt idx="87">
                  <c:v>-8.3664999100804849</c:v>
                </c:pt>
                <c:pt idx="88">
                  <c:v>-8.3692991866808786</c:v>
                </c:pt>
                <c:pt idx="89">
                  <c:v>-8.3724307290289666</c:v>
                </c:pt>
                <c:pt idx="90">
                  <c:v>-8.3763318535977778</c:v>
                </c:pt>
                <c:pt idx="91">
                  <c:v>-8.377744341527702</c:v>
                </c:pt>
                <c:pt idx="92">
                  <c:v>-8.3795944566537148</c:v>
                </c:pt>
                <c:pt idx="93">
                  <c:v>-8.3823214474640189</c:v>
                </c:pt>
                <c:pt idx="94">
                  <c:v>-8.3858228822513396</c:v>
                </c:pt>
                <c:pt idx="95">
                  <c:v>-8.3873586236359987</c:v>
                </c:pt>
                <c:pt idx="96">
                  <c:v>-8.3904372000720162</c:v>
                </c:pt>
                <c:pt idx="97">
                  <c:v>-8.3926420003725024</c:v>
                </c:pt>
                <c:pt idx="98">
                  <c:v>-8.3969553933781071</c:v>
                </c:pt>
                <c:pt idx="99">
                  <c:v>-8.3989524827303459</c:v>
                </c:pt>
                <c:pt idx="100">
                  <c:v>-8.4010648573570847</c:v>
                </c:pt>
                <c:pt idx="101">
                  <c:v>-8.4041859863498978</c:v>
                </c:pt>
                <c:pt idx="102">
                  <c:v>-8.4076529231075288</c:v>
                </c:pt>
                <c:pt idx="103">
                  <c:v>-8.4107947146265047</c:v>
                </c:pt>
                <c:pt idx="104">
                  <c:v>-8.4137209574406508</c:v>
                </c:pt>
                <c:pt idx="105">
                  <c:v>-8.4176737013834089</c:v>
                </c:pt>
                <c:pt idx="106">
                  <c:v>-8.4193725291481005</c:v>
                </c:pt>
                <c:pt idx="107">
                  <c:v>-8.4211877987829098</c:v>
                </c:pt>
                <c:pt idx="108">
                  <c:v>-8.4256263728908198</c:v>
                </c:pt>
                <c:pt idx="109">
                  <c:v>-8.4279102297630928</c:v>
                </c:pt>
                <c:pt idx="110">
                  <c:v>-8.4324936513300948</c:v>
                </c:pt>
                <c:pt idx="111">
                  <c:v>-8.436290853330819</c:v>
                </c:pt>
                <c:pt idx="112">
                  <c:v>-8.4394084155686695</c:v>
                </c:pt>
                <c:pt idx="113">
                  <c:v>-8.4428838109751005</c:v>
                </c:pt>
                <c:pt idx="114">
                  <c:v>-8.4468372493322548</c:v>
                </c:pt>
                <c:pt idx="115">
                  <c:v>-8.4492869100545729</c:v>
                </c:pt>
                <c:pt idx="116">
                  <c:v>-8.4512743733269566</c:v>
                </c:pt>
                <c:pt idx="117">
                  <c:v>-8.4563191889330405</c:v>
                </c:pt>
                <c:pt idx="118">
                  <c:v>-8.4610349998540766</c:v>
                </c:pt>
                <c:pt idx="119">
                  <c:v>-8.4645865098993234</c:v>
                </c:pt>
                <c:pt idx="120">
                  <c:v>-8.4679126713004607</c:v>
                </c:pt>
                <c:pt idx="121">
                  <c:v>-8.4722054855321485</c:v>
                </c:pt>
                <c:pt idx="122">
                  <c:v>-8.4751974859642267</c:v>
                </c:pt>
                <c:pt idx="123">
                  <c:v>-8.47879974342937</c:v>
                </c:pt>
                <c:pt idx="124">
                  <c:v>-8.4835021618987927</c:v>
                </c:pt>
                <c:pt idx="125">
                  <c:v>-8.4873771407124821</c:v>
                </c:pt>
                <c:pt idx="126">
                  <c:v>-8.4923640027869567</c:v>
                </c:pt>
                <c:pt idx="127">
                  <c:v>-8.4957840121787687</c:v>
                </c:pt>
                <c:pt idx="128">
                  <c:v>-8.4995841447303828</c:v>
                </c:pt>
                <c:pt idx="129">
                  <c:v>-8.5043855603972638</c:v>
                </c:pt>
                <c:pt idx="130">
                  <c:v>-8.5077231739148402</c:v>
                </c:pt>
                <c:pt idx="131">
                  <c:v>-8.5130617376367859</c:v>
                </c:pt>
                <c:pt idx="132">
                  <c:v>-8.5169282265225359</c:v>
                </c:pt>
                <c:pt idx="133">
                  <c:v>-8.5223162921150077</c:v>
                </c:pt>
                <c:pt idx="134">
                  <c:v>-8.5265972714915321</c:v>
                </c:pt>
                <c:pt idx="135">
                  <c:v>-8.5306432391406624</c:v>
                </c:pt>
                <c:pt idx="136">
                  <c:v>-8.5362333094964686</c:v>
                </c:pt>
                <c:pt idx="137">
                  <c:v>-8.5413424516492427</c:v>
                </c:pt>
                <c:pt idx="138">
                  <c:v>-8.5451915118431003</c:v>
                </c:pt>
                <c:pt idx="139">
                  <c:v>-8.5511223296793215</c:v>
                </c:pt>
                <c:pt idx="140">
                  <c:v>-8.5556585898914808</c:v>
                </c:pt>
                <c:pt idx="141">
                  <c:v>-8.5604765459325964</c:v>
                </c:pt>
                <c:pt idx="142">
                  <c:v>-8.5659738556307943</c:v>
                </c:pt>
                <c:pt idx="143">
                  <c:v>-8.570973787100856</c:v>
                </c:pt>
                <c:pt idx="144">
                  <c:v>-8.5770599754642767</c:v>
                </c:pt>
                <c:pt idx="145">
                  <c:v>-8.5831834324560834</c:v>
                </c:pt>
                <c:pt idx="146">
                  <c:v>-8.5877336884294468</c:v>
                </c:pt>
                <c:pt idx="147">
                  <c:v>-8.5932484429036951</c:v>
                </c:pt>
                <c:pt idx="148">
                  <c:v>-8.5986581600235006</c:v>
                </c:pt>
                <c:pt idx="149">
                  <c:v>-8.6030071038346492</c:v>
                </c:pt>
                <c:pt idx="150">
                  <c:v>-8.610251907667843</c:v>
                </c:pt>
                <c:pt idx="151">
                  <c:v>-8.6157546509069221</c:v>
                </c:pt>
                <c:pt idx="152">
                  <c:v>-8.6221204676024872</c:v>
                </c:pt>
                <c:pt idx="153">
                  <c:v>-8.626851819629227</c:v>
                </c:pt>
                <c:pt idx="154">
                  <c:v>-8.6342721000282499</c:v>
                </c:pt>
                <c:pt idx="155">
                  <c:v>-8.639485126900869</c:v>
                </c:pt>
                <c:pt idx="156">
                  <c:v>-8.6471424361716185</c:v>
                </c:pt>
                <c:pt idx="157">
                  <c:v>-8.6508503062291773</c:v>
                </c:pt>
                <c:pt idx="158">
                  <c:v>-8.6616237649097609</c:v>
                </c:pt>
                <c:pt idx="159">
                  <c:v>-8.6643715676747419</c:v>
                </c:pt>
                <c:pt idx="160">
                  <c:v>-8.6723685627272076</c:v>
                </c:pt>
                <c:pt idx="161">
                  <c:v>-8.6779313544789769</c:v>
                </c:pt>
                <c:pt idx="162">
                  <c:v>-8.685150411055778</c:v>
                </c:pt>
                <c:pt idx="163">
                  <c:v>-8.6903389746748481</c:v>
                </c:pt>
                <c:pt idx="164">
                  <c:v>-8.6979479762386607</c:v>
                </c:pt>
                <c:pt idx="165">
                  <c:v>-8.7048610140551119</c:v>
                </c:pt>
                <c:pt idx="166">
                  <c:v>-8.7127337353044751</c:v>
                </c:pt>
                <c:pt idx="167">
                  <c:v>-8.7206689284426986</c:v>
                </c:pt>
                <c:pt idx="168">
                  <c:v>-8.7261996440795819</c:v>
                </c:pt>
                <c:pt idx="169">
                  <c:v>-8.7326910457048985</c:v>
                </c:pt>
                <c:pt idx="170">
                  <c:v>-8.7398493615199673</c:v>
                </c:pt>
                <c:pt idx="171">
                  <c:v>-8.7465874879975019</c:v>
                </c:pt>
                <c:pt idx="172">
                  <c:v>-8.7543215762554532</c:v>
                </c:pt>
                <c:pt idx="173">
                  <c:v>-8.7622756502492027</c:v>
                </c:pt>
                <c:pt idx="174">
                  <c:v>-8.769327956081046</c:v>
                </c:pt>
                <c:pt idx="175">
                  <c:v>-8.7772406417713587</c:v>
                </c:pt>
                <c:pt idx="176">
                  <c:v>-8.7845629625561319</c:v>
                </c:pt>
                <c:pt idx="177">
                  <c:v>-8.7925976103291958</c:v>
                </c:pt>
                <c:pt idx="178">
                  <c:v>-8.8000336699885757</c:v>
                </c:pt>
                <c:pt idx="179">
                  <c:v>-8.8088632051458688</c:v>
                </c:pt>
                <c:pt idx="180">
                  <c:v>-8.8164216677684024</c:v>
                </c:pt>
                <c:pt idx="181">
                  <c:v>-8.8236979714424066</c:v>
                </c:pt>
                <c:pt idx="182">
                  <c:v>-8.8317121738216127</c:v>
                </c:pt>
                <c:pt idx="183">
                  <c:v>-8.8401363599952614</c:v>
                </c:pt>
                <c:pt idx="184">
                  <c:v>-8.8482839342850408</c:v>
                </c:pt>
                <c:pt idx="185">
                  <c:v>-8.8559720863293894</c:v>
                </c:pt>
                <c:pt idx="186">
                  <c:v>-8.8647809774942417</c:v>
                </c:pt>
                <c:pt idx="187">
                  <c:v>-8.8736681553523038</c:v>
                </c:pt>
                <c:pt idx="188">
                  <c:v>-8.8822748011295225</c:v>
                </c:pt>
                <c:pt idx="189">
                  <c:v>-8.8889600185068005</c:v>
                </c:pt>
                <c:pt idx="190">
                  <c:v>-8.9017313045665123</c:v>
                </c:pt>
                <c:pt idx="191">
                  <c:v>-8.9089181294895319</c:v>
                </c:pt>
                <c:pt idx="192">
                  <c:v>-8.917275313823664</c:v>
                </c:pt>
                <c:pt idx="193">
                  <c:v>-8.926079143946497</c:v>
                </c:pt>
                <c:pt idx="194">
                  <c:v>-8.9342021743946685</c:v>
                </c:pt>
                <c:pt idx="195">
                  <c:v>-8.9441143429600114</c:v>
                </c:pt>
                <c:pt idx="196">
                  <c:v>-8.9531587449727859</c:v>
                </c:pt>
                <c:pt idx="197">
                  <c:v>-8.9620906350681491</c:v>
                </c:pt>
                <c:pt idx="198">
                  <c:v>-8.9716936187418774</c:v>
                </c:pt>
                <c:pt idx="199">
                  <c:v>-8.9809921097544709</c:v>
                </c:pt>
                <c:pt idx="200">
                  <c:v>-8.9893751915900051</c:v>
                </c:pt>
                <c:pt idx="201">
                  <c:v>-8.9990427069457208</c:v>
                </c:pt>
                <c:pt idx="202">
                  <c:v>-9.0092134169798719</c:v>
                </c:pt>
                <c:pt idx="203">
                  <c:v>-9.0211425112427968</c:v>
                </c:pt>
                <c:pt idx="204">
                  <c:v>-9.0282021653231475</c:v>
                </c:pt>
                <c:pt idx="205">
                  <c:v>-9.0386753953707419</c:v>
                </c:pt>
                <c:pt idx="206">
                  <c:v>-9.0492594759530949</c:v>
                </c:pt>
                <c:pt idx="207">
                  <c:v>-9.0588818842767882</c:v>
                </c:pt>
                <c:pt idx="208">
                  <c:v>-9.0679471119471025</c:v>
                </c:pt>
                <c:pt idx="209">
                  <c:v>-9.0786281330087686</c:v>
                </c:pt>
                <c:pt idx="210">
                  <c:v>-9.0896460227531737</c:v>
                </c:pt>
                <c:pt idx="211">
                  <c:v>-9.0996669945953528</c:v>
                </c:pt>
                <c:pt idx="212">
                  <c:v>-9.1102416754400615</c:v>
                </c:pt>
                <c:pt idx="213">
                  <c:v>-9.121844264411358</c:v>
                </c:pt>
                <c:pt idx="214">
                  <c:v>-9.1328887104731589</c:v>
                </c:pt>
                <c:pt idx="215">
                  <c:v>-9.1428873521191178</c:v>
                </c:pt>
                <c:pt idx="216">
                  <c:v>-9.1536954232702303</c:v>
                </c:pt>
                <c:pt idx="217">
                  <c:v>-9.1650993557305966</c:v>
                </c:pt>
                <c:pt idx="218">
                  <c:v>-9.1768765827711789</c:v>
                </c:pt>
                <c:pt idx="219">
                  <c:v>-9.1878159618974919</c:v>
                </c:pt>
                <c:pt idx="220">
                  <c:v>-9.199370758787591</c:v>
                </c:pt>
                <c:pt idx="221">
                  <c:v>-9.2105603961797335</c:v>
                </c:pt>
                <c:pt idx="222">
                  <c:v>-9.2223825892989701</c:v>
                </c:pt>
                <c:pt idx="223">
                  <c:v>-9.2343462204430189</c:v>
                </c:pt>
                <c:pt idx="224">
                  <c:v>-9.2464547148971938</c:v>
                </c:pt>
                <c:pt idx="225">
                  <c:v>-9.2581869814333988</c:v>
                </c:pt>
                <c:pt idx="226">
                  <c:v>-9.2716521047993279</c:v>
                </c:pt>
                <c:pt idx="227">
                  <c:v>-9.2831476519353302</c:v>
                </c:pt>
                <c:pt idx="228">
                  <c:v>-9.2964103740164656</c:v>
                </c:pt>
                <c:pt idx="229">
                  <c:v>-9.308195788148236</c:v>
                </c:pt>
                <c:pt idx="230">
                  <c:v>-9.3220767257162667</c:v>
                </c:pt>
                <c:pt idx="231">
                  <c:v>-9.3350196320204208</c:v>
                </c:pt>
                <c:pt idx="232">
                  <c:v>-9.3487062892480068</c:v>
                </c:pt>
                <c:pt idx="233">
                  <c:v>-9.3617099227305829</c:v>
                </c:pt>
                <c:pt idx="234">
                  <c:v>-9.3754744827875047</c:v>
                </c:pt>
                <c:pt idx="235">
                  <c:v>-9.3879371083344214</c:v>
                </c:pt>
                <c:pt idx="236">
                  <c:v>-9.4029789668521619</c:v>
                </c:pt>
                <c:pt idx="237">
                  <c:v>-9.4170201972597187</c:v>
                </c:pt>
                <c:pt idx="238">
                  <c:v>-9.431261394937291</c:v>
                </c:pt>
                <c:pt idx="239">
                  <c:v>-9.4457083379131177</c:v>
                </c:pt>
                <c:pt idx="240">
                  <c:v>-9.4603670583241808</c:v>
                </c:pt>
                <c:pt idx="241">
                  <c:v>-9.4758957225474347</c:v>
                </c:pt>
                <c:pt idx="242">
                  <c:v>-9.490014593026455</c:v>
                </c:pt>
                <c:pt idx="243">
                  <c:v>-9.5046711649331055</c:v>
                </c:pt>
                <c:pt idx="244">
                  <c:v>-9.5202271544161459</c:v>
                </c:pt>
                <c:pt idx="245">
                  <c:v>-9.5363752676400289</c:v>
                </c:pt>
                <c:pt idx="246">
                  <c:v>-9.5520844805265028</c:v>
                </c:pt>
                <c:pt idx="247">
                  <c:v>-9.5680444166861047</c:v>
                </c:pt>
                <c:pt idx="248">
                  <c:v>-9.5846266316033528</c:v>
                </c:pt>
                <c:pt idx="249">
                  <c:v>-9.6007493939303643</c:v>
                </c:pt>
                <c:pt idx="250">
                  <c:v>-9.617887646288672</c:v>
                </c:pt>
                <c:pt idx="251">
                  <c:v>-9.6345602565680046</c:v>
                </c:pt>
                <c:pt idx="252">
                  <c:v>-9.651904271510471</c:v>
                </c:pt>
                <c:pt idx="253">
                  <c:v>-9.6703461467455405</c:v>
                </c:pt>
                <c:pt idx="254">
                  <c:v>-9.6875216993760187</c:v>
                </c:pt>
                <c:pt idx="255">
                  <c:v>-9.7049974145805695</c:v>
                </c:pt>
                <c:pt idx="256">
                  <c:v>-9.7240367791671947</c:v>
                </c:pt>
                <c:pt idx="257">
                  <c:v>-9.7447707419404477</c:v>
                </c:pt>
                <c:pt idx="258">
                  <c:v>-9.7633291670157867</c:v>
                </c:pt>
                <c:pt idx="259">
                  <c:v>-9.7826372258302978</c:v>
                </c:pt>
                <c:pt idx="260">
                  <c:v>-9.8013317665432211</c:v>
                </c:pt>
                <c:pt idx="261">
                  <c:v>-9.8222246665061466</c:v>
                </c:pt>
                <c:pt idx="262">
                  <c:v>-9.8413525425186688</c:v>
                </c:pt>
                <c:pt idx="263">
                  <c:v>-9.8632039429190197</c:v>
                </c:pt>
                <c:pt idx="264">
                  <c:v>-9.8849052774100024</c:v>
                </c:pt>
                <c:pt idx="265">
                  <c:v>-9.9050828243058042</c:v>
                </c:pt>
                <c:pt idx="266">
                  <c:v>-9.9260849615991606</c:v>
                </c:pt>
                <c:pt idx="267">
                  <c:v>-9.948687867930003</c:v>
                </c:pt>
                <c:pt idx="268">
                  <c:v>-9.9697812130300711</c:v>
                </c:pt>
                <c:pt idx="269">
                  <c:v>-9.9925854684713027</c:v>
                </c:pt>
                <c:pt idx="270">
                  <c:v>-10.01541849514075</c:v>
                </c:pt>
                <c:pt idx="271">
                  <c:v>-10.03878507527927</c:v>
                </c:pt>
                <c:pt idx="272">
                  <c:v>-10.062300416808776</c:v>
                </c:pt>
                <c:pt idx="273">
                  <c:v>-10.086322040856968</c:v>
                </c:pt>
                <c:pt idx="274">
                  <c:v>-10.109950993599139</c:v>
                </c:pt>
                <c:pt idx="275">
                  <c:v>-10.135159870604722</c:v>
                </c:pt>
                <c:pt idx="276">
                  <c:v>-10.161214784674941</c:v>
                </c:pt>
                <c:pt idx="277">
                  <c:v>-10.186837688056672</c:v>
                </c:pt>
                <c:pt idx="278">
                  <c:v>-10.213338890564518</c:v>
                </c:pt>
                <c:pt idx="279">
                  <c:v>-10.240281440881688</c:v>
                </c:pt>
                <c:pt idx="280">
                  <c:v>-10.265238213301817</c:v>
                </c:pt>
                <c:pt idx="281">
                  <c:v>-10.294301514767151</c:v>
                </c:pt>
                <c:pt idx="282">
                  <c:v>-10.322788942032696</c:v>
                </c:pt>
                <c:pt idx="283">
                  <c:v>-10.350781411773974</c:v>
                </c:pt>
                <c:pt idx="284">
                  <c:v>-10.380224197747507</c:v>
                </c:pt>
                <c:pt idx="285">
                  <c:v>-10.408901180937402</c:v>
                </c:pt>
                <c:pt idx="286">
                  <c:v>-10.439706200790322</c:v>
                </c:pt>
                <c:pt idx="287">
                  <c:v>-10.470079618208228</c:v>
                </c:pt>
                <c:pt idx="288">
                  <c:v>-10.501950203515493</c:v>
                </c:pt>
                <c:pt idx="289">
                  <c:v>-10.534212199081068</c:v>
                </c:pt>
                <c:pt idx="290">
                  <c:v>-10.566287891924253</c:v>
                </c:pt>
                <c:pt idx="291">
                  <c:v>-10.599025588915444</c:v>
                </c:pt>
                <c:pt idx="292">
                  <c:v>-10.632664064130921</c:v>
                </c:pt>
                <c:pt idx="293">
                  <c:v>-10.66554332242058</c:v>
                </c:pt>
                <c:pt idx="294">
                  <c:v>-10.701093433289508</c:v>
                </c:pt>
                <c:pt idx="295">
                  <c:v>-10.736802957992799</c:v>
                </c:pt>
                <c:pt idx="296">
                  <c:v>-10.772880385636762</c:v>
                </c:pt>
                <c:pt idx="297">
                  <c:v>-10.809070814516678</c:v>
                </c:pt>
                <c:pt idx="298">
                  <c:v>-10.846748739314792</c:v>
                </c:pt>
                <c:pt idx="299">
                  <c:v>-10.884967683989952</c:v>
                </c:pt>
                <c:pt idx="300">
                  <c:v>-10.92428916111351</c:v>
                </c:pt>
                <c:pt idx="301">
                  <c:v>-10.963198409785177</c:v>
                </c:pt>
                <c:pt idx="302">
                  <c:v>-11.003833342850388</c:v>
                </c:pt>
                <c:pt idx="303">
                  <c:v>-11.044779810691498</c:v>
                </c:pt>
                <c:pt idx="304">
                  <c:v>-11.086168642727769</c:v>
                </c:pt>
                <c:pt idx="305">
                  <c:v>-11.129515118309589</c:v>
                </c:pt>
                <c:pt idx="306">
                  <c:v>-11.173578792073503</c:v>
                </c:pt>
                <c:pt idx="307">
                  <c:v>-11.217811080701122</c:v>
                </c:pt>
                <c:pt idx="308">
                  <c:v>-11.2637009969133</c:v>
                </c:pt>
                <c:pt idx="309">
                  <c:v>-11.309552061479682</c:v>
                </c:pt>
                <c:pt idx="310">
                  <c:v>-11.357606895962572</c:v>
                </c:pt>
                <c:pt idx="311">
                  <c:v>-11.404941393845696</c:v>
                </c:pt>
                <c:pt idx="312">
                  <c:v>-11.454864125556959</c:v>
                </c:pt>
                <c:pt idx="313">
                  <c:v>-11.505920060217768</c:v>
                </c:pt>
                <c:pt idx="314">
                  <c:v>-11.558937990352467</c:v>
                </c:pt>
                <c:pt idx="315">
                  <c:v>-11.610229631445296</c:v>
                </c:pt>
                <c:pt idx="316">
                  <c:v>-11.663422826299584</c:v>
                </c:pt>
                <c:pt idx="317">
                  <c:v>-11.718683523592098</c:v>
                </c:pt>
                <c:pt idx="318">
                  <c:v>-11.775225731485632</c:v>
                </c:pt>
                <c:pt idx="319">
                  <c:v>-11.833778321690462</c:v>
                </c:pt>
                <c:pt idx="320">
                  <c:v>-11.893044515493154</c:v>
                </c:pt>
                <c:pt idx="321">
                  <c:v>-11.955656398270913</c:v>
                </c:pt>
                <c:pt idx="322">
                  <c:v>-12.015815988416895</c:v>
                </c:pt>
                <c:pt idx="323">
                  <c:v>-12.086064531641876</c:v>
                </c:pt>
                <c:pt idx="324">
                  <c:v>-12.153047651400502</c:v>
                </c:pt>
                <c:pt idx="325">
                  <c:v>-12.221230954388719</c:v>
                </c:pt>
                <c:pt idx="326">
                  <c:v>-12.292277802148259</c:v>
                </c:pt>
                <c:pt idx="327">
                  <c:v>-12.361784209570326</c:v>
                </c:pt>
                <c:pt idx="328">
                  <c:v>-12.436925839914437</c:v>
                </c:pt>
                <c:pt idx="329">
                  <c:v>-12.513813218010769</c:v>
                </c:pt>
                <c:pt idx="330">
                  <c:v>-12.595926249784172</c:v>
                </c:pt>
                <c:pt idx="331">
                  <c:v>-12.677107206002956</c:v>
                </c:pt>
                <c:pt idx="332">
                  <c:v>-12.7638047087895</c:v>
                </c:pt>
                <c:pt idx="333">
                  <c:v>-12.851561731040624</c:v>
                </c:pt>
                <c:pt idx="334">
                  <c:v>-12.945460642609474</c:v>
                </c:pt>
                <c:pt idx="335">
                  <c:v>-13.043307310146565</c:v>
                </c:pt>
                <c:pt idx="336">
                  <c:v>-13.149590699658814</c:v>
                </c:pt>
                <c:pt idx="337">
                  <c:v>-13.262758270050254</c:v>
                </c:pt>
                <c:pt idx="338">
                  <c:v>-13.381114676498655</c:v>
                </c:pt>
                <c:pt idx="339">
                  <c:v>-13.50855541016892</c:v>
                </c:pt>
                <c:pt idx="340">
                  <c:v>-13.647220314583297</c:v>
                </c:pt>
                <c:pt idx="341">
                  <c:v>-13.787379959586518</c:v>
                </c:pt>
                <c:pt idx="342">
                  <c:v>-13.960212682971921</c:v>
                </c:pt>
                <c:pt idx="343">
                  <c:v>-14.142931877985072</c:v>
                </c:pt>
                <c:pt idx="344">
                  <c:v>-14.365804925640665</c:v>
                </c:pt>
                <c:pt idx="345">
                  <c:v>-14.646247641485768</c:v>
                </c:pt>
                <c:pt idx="346">
                  <c:v>-14.978571771783795</c:v>
                </c:pt>
                <c:pt idx="347">
                  <c:v>-15.443097166193619</c:v>
                </c:pt>
                <c:pt idx="348">
                  <c:v>-16.279697354177884</c:v>
                </c:pt>
                <c:pt idx="349">
                  <c:v>-17.834450845738498</c:v>
                </c:pt>
                <c:pt idx="350">
                  <c:v>-16.317495820547091</c:v>
                </c:pt>
                <c:pt idx="351">
                  <c:v>-15.343497523989422</c:v>
                </c:pt>
                <c:pt idx="352">
                  <c:v>-15.001980763654103</c:v>
                </c:pt>
                <c:pt idx="353">
                  <c:v>-14.772565994333123</c:v>
                </c:pt>
                <c:pt idx="354">
                  <c:v>-14.579999079794559</c:v>
                </c:pt>
                <c:pt idx="355">
                  <c:v>-14.434344644552271</c:v>
                </c:pt>
                <c:pt idx="356">
                  <c:v>-14.310631810104486</c:v>
                </c:pt>
                <c:pt idx="357">
                  <c:v>-14.209483949507412</c:v>
                </c:pt>
                <c:pt idx="358">
                  <c:v>-14.102233090921356</c:v>
                </c:pt>
                <c:pt idx="359">
                  <c:v>-14.035571365818559</c:v>
                </c:pt>
                <c:pt idx="360">
                  <c:v>-13.964335445036181</c:v>
                </c:pt>
                <c:pt idx="361">
                  <c:v>-13.913707901617952</c:v>
                </c:pt>
                <c:pt idx="362">
                  <c:v>-13.86106247093325</c:v>
                </c:pt>
                <c:pt idx="363">
                  <c:v>-13.812295731062349</c:v>
                </c:pt>
                <c:pt idx="364">
                  <c:v>-13.763183797786507</c:v>
                </c:pt>
                <c:pt idx="365">
                  <c:v>-13.728901761999468</c:v>
                </c:pt>
                <c:pt idx="366">
                  <c:v>-13.690006296727161</c:v>
                </c:pt>
                <c:pt idx="367">
                  <c:v>-13.658532450509014</c:v>
                </c:pt>
                <c:pt idx="368">
                  <c:v>-13.629263383167848</c:v>
                </c:pt>
                <c:pt idx="369">
                  <c:v>-13.603452221240261</c:v>
                </c:pt>
                <c:pt idx="370">
                  <c:v>-13.57337254897225</c:v>
                </c:pt>
                <c:pt idx="371">
                  <c:v>-13.555479783198171</c:v>
                </c:pt>
                <c:pt idx="372">
                  <c:v>-13.531670857979972</c:v>
                </c:pt>
                <c:pt idx="373">
                  <c:v>-13.516354563438865</c:v>
                </c:pt>
                <c:pt idx="374">
                  <c:v>-13.49871638496905</c:v>
                </c:pt>
                <c:pt idx="375">
                  <c:v>-13.47531668380663</c:v>
                </c:pt>
                <c:pt idx="376">
                  <c:v>-13.460307697008238</c:v>
                </c:pt>
                <c:pt idx="377">
                  <c:v>-13.442933721969517</c:v>
                </c:pt>
                <c:pt idx="378">
                  <c:v>-13.426195157195805</c:v>
                </c:pt>
                <c:pt idx="379">
                  <c:v>-13.41357165963267</c:v>
                </c:pt>
                <c:pt idx="380">
                  <c:v>-13.40259328633107</c:v>
                </c:pt>
                <c:pt idx="381">
                  <c:v>-13.391079774013296</c:v>
                </c:pt>
                <c:pt idx="382">
                  <c:v>-13.375824393671875</c:v>
                </c:pt>
                <c:pt idx="383">
                  <c:v>-13.365728768872151</c:v>
                </c:pt>
                <c:pt idx="384">
                  <c:v>-13.355102822392011</c:v>
                </c:pt>
                <c:pt idx="385">
                  <c:v>-13.347089430213778</c:v>
                </c:pt>
                <c:pt idx="386">
                  <c:v>-13.339139742340379</c:v>
                </c:pt>
                <c:pt idx="387">
                  <c:v>-13.328176718072141</c:v>
                </c:pt>
                <c:pt idx="388">
                  <c:v>-13.320375388080933</c:v>
                </c:pt>
                <c:pt idx="389">
                  <c:v>-13.312785656632215</c:v>
                </c:pt>
                <c:pt idx="390">
                  <c:v>-13.306755075462886</c:v>
                </c:pt>
                <c:pt idx="391">
                  <c:v>-13.298223852016056</c:v>
                </c:pt>
                <c:pt idx="392">
                  <c:v>-13.290651859986857</c:v>
                </c:pt>
                <c:pt idx="393">
                  <c:v>-13.285194120216705</c:v>
                </c:pt>
                <c:pt idx="394">
                  <c:v>-13.279180943547066</c:v>
                </c:pt>
                <c:pt idx="395">
                  <c:v>-13.272041573713286</c:v>
                </c:pt>
                <c:pt idx="396">
                  <c:v>-13.266106735105287</c:v>
                </c:pt>
                <c:pt idx="397">
                  <c:v>-13.258773194434722</c:v>
                </c:pt>
                <c:pt idx="398">
                  <c:v>-13.257055443349604</c:v>
                </c:pt>
                <c:pt idx="399">
                  <c:v>-13.247235229454317</c:v>
                </c:pt>
                <c:pt idx="400">
                  <c:v>-13.24285445148913</c:v>
                </c:pt>
                <c:pt idx="401">
                  <c:v>-13.236809486797148</c:v>
                </c:pt>
                <c:pt idx="402">
                  <c:v>-13.233032402744634</c:v>
                </c:pt>
                <c:pt idx="403">
                  <c:v>-13.22885230725981</c:v>
                </c:pt>
                <c:pt idx="404">
                  <c:v>-13.225659359013276</c:v>
                </c:pt>
                <c:pt idx="405">
                  <c:v>-13.220820002078698</c:v>
                </c:pt>
                <c:pt idx="406">
                  <c:v>-13.214906389351521</c:v>
                </c:pt>
                <c:pt idx="407">
                  <c:v>-13.2080737828427</c:v>
                </c:pt>
                <c:pt idx="408">
                  <c:v>-13.2080737828427</c:v>
                </c:pt>
                <c:pt idx="409">
                  <c:v>-13.20128754421134</c:v>
                </c:pt>
                <c:pt idx="410">
                  <c:v>-13.199530639802632</c:v>
                </c:pt>
                <c:pt idx="411">
                  <c:v>-13.192533727561569</c:v>
                </c:pt>
                <c:pt idx="412">
                  <c:v>-13.194144059798974</c:v>
                </c:pt>
                <c:pt idx="413">
                  <c:v>-13.18651797225103</c:v>
                </c:pt>
                <c:pt idx="414">
                  <c:v>-13.183988812367234</c:v>
                </c:pt>
                <c:pt idx="415">
                  <c:v>-13.178288434494441</c:v>
                </c:pt>
                <c:pt idx="416">
                  <c:v>-13.176307550689772</c:v>
                </c:pt>
                <c:pt idx="417">
                  <c:v>-13.174462259348346</c:v>
                </c:pt>
                <c:pt idx="418">
                  <c:v>-13.17209473435677</c:v>
                </c:pt>
                <c:pt idx="419">
                  <c:v>-13.165678059423646</c:v>
                </c:pt>
                <c:pt idx="420">
                  <c:v>-13.163331215892649</c:v>
                </c:pt>
                <c:pt idx="421">
                  <c:v>-13.160210634180778</c:v>
                </c:pt>
                <c:pt idx="422">
                  <c:v>-13.156840957021245</c:v>
                </c:pt>
                <c:pt idx="423">
                  <c:v>-13.15516036691967</c:v>
                </c:pt>
                <c:pt idx="424">
                  <c:v>-13.149621528175173</c:v>
                </c:pt>
                <c:pt idx="425">
                  <c:v>-13.148851100241396</c:v>
                </c:pt>
                <c:pt idx="426">
                  <c:v>-13.144240955923646</c:v>
                </c:pt>
                <c:pt idx="427">
                  <c:v>-13.141179291661969</c:v>
                </c:pt>
                <c:pt idx="428">
                  <c:v>-13.137619157295768</c:v>
                </c:pt>
                <c:pt idx="429">
                  <c:v>-13.133313107490546</c:v>
                </c:pt>
                <c:pt idx="430">
                  <c:v>-13.130284668152338</c:v>
                </c:pt>
                <c:pt idx="431">
                  <c:v>-13.127893641162448</c:v>
                </c:pt>
                <c:pt idx="432">
                  <c:v>-13.122003442188781</c:v>
                </c:pt>
                <c:pt idx="433">
                  <c:v>-13.12000615783065</c:v>
                </c:pt>
                <c:pt idx="434">
                  <c:v>-13.115650956194756</c:v>
                </c:pt>
                <c:pt idx="435">
                  <c:v>-13.113046910767007</c:v>
                </c:pt>
                <c:pt idx="436">
                  <c:v>-13.112427898146619</c:v>
                </c:pt>
                <c:pt idx="437">
                  <c:v>-13.107612705458418</c:v>
                </c:pt>
                <c:pt idx="438">
                  <c:v>-13.100494259320827</c:v>
                </c:pt>
                <c:pt idx="439">
                  <c:v>-13.097563453498848</c:v>
                </c:pt>
                <c:pt idx="440">
                  <c:v>-13.093911984230399</c:v>
                </c:pt>
                <c:pt idx="441">
                  <c:v>-13.091485057759412</c:v>
                </c:pt>
                <c:pt idx="442">
                  <c:v>-13.08797644354564</c:v>
                </c:pt>
                <c:pt idx="443">
                  <c:v>-13.087010712436335</c:v>
                </c:pt>
                <c:pt idx="444">
                  <c:v>-13.080995931669658</c:v>
                </c:pt>
                <c:pt idx="445">
                  <c:v>-13.075732686076057</c:v>
                </c:pt>
                <c:pt idx="446">
                  <c:v>-13.071446904004919</c:v>
                </c:pt>
                <c:pt idx="447">
                  <c:v>-13.069429429624918</c:v>
                </c:pt>
                <c:pt idx="448">
                  <c:v>-13.063990701079549</c:v>
                </c:pt>
                <c:pt idx="449">
                  <c:v>-13.060224608369952</c:v>
                </c:pt>
                <c:pt idx="450">
                  <c:v>-13.053201186919315</c:v>
                </c:pt>
                <c:pt idx="451">
                  <c:v>-13.055069281353001</c:v>
                </c:pt>
                <c:pt idx="452">
                  <c:v>-13.048430063359588</c:v>
                </c:pt>
                <c:pt idx="453">
                  <c:v>-13.045300489602893</c:v>
                </c:pt>
                <c:pt idx="454">
                  <c:v>-13.03918558923532</c:v>
                </c:pt>
                <c:pt idx="455">
                  <c:v>-13.035397001427247</c:v>
                </c:pt>
                <c:pt idx="456">
                  <c:v>-13.031052091620431</c:v>
                </c:pt>
                <c:pt idx="457">
                  <c:v>-13.027521489049498</c:v>
                </c:pt>
                <c:pt idx="458">
                  <c:v>-13.019030916860768</c:v>
                </c:pt>
                <c:pt idx="459">
                  <c:v>-13.015430099186228</c:v>
                </c:pt>
                <c:pt idx="460">
                  <c:v>-13.008713315172994</c:v>
                </c:pt>
                <c:pt idx="461">
                  <c:v>-13.005371765952553</c:v>
                </c:pt>
                <c:pt idx="462">
                  <c:v>-12.998611523968702</c:v>
                </c:pt>
                <c:pt idx="463">
                  <c:v>-12.996404962527611</c:v>
                </c:pt>
                <c:pt idx="464">
                  <c:v>-12.988829484782931</c:v>
                </c:pt>
                <c:pt idx="465">
                  <c:v>-12.985771672316549</c:v>
                </c:pt>
                <c:pt idx="466">
                  <c:v>-12.980768333578027</c:v>
                </c:pt>
                <c:pt idx="467">
                  <c:v>-12.974064069224816</c:v>
                </c:pt>
                <c:pt idx="468">
                  <c:v>-12.969655166006055</c:v>
                </c:pt>
                <c:pt idx="469">
                  <c:v>-12.964731620704702</c:v>
                </c:pt>
                <c:pt idx="470">
                  <c:v>-12.958664144738469</c:v>
                </c:pt>
                <c:pt idx="471">
                  <c:v>-12.953794287095853</c:v>
                </c:pt>
                <c:pt idx="472">
                  <c:v>-12.947477731934148</c:v>
                </c:pt>
                <c:pt idx="473">
                  <c:v>-12.943915982158968</c:v>
                </c:pt>
                <c:pt idx="474">
                  <c:v>-12.937038003256982</c:v>
                </c:pt>
                <c:pt idx="475">
                  <c:v>-12.931755414566734</c:v>
                </c:pt>
                <c:pt idx="476">
                  <c:v>-12.927425903676349</c:v>
                </c:pt>
                <c:pt idx="477">
                  <c:v>-12.919434778380587</c:v>
                </c:pt>
                <c:pt idx="478">
                  <c:v>-12.912823943900499</c:v>
                </c:pt>
                <c:pt idx="479">
                  <c:v>-12.908777354100421</c:v>
                </c:pt>
                <c:pt idx="480">
                  <c:v>-12.903742035884781</c:v>
                </c:pt>
                <c:pt idx="481">
                  <c:v>-12.898831901342655</c:v>
                </c:pt>
                <c:pt idx="482">
                  <c:v>-12.89275278256723</c:v>
                </c:pt>
                <c:pt idx="483">
                  <c:v>-12.884835774363305</c:v>
                </c:pt>
                <c:pt idx="484">
                  <c:v>-12.880704301264872</c:v>
                </c:pt>
                <c:pt idx="485">
                  <c:v>-12.874441363526426</c:v>
                </c:pt>
                <c:pt idx="486">
                  <c:v>-12.867248402580637</c:v>
                </c:pt>
                <c:pt idx="487">
                  <c:v>-12.859818360042857</c:v>
                </c:pt>
                <c:pt idx="488">
                  <c:v>-12.856363422384289</c:v>
                </c:pt>
                <c:pt idx="489">
                  <c:v>-12.849679467196653</c:v>
                </c:pt>
                <c:pt idx="490">
                  <c:v>-12.84294535837102</c:v>
                </c:pt>
                <c:pt idx="491">
                  <c:v>-12.835317757445475</c:v>
                </c:pt>
                <c:pt idx="492">
                  <c:v>-12.830825000063371</c:v>
                </c:pt>
                <c:pt idx="493">
                  <c:v>-12.824773054192653</c:v>
                </c:pt>
                <c:pt idx="494">
                  <c:v>-12.820881955441116</c:v>
                </c:pt>
                <c:pt idx="495">
                  <c:v>-12.812044462547037</c:v>
                </c:pt>
                <c:pt idx="496">
                  <c:v>-12.807563586529364</c:v>
                </c:pt>
                <c:pt idx="497">
                  <c:v>-12.800653136293136</c:v>
                </c:pt>
                <c:pt idx="498">
                  <c:v>-12.796313118558491</c:v>
                </c:pt>
                <c:pt idx="499">
                  <c:v>-12.787331463263998</c:v>
                </c:pt>
                <c:pt idx="500">
                  <c:v>-12.781625252636065</c:v>
                </c:pt>
                <c:pt idx="501">
                  <c:v>-12.774537975409277</c:v>
                </c:pt>
                <c:pt idx="502">
                  <c:v>-12.77145301679545</c:v>
                </c:pt>
                <c:pt idx="503">
                  <c:v>-12.764087715298782</c:v>
                </c:pt>
                <c:pt idx="504">
                  <c:v>-12.756689545189442</c:v>
                </c:pt>
                <c:pt idx="505">
                  <c:v>-12.751931495556798</c:v>
                </c:pt>
                <c:pt idx="506">
                  <c:v>-12.744536716600122</c:v>
                </c:pt>
                <c:pt idx="507">
                  <c:v>-12.73600633785412</c:v>
                </c:pt>
                <c:pt idx="508">
                  <c:v>-12.7327837785264</c:v>
                </c:pt>
                <c:pt idx="509">
                  <c:v>-12.725192572121005</c:v>
                </c:pt>
                <c:pt idx="510">
                  <c:v>-12.720414443798735</c:v>
                </c:pt>
                <c:pt idx="511">
                  <c:v>-12.710346446107607</c:v>
                </c:pt>
                <c:pt idx="512">
                  <c:v>-12.706792834960636</c:v>
                </c:pt>
                <c:pt idx="513">
                  <c:v>-12.698822622568935</c:v>
                </c:pt>
                <c:pt idx="514">
                  <c:v>-12.693924205736344</c:v>
                </c:pt>
                <c:pt idx="515">
                  <c:v>-12.686136307646141</c:v>
                </c:pt>
                <c:pt idx="516">
                  <c:v>-12.681379914240644</c:v>
                </c:pt>
                <c:pt idx="517">
                  <c:v>-12.670581001485967</c:v>
                </c:pt>
                <c:pt idx="518">
                  <c:v>-12.668593937409852</c:v>
                </c:pt>
                <c:pt idx="519">
                  <c:v>-12.657852933110734</c:v>
                </c:pt>
                <c:pt idx="520">
                  <c:v>-12.654324176384893</c:v>
                </c:pt>
                <c:pt idx="521">
                  <c:v>-12.646837523745306</c:v>
                </c:pt>
                <c:pt idx="522">
                  <c:v>-12.64164547650925</c:v>
                </c:pt>
                <c:pt idx="523">
                  <c:v>-12.632030298873177</c:v>
                </c:pt>
                <c:pt idx="524">
                  <c:v>-12.627371447580865</c:v>
                </c:pt>
                <c:pt idx="525">
                  <c:v>-12.619251427674268</c:v>
                </c:pt>
                <c:pt idx="526">
                  <c:v>-12.613598876293036</c:v>
                </c:pt>
                <c:pt idx="527">
                  <c:v>-12.605216773194071</c:v>
                </c:pt>
                <c:pt idx="528">
                  <c:v>-12.599346371461182</c:v>
                </c:pt>
                <c:pt idx="529">
                  <c:v>-12.592700297852724</c:v>
                </c:pt>
                <c:pt idx="530">
                  <c:v>-12.585148045344503</c:v>
                </c:pt>
                <c:pt idx="531">
                  <c:v>-12.5781600391414</c:v>
                </c:pt>
                <c:pt idx="532">
                  <c:v>-12.572301655988024</c:v>
                </c:pt>
                <c:pt idx="533">
                  <c:v>-12.564686611013856</c:v>
                </c:pt>
                <c:pt idx="534">
                  <c:v>-12.557555378072626</c:v>
                </c:pt>
                <c:pt idx="535">
                  <c:v>-12.549487325237974</c:v>
                </c:pt>
                <c:pt idx="536">
                  <c:v>-12.54316347343951</c:v>
                </c:pt>
                <c:pt idx="537">
                  <c:v>-12.535974911749587</c:v>
                </c:pt>
                <c:pt idx="538">
                  <c:v>-12.529666564809677</c:v>
                </c:pt>
                <c:pt idx="539">
                  <c:v>-12.522574033711059</c:v>
                </c:pt>
                <c:pt idx="540">
                  <c:v>-12.514578025995501</c:v>
                </c:pt>
                <c:pt idx="541">
                  <c:v>-12.507185846455075</c:v>
                </c:pt>
                <c:pt idx="542">
                  <c:v>-12.499043344814632</c:v>
                </c:pt>
                <c:pt idx="543">
                  <c:v>-12.492496842772148</c:v>
                </c:pt>
                <c:pt idx="544">
                  <c:v>-12.486125230017569</c:v>
                </c:pt>
                <c:pt idx="545">
                  <c:v>-12.477298861350731</c:v>
                </c:pt>
                <c:pt idx="546">
                  <c:v>-12.46991580302107</c:v>
                </c:pt>
                <c:pt idx="547">
                  <c:v>-12.461359811837974</c:v>
                </c:pt>
                <c:pt idx="548">
                  <c:v>-12.453324480188346</c:v>
                </c:pt>
                <c:pt idx="549">
                  <c:v>-12.445607300012153</c:v>
                </c:pt>
                <c:pt idx="550">
                  <c:v>-12.438390653765588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Pt/CB</c:v>
                </c:pt>
              </c:strCache>
            </c:strRef>
          </c:tx>
          <c:marker>
            <c:symbol val="none"/>
          </c:marker>
          <c:xVal>
            <c:numRef>
              <c:f>Sheet1!$A$2:$A$552</c:f>
              <c:numCache>
                <c:formatCode>General</c:formatCode>
                <c:ptCount val="551"/>
                <c:pt idx="0">
                  <c:v>-99.8339</c:v>
                </c:pt>
                <c:pt idx="1">
                  <c:v>-98.135799999999989</c:v>
                </c:pt>
                <c:pt idx="2">
                  <c:v>-96.085399999999979</c:v>
                </c:pt>
                <c:pt idx="3">
                  <c:v>-94.085399999999979</c:v>
                </c:pt>
                <c:pt idx="4">
                  <c:v>-92.095399999999998</c:v>
                </c:pt>
                <c:pt idx="5">
                  <c:v>-90.095400000000012</c:v>
                </c:pt>
                <c:pt idx="6">
                  <c:v>-88.095399999999998</c:v>
                </c:pt>
                <c:pt idx="7">
                  <c:v>-86.085399999999979</c:v>
                </c:pt>
                <c:pt idx="8">
                  <c:v>-84.085399999999979</c:v>
                </c:pt>
                <c:pt idx="9">
                  <c:v>-82.095399999999998</c:v>
                </c:pt>
                <c:pt idx="10">
                  <c:v>-80.075399999999988</c:v>
                </c:pt>
                <c:pt idx="11">
                  <c:v>-78.085399999999979</c:v>
                </c:pt>
                <c:pt idx="12">
                  <c:v>-76.095399999999998</c:v>
                </c:pt>
                <c:pt idx="13">
                  <c:v>-74.095400000000012</c:v>
                </c:pt>
                <c:pt idx="14">
                  <c:v>-72.085399999999979</c:v>
                </c:pt>
                <c:pt idx="15">
                  <c:v>-70.085399999999979</c:v>
                </c:pt>
                <c:pt idx="16">
                  <c:v>-68.105399999999989</c:v>
                </c:pt>
                <c:pt idx="17">
                  <c:v>-66.105399999999989</c:v>
                </c:pt>
                <c:pt idx="18">
                  <c:v>-64.105399999999989</c:v>
                </c:pt>
                <c:pt idx="19">
                  <c:v>-62.095400000000012</c:v>
                </c:pt>
                <c:pt idx="20">
                  <c:v>-60.0854</c:v>
                </c:pt>
                <c:pt idx="21">
                  <c:v>-58.095400000000012</c:v>
                </c:pt>
                <c:pt idx="22">
                  <c:v>-56.115400000000001</c:v>
                </c:pt>
                <c:pt idx="23">
                  <c:v>-54.0854</c:v>
                </c:pt>
                <c:pt idx="24">
                  <c:v>-52.0854</c:v>
                </c:pt>
                <c:pt idx="25">
                  <c:v>-50.105400000000003</c:v>
                </c:pt>
                <c:pt idx="26">
                  <c:v>-48.0854</c:v>
                </c:pt>
                <c:pt idx="27">
                  <c:v>-46.075400000000002</c:v>
                </c:pt>
                <c:pt idx="28">
                  <c:v>-44.105400000000003</c:v>
                </c:pt>
                <c:pt idx="29">
                  <c:v>-42.105400000000003</c:v>
                </c:pt>
                <c:pt idx="30">
                  <c:v>-40.095400000000012</c:v>
                </c:pt>
                <c:pt idx="31">
                  <c:v>-38.0854</c:v>
                </c:pt>
                <c:pt idx="32">
                  <c:v>-36.0854</c:v>
                </c:pt>
                <c:pt idx="33">
                  <c:v>-34.0854</c:v>
                </c:pt>
                <c:pt idx="34">
                  <c:v>-32.10540000000001</c:v>
                </c:pt>
                <c:pt idx="35">
                  <c:v>-30.105399999999989</c:v>
                </c:pt>
                <c:pt idx="36">
                  <c:v>-28.105399999999989</c:v>
                </c:pt>
                <c:pt idx="37">
                  <c:v>-26.105399999999989</c:v>
                </c:pt>
                <c:pt idx="38">
                  <c:v>-24.115399999999987</c:v>
                </c:pt>
                <c:pt idx="39">
                  <c:v>-22.085399999999947</c:v>
                </c:pt>
                <c:pt idx="40">
                  <c:v>-20.120999999999999</c:v>
                </c:pt>
                <c:pt idx="41">
                  <c:v>-18.132999999999999</c:v>
                </c:pt>
                <c:pt idx="42">
                  <c:v>-16.116000000000035</c:v>
                </c:pt>
                <c:pt idx="43">
                  <c:v>-14.097</c:v>
                </c:pt>
                <c:pt idx="44">
                  <c:v>-12.116</c:v>
                </c:pt>
                <c:pt idx="45">
                  <c:v>-10.130000000000001</c:v>
                </c:pt>
                <c:pt idx="46">
                  <c:v>-8.1079700000000017</c:v>
                </c:pt>
                <c:pt idx="47">
                  <c:v>-6.1499700000000006</c:v>
                </c:pt>
                <c:pt idx="48">
                  <c:v>-4.1419699999999997</c:v>
                </c:pt>
                <c:pt idx="49">
                  <c:v>-2.1219700000000001</c:v>
                </c:pt>
                <c:pt idx="50">
                  <c:v>-0.12397100000000012</c:v>
                </c:pt>
                <c:pt idx="51">
                  <c:v>1.8780299999999999</c:v>
                </c:pt>
                <c:pt idx="52">
                  <c:v>3.8660299999999967</c:v>
                </c:pt>
                <c:pt idx="53">
                  <c:v>5.8560299999999996</c:v>
                </c:pt>
                <c:pt idx="54">
                  <c:v>7.8760299999999992</c:v>
                </c:pt>
                <c:pt idx="55">
                  <c:v>9.8670300000000175</c:v>
                </c:pt>
                <c:pt idx="56">
                  <c:v>11.867000000000004</c:v>
                </c:pt>
                <c:pt idx="57">
                  <c:v>13.863000000000017</c:v>
                </c:pt>
                <c:pt idx="58">
                  <c:v>15.879000000000019</c:v>
                </c:pt>
                <c:pt idx="59">
                  <c:v>17.858999999999988</c:v>
                </c:pt>
                <c:pt idx="60">
                  <c:v>19.869999999999987</c:v>
                </c:pt>
                <c:pt idx="61">
                  <c:v>21.867999999999999</c:v>
                </c:pt>
                <c:pt idx="62">
                  <c:v>23.872</c:v>
                </c:pt>
                <c:pt idx="63">
                  <c:v>25.867000000000001</c:v>
                </c:pt>
                <c:pt idx="64">
                  <c:v>27.864000000000001</c:v>
                </c:pt>
                <c:pt idx="65">
                  <c:v>29.884600000000002</c:v>
                </c:pt>
                <c:pt idx="66">
                  <c:v>31.88459999999996</c:v>
                </c:pt>
                <c:pt idx="67">
                  <c:v>33.854599999999998</c:v>
                </c:pt>
                <c:pt idx="68">
                  <c:v>35.894600000000004</c:v>
                </c:pt>
                <c:pt idx="69">
                  <c:v>37.874600000000001</c:v>
                </c:pt>
                <c:pt idx="70">
                  <c:v>39.894600000000004</c:v>
                </c:pt>
                <c:pt idx="71">
                  <c:v>41.894600000000004</c:v>
                </c:pt>
                <c:pt idx="72">
                  <c:v>43.884599999999999</c:v>
                </c:pt>
                <c:pt idx="73">
                  <c:v>45.894600000000004</c:v>
                </c:pt>
                <c:pt idx="74">
                  <c:v>47.864600000000003</c:v>
                </c:pt>
                <c:pt idx="75">
                  <c:v>49.874600000000001</c:v>
                </c:pt>
                <c:pt idx="76">
                  <c:v>51.864599999999996</c:v>
                </c:pt>
                <c:pt idx="77">
                  <c:v>53.874600000000001</c:v>
                </c:pt>
                <c:pt idx="78">
                  <c:v>55.884599999999999</c:v>
                </c:pt>
                <c:pt idx="79">
                  <c:v>57.884599999999999</c:v>
                </c:pt>
                <c:pt idx="80">
                  <c:v>59.894600000000004</c:v>
                </c:pt>
                <c:pt idx="81">
                  <c:v>61.884599999999999</c:v>
                </c:pt>
                <c:pt idx="82">
                  <c:v>63.894600000000004</c:v>
                </c:pt>
                <c:pt idx="83">
                  <c:v>65.884600000000006</c:v>
                </c:pt>
                <c:pt idx="84">
                  <c:v>67.874599999999987</c:v>
                </c:pt>
                <c:pt idx="85">
                  <c:v>69.884600000000006</c:v>
                </c:pt>
                <c:pt idx="86">
                  <c:v>71.884600000000006</c:v>
                </c:pt>
                <c:pt idx="87">
                  <c:v>73.884599999999992</c:v>
                </c:pt>
                <c:pt idx="88">
                  <c:v>75.874600000000001</c:v>
                </c:pt>
                <c:pt idx="89">
                  <c:v>77.894599999999997</c:v>
                </c:pt>
                <c:pt idx="90">
                  <c:v>79.894599999999997</c:v>
                </c:pt>
                <c:pt idx="91">
                  <c:v>81.894599999999997</c:v>
                </c:pt>
                <c:pt idx="92">
                  <c:v>83.884600000000006</c:v>
                </c:pt>
                <c:pt idx="93">
                  <c:v>85.884600000000006</c:v>
                </c:pt>
                <c:pt idx="94">
                  <c:v>87.874600000000001</c:v>
                </c:pt>
                <c:pt idx="95">
                  <c:v>89.874600000000001</c:v>
                </c:pt>
                <c:pt idx="96">
                  <c:v>91.894600000000025</c:v>
                </c:pt>
                <c:pt idx="97">
                  <c:v>93.894599999999997</c:v>
                </c:pt>
                <c:pt idx="98">
                  <c:v>95.884600000000006</c:v>
                </c:pt>
                <c:pt idx="99">
                  <c:v>97.894599999999997</c:v>
                </c:pt>
                <c:pt idx="100">
                  <c:v>99.884600000000006</c:v>
                </c:pt>
                <c:pt idx="101">
                  <c:v>101.87499999999999</c:v>
                </c:pt>
                <c:pt idx="102">
                  <c:v>103.87499999999999</c:v>
                </c:pt>
                <c:pt idx="103">
                  <c:v>105.895</c:v>
                </c:pt>
                <c:pt idx="104">
                  <c:v>107.87499999999999</c:v>
                </c:pt>
                <c:pt idx="105">
                  <c:v>109.87499999999999</c:v>
                </c:pt>
                <c:pt idx="106">
                  <c:v>111.88500000000001</c:v>
                </c:pt>
                <c:pt idx="107">
                  <c:v>113.87499999999999</c:v>
                </c:pt>
                <c:pt idx="108">
                  <c:v>115.895</c:v>
                </c:pt>
                <c:pt idx="109">
                  <c:v>117.87499999999999</c:v>
                </c:pt>
                <c:pt idx="110">
                  <c:v>119.87499999999999</c:v>
                </c:pt>
                <c:pt idx="111">
                  <c:v>121.87499999999999</c:v>
                </c:pt>
                <c:pt idx="112">
                  <c:v>123.87499999999999</c:v>
                </c:pt>
                <c:pt idx="113">
                  <c:v>125.89500000000001</c:v>
                </c:pt>
                <c:pt idx="114">
                  <c:v>127.87499999999999</c:v>
                </c:pt>
                <c:pt idx="115">
                  <c:v>129.86500000000001</c:v>
                </c:pt>
                <c:pt idx="116">
                  <c:v>131.89500000000001</c:v>
                </c:pt>
                <c:pt idx="117">
                  <c:v>133.89500000000001</c:v>
                </c:pt>
                <c:pt idx="118">
                  <c:v>135.875</c:v>
                </c:pt>
                <c:pt idx="119">
                  <c:v>137.8850000000003</c:v>
                </c:pt>
                <c:pt idx="120">
                  <c:v>139.875</c:v>
                </c:pt>
                <c:pt idx="121">
                  <c:v>141.905</c:v>
                </c:pt>
                <c:pt idx="122">
                  <c:v>143.89500000000001</c:v>
                </c:pt>
                <c:pt idx="123">
                  <c:v>145.905</c:v>
                </c:pt>
                <c:pt idx="124">
                  <c:v>147.905</c:v>
                </c:pt>
                <c:pt idx="125">
                  <c:v>149.89500000000001</c:v>
                </c:pt>
                <c:pt idx="126">
                  <c:v>151.88500000000028</c:v>
                </c:pt>
                <c:pt idx="127">
                  <c:v>153.91499999999999</c:v>
                </c:pt>
                <c:pt idx="128">
                  <c:v>155.905</c:v>
                </c:pt>
                <c:pt idx="129">
                  <c:v>157.905</c:v>
                </c:pt>
                <c:pt idx="130">
                  <c:v>159.88500000000028</c:v>
                </c:pt>
                <c:pt idx="131">
                  <c:v>161.88500000000028</c:v>
                </c:pt>
                <c:pt idx="132">
                  <c:v>163.88500000000028</c:v>
                </c:pt>
                <c:pt idx="133">
                  <c:v>165.89500000000001</c:v>
                </c:pt>
                <c:pt idx="134">
                  <c:v>167.905</c:v>
                </c:pt>
                <c:pt idx="135">
                  <c:v>169.91500000000002</c:v>
                </c:pt>
                <c:pt idx="136">
                  <c:v>171.8850000000003</c:v>
                </c:pt>
                <c:pt idx="137">
                  <c:v>173.8850000000003</c:v>
                </c:pt>
                <c:pt idx="138">
                  <c:v>175.89500000000001</c:v>
                </c:pt>
                <c:pt idx="139">
                  <c:v>177.905</c:v>
                </c:pt>
                <c:pt idx="140">
                  <c:v>179.905</c:v>
                </c:pt>
                <c:pt idx="141">
                  <c:v>181.905</c:v>
                </c:pt>
                <c:pt idx="142">
                  <c:v>183.88500000000028</c:v>
                </c:pt>
                <c:pt idx="143">
                  <c:v>185.88500000000028</c:v>
                </c:pt>
                <c:pt idx="144">
                  <c:v>187.89500000000001</c:v>
                </c:pt>
                <c:pt idx="145">
                  <c:v>189.905</c:v>
                </c:pt>
                <c:pt idx="146">
                  <c:v>191.89500000000001</c:v>
                </c:pt>
                <c:pt idx="147">
                  <c:v>193.91499999999999</c:v>
                </c:pt>
                <c:pt idx="148">
                  <c:v>195.905</c:v>
                </c:pt>
                <c:pt idx="149">
                  <c:v>197.905</c:v>
                </c:pt>
                <c:pt idx="150">
                  <c:v>199.875</c:v>
                </c:pt>
                <c:pt idx="151">
                  <c:v>201.89500000000001</c:v>
                </c:pt>
                <c:pt idx="152">
                  <c:v>203.91500000000002</c:v>
                </c:pt>
                <c:pt idx="153">
                  <c:v>205.89500000000001</c:v>
                </c:pt>
                <c:pt idx="154">
                  <c:v>207.89500000000001</c:v>
                </c:pt>
                <c:pt idx="155">
                  <c:v>209.875</c:v>
                </c:pt>
                <c:pt idx="156">
                  <c:v>211.89500000000001</c:v>
                </c:pt>
                <c:pt idx="157">
                  <c:v>213.88500000000028</c:v>
                </c:pt>
                <c:pt idx="158">
                  <c:v>215.89500000000001</c:v>
                </c:pt>
                <c:pt idx="159">
                  <c:v>217.88500000000028</c:v>
                </c:pt>
                <c:pt idx="160">
                  <c:v>219.89500000000001</c:v>
                </c:pt>
                <c:pt idx="161">
                  <c:v>221.88500000000028</c:v>
                </c:pt>
                <c:pt idx="162">
                  <c:v>223.905</c:v>
                </c:pt>
                <c:pt idx="163">
                  <c:v>225.89500000000001</c:v>
                </c:pt>
                <c:pt idx="164">
                  <c:v>227.89500000000001</c:v>
                </c:pt>
                <c:pt idx="165">
                  <c:v>229.875</c:v>
                </c:pt>
                <c:pt idx="166">
                  <c:v>231.89500000000001</c:v>
                </c:pt>
                <c:pt idx="167">
                  <c:v>233.89500000000001</c:v>
                </c:pt>
                <c:pt idx="168">
                  <c:v>235.905</c:v>
                </c:pt>
                <c:pt idx="169">
                  <c:v>237.8850000000003</c:v>
                </c:pt>
                <c:pt idx="170">
                  <c:v>239.89500000000001</c:v>
                </c:pt>
                <c:pt idx="171">
                  <c:v>241.88500000000028</c:v>
                </c:pt>
                <c:pt idx="172">
                  <c:v>243.905</c:v>
                </c:pt>
                <c:pt idx="173">
                  <c:v>245.89500000000001</c:v>
                </c:pt>
                <c:pt idx="174">
                  <c:v>247.875</c:v>
                </c:pt>
                <c:pt idx="175">
                  <c:v>249.88500000000028</c:v>
                </c:pt>
                <c:pt idx="176">
                  <c:v>251.8850000000003</c:v>
                </c:pt>
                <c:pt idx="177">
                  <c:v>253.8850000000003</c:v>
                </c:pt>
                <c:pt idx="178">
                  <c:v>255.87500000000003</c:v>
                </c:pt>
                <c:pt idx="179">
                  <c:v>257.89499999999964</c:v>
                </c:pt>
                <c:pt idx="180">
                  <c:v>259.875</c:v>
                </c:pt>
                <c:pt idx="181">
                  <c:v>261.86500000000001</c:v>
                </c:pt>
                <c:pt idx="182">
                  <c:v>263.89499999999964</c:v>
                </c:pt>
                <c:pt idx="183">
                  <c:v>265.88499999999999</c:v>
                </c:pt>
                <c:pt idx="184">
                  <c:v>267.875</c:v>
                </c:pt>
                <c:pt idx="185">
                  <c:v>269.964</c:v>
                </c:pt>
                <c:pt idx="186">
                  <c:v>271.964</c:v>
                </c:pt>
                <c:pt idx="187">
                  <c:v>273.964</c:v>
                </c:pt>
                <c:pt idx="188">
                  <c:v>275.964</c:v>
                </c:pt>
                <c:pt idx="189">
                  <c:v>277.964</c:v>
                </c:pt>
                <c:pt idx="190">
                  <c:v>279.964</c:v>
                </c:pt>
                <c:pt idx="191">
                  <c:v>281.964</c:v>
                </c:pt>
                <c:pt idx="192">
                  <c:v>283.964</c:v>
                </c:pt>
                <c:pt idx="193">
                  <c:v>285.964</c:v>
                </c:pt>
                <c:pt idx="194">
                  <c:v>287.964</c:v>
                </c:pt>
                <c:pt idx="195">
                  <c:v>289.964</c:v>
                </c:pt>
                <c:pt idx="196">
                  <c:v>292.0639999999994</c:v>
                </c:pt>
                <c:pt idx="197">
                  <c:v>293.964</c:v>
                </c:pt>
                <c:pt idx="198">
                  <c:v>295.964</c:v>
                </c:pt>
                <c:pt idx="199">
                  <c:v>297.964</c:v>
                </c:pt>
                <c:pt idx="200">
                  <c:v>299.86400000000032</c:v>
                </c:pt>
                <c:pt idx="201">
                  <c:v>301.964</c:v>
                </c:pt>
                <c:pt idx="202">
                  <c:v>303.964</c:v>
                </c:pt>
                <c:pt idx="203">
                  <c:v>305.964</c:v>
                </c:pt>
                <c:pt idx="204">
                  <c:v>307.86400000000032</c:v>
                </c:pt>
                <c:pt idx="205">
                  <c:v>309.964</c:v>
                </c:pt>
                <c:pt idx="206">
                  <c:v>311.964</c:v>
                </c:pt>
                <c:pt idx="207">
                  <c:v>313.964</c:v>
                </c:pt>
                <c:pt idx="208">
                  <c:v>315.964</c:v>
                </c:pt>
                <c:pt idx="209">
                  <c:v>317.964</c:v>
                </c:pt>
                <c:pt idx="210">
                  <c:v>319.86399999999969</c:v>
                </c:pt>
                <c:pt idx="211">
                  <c:v>321.86399999999969</c:v>
                </c:pt>
                <c:pt idx="212">
                  <c:v>323.964</c:v>
                </c:pt>
                <c:pt idx="213">
                  <c:v>325.964</c:v>
                </c:pt>
                <c:pt idx="214">
                  <c:v>327.86399999999969</c:v>
                </c:pt>
                <c:pt idx="215">
                  <c:v>329.964</c:v>
                </c:pt>
                <c:pt idx="216">
                  <c:v>332.06400000000002</c:v>
                </c:pt>
                <c:pt idx="217">
                  <c:v>333.964</c:v>
                </c:pt>
                <c:pt idx="218">
                  <c:v>335.964</c:v>
                </c:pt>
                <c:pt idx="219">
                  <c:v>337.964</c:v>
                </c:pt>
                <c:pt idx="220">
                  <c:v>339.964</c:v>
                </c:pt>
                <c:pt idx="221">
                  <c:v>341.964</c:v>
                </c:pt>
                <c:pt idx="222">
                  <c:v>344.0639999999994</c:v>
                </c:pt>
                <c:pt idx="223">
                  <c:v>345.964</c:v>
                </c:pt>
                <c:pt idx="224">
                  <c:v>347.964</c:v>
                </c:pt>
                <c:pt idx="225">
                  <c:v>349.86400000000032</c:v>
                </c:pt>
                <c:pt idx="226">
                  <c:v>351.86400000000032</c:v>
                </c:pt>
                <c:pt idx="227">
                  <c:v>353.964</c:v>
                </c:pt>
                <c:pt idx="228">
                  <c:v>355.964</c:v>
                </c:pt>
                <c:pt idx="229">
                  <c:v>357.964</c:v>
                </c:pt>
                <c:pt idx="230">
                  <c:v>359.964</c:v>
                </c:pt>
                <c:pt idx="231">
                  <c:v>361.964</c:v>
                </c:pt>
                <c:pt idx="232">
                  <c:v>363.86400000000032</c:v>
                </c:pt>
                <c:pt idx="233">
                  <c:v>365.964</c:v>
                </c:pt>
                <c:pt idx="234">
                  <c:v>367.964</c:v>
                </c:pt>
                <c:pt idx="235">
                  <c:v>369.86400000000032</c:v>
                </c:pt>
                <c:pt idx="236">
                  <c:v>371.964</c:v>
                </c:pt>
                <c:pt idx="237">
                  <c:v>373.86399999999969</c:v>
                </c:pt>
                <c:pt idx="238">
                  <c:v>375.964</c:v>
                </c:pt>
                <c:pt idx="239">
                  <c:v>377.964</c:v>
                </c:pt>
                <c:pt idx="240">
                  <c:v>379.86399999999969</c:v>
                </c:pt>
                <c:pt idx="241">
                  <c:v>381.964</c:v>
                </c:pt>
                <c:pt idx="242">
                  <c:v>383.96400000000006</c:v>
                </c:pt>
                <c:pt idx="243">
                  <c:v>385.964</c:v>
                </c:pt>
                <c:pt idx="244">
                  <c:v>387.86399999999969</c:v>
                </c:pt>
                <c:pt idx="245">
                  <c:v>390.06400000000002</c:v>
                </c:pt>
                <c:pt idx="246">
                  <c:v>391.964</c:v>
                </c:pt>
                <c:pt idx="247">
                  <c:v>393.964</c:v>
                </c:pt>
                <c:pt idx="248">
                  <c:v>395.964</c:v>
                </c:pt>
                <c:pt idx="249">
                  <c:v>397.964</c:v>
                </c:pt>
                <c:pt idx="250">
                  <c:v>399.86399999999969</c:v>
                </c:pt>
                <c:pt idx="251">
                  <c:v>401.964</c:v>
                </c:pt>
                <c:pt idx="252">
                  <c:v>403.86399999999969</c:v>
                </c:pt>
                <c:pt idx="253">
                  <c:v>405.964</c:v>
                </c:pt>
                <c:pt idx="254">
                  <c:v>407.86400000000032</c:v>
                </c:pt>
                <c:pt idx="255">
                  <c:v>409.964</c:v>
                </c:pt>
                <c:pt idx="256">
                  <c:v>411.964</c:v>
                </c:pt>
                <c:pt idx="257">
                  <c:v>414.0639999999994</c:v>
                </c:pt>
                <c:pt idx="258">
                  <c:v>416.0639999999994</c:v>
                </c:pt>
                <c:pt idx="259">
                  <c:v>418.0639999999994</c:v>
                </c:pt>
                <c:pt idx="260">
                  <c:v>419.964</c:v>
                </c:pt>
                <c:pt idx="261">
                  <c:v>421.964</c:v>
                </c:pt>
                <c:pt idx="262">
                  <c:v>423.964</c:v>
                </c:pt>
                <c:pt idx="263">
                  <c:v>425.964</c:v>
                </c:pt>
                <c:pt idx="264">
                  <c:v>427.964</c:v>
                </c:pt>
                <c:pt idx="265">
                  <c:v>429.964</c:v>
                </c:pt>
                <c:pt idx="266">
                  <c:v>432.06400000000002</c:v>
                </c:pt>
                <c:pt idx="267">
                  <c:v>433.964</c:v>
                </c:pt>
                <c:pt idx="268">
                  <c:v>435.964</c:v>
                </c:pt>
                <c:pt idx="269">
                  <c:v>437.964</c:v>
                </c:pt>
                <c:pt idx="270">
                  <c:v>439.964</c:v>
                </c:pt>
                <c:pt idx="271">
                  <c:v>441.964</c:v>
                </c:pt>
                <c:pt idx="272">
                  <c:v>444.06400000000002</c:v>
                </c:pt>
                <c:pt idx="273">
                  <c:v>446.06400000000002</c:v>
                </c:pt>
                <c:pt idx="274">
                  <c:v>448.06400000000002</c:v>
                </c:pt>
                <c:pt idx="275">
                  <c:v>450.16399999999999</c:v>
                </c:pt>
                <c:pt idx="276">
                  <c:v>452.06400000000002</c:v>
                </c:pt>
                <c:pt idx="277">
                  <c:v>454.06400000000002</c:v>
                </c:pt>
                <c:pt idx="278">
                  <c:v>456.06400000000002</c:v>
                </c:pt>
                <c:pt idx="279">
                  <c:v>458.06400000000002</c:v>
                </c:pt>
                <c:pt idx="280">
                  <c:v>460.0639999999994</c:v>
                </c:pt>
                <c:pt idx="281">
                  <c:v>461.964</c:v>
                </c:pt>
                <c:pt idx="282">
                  <c:v>464.0639999999994</c:v>
                </c:pt>
                <c:pt idx="283">
                  <c:v>466.16400000000061</c:v>
                </c:pt>
                <c:pt idx="284">
                  <c:v>468.16400000000061</c:v>
                </c:pt>
                <c:pt idx="285">
                  <c:v>469.964</c:v>
                </c:pt>
                <c:pt idx="286">
                  <c:v>471.964</c:v>
                </c:pt>
                <c:pt idx="287">
                  <c:v>474.16399999999999</c:v>
                </c:pt>
                <c:pt idx="288">
                  <c:v>475.964</c:v>
                </c:pt>
                <c:pt idx="289">
                  <c:v>478.0639999999994</c:v>
                </c:pt>
                <c:pt idx="290">
                  <c:v>480.0639999999994</c:v>
                </c:pt>
                <c:pt idx="291">
                  <c:v>482.0639999999994</c:v>
                </c:pt>
                <c:pt idx="292">
                  <c:v>483.964</c:v>
                </c:pt>
                <c:pt idx="293">
                  <c:v>485.964</c:v>
                </c:pt>
                <c:pt idx="294">
                  <c:v>488.16399999999999</c:v>
                </c:pt>
                <c:pt idx="295">
                  <c:v>489.964</c:v>
                </c:pt>
                <c:pt idx="296">
                  <c:v>492.06400000000002</c:v>
                </c:pt>
                <c:pt idx="297">
                  <c:v>494.06400000000002</c:v>
                </c:pt>
                <c:pt idx="298">
                  <c:v>495.964</c:v>
                </c:pt>
                <c:pt idx="299">
                  <c:v>497.964</c:v>
                </c:pt>
                <c:pt idx="300">
                  <c:v>500.0639999999994</c:v>
                </c:pt>
                <c:pt idx="301">
                  <c:v>502.0639999999994</c:v>
                </c:pt>
                <c:pt idx="302">
                  <c:v>503.9639999999992</c:v>
                </c:pt>
                <c:pt idx="303">
                  <c:v>505.9639999999992</c:v>
                </c:pt>
                <c:pt idx="304">
                  <c:v>507.964</c:v>
                </c:pt>
                <c:pt idx="305">
                  <c:v>509.964</c:v>
                </c:pt>
                <c:pt idx="306">
                  <c:v>511.964</c:v>
                </c:pt>
                <c:pt idx="307">
                  <c:v>513.96399999999949</c:v>
                </c:pt>
                <c:pt idx="308">
                  <c:v>515.96399999999949</c:v>
                </c:pt>
                <c:pt idx="309">
                  <c:v>518.06399999999996</c:v>
                </c:pt>
                <c:pt idx="310">
                  <c:v>519.96399999999949</c:v>
                </c:pt>
                <c:pt idx="311">
                  <c:v>521.96399999999949</c:v>
                </c:pt>
                <c:pt idx="312">
                  <c:v>523.96399999999949</c:v>
                </c:pt>
                <c:pt idx="313">
                  <c:v>526.06399999999996</c:v>
                </c:pt>
                <c:pt idx="314">
                  <c:v>527.96399999999949</c:v>
                </c:pt>
                <c:pt idx="315">
                  <c:v>529.96399999999949</c:v>
                </c:pt>
                <c:pt idx="316">
                  <c:v>531.96399999999949</c:v>
                </c:pt>
                <c:pt idx="317">
                  <c:v>534.06399999999996</c:v>
                </c:pt>
                <c:pt idx="318">
                  <c:v>535.96399999999949</c:v>
                </c:pt>
                <c:pt idx="319">
                  <c:v>537.96399999999949</c:v>
                </c:pt>
                <c:pt idx="320">
                  <c:v>539.86399999999946</c:v>
                </c:pt>
                <c:pt idx="321">
                  <c:v>541.96400000000006</c:v>
                </c:pt>
                <c:pt idx="322">
                  <c:v>543.96400000000006</c:v>
                </c:pt>
                <c:pt idx="323">
                  <c:v>546.16399999999999</c:v>
                </c:pt>
                <c:pt idx="324">
                  <c:v>548.06399999999996</c:v>
                </c:pt>
                <c:pt idx="325">
                  <c:v>550.06399999999996</c:v>
                </c:pt>
                <c:pt idx="326">
                  <c:v>552.06399999999996</c:v>
                </c:pt>
                <c:pt idx="327">
                  <c:v>554.06399999999996</c:v>
                </c:pt>
                <c:pt idx="328">
                  <c:v>556.06399999999996</c:v>
                </c:pt>
                <c:pt idx="329">
                  <c:v>558.06399999999996</c:v>
                </c:pt>
                <c:pt idx="330">
                  <c:v>559.96400000000006</c:v>
                </c:pt>
                <c:pt idx="331">
                  <c:v>562.06399999999996</c:v>
                </c:pt>
                <c:pt idx="332">
                  <c:v>563.96400000000006</c:v>
                </c:pt>
                <c:pt idx="333">
                  <c:v>566.06399999999996</c:v>
                </c:pt>
                <c:pt idx="334">
                  <c:v>568.16399999999999</c:v>
                </c:pt>
                <c:pt idx="335">
                  <c:v>570.06399999999996</c:v>
                </c:pt>
                <c:pt idx="336">
                  <c:v>572.06399999999996</c:v>
                </c:pt>
                <c:pt idx="337">
                  <c:v>574.06399999999996</c:v>
                </c:pt>
                <c:pt idx="338">
                  <c:v>575.96400000000006</c:v>
                </c:pt>
                <c:pt idx="339">
                  <c:v>578.06400000000008</c:v>
                </c:pt>
                <c:pt idx="340">
                  <c:v>579.96400000000006</c:v>
                </c:pt>
                <c:pt idx="341">
                  <c:v>581.96400000000006</c:v>
                </c:pt>
                <c:pt idx="342">
                  <c:v>583.96400000000006</c:v>
                </c:pt>
                <c:pt idx="343">
                  <c:v>586.06400000000008</c:v>
                </c:pt>
                <c:pt idx="344">
                  <c:v>588.06400000000008</c:v>
                </c:pt>
                <c:pt idx="345">
                  <c:v>590.16399999999999</c:v>
                </c:pt>
                <c:pt idx="346">
                  <c:v>592.06400000000008</c:v>
                </c:pt>
                <c:pt idx="347">
                  <c:v>594.06400000000008</c:v>
                </c:pt>
                <c:pt idx="348">
                  <c:v>596.06400000000008</c:v>
                </c:pt>
                <c:pt idx="349">
                  <c:v>597.96400000000006</c:v>
                </c:pt>
                <c:pt idx="350">
                  <c:v>599.46399999999949</c:v>
                </c:pt>
                <c:pt idx="351">
                  <c:v>601.96400000000006</c:v>
                </c:pt>
                <c:pt idx="352">
                  <c:v>603.96399999999949</c:v>
                </c:pt>
                <c:pt idx="353">
                  <c:v>605.96399999999949</c:v>
                </c:pt>
                <c:pt idx="354">
                  <c:v>607.86399999999946</c:v>
                </c:pt>
                <c:pt idx="355">
                  <c:v>609.96399999999949</c:v>
                </c:pt>
                <c:pt idx="356">
                  <c:v>611.86399999999946</c:v>
                </c:pt>
                <c:pt idx="357">
                  <c:v>613.86399999999946</c:v>
                </c:pt>
                <c:pt idx="358">
                  <c:v>616.06399999999996</c:v>
                </c:pt>
                <c:pt idx="359">
                  <c:v>617.96399999999949</c:v>
                </c:pt>
                <c:pt idx="360">
                  <c:v>619.96399999999949</c:v>
                </c:pt>
                <c:pt idx="361">
                  <c:v>621.96399999999949</c:v>
                </c:pt>
                <c:pt idx="362">
                  <c:v>623.96399999999949</c:v>
                </c:pt>
                <c:pt idx="363">
                  <c:v>625.96399999999949</c:v>
                </c:pt>
                <c:pt idx="364">
                  <c:v>627.96399999999949</c:v>
                </c:pt>
                <c:pt idx="365">
                  <c:v>629.96399999999949</c:v>
                </c:pt>
                <c:pt idx="366">
                  <c:v>631.96399999999949</c:v>
                </c:pt>
                <c:pt idx="367">
                  <c:v>633.96399999999949</c:v>
                </c:pt>
                <c:pt idx="368">
                  <c:v>635.96399999999949</c:v>
                </c:pt>
                <c:pt idx="369">
                  <c:v>638.06399999999996</c:v>
                </c:pt>
                <c:pt idx="370">
                  <c:v>639.96399999999949</c:v>
                </c:pt>
                <c:pt idx="371">
                  <c:v>642.06399999999996</c:v>
                </c:pt>
                <c:pt idx="372">
                  <c:v>644.16399999999999</c:v>
                </c:pt>
                <c:pt idx="373">
                  <c:v>645.96399999999949</c:v>
                </c:pt>
                <c:pt idx="374">
                  <c:v>648.06399999999996</c:v>
                </c:pt>
                <c:pt idx="375">
                  <c:v>650.06399999999996</c:v>
                </c:pt>
                <c:pt idx="376">
                  <c:v>652.06399999999996</c:v>
                </c:pt>
                <c:pt idx="377">
                  <c:v>653.96399999999949</c:v>
                </c:pt>
                <c:pt idx="378">
                  <c:v>655.96399999999949</c:v>
                </c:pt>
                <c:pt idx="379">
                  <c:v>657.96399999999949</c:v>
                </c:pt>
                <c:pt idx="380">
                  <c:v>659.96399999999949</c:v>
                </c:pt>
                <c:pt idx="381">
                  <c:v>662.06399999999996</c:v>
                </c:pt>
                <c:pt idx="382">
                  <c:v>663.96399999999949</c:v>
                </c:pt>
                <c:pt idx="383">
                  <c:v>665.96400000000006</c:v>
                </c:pt>
                <c:pt idx="384">
                  <c:v>668.06399999999996</c:v>
                </c:pt>
                <c:pt idx="385">
                  <c:v>669.96400000000006</c:v>
                </c:pt>
                <c:pt idx="386">
                  <c:v>671.96400000000006</c:v>
                </c:pt>
                <c:pt idx="387">
                  <c:v>673.96400000000006</c:v>
                </c:pt>
                <c:pt idx="388">
                  <c:v>675.96400000000006</c:v>
                </c:pt>
                <c:pt idx="389">
                  <c:v>677.96400000000006</c:v>
                </c:pt>
                <c:pt idx="390">
                  <c:v>679.96400000000006</c:v>
                </c:pt>
                <c:pt idx="391">
                  <c:v>681.96400000000006</c:v>
                </c:pt>
                <c:pt idx="392">
                  <c:v>683.96400000000006</c:v>
                </c:pt>
                <c:pt idx="393">
                  <c:v>685.96400000000006</c:v>
                </c:pt>
                <c:pt idx="394">
                  <c:v>687.96400000000006</c:v>
                </c:pt>
                <c:pt idx="395">
                  <c:v>689.96400000000006</c:v>
                </c:pt>
                <c:pt idx="396">
                  <c:v>692.06399999999996</c:v>
                </c:pt>
                <c:pt idx="397">
                  <c:v>693.96400000000006</c:v>
                </c:pt>
                <c:pt idx="398">
                  <c:v>695.96400000000006</c:v>
                </c:pt>
                <c:pt idx="399">
                  <c:v>697.96400000000006</c:v>
                </c:pt>
                <c:pt idx="400">
                  <c:v>699.96400000000006</c:v>
                </c:pt>
                <c:pt idx="401">
                  <c:v>701.96400000000006</c:v>
                </c:pt>
                <c:pt idx="402">
                  <c:v>703.96400000000006</c:v>
                </c:pt>
                <c:pt idx="403">
                  <c:v>706.06400000000008</c:v>
                </c:pt>
                <c:pt idx="404">
                  <c:v>708.06400000000008</c:v>
                </c:pt>
                <c:pt idx="405">
                  <c:v>710.06400000000008</c:v>
                </c:pt>
                <c:pt idx="406">
                  <c:v>712.06400000000008</c:v>
                </c:pt>
                <c:pt idx="407">
                  <c:v>714.06400000000008</c:v>
                </c:pt>
                <c:pt idx="408">
                  <c:v>715.96400000000006</c:v>
                </c:pt>
                <c:pt idx="409">
                  <c:v>717.96400000000006</c:v>
                </c:pt>
                <c:pt idx="410">
                  <c:v>719.96400000000006</c:v>
                </c:pt>
                <c:pt idx="411">
                  <c:v>722.06400000000008</c:v>
                </c:pt>
                <c:pt idx="412">
                  <c:v>724.06400000000008</c:v>
                </c:pt>
                <c:pt idx="413">
                  <c:v>726.16399999999999</c:v>
                </c:pt>
                <c:pt idx="414">
                  <c:v>727.96400000000006</c:v>
                </c:pt>
                <c:pt idx="415">
                  <c:v>729.96399999999949</c:v>
                </c:pt>
                <c:pt idx="416">
                  <c:v>731.96399999999949</c:v>
                </c:pt>
                <c:pt idx="417">
                  <c:v>733.96399999999949</c:v>
                </c:pt>
                <c:pt idx="418">
                  <c:v>735.96399999999949</c:v>
                </c:pt>
                <c:pt idx="419">
                  <c:v>738.06400000000008</c:v>
                </c:pt>
                <c:pt idx="420">
                  <c:v>739.96399999999949</c:v>
                </c:pt>
                <c:pt idx="421">
                  <c:v>742.06399999999996</c:v>
                </c:pt>
                <c:pt idx="422">
                  <c:v>744.06399999999996</c:v>
                </c:pt>
                <c:pt idx="423">
                  <c:v>745.96399999999949</c:v>
                </c:pt>
                <c:pt idx="424">
                  <c:v>747.96399999999949</c:v>
                </c:pt>
                <c:pt idx="425">
                  <c:v>749.96399999999949</c:v>
                </c:pt>
                <c:pt idx="426">
                  <c:v>752.06399999999996</c:v>
                </c:pt>
                <c:pt idx="427">
                  <c:v>753.96399999999949</c:v>
                </c:pt>
                <c:pt idx="428">
                  <c:v>755.96399999999949</c:v>
                </c:pt>
                <c:pt idx="429">
                  <c:v>758.06399999999996</c:v>
                </c:pt>
                <c:pt idx="430">
                  <c:v>759.96399999999949</c:v>
                </c:pt>
                <c:pt idx="431">
                  <c:v>761.96399999999949</c:v>
                </c:pt>
                <c:pt idx="432">
                  <c:v>763.96399999999949</c:v>
                </c:pt>
                <c:pt idx="433">
                  <c:v>765.96399999999949</c:v>
                </c:pt>
                <c:pt idx="434">
                  <c:v>767.96399999999949</c:v>
                </c:pt>
                <c:pt idx="435">
                  <c:v>769.96399999999949</c:v>
                </c:pt>
                <c:pt idx="436">
                  <c:v>771.96399999999949</c:v>
                </c:pt>
                <c:pt idx="437">
                  <c:v>773.96399999999949</c:v>
                </c:pt>
                <c:pt idx="438">
                  <c:v>776.06399999999996</c:v>
                </c:pt>
                <c:pt idx="439">
                  <c:v>777.96399999999949</c:v>
                </c:pt>
                <c:pt idx="440">
                  <c:v>779.96399999999949</c:v>
                </c:pt>
                <c:pt idx="441">
                  <c:v>781.96399999999949</c:v>
                </c:pt>
                <c:pt idx="442">
                  <c:v>783.96399999999949</c:v>
                </c:pt>
                <c:pt idx="443">
                  <c:v>785.96399999999949</c:v>
                </c:pt>
                <c:pt idx="444">
                  <c:v>787.96399999999949</c:v>
                </c:pt>
                <c:pt idx="445">
                  <c:v>789.96400000000006</c:v>
                </c:pt>
                <c:pt idx="446">
                  <c:v>791.96400000000006</c:v>
                </c:pt>
                <c:pt idx="447">
                  <c:v>793.96400000000006</c:v>
                </c:pt>
                <c:pt idx="448">
                  <c:v>796.06399999999996</c:v>
                </c:pt>
                <c:pt idx="449">
                  <c:v>798.06399999999996</c:v>
                </c:pt>
                <c:pt idx="450">
                  <c:v>800.06399999999996</c:v>
                </c:pt>
                <c:pt idx="451">
                  <c:v>801.96400000000006</c:v>
                </c:pt>
                <c:pt idx="452">
                  <c:v>803.96400000000006</c:v>
                </c:pt>
                <c:pt idx="453">
                  <c:v>806.06399999999996</c:v>
                </c:pt>
                <c:pt idx="454">
                  <c:v>807.96400000000006</c:v>
                </c:pt>
                <c:pt idx="455">
                  <c:v>810.06399999999996</c:v>
                </c:pt>
                <c:pt idx="456">
                  <c:v>811.96400000000006</c:v>
                </c:pt>
                <c:pt idx="457">
                  <c:v>813.96400000000006</c:v>
                </c:pt>
                <c:pt idx="458">
                  <c:v>816.06399999999996</c:v>
                </c:pt>
                <c:pt idx="459">
                  <c:v>817.96400000000006</c:v>
                </c:pt>
                <c:pt idx="460">
                  <c:v>820.16399999999999</c:v>
                </c:pt>
                <c:pt idx="461">
                  <c:v>821.96400000000006</c:v>
                </c:pt>
                <c:pt idx="462">
                  <c:v>823.96400000000006</c:v>
                </c:pt>
                <c:pt idx="463">
                  <c:v>825.96400000000006</c:v>
                </c:pt>
                <c:pt idx="464">
                  <c:v>828.06400000000008</c:v>
                </c:pt>
                <c:pt idx="465">
                  <c:v>830.06400000000008</c:v>
                </c:pt>
                <c:pt idx="466">
                  <c:v>831.96400000000006</c:v>
                </c:pt>
                <c:pt idx="467">
                  <c:v>833.96400000000006</c:v>
                </c:pt>
                <c:pt idx="468">
                  <c:v>835.96400000000006</c:v>
                </c:pt>
                <c:pt idx="469">
                  <c:v>837.96400000000006</c:v>
                </c:pt>
                <c:pt idx="470">
                  <c:v>839.96400000000006</c:v>
                </c:pt>
                <c:pt idx="471">
                  <c:v>841.96400000000006</c:v>
                </c:pt>
                <c:pt idx="472">
                  <c:v>844.06400000000008</c:v>
                </c:pt>
                <c:pt idx="473">
                  <c:v>845.96400000000006</c:v>
                </c:pt>
                <c:pt idx="474">
                  <c:v>847.96400000000006</c:v>
                </c:pt>
                <c:pt idx="475">
                  <c:v>849.96400000000006</c:v>
                </c:pt>
                <c:pt idx="476">
                  <c:v>851.96400000000006</c:v>
                </c:pt>
                <c:pt idx="477">
                  <c:v>853.96399999999949</c:v>
                </c:pt>
                <c:pt idx="478">
                  <c:v>855.96399999999949</c:v>
                </c:pt>
                <c:pt idx="479">
                  <c:v>857.96399999999949</c:v>
                </c:pt>
                <c:pt idx="480">
                  <c:v>859.96399999999949</c:v>
                </c:pt>
                <c:pt idx="481">
                  <c:v>861.96399999999949</c:v>
                </c:pt>
                <c:pt idx="482">
                  <c:v>863.96399999999949</c:v>
                </c:pt>
                <c:pt idx="483">
                  <c:v>865.96399999999949</c:v>
                </c:pt>
                <c:pt idx="484">
                  <c:v>867.96399999999949</c:v>
                </c:pt>
                <c:pt idx="485">
                  <c:v>869.96399999999949</c:v>
                </c:pt>
                <c:pt idx="486">
                  <c:v>871.96399999999949</c:v>
                </c:pt>
                <c:pt idx="487">
                  <c:v>873.86399999999946</c:v>
                </c:pt>
                <c:pt idx="488">
                  <c:v>875.96399999999949</c:v>
                </c:pt>
                <c:pt idx="489">
                  <c:v>877.96399999999949</c:v>
                </c:pt>
                <c:pt idx="490">
                  <c:v>879.96399999999949</c:v>
                </c:pt>
                <c:pt idx="491">
                  <c:v>881.86399999999946</c:v>
                </c:pt>
                <c:pt idx="492">
                  <c:v>883.86399999999946</c:v>
                </c:pt>
                <c:pt idx="493">
                  <c:v>885.96399999999949</c:v>
                </c:pt>
                <c:pt idx="494">
                  <c:v>887.96399999999949</c:v>
                </c:pt>
                <c:pt idx="495">
                  <c:v>889.86399999999946</c:v>
                </c:pt>
                <c:pt idx="496">
                  <c:v>891.96399999999949</c:v>
                </c:pt>
                <c:pt idx="497">
                  <c:v>893.96399999999949</c:v>
                </c:pt>
                <c:pt idx="498">
                  <c:v>895.96399999999949</c:v>
                </c:pt>
                <c:pt idx="499">
                  <c:v>897.96399999999949</c:v>
                </c:pt>
                <c:pt idx="500">
                  <c:v>899.96399999999949</c:v>
                </c:pt>
                <c:pt idx="501">
                  <c:v>901.96399999999949</c:v>
                </c:pt>
                <c:pt idx="502">
                  <c:v>903.96399999999949</c:v>
                </c:pt>
                <c:pt idx="503">
                  <c:v>905.96399999999949</c:v>
                </c:pt>
                <c:pt idx="504">
                  <c:v>907.86399999999946</c:v>
                </c:pt>
                <c:pt idx="505">
                  <c:v>909.96399999999949</c:v>
                </c:pt>
                <c:pt idx="506">
                  <c:v>911.86399999999946</c:v>
                </c:pt>
                <c:pt idx="507">
                  <c:v>913.96399999999949</c:v>
                </c:pt>
                <c:pt idx="508">
                  <c:v>915.86399999999946</c:v>
                </c:pt>
                <c:pt idx="509">
                  <c:v>917.86399999999946</c:v>
                </c:pt>
                <c:pt idx="510">
                  <c:v>919.96400000000006</c:v>
                </c:pt>
                <c:pt idx="511">
                  <c:v>921.96400000000006</c:v>
                </c:pt>
                <c:pt idx="512">
                  <c:v>923.96400000000006</c:v>
                </c:pt>
                <c:pt idx="513">
                  <c:v>925.96400000000006</c:v>
                </c:pt>
                <c:pt idx="514">
                  <c:v>927.96400000000006</c:v>
                </c:pt>
                <c:pt idx="515">
                  <c:v>929.86399999999946</c:v>
                </c:pt>
                <c:pt idx="516">
                  <c:v>931.96400000000006</c:v>
                </c:pt>
                <c:pt idx="517">
                  <c:v>933.96400000000006</c:v>
                </c:pt>
                <c:pt idx="518">
                  <c:v>935.96400000000006</c:v>
                </c:pt>
                <c:pt idx="519">
                  <c:v>937.96400000000006</c:v>
                </c:pt>
                <c:pt idx="520">
                  <c:v>939.96400000000006</c:v>
                </c:pt>
                <c:pt idx="521">
                  <c:v>941.96400000000006</c:v>
                </c:pt>
                <c:pt idx="522">
                  <c:v>943.96400000000006</c:v>
                </c:pt>
                <c:pt idx="523">
                  <c:v>945.86399999999946</c:v>
                </c:pt>
                <c:pt idx="524">
                  <c:v>947.86399999999946</c:v>
                </c:pt>
                <c:pt idx="525">
                  <c:v>949.96400000000006</c:v>
                </c:pt>
                <c:pt idx="526">
                  <c:v>951.96400000000006</c:v>
                </c:pt>
                <c:pt idx="527">
                  <c:v>953.96400000000006</c:v>
                </c:pt>
                <c:pt idx="528">
                  <c:v>955.96400000000006</c:v>
                </c:pt>
                <c:pt idx="529">
                  <c:v>957.96400000000006</c:v>
                </c:pt>
                <c:pt idx="530">
                  <c:v>959.96400000000006</c:v>
                </c:pt>
                <c:pt idx="531">
                  <c:v>961.96400000000006</c:v>
                </c:pt>
                <c:pt idx="532">
                  <c:v>963.96400000000006</c:v>
                </c:pt>
                <c:pt idx="533">
                  <c:v>965.86399999999946</c:v>
                </c:pt>
                <c:pt idx="534">
                  <c:v>967.96400000000006</c:v>
                </c:pt>
                <c:pt idx="535">
                  <c:v>969.96400000000006</c:v>
                </c:pt>
                <c:pt idx="536">
                  <c:v>971.96400000000006</c:v>
                </c:pt>
                <c:pt idx="537">
                  <c:v>973.96400000000006</c:v>
                </c:pt>
                <c:pt idx="538">
                  <c:v>975.86399999999946</c:v>
                </c:pt>
                <c:pt idx="539">
                  <c:v>977.96400000000006</c:v>
                </c:pt>
                <c:pt idx="540">
                  <c:v>979.96399999999949</c:v>
                </c:pt>
                <c:pt idx="541">
                  <c:v>981.96399999999949</c:v>
                </c:pt>
                <c:pt idx="542">
                  <c:v>983.96399999999949</c:v>
                </c:pt>
                <c:pt idx="543">
                  <c:v>985.96399999999949</c:v>
                </c:pt>
                <c:pt idx="544">
                  <c:v>987.96399999999949</c:v>
                </c:pt>
                <c:pt idx="545">
                  <c:v>989.96399999999949</c:v>
                </c:pt>
                <c:pt idx="546">
                  <c:v>991.86399999999946</c:v>
                </c:pt>
                <c:pt idx="547">
                  <c:v>993.96399999999949</c:v>
                </c:pt>
                <c:pt idx="548">
                  <c:v>996.06399999999996</c:v>
                </c:pt>
                <c:pt idx="549">
                  <c:v>997.96399999999949</c:v>
                </c:pt>
                <c:pt idx="550">
                  <c:v>999.96399999999949</c:v>
                </c:pt>
              </c:numCache>
            </c:numRef>
          </c:xVal>
          <c:yVal>
            <c:numRef>
              <c:f>Sheet1!$C$2:$C$552</c:f>
              <c:numCache>
                <c:formatCode>General</c:formatCode>
                <c:ptCount val="551"/>
                <c:pt idx="0">
                  <c:v>-7.7249860520870284</c:v>
                </c:pt>
                <c:pt idx="1">
                  <c:v>-7.7485837775568651</c:v>
                </c:pt>
                <c:pt idx="2">
                  <c:v>-7.754163202147633</c:v>
                </c:pt>
                <c:pt idx="3">
                  <c:v>-7.7625911455520891</c:v>
                </c:pt>
                <c:pt idx="4">
                  <c:v>-7.7665958340277399</c:v>
                </c:pt>
                <c:pt idx="5">
                  <c:v>-7.7725143698755321</c:v>
                </c:pt>
                <c:pt idx="6">
                  <c:v>-7.7755463650737164</c:v>
                </c:pt>
                <c:pt idx="7">
                  <c:v>-7.7778711684231814</c:v>
                </c:pt>
                <c:pt idx="8">
                  <c:v>-7.782776916300155</c:v>
                </c:pt>
                <c:pt idx="9">
                  <c:v>-7.7816979813200131</c:v>
                </c:pt>
                <c:pt idx="10">
                  <c:v>-7.7874657999936137</c:v>
                </c:pt>
                <c:pt idx="11">
                  <c:v>-7.7864419884589324</c:v>
                </c:pt>
                <c:pt idx="12">
                  <c:v>-7.7913295778230403</c:v>
                </c:pt>
                <c:pt idx="13">
                  <c:v>-7.7896977256475814</c:v>
                </c:pt>
                <c:pt idx="14">
                  <c:v>-7.7935701535101938</c:v>
                </c:pt>
                <c:pt idx="15">
                  <c:v>-7.7929640972932637</c:v>
                </c:pt>
                <c:pt idx="16">
                  <c:v>-7.7966667665925424</c:v>
                </c:pt>
                <c:pt idx="17">
                  <c:v>-7.7956942474727455</c:v>
                </c:pt>
                <c:pt idx="18">
                  <c:v>-7.7979446349415475</c:v>
                </c:pt>
                <c:pt idx="19">
                  <c:v>-7.7977619823134745</c:v>
                </c:pt>
                <c:pt idx="20">
                  <c:v>-7.7985537180953566</c:v>
                </c:pt>
                <c:pt idx="21">
                  <c:v>-7.8012991925353932</c:v>
                </c:pt>
                <c:pt idx="22">
                  <c:v>-7.7995290234432275</c:v>
                </c:pt>
                <c:pt idx="23">
                  <c:v>-7.8015435998854343</c:v>
                </c:pt>
                <c:pt idx="24">
                  <c:v>-7.8006273801680726</c:v>
                </c:pt>
                <c:pt idx="25">
                  <c:v>-7.8028889091180398</c:v>
                </c:pt>
                <c:pt idx="26">
                  <c:v>-7.8020325938634381</c:v>
                </c:pt>
                <c:pt idx="27">
                  <c:v>-7.8051555641762436</c:v>
                </c:pt>
                <c:pt idx="28">
                  <c:v>-7.8040522253614082</c:v>
                </c:pt>
                <c:pt idx="29">
                  <c:v>-7.8067514280367059</c:v>
                </c:pt>
                <c:pt idx="30">
                  <c:v>-7.8070586171238325</c:v>
                </c:pt>
                <c:pt idx="31">
                  <c:v>-7.8092731686104564</c:v>
                </c:pt>
                <c:pt idx="32">
                  <c:v>-7.8073044363545261</c:v>
                </c:pt>
                <c:pt idx="33">
                  <c:v>-7.8108139420875746</c:v>
                </c:pt>
                <c:pt idx="34">
                  <c:v>-7.8095195328908495</c:v>
                </c:pt>
                <c:pt idx="35">
                  <c:v>-7.8105055974149806</c:v>
                </c:pt>
                <c:pt idx="36">
                  <c:v>-7.8116778133208324</c:v>
                </c:pt>
                <c:pt idx="37">
                  <c:v>-7.812418868815314</c:v>
                </c:pt>
                <c:pt idx="38">
                  <c:v>-7.8130368348369679</c:v>
                </c:pt>
                <c:pt idx="39">
                  <c:v>-7.8135933309540135</c:v>
                </c:pt>
                <c:pt idx="40">
                  <c:v>-7.8161324061878155</c:v>
                </c:pt>
                <c:pt idx="41">
                  <c:v>-7.8145215132314716</c:v>
                </c:pt>
                <c:pt idx="42">
                  <c:v>-7.8171870871453457</c:v>
                </c:pt>
                <c:pt idx="43">
                  <c:v>-7.8158844075356466</c:v>
                </c:pt>
                <c:pt idx="44">
                  <c:v>-7.8186157812764252</c:v>
                </c:pt>
                <c:pt idx="45">
                  <c:v>-7.8179322381101457</c:v>
                </c:pt>
                <c:pt idx="46">
                  <c:v>-7.8209184069124733</c:v>
                </c:pt>
                <c:pt idx="47">
                  <c:v>-7.8194242078612133</c:v>
                </c:pt>
                <c:pt idx="48">
                  <c:v>-7.8225396459937455</c:v>
                </c:pt>
                <c:pt idx="49">
                  <c:v>-7.8222900534522735</c:v>
                </c:pt>
                <c:pt idx="50">
                  <c:v>-7.8236011098394282</c:v>
                </c:pt>
                <c:pt idx="51">
                  <c:v>-7.8234137108001116</c:v>
                </c:pt>
                <c:pt idx="52">
                  <c:v>-7.8247262421611463</c:v>
                </c:pt>
                <c:pt idx="53">
                  <c:v>-7.8262910290247838</c:v>
                </c:pt>
                <c:pt idx="54">
                  <c:v>-7.8262910290247838</c:v>
                </c:pt>
                <c:pt idx="55">
                  <c:v>-7.8271056868947406</c:v>
                </c:pt>
                <c:pt idx="56">
                  <c:v>-7.8274819067921815</c:v>
                </c:pt>
                <c:pt idx="57">
                  <c:v>-7.8294279676388046</c:v>
                </c:pt>
                <c:pt idx="58">
                  <c:v>-7.82949080689224</c:v>
                </c:pt>
                <c:pt idx="59">
                  <c:v>-7.8310630729517001</c:v>
                </c:pt>
                <c:pt idx="60">
                  <c:v>-7.8310001348236424</c:v>
                </c:pt>
                <c:pt idx="61">
                  <c:v>-7.8335207548188404</c:v>
                </c:pt>
                <c:pt idx="62">
                  <c:v>-7.8321336276389815</c:v>
                </c:pt>
                <c:pt idx="63">
                  <c:v>-7.834657109968731</c:v>
                </c:pt>
                <c:pt idx="64">
                  <c:v>-7.8353521854503336</c:v>
                </c:pt>
                <c:pt idx="65">
                  <c:v>-7.8361742616562671</c:v>
                </c:pt>
                <c:pt idx="66">
                  <c:v>-7.8364906248489197</c:v>
                </c:pt>
                <c:pt idx="67">
                  <c:v>-7.8381373287738505</c:v>
                </c:pt>
                <c:pt idx="68">
                  <c:v>-7.8370603309339772</c:v>
                </c:pt>
                <c:pt idx="69">
                  <c:v>-7.8395962922046172</c:v>
                </c:pt>
                <c:pt idx="70">
                  <c:v>-7.8395962922046172</c:v>
                </c:pt>
                <c:pt idx="71">
                  <c:v>-7.8417569273056955</c:v>
                </c:pt>
                <c:pt idx="72">
                  <c:v>-7.8408031304226418</c:v>
                </c:pt>
                <c:pt idx="73">
                  <c:v>-7.8426479592559444</c:v>
                </c:pt>
                <c:pt idx="74">
                  <c:v>-7.8436035181968231</c:v>
                </c:pt>
                <c:pt idx="75">
                  <c:v>-7.8441772921532795</c:v>
                </c:pt>
                <c:pt idx="76">
                  <c:v>-7.8450066583991696</c:v>
                </c:pt>
                <c:pt idx="77">
                  <c:v>-7.8453258286613385</c:v>
                </c:pt>
                <c:pt idx="78">
                  <c:v>-7.8454535252951771</c:v>
                </c:pt>
                <c:pt idx="79">
                  <c:v>-7.8462200477228334</c:v>
                </c:pt>
                <c:pt idx="80">
                  <c:v>-7.8478188590596289</c:v>
                </c:pt>
                <c:pt idx="81">
                  <c:v>-7.8476268666772944</c:v>
                </c:pt>
                <c:pt idx="82">
                  <c:v>-7.8486512522636414</c:v>
                </c:pt>
                <c:pt idx="83">
                  <c:v>-7.8490997511454221</c:v>
                </c:pt>
                <c:pt idx="84">
                  <c:v>-7.8509599637973375</c:v>
                </c:pt>
                <c:pt idx="85">
                  <c:v>-7.8513452677941142</c:v>
                </c:pt>
                <c:pt idx="86">
                  <c:v>-7.8510241708213551</c:v>
                </c:pt>
                <c:pt idx="87">
                  <c:v>-7.8512168166323475</c:v>
                </c:pt>
                <c:pt idx="88">
                  <c:v>-7.8533383735959816</c:v>
                </c:pt>
                <c:pt idx="89">
                  <c:v>-7.8528879700911789</c:v>
                </c:pt>
                <c:pt idx="90">
                  <c:v>-7.8539821592839445</c:v>
                </c:pt>
                <c:pt idx="91">
                  <c:v>-7.8537889800555298</c:v>
                </c:pt>
                <c:pt idx="92">
                  <c:v>-7.8540465606539103</c:v>
                </c:pt>
                <c:pt idx="93">
                  <c:v>-7.854175375837789</c:v>
                </c:pt>
                <c:pt idx="94">
                  <c:v>-7.8547552495961908</c:v>
                </c:pt>
                <c:pt idx="95">
                  <c:v>-7.8557224537168464</c:v>
                </c:pt>
                <c:pt idx="96">
                  <c:v>-7.8559160068497</c:v>
                </c:pt>
                <c:pt idx="97">
                  <c:v>-7.8564968911267945</c:v>
                </c:pt>
                <c:pt idx="98">
                  <c:v>-7.8564323317637976</c:v>
                </c:pt>
                <c:pt idx="99">
                  <c:v>-7.8570781130265495</c:v>
                </c:pt>
                <c:pt idx="100">
                  <c:v>-7.85740116011283</c:v>
                </c:pt>
                <c:pt idx="101">
                  <c:v>-7.8575950384689683</c:v>
                </c:pt>
                <c:pt idx="102">
                  <c:v>-7.85740116011283</c:v>
                </c:pt>
                <c:pt idx="103">
                  <c:v>-7.8580475675323065</c:v>
                </c:pt>
                <c:pt idx="104">
                  <c:v>-7.8582415712655465</c:v>
                </c:pt>
                <c:pt idx="105">
                  <c:v>-7.8594063847164986</c:v>
                </c:pt>
                <c:pt idx="106">
                  <c:v>-7.8583062475413952</c:v>
                </c:pt>
                <c:pt idx="107">
                  <c:v>-7.8594063847164986</c:v>
                </c:pt>
                <c:pt idx="108">
                  <c:v>-7.8595358922255265</c:v>
                </c:pt>
                <c:pt idx="109">
                  <c:v>-7.8601836814731119</c:v>
                </c:pt>
                <c:pt idx="110">
                  <c:v>-7.859989300633786</c:v>
                </c:pt>
                <c:pt idx="111">
                  <c:v>-7.8607022151751611</c:v>
                </c:pt>
                <c:pt idx="112">
                  <c:v>-7.8608967346543084</c:v>
                </c:pt>
                <c:pt idx="113">
                  <c:v>-7.8605077335264744</c:v>
                </c:pt>
                <c:pt idx="114">
                  <c:v>-7.8608967346543084</c:v>
                </c:pt>
                <c:pt idx="115">
                  <c:v>-7.8607022151751611</c:v>
                </c:pt>
                <c:pt idx="116">
                  <c:v>-7.8612210178939099</c:v>
                </c:pt>
                <c:pt idx="117">
                  <c:v>-7.8612858871628948</c:v>
                </c:pt>
                <c:pt idx="118">
                  <c:v>-7.8614156383262772</c:v>
                </c:pt>
                <c:pt idx="119">
                  <c:v>-7.8619348113990908</c:v>
                </c:pt>
                <c:pt idx="120">
                  <c:v>-7.8616751911701277</c:v>
                </c:pt>
                <c:pt idx="121">
                  <c:v>-7.8620646467939643</c:v>
                </c:pt>
                <c:pt idx="122">
                  <c:v>-7.8625192034726785</c:v>
                </c:pt>
                <c:pt idx="123">
                  <c:v>-7.8616102966431693</c:v>
                </c:pt>
                <c:pt idx="124">
                  <c:v>-7.8628440133643078</c:v>
                </c:pt>
                <c:pt idx="125">
                  <c:v>-7.8624542541526026</c:v>
                </c:pt>
                <c:pt idx="126">
                  <c:v>-7.8631689287916817</c:v>
                </c:pt>
                <c:pt idx="127">
                  <c:v>-7.8619348113990908</c:v>
                </c:pt>
                <c:pt idx="128">
                  <c:v>-7.8638841145558906</c:v>
                </c:pt>
                <c:pt idx="129">
                  <c:v>-7.8638841145558906</c:v>
                </c:pt>
                <c:pt idx="130">
                  <c:v>-7.8642744315763355</c:v>
                </c:pt>
                <c:pt idx="131">
                  <c:v>-7.862324368166334</c:v>
                </c:pt>
                <c:pt idx="132">
                  <c:v>-7.8644045711121198</c:v>
                </c:pt>
                <c:pt idx="133">
                  <c:v>-7.8638841145558906</c:v>
                </c:pt>
                <c:pt idx="134">
                  <c:v>-7.8644696472316875</c:v>
                </c:pt>
                <c:pt idx="135">
                  <c:v>-7.8647950913681717</c:v>
                </c:pt>
                <c:pt idx="136">
                  <c:v>-7.8644045711121198</c:v>
                </c:pt>
                <c:pt idx="137">
                  <c:v>-7.8637540427300454</c:v>
                </c:pt>
                <c:pt idx="138">
                  <c:v>-7.8644045711121198</c:v>
                </c:pt>
                <c:pt idx="139">
                  <c:v>-7.8645998121768796</c:v>
                </c:pt>
                <c:pt idx="140">
                  <c:v>-7.865250891167948</c:v>
                </c:pt>
                <c:pt idx="141">
                  <c:v>-7.8663586992420909</c:v>
                </c:pt>
                <c:pt idx="142">
                  <c:v>-7.8664239026572087</c:v>
                </c:pt>
                <c:pt idx="143">
                  <c:v>-7.8660979280881618</c:v>
                </c:pt>
                <c:pt idx="144">
                  <c:v>-7.8667499835203403</c:v>
                </c:pt>
                <c:pt idx="145">
                  <c:v>-7.8675330116866915</c:v>
                </c:pt>
                <c:pt idx="146">
                  <c:v>-7.8664891103240882</c:v>
                </c:pt>
                <c:pt idx="147">
                  <c:v>-7.8672066754347689</c:v>
                </c:pt>
                <c:pt idx="148">
                  <c:v>-7.8680553713013746</c:v>
                </c:pt>
                <c:pt idx="149">
                  <c:v>-7.8685126599015645</c:v>
                </c:pt>
                <c:pt idx="150">
                  <c:v>-7.8676635760120064</c:v>
                </c:pt>
                <c:pt idx="151">
                  <c:v>-7.8686433522050203</c:v>
                </c:pt>
                <c:pt idx="152">
                  <c:v>-7.8679247558148955</c:v>
                </c:pt>
                <c:pt idx="153">
                  <c:v>-7.8696240893009604</c:v>
                </c:pt>
                <c:pt idx="154">
                  <c:v>-7.8689701577102769</c:v>
                </c:pt>
                <c:pt idx="155">
                  <c:v>-7.8700166536145781</c:v>
                </c:pt>
                <c:pt idx="156">
                  <c:v>-7.8703439083041271</c:v>
                </c:pt>
                <c:pt idx="157">
                  <c:v>-7.8706712701243404</c:v>
                </c:pt>
                <c:pt idx="158">
                  <c:v>-7.8710642458199214</c:v>
                </c:pt>
                <c:pt idx="159">
                  <c:v>-7.8715884537537564</c:v>
                </c:pt>
                <c:pt idx="160">
                  <c:v>-7.8717851025959309</c:v>
                </c:pt>
                <c:pt idx="161">
                  <c:v>-7.8729658084277645</c:v>
                </c:pt>
                <c:pt idx="162">
                  <c:v>-7.8729001770738085</c:v>
                </c:pt>
                <c:pt idx="163">
                  <c:v>-7.8737537208421839</c:v>
                </c:pt>
                <c:pt idx="164">
                  <c:v>-7.8737537208421839</c:v>
                </c:pt>
                <c:pt idx="165">
                  <c:v>-7.8748709938661063</c:v>
                </c:pt>
                <c:pt idx="166">
                  <c:v>-7.8747394851718884</c:v>
                </c:pt>
                <c:pt idx="167">
                  <c:v>-7.8748709938661063</c:v>
                </c:pt>
                <c:pt idx="168">
                  <c:v>-7.8761211897832872</c:v>
                </c:pt>
                <c:pt idx="169">
                  <c:v>-7.8772411125334489</c:v>
                </c:pt>
                <c:pt idx="170">
                  <c:v>-7.876318732094199</c:v>
                </c:pt>
                <c:pt idx="171">
                  <c:v>-7.8773729506469685</c:v>
                </c:pt>
                <c:pt idx="172">
                  <c:v>-7.8784942769371344</c:v>
                </c:pt>
                <c:pt idx="173">
                  <c:v>-7.8794847277524305</c:v>
                </c:pt>
                <c:pt idx="174">
                  <c:v>-7.8797490137325576</c:v>
                </c:pt>
                <c:pt idx="175">
                  <c:v>-7.8809391657628574</c:v>
                </c:pt>
                <c:pt idx="176">
                  <c:v>-7.8816009738997197</c:v>
                </c:pt>
                <c:pt idx="177">
                  <c:v>-7.8812700150825492</c:v>
                </c:pt>
                <c:pt idx="178">
                  <c:v>-7.8827933334022013</c:v>
                </c:pt>
                <c:pt idx="179">
                  <c:v>-7.8825282417319391</c:v>
                </c:pt>
                <c:pt idx="180">
                  <c:v>-7.8835226980518716</c:v>
                </c:pt>
                <c:pt idx="181">
                  <c:v>-7.8849166004203015</c:v>
                </c:pt>
                <c:pt idx="182">
                  <c:v>-7.8861129222725106</c:v>
                </c:pt>
                <c:pt idx="183">
                  <c:v>-7.8865120144760867</c:v>
                </c:pt>
                <c:pt idx="184">
                  <c:v>-7.8877102476251668</c:v>
                </c:pt>
                <c:pt idx="185">
                  <c:v>-7.8887765504282141</c:v>
                </c:pt>
                <c:pt idx="186">
                  <c:v>-7.8903113554289455</c:v>
                </c:pt>
                <c:pt idx="187">
                  <c:v>-7.8905117211638709</c:v>
                </c:pt>
                <c:pt idx="188">
                  <c:v>-7.8914472924518124</c:v>
                </c:pt>
                <c:pt idx="189">
                  <c:v>-7.8927853430584616</c:v>
                </c:pt>
                <c:pt idx="190">
                  <c:v>-7.8941922257595678</c:v>
                </c:pt>
                <c:pt idx="191">
                  <c:v>-7.8945274897696995</c:v>
                </c:pt>
                <c:pt idx="192">
                  <c:v>-7.8964070482510085</c:v>
                </c:pt>
                <c:pt idx="193">
                  <c:v>-7.8966758452249</c:v>
                </c:pt>
                <c:pt idx="194">
                  <c:v>-7.8988288260499697</c:v>
                </c:pt>
                <c:pt idx="195">
                  <c:v>-7.8993677963064801</c:v>
                </c:pt>
                <c:pt idx="196">
                  <c:v>-7.9006490160949339</c:v>
                </c:pt>
                <c:pt idx="197">
                  <c:v>-7.9015941242856433</c:v>
                </c:pt>
                <c:pt idx="198">
                  <c:v>-7.9034870245839421</c:v>
                </c:pt>
                <c:pt idx="199">
                  <c:v>-7.9044348200827255</c:v>
                </c:pt>
                <c:pt idx="200">
                  <c:v>-7.9053157209895586</c:v>
                </c:pt>
                <c:pt idx="201">
                  <c:v>-7.9063331102938195</c:v>
                </c:pt>
                <c:pt idx="202">
                  <c:v>-7.9082350108652015</c:v>
                </c:pt>
                <c:pt idx="203">
                  <c:v>-7.9100724185420423</c:v>
                </c:pt>
                <c:pt idx="204">
                  <c:v>-7.9110946612678399</c:v>
                </c:pt>
                <c:pt idx="205">
                  <c:v>-7.912049698204866</c:v>
                </c:pt>
                <c:pt idx="206">
                  <c:v>-7.9138941348836198</c:v>
                </c:pt>
                <c:pt idx="207">
                  <c:v>-7.9161530761137016</c:v>
                </c:pt>
                <c:pt idx="208">
                  <c:v>-7.9168386124218806</c:v>
                </c:pt>
                <c:pt idx="209">
                  <c:v>-7.9194479448699084</c:v>
                </c:pt>
                <c:pt idx="210">
                  <c:v>-7.9197917855182975</c:v>
                </c:pt>
                <c:pt idx="211">
                  <c:v>-7.9220641037500794</c:v>
                </c:pt>
                <c:pt idx="212">
                  <c:v>-7.9235818562228451</c:v>
                </c:pt>
                <c:pt idx="213">
                  <c:v>-7.9253785386492375</c:v>
                </c:pt>
                <c:pt idx="214">
                  <c:v>-7.9269013337981304</c:v>
                </c:pt>
                <c:pt idx="215">
                  <c:v>-7.9296065465167764</c:v>
                </c:pt>
                <c:pt idx="216">
                  <c:v>-7.9313445143110624</c:v>
                </c:pt>
                <c:pt idx="217">
                  <c:v>-7.9339222626761403</c:v>
                </c:pt>
                <c:pt idx="218">
                  <c:v>-7.9351787091088104</c:v>
                </c:pt>
                <c:pt idx="219">
                  <c:v>-7.937766372858599</c:v>
                </c:pt>
                <c:pt idx="220">
                  <c:v>-7.9383267492220302</c:v>
                </c:pt>
                <c:pt idx="221">
                  <c:v>-7.9420471953054035</c:v>
                </c:pt>
                <c:pt idx="222">
                  <c:v>-7.9436660452621926</c:v>
                </c:pt>
                <c:pt idx="223">
                  <c:v>-7.9469116284774053</c:v>
                </c:pt>
                <c:pt idx="224">
                  <c:v>-7.9476185861007149</c:v>
                </c:pt>
                <c:pt idx="225">
                  <c:v>-7.9498133362917809</c:v>
                </c:pt>
                <c:pt idx="226">
                  <c:v>-7.9519418843193934</c:v>
                </c:pt>
                <c:pt idx="227">
                  <c:v>-7.9572831610600794</c:v>
                </c:pt>
                <c:pt idx="228">
                  <c:v>-7.9581404190872176</c:v>
                </c:pt>
                <c:pt idx="229">
                  <c:v>-7.9599287371289575</c:v>
                </c:pt>
                <c:pt idx="230">
                  <c:v>-7.9628685196373965</c:v>
                </c:pt>
                <c:pt idx="231">
                  <c:v>-7.9653849460312003</c:v>
                </c:pt>
                <c:pt idx="232">
                  <c:v>-7.9679798936854676</c:v>
                </c:pt>
                <c:pt idx="233">
                  <c:v>-7.9704368760721085</c:v>
                </c:pt>
                <c:pt idx="234">
                  <c:v>-7.97319007804425</c:v>
                </c:pt>
                <c:pt idx="235">
                  <c:v>-7.97565991103159</c:v>
                </c:pt>
                <c:pt idx="236">
                  <c:v>-7.9793031359017217</c:v>
                </c:pt>
                <c:pt idx="237">
                  <c:v>-7.9820076933379474</c:v>
                </c:pt>
                <c:pt idx="238">
                  <c:v>-7.9842059602309545</c:v>
                </c:pt>
                <c:pt idx="239">
                  <c:v>-7.9885433667377681</c:v>
                </c:pt>
                <c:pt idx="240">
                  <c:v>-7.9914208287670485</c:v>
                </c:pt>
                <c:pt idx="241">
                  <c:v>-7.9952703699478738</c:v>
                </c:pt>
                <c:pt idx="242">
                  <c:v>-7.9989114338309486</c:v>
                </c:pt>
                <c:pt idx="243">
                  <c:v>-8.0015949746121091</c:v>
                </c:pt>
                <c:pt idx="244">
                  <c:v>-8.0063835677782524</c:v>
                </c:pt>
                <c:pt idx="245">
                  <c:v>-8.0096138310663267</c:v>
                </c:pt>
                <c:pt idx="246">
                  <c:v>-8.0137608305899768</c:v>
                </c:pt>
                <c:pt idx="247">
                  <c:v>-8.0164845723927591</c:v>
                </c:pt>
                <c:pt idx="248">
                  <c:v>-8.0217259054476511</c:v>
                </c:pt>
                <c:pt idx="249">
                  <c:v>-8.0253883206897818</c:v>
                </c:pt>
                <c:pt idx="250">
                  <c:v>-8.0296781606697483</c:v>
                </c:pt>
                <c:pt idx="251">
                  <c:v>-8.0339864826902438</c:v>
                </c:pt>
                <c:pt idx="252">
                  <c:v>-8.0384683279313496</c:v>
                </c:pt>
                <c:pt idx="253">
                  <c:v>-8.0429703505751622</c:v>
                </c:pt>
                <c:pt idx="254">
                  <c:v>-8.0476490427155181</c:v>
                </c:pt>
                <c:pt idx="255">
                  <c:v>-8.0518001747281858</c:v>
                </c:pt>
                <c:pt idx="256">
                  <c:v>-8.0569148246034707</c:v>
                </c:pt>
                <c:pt idx="257">
                  <c:v>-8.0615008569692179</c:v>
                </c:pt>
                <c:pt idx="258">
                  <c:v>-8.0672232786657343</c:v>
                </c:pt>
                <c:pt idx="259">
                  <c:v>-8.0716968013185948</c:v>
                </c:pt>
                <c:pt idx="260">
                  <c:v>-8.0789285831125177</c:v>
                </c:pt>
                <c:pt idx="261">
                  <c:v>-8.0840221292160699</c:v>
                </c:pt>
                <c:pt idx="262">
                  <c:v>-8.0894676944700024</c:v>
                </c:pt>
                <c:pt idx="263">
                  <c:v>-8.0953528915918902</c:v>
                </c:pt>
                <c:pt idx="264">
                  <c:v>-8.1016028502594377</c:v>
                </c:pt>
                <c:pt idx="265">
                  <c:v>-8.1081411905727325</c:v>
                </c:pt>
                <c:pt idx="266">
                  <c:v>-8.1147225622884012</c:v>
                </c:pt>
                <c:pt idx="267">
                  <c:v>-8.1221892779632991</c:v>
                </c:pt>
                <c:pt idx="268">
                  <c:v>-8.1277626187875143</c:v>
                </c:pt>
                <c:pt idx="269">
                  <c:v>-8.1351570779333446</c:v>
                </c:pt>
                <c:pt idx="270">
                  <c:v>-8.1423488158647448</c:v>
                </c:pt>
                <c:pt idx="271">
                  <c:v>-8.1505451446064008</c:v>
                </c:pt>
                <c:pt idx="272">
                  <c:v>-8.1564535196878296</c:v>
                </c:pt>
                <c:pt idx="273">
                  <c:v>-8.1657338249867983</c:v>
                </c:pt>
                <c:pt idx="274">
                  <c:v>-8.1738588387745779</c:v>
                </c:pt>
                <c:pt idx="275">
                  <c:v>-8.1825869804527596</c:v>
                </c:pt>
                <c:pt idx="276">
                  <c:v>-8.1895887289670508</c:v>
                </c:pt>
                <c:pt idx="277">
                  <c:v>-8.1999110554382497</c:v>
                </c:pt>
                <c:pt idx="278">
                  <c:v>-8.2088706074971363</c:v>
                </c:pt>
                <c:pt idx="279">
                  <c:v>-8.2184673267521564</c:v>
                </c:pt>
                <c:pt idx="280">
                  <c:v>-8.2281570361485219</c:v>
                </c:pt>
                <c:pt idx="281">
                  <c:v>-8.2384143856806489</c:v>
                </c:pt>
                <c:pt idx="282">
                  <c:v>-8.2474409011304175</c:v>
                </c:pt>
                <c:pt idx="283">
                  <c:v>-8.2589605271897444</c:v>
                </c:pt>
                <c:pt idx="284">
                  <c:v>-8.2696380426024536</c:v>
                </c:pt>
                <c:pt idx="285">
                  <c:v>-8.2814177593049223</c:v>
                </c:pt>
                <c:pt idx="286">
                  <c:v>-8.2918400829722589</c:v>
                </c:pt>
                <c:pt idx="287">
                  <c:v>-8.3038858574664189</c:v>
                </c:pt>
                <c:pt idx="288">
                  <c:v>-8.314240102596548</c:v>
                </c:pt>
                <c:pt idx="289">
                  <c:v>-8.3275940141939309</c:v>
                </c:pt>
                <c:pt idx="290">
                  <c:v>-8.3413383320452521</c:v>
                </c:pt>
                <c:pt idx="291">
                  <c:v>-8.3541054237375789</c:v>
                </c:pt>
                <c:pt idx="292">
                  <c:v>-8.3683293193042712</c:v>
                </c:pt>
                <c:pt idx="293">
                  <c:v>-8.381993815649377</c:v>
                </c:pt>
                <c:pt idx="294">
                  <c:v>-8.3962905822486267</c:v>
                </c:pt>
                <c:pt idx="295">
                  <c:v>-8.4113567890104619</c:v>
                </c:pt>
                <c:pt idx="296">
                  <c:v>-8.4267676493268198</c:v>
                </c:pt>
                <c:pt idx="297">
                  <c:v>-8.4412604565836329</c:v>
                </c:pt>
                <c:pt idx="298">
                  <c:v>-8.4577315985971087</c:v>
                </c:pt>
                <c:pt idx="299">
                  <c:v>-8.4749577962174687</c:v>
                </c:pt>
                <c:pt idx="300">
                  <c:v>-8.4923640027869567</c:v>
                </c:pt>
                <c:pt idx="301">
                  <c:v>-8.5097062883509178</c:v>
                </c:pt>
                <c:pt idx="302">
                  <c:v>-8.527986227245524</c:v>
                </c:pt>
                <c:pt idx="303">
                  <c:v>-8.5463491248203312</c:v>
                </c:pt>
                <c:pt idx="304">
                  <c:v>-8.5658426154900393</c:v>
                </c:pt>
                <c:pt idx="305">
                  <c:v>-8.5854559723413377</c:v>
                </c:pt>
                <c:pt idx="306">
                  <c:v>-8.6061446309289416</c:v>
                </c:pt>
                <c:pt idx="307">
                  <c:v>-8.6265728842678691</c:v>
                </c:pt>
                <c:pt idx="308">
                  <c:v>-8.6491372730570877</c:v>
                </c:pt>
                <c:pt idx="309">
                  <c:v>-8.6710555794702291</c:v>
                </c:pt>
                <c:pt idx="310">
                  <c:v>-8.6940616434487499</c:v>
                </c:pt>
                <c:pt idx="311">
                  <c:v>-8.7177622253794187</c:v>
                </c:pt>
                <c:pt idx="312">
                  <c:v>-8.741725206199856</c:v>
                </c:pt>
                <c:pt idx="313">
                  <c:v>-8.7667577230882507</c:v>
                </c:pt>
                <c:pt idx="314">
                  <c:v>-8.7929269303521682</c:v>
                </c:pt>
                <c:pt idx="315">
                  <c:v>-8.8192920210363397</c:v>
                </c:pt>
                <c:pt idx="316">
                  <c:v>-8.8475879334774241</c:v>
                </c:pt>
                <c:pt idx="317">
                  <c:v>-8.8752762691673723</c:v>
                </c:pt>
                <c:pt idx="318">
                  <c:v>-8.9048576748988957</c:v>
                </c:pt>
                <c:pt idx="319">
                  <c:v>-8.9342021743946685</c:v>
                </c:pt>
                <c:pt idx="320">
                  <c:v>-8.9650205421179567</c:v>
                </c:pt>
                <c:pt idx="321">
                  <c:v>-8.9966170520427067</c:v>
                </c:pt>
                <c:pt idx="322">
                  <c:v>-9.0294531767204074</c:v>
                </c:pt>
                <c:pt idx="323">
                  <c:v>-9.0627569235704737</c:v>
                </c:pt>
                <c:pt idx="324">
                  <c:v>-9.0974314176010278</c:v>
                </c:pt>
                <c:pt idx="325">
                  <c:v>-9.1331201051826589</c:v>
                </c:pt>
                <c:pt idx="326">
                  <c:v>-9.1696495860634215</c:v>
                </c:pt>
                <c:pt idx="327">
                  <c:v>-9.207813567038313</c:v>
                </c:pt>
                <c:pt idx="328">
                  <c:v>-9.2461955548851709</c:v>
                </c:pt>
                <c:pt idx="329">
                  <c:v>-9.2861097234565619</c:v>
                </c:pt>
                <c:pt idx="330">
                  <c:v>-9.3265596309689123</c:v>
                </c:pt>
                <c:pt idx="331">
                  <c:v>-9.3695940499793782</c:v>
                </c:pt>
                <c:pt idx="332">
                  <c:v>-9.4115022991840274</c:v>
                </c:pt>
                <c:pt idx="333">
                  <c:v>-9.4562025479775027</c:v>
                </c:pt>
                <c:pt idx="334">
                  <c:v>-9.5013212127195459</c:v>
                </c:pt>
                <c:pt idx="335">
                  <c:v>-9.5478711686744315</c:v>
                </c:pt>
                <c:pt idx="336">
                  <c:v>-9.594856451333964</c:v>
                </c:pt>
                <c:pt idx="337">
                  <c:v>-9.6445445184241567</c:v>
                </c:pt>
                <c:pt idx="338">
                  <c:v>-9.6935832546564527</c:v>
                </c:pt>
                <c:pt idx="339">
                  <c:v>-9.7451513584926719</c:v>
                </c:pt>
                <c:pt idx="340">
                  <c:v>-9.7993473811956182</c:v>
                </c:pt>
                <c:pt idx="341">
                  <c:v>-9.8526461602409778</c:v>
                </c:pt>
                <c:pt idx="342">
                  <c:v>-9.9063356043882766</c:v>
                </c:pt>
                <c:pt idx="343">
                  <c:v>-9.9625944516765248</c:v>
                </c:pt>
                <c:pt idx="344">
                  <c:v>-10.01849893278051</c:v>
                </c:pt>
                <c:pt idx="345">
                  <c:v>-10.07616852941508</c:v>
                </c:pt>
                <c:pt idx="346">
                  <c:v>-10.134151813624619</c:v>
                </c:pt>
                <c:pt idx="347">
                  <c:v>-10.194099245471735</c:v>
                </c:pt>
                <c:pt idx="348">
                  <c:v>-10.254100905096266</c:v>
                </c:pt>
                <c:pt idx="349">
                  <c:v>-10.315666145739449</c:v>
                </c:pt>
                <c:pt idx="350">
                  <c:v>-10.377810898337659</c:v>
                </c:pt>
                <c:pt idx="351">
                  <c:v>-10.442102411817464</c:v>
                </c:pt>
                <c:pt idx="352">
                  <c:v>-10.506326131264936</c:v>
                </c:pt>
                <c:pt idx="353">
                  <c:v>-10.572223135596499</c:v>
                </c:pt>
                <c:pt idx="354">
                  <c:v>-10.638590703657508</c:v>
                </c:pt>
                <c:pt idx="355">
                  <c:v>-10.706436206335839</c:v>
                </c:pt>
                <c:pt idx="356">
                  <c:v>-10.775268697424357</c:v>
                </c:pt>
                <c:pt idx="357">
                  <c:v>-10.845337147086966</c:v>
                </c:pt>
                <c:pt idx="358">
                  <c:v>-10.91627266510379</c:v>
                </c:pt>
                <c:pt idx="359">
                  <c:v>-10.98803126928537</c:v>
                </c:pt>
                <c:pt idx="360">
                  <c:v>-11.061353153695242</c:v>
                </c:pt>
                <c:pt idx="361">
                  <c:v>-11.135496385778326</c:v>
                </c:pt>
                <c:pt idx="362">
                  <c:v>-11.212243261591418</c:v>
                </c:pt>
                <c:pt idx="363">
                  <c:v>-11.289557938740295</c:v>
                </c:pt>
                <c:pt idx="364">
                  <c:v>-11.367717509516376</c:v>
                </c:pt>
                <c:pt idx="365">
                  <c:v>-11.447577896199972</c:v>
                </c:pt>
                <c:pt idx="366">
                  <c:v>-11.528516374016482</c:v>
                </c:pt>
                <c:pt idx="367">
                  <c:v>-11.611884293003374</c:v>
                </c:pt>
                <c:pt idx="368">
                  <c:v>-11.69561108802827</c:v>
                </c:pt>
                <c:pt idx="369">
                  <c:v>-11.783055807508775</c:v>
                </c:pt>
                <c:pt idx="370">
                  <c:v>-11.872060575495809</c:v>
                </c:pt>
                <c:pt idx="371">
                  <c:v>-11.963079409203486</c:v>
                </c:pt>
                <c:pt idx="372">
                  <c:v>-12.057600917611635</c:v>
                </c:pt>
                <c:pt idx="373">
                  <c:v>-12.161762980011149</c:v>
                </c:pt>
                <c:pt idx="374">
                  <c:v>-12.262477931277587</c:v>
                </c:pt>
                <c:pt idx="375">
                  <c:v>-12.363772616646381</c:v>
                </c:pt>
                <c:pt idx="376">
                  <c:v>-12.474205717617609</c:v>
                </c:pt>
                <c:pt idx="377">
                  <c:v>-12.58608055536936</c:v>
                </c:pt>
                <c:pt idx="378">
                  <c:v>-12.705289248822941</c:v>
                </c:pt>
                <c:pt idx="379">
                  <c:v>-12.8265159821203</c:v>
                </c:pt>
                <c:pt idx="380">
                  <c:v>-12.960125487394448</c:v>
                </c:pt>
                <c:pt idx="381">
                  <c:v>-13.101688581538147</c:v>
                </c:pt>
                <c:pt idx="382">
                  <c:v>-13.256878110492487</c:v>
                </c:pt>
                <c:pt idx="383">
                  <c:v>-13.425307998922102</c:v>
                </c:pt>
                <c:pt idx="384">
                  <c:v>-13.614792590892169</c:v>
                </c:pt>
                <c:pt idx="385">
                  <c:v>-13.825530591246645</c:v>
                </c:pt>
                <c:pt idx="386">
                  <c:v>-14.081718198749511</c:v>
                </c:pt>
                <c:pt idx="387">
                  <c:v>-14.40019803032872</c:v>
                </c:pt>
                <c:pt idx="388">
                  <c:v>-14.857001766822675</c:v>
                </c:pt>
                <c:pt idx="389">
                  <c:v>-15.551203542623551</c:v>
                </c:pt>
                <c:pt idx="390">
                  <c:v>-18.209366888391695</c:v>
                </c:pt>
                <c:pt idx="391">
                  <c:v>-16.317495820547091</c:v>
                </c:pt>
                <c:pt idx="392">
                  <c:v>-15.041824408647701</c:v>
                </c:pt>
                <c:pt idx="393">
                  <c:v>-14.670713246006802</c:v>
                </c:pt>
                <c:pt idx="394">
                  <c:v>-14.402368054676883</c:v>
                </c:pt>
                <c:pt idx="395">
                  <c:v>-14.214165905214948</c:v>
                </c:pt>
                <c:pt idx="396">
                  <c:v>-14.045590611279801</c:v>
                </c:pt>
                <c:pt idx="397">
                  <c:v>-13.921182233138326</c:v>
                </c:pt>
                <c:pt idx="398">
                  <c:v>-13.813542495869576</c:v>
                </c:pt>
                <c:pt idx="399">
                  <c:v>-13.72821422157941</c:v>
                </c:pt>
                <c:pt idx="400">
                  <c:v>-13.647693687373181</c:v>
                </c:pt>
                <c:pt idx="401">
                  <c:v>-13.582638482572419</c:v>
                </c:pt>
                <c:pt idx="402">
                  <c:v>-13.522863332311768</c:v>
                </c:pt>
                <c:pt idx="403">
                  <c:v>-13.473006549111366</c:v>
                </c:pt>
                <c:pt idx="404">
                  <c:v>-13.425517866063426</c:v>
                </c:pt>
                <c:pt idx="405">
                  <c:v>-13.383422993296021</c:v>
                </c:pt>
                <c:pt idx="406">
                  <c:v>-13.344120390407204</c:v>
                </c:pt>
                <c:pt idx="407">
                  <c:v>-13.309464337371642</c:v>
                </c:pt>
                <c:pt idx="408">
                  <c:v>-13.279180943547066</c:v>
                </c:pt>
                <c:pt idx="409">
                  <c:v>-13.252631528768372</c:v>
                </c:pt>
                <c:pt idx="410">
                  <c:v>-13.220957944909893</c:v>
                </c:pt>
                <c:pt idx="411">
                  <c:v>-13.196026064096953</c:v>
                </c:pt>
                <c:pt idx="412">
                  <c:v>-13.175648127107566</c:v>
                </c:pt>
                <c:pt idx="413">
                  <c:v>-13.154643829978374</c:v>
                </c:pt>
                <c:pt idx="414">
                  <c:v>-13.132302608319101</c:v>
                </c:pt>
                <c:pt idx="415">
                  <c:v>-13.115154424458659</c:v>
                </c:pt>
                <c:pt idx="416">
                  <c:v>-13.097075819877578</c:v>
                </c:pt>
                <c:pt idx="417">
                  <c:v>-13.079677520954396</c:v>
                </c:pt>
                <c:pt idx="418">
                  <c:v>-13.063990701079549</c:v>
                </c:pt>
                <c:pt idx="419">
                  <c:v>-13.049591654777336</c:v>
                </c:pt>
                <c:pt idx="420">
                  <c:v>-13.036887762427044</c:v>
                </c:pt>
                <c:pt idx="421">
                  <c:v>-13.019143651602782</c:v>
                </c:pt>
                <c:pt idx="422">
                  <c:v>-13.008713315172994</c:v>
                </c:pt>
                <c:pt idx="423">
                  <c:v>-12.996404962527611</c:v>
                </c:pt>
                <c:pt idx="424">
                  <c:v>-12.984246265281975</c:v>
                </c:pt>
                <c:pt idx="425">
                  <c:v>-12.973202267661616</c:v>
                </c:pt>
                <c:pt idx="426">
                  <c:v>-12.960363582633668</c:v>
                </c:pt>
                <c:pt idx="427">
                  <c:v>-12.950315245319407</c:v>
                </c:pt>
                <c:pt idx="428">
                  <c:v>-12.9400543206885</c:v>
                </c:pt>
                <c:pt idx="429">
                  <c:v>-12.929691404785371</c:v>
                </c:pt>
                <c:pt idx="430">
                  <c:v>-12.918822713335668</c:v>
                </c:pt>
                <c:pt idx="431">
                  <c:v>-12.909282283229235</c:v>
                </c:pt>
                <c:pt idx="432">
                  <c:v>-12.899131829961915</c:v>
                </c:pt>
                <c:pt idx="433">
                  <c:v>-12.890073778982469</c:v>
                </c:pt>
                <c:pt idx="434">
                  <c:v>-12.878644948036722</c:v>
                </c:pt>
                <c:pt idx="435">
                  <c:v>-12.870158234816104</c:v>
                </c:pt>
                <c:pt idx="436">
                  <c:v>-12.860587747686774</c:v>
                </c:pt>
                <c:pt idx="437">
                  <c:v>-12.851203294430494</c:v>
                </c:pt>
                <c:pt idx="438">
                  <c:v>-12.842472830204295</c:v>
                </c:pt>
                <c:pt idx="439">
                  <c:v>-12.831665855992092</c:v>
                </c:pt>
                <c:pt idx="440">
                  <c:v>-12.822825612236892</c:v>
                </c:pt>
                <c:pt idx="441">
                  <c:v>-12.816361393984204</c:v>
                </c:pt>
                <c:pt idx="442">
                  <c:v>-12.806651583781196</c:v>
                </c:pt>
                <c:pt idx="443">
                  <c:v>-12.796854591812117</c:v>
                </c:pt>
                <c:pt idx="444">
                  <c:v>-12.789121352303399</c:v>
                </c:pt>
                <c:pt idx="445">
                  <c:v>-12.779227676767581</c:v>
                </c:pt>
                <c:pt idx="446">
                  <c:v>-12.771717069227234</c:v>
                </c:pt>
                <c:pt idx="447">
                  <c:v>-12.762429250377506</c:v>
                </c:pt>
                <c:pt idx="448">
                  <c:v>-12.753226901882321</c:v>
                </c:pt>
                <c:pt idx="449">
                  <c:v>-12.743765995732449</c:v>
                </c:pt>
                <c:pt idx="450">
                  <c:v>-12.73668609670187</c:v>
                </c:pt>
                <c:pt idx="451">
                  <c:v>-12.726537915083627</c:v>
                </c:pt>
                <c:pt idx="452">
                  <c:v>-12.719494971143453</c:v>
                </c:pt>
                <c:pt idx="453">
                  <c:v>-12.709353469678698</c:v>
                </c:pt>
                <c:pt idx="454">
                  <c:v>-12.702512246133464</c:v>
                </c:pt>
                <c:pt idx="455">
                  <c:v>-12.693354283604844</c:v>
                </c:pt>
                <c:pt idx="456">
                  <c:v>-12.684844200945102</c:v>
                </c:pt>
                <c:pt idx="457">
                  <c:v>-12.675206253354355</c:v>
                </c:pt>
                <c:pt idx="458">
                  <c:v>-12.66573948395455</c:v>
                </c:pt>
                <c:pt idx="459">
                  <c:v>-12.658010056125807</c:v>
                </c:pt>
                <c:pt idx="460">
                  <c:v>-12.650963847880869</c:v>
                </c:pt>
                <c:pt idx="461">
                  <c:v>-12.642573415900975</c:v>
                </c:pt>
                <c:pt idx="462">
                  <c:v>-12.63486677134693</c:v>
                </c:pt>
                <c:pt idx="463">
                  <c:v>-12.627828733990368</c:v>
                </c:pt>
                <c:pt idx="464">
                  <c:v>-12.617967379453299</c:v>
                </c:pt>
                <c:pt idx="465">
                  <c:v>-12.609174548209259</c:v>
                </c:pt>
                <c:pt idx="466">
                  <c:v>-12.60261170956405</c:v>
                </c:pt>
                <c:pt idx="467">
                  <c:v>-12.593362921069659</c:v>
                </c:pt>
                <c:pt idx="468">
                  <c:v>-12.58529414933575</c:v>
                </c:pt>
                <c:pt idx="469">
                  <c:v>-12.577434922220805</c:v>
                </c:pt>
                <c:pt idx="470">
                  <c:v>-12.570068608565181</c:v>
                </c:pt>
                <c:pt idx="471">
                  <c:v>-12.561542601472922</c:v>
                </c:pt>
                <c:pt idx="472">
                  <c:v>-12.554079551406105</c:v>
                </c:pt>
                <c:pt idx="473">
                  <c:v>-12.545266983710398</c:v>
                </c:pt>
                <c:pt idx="474">
                  <c:v>-12.537645304708077</c:v>
                </c:pt>
                <c:pt idx="475">
                  <c:v>-12.528975760492514</c:v>
                </c:pt>
                <c:pt idx="476">
                  <c:v>-12.523466438581584</c:v>
                </c:pt>
                <c:pt idx="477">
                  <c:v>-12.514237736691868</c:v>
                </c:pt>
                <c:pt idx="478">
                  <c:v>-12.506442873258464</c:v>
                </c:pt>
                <c:pt idx="479">
                  <c:v>-12.499378501852245</c:v>
                </c:pt>
                <c:pt idx="480">
                  <c:v>-12.492163983870601</c:v>
                </c:pt>
                <c:pt idx="481">
                  <c:v>-12.485794484872224</c:v>
                </c:pt>
                <c:pt idx="482">
                  <c:v>-12.476905467219821</c:v>
                </c:pt>
                <c:pt idx="483">
                  <c:v>-12.469785619097065</c:v>
                </c:pt>
                <c:pt idx="484">
                  <c:v>-12.463297937166876</c:v>
                </c:pt>
                <c:pt idx="485">
                  <c:v>-12.456338195504872</c:v>
                </c:pt>
                <c:pt idx="486">
                  <c:v>-12.447006001228429</c:v>
                </c:pt>
                <c:pt idx="487">
                  <c:v>-12.440474332501575</c:v>
                </c:pt>
                <c:pt idx="488">
                  <c:v>-12.433545555005646</c:v>
                </c:pt>
                <c:pt idx="489">
                  <c:v>-12.426539781640976</c:v>
                </c:pt>
                <c:pt idx="490">
                  <c:v>-12.41952084899167</c:v>
                </c:pt>
                <c:pt idx="491">
                  <c:v>-12.413473269578486</c:v>
                </c:pt>
                <c:pt idx="492">
                  <c:v>-12.405690118048641</c:v>
                </c:pt>
                <c:pt idx="493">
                  <c:v>-12.399968122485399</c:v>
                </c:pt>
                <c:pt idx="494">
                  <c:v>-12.393192897667761</c:v>
                </c:pt>
                <c:pt idx="495">
                  <c:v>-12.388321404973901</c:v>
                </c:pt>
                <c:pt idx="496">
                  <c:v>-12.3807903847574</c:v>
                </c:pt>
                <c:pt idx="497">
                  <c:v>-12.37449839777207</c:v>
                </c:pt>
                <c:pt idx="498">
                  <c:v>-12.369010486288436</c:v>
                </c:pt>
                <c:pt idx="499">
                  <c:v>-12.364079417199125</c:v>
                </c:pt>
                <c:pt idx="500">
                  <c:v>-12.355914621169518</c:v>
                </c:pt>
                <c:pt idx="501">
                  <c:v>-12.352551495909003</c:v>
                </c:pt>
                <c:pt idx="502">
                  <c:v>-12.345571522510069</c:v>
                </c:pt>
                <c:pt idx="503">
                  <c:v>-12.340525605524634</c:v>
                </c:pt>
                <c:pt idx="504">
                  <c:v>-12.336359023201123</c:v>
                </c:pt>
                <c:pt idx="505">
                  <c:v>-12.332039578103231</c:v>
                </c:pt>
                <c:pt idx="506">
                  <c:v>-12.32435630647849</c:v>
                </c:pt>
                <c:pt idx="507">
                  <c:v>-12.321097488499635</c:v>
                </c:pt>
                <c:pt idx="508">
                  <c:v>-12.316117448685185</c:v>
                </c:pt>
                <c:pt idx="509">
                  <c:v>-12.312440334883885</c:v>
                </c:pt>
                <c:pt idx="510">
                  <c:v>-12.3071158276324</c:v>
                </c:pt>
                <c:pt idx="511">
                  <c:v>-12.302259809772986</c:v>
                </c:pt>
                <c:pt idx="512">
                  <c:v>-12.297208151424261</c:v>
                </c:pt>
                <c:pt idx="513">
                  <c:v>-12.293217849656068</c:v>
                </c:pt>
                <c:pt idx="514">
                  <c:v>-12.289243407133849</c:v>
                </c:pt>
                <c:pt idx="515">
                  <c:v>-12.286042689177139</c:v>
                </c:pt>
                <c:pt idx="516">
                  <c:v>-12.281772961714058</c:v>
                </c:pt>
                <c:pt idx="517">
                  <c:v>-12.278488511641624</c:v>
                </c:pt>
                <c:pt idx="518">
                  <c:v>-12.274090278431188</c:v>
                </c:pt>
                <c:pt idx="519">
                  <c:v>-12.271578033933293</c:v>
                </c:pt>
                <c:pt idx="520">
                  <c:v>-12.265139231714741</c:v>
                </c:pt>
                <c:pt idx="521">
                  <c:v>-12.26291393318937</c:v>
                </c:pt>
                <c:pt idx="522">
                  <c:v>-12.259954550639238</c:v>
                </c:pt>
                <c:pt idx="523">
                  <c:v>-12.256740872155406</c:v>
                </c:pt>
                <c:pt idx="524">
                  <c:v>-12.252070511794496</c:v>
                </c:pt>
                <c:pt idx="525">
                  <c:v>-12.248934218577366</c:v>
                </c:pt>
                <c:pt idx="526">
                  <c:v>-12.246067898562039</c:v>
                </c:pt>
                <c:pt idx="527">
                  <c:v>-12.243365458278268</c:v>
                </c:pt>
                <c:pt idx="528">
                  <c:v>-12.239377134104179</c:v>
                </c:pt>
                <c:pt idx="529">
                  <c:v>-12.237053638605847</c:v>
                </c:pt>
                <c:pt idx="530">
                  <c:v>-12.233347238565056</c:v>
                </c:pt>
                <c:pt idx="531">
                  <c:v>-12.229859318607716</c:v>
                </c:pt>
                <c:pt idx="532">
                  <c:v>-12.226230455896392</c:v>
                </c:pt>
                <c:pt idx="533">
                  <c:v>-12.224446414131314</c:v>
                </c:pt>
                <c:pt idx="534">
                  <c:v>-12.222004892420923</c:v>
                </c:pt>
                <c:pt idx="535">
                  <c:v>-12.218758775270697</c:v>
                </c:pt>
                <c:pt idx="536">
                  <c:v>-12.215422216875496</c:v>
                </c:pt>
                <c:pt idx="537">
                  <c:v>-12.2127005617204</c:v>
                </c:pt>
                <c:pt idx="538">
                  <c:v>-12.209283795758868</c:v>
                </c:pt>
                <c:pt idx="539">
                  <c:v>-12.207329434959258</c:v>
                </c:pt>
                <c:pt idx="540">
                  <c:v>-12.20383115953792</c:v>
                </c:pt>
                <c:pt idx="541">
                  <c:v>-12.200593682497916</c:v>
                </c:pt>
                <c:pt idx="542">
                  <c:v>-12.198556959188522</c:v>
                </c:pt>
                <c:pt idx="543">
                  <c:v>-12.195781778606589</c:v>
                </c:pt>
                <c:pt idx="544">
                  <c:v>-12.192915580561023</c:v>
                </c:pt>
                <c:pt idx="545">
                  <c:v>-12.189024789526769</c:v>
                </c:pt>
                <c:pt idx="546">
                  <c:v>-12.186570063242996</c:v>
                </c:pt>
                <c:pt idx="547">
                  <c:v>-12.18358343425632</c:v>
                </c:pt>
                <c:pt idx="548">
                  <c:v>-12.182654991695879</c:v>
                </c:pt>
                <c:pt idx="549">
                  <c:v>-12.179241832715169</c:v>
                </c:pt>
                <c:pt idx="550">
                  <c:v>-12.17637404723531</c:v>
                </c:pt>
              </c:numCache>
            </c:numRef>
          </c:yVal>
          <c:smooth val="1"/>
        </c:ser>
        <c:axId val="154326144"/>
        <c:axId val="154328064"/>
      </c:scatterChart>
      <c:valAx>
        <c:axId val="154326144"/>
        <c:scaling>
          <c:orientation val="minMax"/>
          <c:max val="1000"/>
          <c:min val="-10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 /(mV vs. Ag/</a:t>
                </a:r>
                <a:r>
                  <a:rPr lang="en-US" dirty="0" err="1" smtClean="0"/>
                  <a:t>AgCl</a:t>
                </a:r>
                <a:r>
                  <a:rPr lang="en-US" dirty="0" smtClean="0"/>
                  <a:t>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54328064"/>
        <c:crossesAt val="-20"/>
        <c:crossBetween val="midCat"/>
        <c:majorUnit val="500"/>
      </c:valAx>
      <c:valAx>
        <c:axId val="154328064"/>
        <c:scaling>
          <c:orientation val="minMax"/>
          <c:max val="-7"/>
          <c:min val="-2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i</a:t>
                </a:r>
                <a:r>
                  <a:rPr lang="en-US" dirty="0" smtClean="0"/>
                  <a:t> /(</a:t>
                </a:r>
                <a:r>
                  <a:rPr lang="en-US" dirty="0" err="1" smtClean="0"/>
                  <a:t>ln|i</a:t>
                </a:r>
                <a:r>
                  <a:rPr lang="en-US" dirty="0" smtClean="0"/>
                  <a:t>|)</a:t>
                </a:r>
                <a:endParaRPr lang="en-US" dirty="0"/>
              </a:p>
            </c:rich>
          </c:tx>
        </c:title>
        <c:numFmt formatCode="General" sourceLinked="1"/>
        <c:tickLblPos val="nextTo"/>
        <c:crossAx val="154326144"/>
        <c:crossesAt val="-100"/>
        <c:crossBetween val="midCat"/>
        <c:majorUnit val="2"/>
      </c:valAx>
    </c:plotArea>
    <c:legend>
      <c:legendPos val="r"/>
      <c:layout>
        <c:manualLayout>
          <c:xMode val="edge"/>
          <c:yMode val="edge"/>
          <c:x val="0.22386476238781225"/>
          <c:y val="0.60022402821560972"/>
          <c:w val="0.47134340729011387"/>
          <c:h val="0.175606536400282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0.26415</cdr:x>
      <cdr:y>0.30305</cdr:y>
    </cdr:from>
    <cdr:to>
      <cdr:x>0.49057</cdr:x>
      <cdr:y>0.50509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066800" y="13716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C4BEB-8472-451C-AA0B-CC6F0D2025C5}" type="datetimeFigureOut">
              <a:rPr lang="en-US" smtClean="0"/>
              <a:pPr/>
              <a:t>12/1/2008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A20F6-34ED-4A34-ADA9-263EFF8967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09A86F4-2BC8-443D-B940-D3D1D757CB4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86F4-2BC8-443D-B940-D3D1D757CB4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86F4-2BC8-443D-B940-D3D1D757CB4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A86F4-2BC8-443D-B940-D3D1D757CB4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1CABC-17BB-4713-94C2-14A82E7ED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8B76D-8B62-4A27-8860-081014BDC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7032F-159E-448A-93BF-8AE339F4AE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8E53DD-A7C7-441B-8125-E8FAAE3CAF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73E9F0-AAFA-4F01-8A3D-412242642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BA60B9-4A9A-49FE-9DF8-5F5D39E9D0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3F362-8128-4626-8ABE-933A5F7E8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72E54-3C33-47A3-B98A-376E49CE8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D2189-8E66-44D6-9C64-64EF1E223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51A05C-0F24-454F-8A0E-B4C25C475A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DA06D-B418-49AA-A67C-62D10770F2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2A1DD-9692-4593-B80C-06A857B9F1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7A7A00-4399-41C8-BDB3-3EE7A66387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AAAE6-57B2-4822-823A-672F976C7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9D99E2-6881-4F7E-92A0-4054B6D83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r>
              <a:rPr lang="en-US" smtClean="0"/>
              <a:t>Grad EXPO 2008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9F8BB634-B1AE-4502-A71E-D7E957BD1E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hyperlink" Target="mailto:ifcheng@uidaho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3581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Application of Galvanic Exchange Reaction for Preparation of Pt coated Fe Nanoparticles supported by Single-Walled Carbon Nanotubes:</a:t>
            </a:r>
            <a:br>
              <a:rPr lang="en-US" sz="3600" dirty="0" smtClean="0"/>
            </a:br>
            <a:r>
              <a:rPr lang="en-US" sz="3600" dirty="0" smtClean="0"/>
              <a:t>Fuel Selective Reduction of Oxygen over Methanol Oxidation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495800"/>
            <a:ext cx="6934200" cy="1828800"/>
          </a:xfrm>
        </p:spPr>
        <p:txBody>
          <a:bodyPr/>
          <a:lstStyle/>
          <a:p>
            <a:pPr algn="l" eaLnBrk="1" hangingPunct="1"/>
            <a:r>
              <a:rPr lang="en-US" sz="2400" dirty="0" smtClean="0"/>
              <a:t>Kenichi Shimizu, I. Francis Cheng, </a:t>
            </a:r>
            <a:r>
              <a:rPr lang="en-US" sz="2400" dirty="0" err="1" smtClean="0"/>
              <a:t>Chien</a:t>
            </a:r>
            <a:r>
              <a:rPr lang="en-US" sz="2400" dirty="0" smtClean="0"/>
              <a:t>, M. </a:t>
            </a:r>
            <a:r>
              <a:rPr lang="en-US" sz="2400" dirty="0" err="1" smtClean="0"/>
              <a:t>Wai</a:t>
            </a:r>
            <a:endParaRPr lang="en-US" sz="2400" dirty="0" smtClean="0"/>
          </a:p>
          <a:p>
            <a:pPr algn="l" eaLnBrk="1" hangingPunct="1"/>
            <a:r>
              <a:rPr lang="en-US" sz="2400" dirty="0" smtClean="0"/>
              <a:t>Dept. of Chemistry at University of Idaho</a:t>
            </a:r>
          </a:p>
          <a:p>
            <a:pPr algn="l" eaLnBrk="1" hangingPunct="1"/>
            <a:r>
              <a:rPr lang="en-US" sz="2400" dirty="0" smtClean="0">
                <a:hlinkClick r:id="rId4"/>
              </a:rPr>
              <a:t>ifcheng@uidaho.edu</a:t>
            </a:r>
            <a:endParaRPr lang="en-US" sz="2400" dirty="0" smtClean="0"/>
          </a:p>
          <a:p>
            <a:pPr algn="l" eaLnBrk="1" hangingPunct="1"/>
            <a:r>
              <a:rPr lang="en-US" sz="2400" dirty="0" smtClean="0"/>
              <a:t>208-885-6837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CABC-17BB-4713-94C2-14A82E7EDE8D}" type="slidenum">
              <a:rPr lang="en-US" smtClean="0"/>
              <a:pPr/>
              <a:t>1</a:t>
            </a:fld>
            <a:endParaRPr lang="en-US"/>
          </a:p>
        </p:txBody>
      </p: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5105400" y="5943600"/>
          <a:ext cx="3048000" cy="714375"/>
        </p:xfrm>
        <a:graphic>
          <a:graphicData uri="http://schemas.openxmlformats.org/presentationml/2006/ole">
            <p:oleObj spid="_x0000_s194562" name="Bitmap Image" r:id="rId5" imgW="3048426" imgH="714286" progId="PBrush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533400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November 14,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76600" y="6096000"/>
            <a:ext cx="3884397" cy="338554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880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sz="1600" dirty="0" smtClean="0"/>
              <a:t>As produced single-walled carbon nanotubes</a:t>
            </a:r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Replace Pt core with 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3657600"/>
          </a:xfrm>
        </p:spPr>
        <p:txBody>
          <a:bodyPr/>
          <a:lstStyle/>
          <a:p>
            <a:pPr marL="0" indent="465138"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 (also Co and Ni) are often used as catalysts to grow carbon nanotubes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HiPco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65138">
              <a:spcAft>
                <a:spcPts val="6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purification needed.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343400" y="2438400"/>
            <a:ext cx="3962400" cy="3962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Galvanic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00199"/>
          </a:xfrm>
        </p:spPr>
        <p:txBody>
          <a:bodyPr/>
          <a:lstStyle/>
          <a:p>
            <a:r>
              <a:rPr lang="en-US" sz="2800" dirty="0" smtClean="0"/>
              <a:t>Fe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+ 2e</a:t>
            </a:r>
            <a:r>
              <a:rPr lang="en-US" sz="2800" baseline="30000" dirty="0" smtClean="0"/>
              <a:t>-</a:t>
            </a:r>
            <a:r>
              <a:rPr lang="en-US" sz="2800" dirty="0" smtClean="0"/>
              <a:t> </a:t>
            </a:r>
            <a:r>
              <a:rPr lang="en-US" sz="2800" dirty="0" smtClean="0">
                <a:sym typeface="Wingdings" pitchFamily="2" charset="2"/>
              </a:rPr>
              <a:t>	Fe</a:t>
            </a:r>
            <a:r>
              <a:rPr lang="en-US" sz="2800" baseline="30000" dirty="0" smtClean="0">
                <a:sym typeface="Wingdings" pitchFamily="2" charset="2"/>
              </a:rPr>
              <a:t>0			</a:t>
            </a:r>
            <a:r>
              <a:rPr lang="en-US" sz="2800" dirty="0" smtClean="0">
                <a:sym typeface="Wingdings" pitchFamily="2" charset="2"/>
              </a:rPr>
              <a:t>E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>
                <a:sym typeface="Wingdings" pitchFamily="2" charset="2"/>
              </a:rPr>
              <a:t> = -0.44 V</a:t>
            </a:r>
          </a:p>
          <a:p>
            <a:r>
              <a:rPr lang="en-US" sz="2800" dirty="0" smtClean="0"/>
              <a:t>Pt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+ 2e</a:t>
            </a:r>
            <a:r>
              <a:rPr lang="en-US" sz="2800" baseline="30000" dirty="0" smtClean="0"/>
              <a:t>-</a:t>
            </a:r>
            <a:r>
              <a:rPr lang="en-US" sz="2800" dirty="0" smtClean="0">
                <a:sym typeface="Wingdings" pitchFamily="2" charset="2"/>
              </a:rPr>
              <a:t>  	Pt</a:t>
            </a:r>
            <a:r>
              <a:rPr lang="en-US" sz="2800" baseline="30000" dirty="0" smtClean="0">
                <a:sym typeface="Wingdings" pitchFamily="2" charset="2"/>
              </a:rPr>
              <a:t>0</a:t>
            </a:r>
            <a:r>
              <a:rPr lang="en-US" sz="2800" dirty="0" smtClean="0"/>
              <a:t> 			E</a:t>
            </a:r>
            <a:r>
              <a:rPr lang="en-US" sz="2800" baseline="30000" dirty="0" smtClean="0"/>
              <a:t>0 </a:t>
            </a:r>
            <a:r>
              <a:rPr lang="en-US" sz="2800" dirty="0" smtClean="0"/>
              <a:t>= 1.19 V</a:t>
            </a:r>
          </a:p>
          <a:p>
            <a:r>
              <a:rPr lang="en-US" sz="2800" dirty="0" smtClean="0"/>
              <a:t>Pt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+ Fe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	Fe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+ Pt</a:t>
            </a:r>
            <a:r>
              <a:rPr lang="en-US" sz="2800" baseline="30000" dirty="0" smtClean="0"/>
              <a:t>0	</a:t>
            </a:r>
            <a:r>
              <a:rPr lang="en-US" sz="2800" dirty="0" smtClean="0"/>
              <a:t>	E</a:t>
            </a:r>
            <a:r>
              <a:rPr lang="en-US" sz="2800" baseline="30000" dirty="0" smtClean="0"/>
              <a:t>0</a:t>
            </a:r>
            <a:r>
              <a:rPr lang="en-US" sz="2800" dirty="0" smtClean="0"/>
              <a:t> = 1.63 V</a:t>
            </a:r>
            <a:endParaRPr lang="en-US" sz="2800" dirty="0"/>
          </a:p>
        </p:txBody>
      </p:sp>
      <p:sp>
        <p:nvSpPr>
          <p:cNvPr id="192" name="Slide Number Placeholder 1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90800" y="18288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514600" y="19050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90800" y="23622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2590800" y="24384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2590800" y="28956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/>
          <p:nvPr/>
        </p:nvCxnSpPr>
        <p:spPr>
          <a:xfrm rot="10800000">
            <a:off x="2590800" y="2971800"/>
            <a:ext cx="5334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457200" y="2667000"/>
            <a:ext cx="79248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AutoShape 8" descr="Trellis"/>
          <p:cNvSpPr>
            <a:spLocks noChangeArrowheads="1"/>
          </p:cNvSpPr>
          <p:nvPr/>
        </p:nvSpPr>
        <p:spPr bwMode="auto">
          <a:xfrm rot="14879511">
            <a:off x="5617783" y="4055930"/>
            <a:ext cx="1134373" cy="1870338"/>
          </a:xfrm>
          <a:prstGeom prst="can">
            <a:avLst>
              <a:gd name="adj" fmla="val 49058"/>
            </a:avLst>
          </a:prstGeom>
          <a:pattFill prst="trellis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/>
        </p:spPr>
        <p:txBody>
          <a:bodyPr vert="eaVert" wrap="none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2" name="AutoShape 8" descr="Trellis"/>
          <p:cNvSpPr>
            <a:spLocks noChangeArrowheads="1"/>
          </p:cNvSpPr>
          <p:nvPr/>
        </p:nvSpPr>
        <p:spPr bwMode="auto">
          <a:xfrm rot="14879511">
            <a:off x="3536560" y="3944406"/>
            <a:ext cx="1105818" cy="1940986"/>
          </a:xfrm>
          <a:prstGeom prst="can">
            <a:avLst>
              <a:gd name="adj" fmla="val 49058"/>
            </a:avLst>
          </a:prstGeom>
          <a:pattFill prst="trellis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/>
        </p:spPr>
        <p:txBody>
          <a:bodyPr vert="eaVert" wrap="none" anchor="ctr"/>
          <a:lstStyle/>
          <a:p>
            <a:pPr algn="ctr"/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3" name="AutoShape 8" descr="Trellis"/>
          <p:cNvSpPr>
            <a:spLocks noChangeArrowheads="1"/>
          </p:cNvSpPr>
          <p:nvPr/>
        </p:nvSpPr>
        <p:spPr bwMode="auto">
          <a:xfrm rot="14879511">
            <a:off x="1188110" y="3756372"/>
            <a:ext cx="1147912" cy="2334324"/>
          </a:xfrm>
          <a:prstGeom prst="can">
            <a:avLst>
              <a:gd name="adj" fmla="val 34705"/>
            </a:avLst>
          </a:prstGeom>
          <a:pattFill prst="trellis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/>
        </p:spPr>
        <p:txBody>
          <a:bodyPr vert="eaVert" wrap="none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Carbon nanotube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146076" y="3657599"/>
            <a:ext cx="9906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 Box 37"/>
          <p:cNvSpPr txBox="1">
            <a:spLocks noChangeArrowheads="1"/>
          </p:cNvSpPr>
          <p:nvPr/>
        </p:nvSpPr>
        <p:spPr bwMode="auto">
          <a:xfrm>
            <a:off x="2421676" y="3200399"/>
            <a:ext cx="5774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Pt</a:t>
            </a:r>
            <a:r>
              <a:rPr lang="en-US" baseline="30000" dirty="0" smtClean="0">
                <a:latin typeface="+mn-lt"/>
              </a:rPr>
              <a:t>2+</a:t>
            </a:r>
            <a:endParaRPr lang="en-US" dirty="0">
              <a:latin typeface="+mn-lt"/>
            </a:endParaRPr>
          </a:p>
        </p:txBody>
      </p:sp>
      <p:sp>
        <p:nvSpPr>
          <p:cNvPr id="147" name="Oval 12" descr="Brown marble"/>
          <p:cNvSpPr>
            <a:spLocks noChangeArrowheads="1"/>
          </p:cNvSpPr>
          <p:nvPr/>
        </p:nvSpPr>
        <p:spPr bwMode="auto">
          <a:xfrm>
            <a:off x="2269276" y="32765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9" name="Straight Arrow Connector 148"/>
          <p:cNvCxnSpPr/>
          <p:nvPr/>
        </p:nvCxnSpPr>
        <p:spPr>
          <a:xfrm rot="5400000">
            <a:off x="1806182" y="3511093"/>
            <a:ext cx="414702" cy="402914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 prstMaterial="flat"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Curved Up Arrow 149"/>
          <p:cNvSpPr/>
          <p:nvPr/>
        </p:nvSpPr>
        <p:spPr>
          <a:xfrm>
            <a:off x="1735876" y="5257799"/>
            <a:ext cx="1850714" cy="532319"/>
          </a:xfrm>
          <a:prstGeom prst="curvedUpArrow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" name="Text Box 37"/>
          <p:cNvSpPr txBox="1">
            <a:spLocks noChangeArrowheads="1"/>
          </p:cNvSpPr>
          <p:nvPr/>
        </p:nvSpPr>
        <p:spPr bwMode="auto">
          <a:xfrm>
            <a:off x="4707676" y="3276599"/>
            <a:ext cx="628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latin typeface="+mn-lt"/>
              </a:rPr>
              <a:t>Fe</a:t>
            </a:r>
            <a:r>
              <a:rPr lang="en-US" baseline="30000" dirty="0" smtClean="0">
                <a:latin typeface="+mn-lt"/>
              </a:rPr>
              <a:t>2+</a:t>
            </a:r>
            <a:endParaRPr lang="en-US" dirty="0">
              <a:latin typeface="+mn-lt"/>
            </a:endParaRPr>
          </a:p>
        </p:txBody>
      </p:sp>
      <p:cxnSp>
        <p:nvCxnSpPr>
          <p:cNvPr id="155" name="Straight Arrow Connector 154"/>
          <p:cNvCxnSpPr/>
          <p:nvPr/>
        </p:nvCxnSpPr>
        <p:spPr>
          <a:xfrm flipV="1">
            <a:off x="4158893" y="3581399"/>
            <a:ext cx="396383" cy="2286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  <a:scene3d>
            <a:camera prst="orthographicFront"/>
            <a:lightRig rig="threePt" dir="t"/>
          </a:scene3d>
          <a:sp3d prstMaterial="flat">
            <a:bevelB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Oval 155"/>
          <p:cNvSpPr/>
          <p:nvPr/>
        </p:nvSpPr>
        <p:spPr>
          <a:xfrm>
            <a:off x="1644293" y="3962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1720493" y="4114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1263293" y="3962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1415693" y="3886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1110893" y="4114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1263293" y="4114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1415693" y="4038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1568093" y="4114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17966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16442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1491893" y="4343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1415693" y="41909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1339493" y="4419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12632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11108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1720493" y="4343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1568093" y="4419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1263293" y="4419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1415693" y="4495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1110893" y="4343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1568093" y="3886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4006493" y="3886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4082693" y="4038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3625493" y="3886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3777893" y="38099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3473093" y="4038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3625493" y="4038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3777893" y="3962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3930293" y="4038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4158893" y="41909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4006493" y="41909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38540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3777893" y="4114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3701693" y="4343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3625493" y="41909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3473093" y="41909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40826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3930293" y="4343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3625493" y="4343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3777893" y="4419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34730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4555276" y="34289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1263293" y="411479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Fe</a:t>
            </a:r>
            <a:r>
              <a:rPr lang="en-US" b="1" baseline="30000" dirty="0" smtClean="0">
                <a:solidFill>
                  <a:schemeClr val="bg1"/>
                </a:solidFill>
                <a:latin typeface="+mn-lt"/>
              </a:rPr>
              <a:t>0</a:t>
            </a:r>
            <a:endParaRPr lang="en-US" b="1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3" name="Oval 12" descr="Brown marble"/>
          <p:cNvSpPr>
            <a:spLocks noChangeArrowheads="1"/>
          </p:cNvSpPr>
          <p:nvPr/>
        </p:nvSpPr>
        <p:spPr bwMode="auto">
          <a:xfrm>
            <a:off x="3854093" y="38099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6216293" y="3962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6292493" y="4114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5835293" y="3962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5987693" y="3886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5682893" y="4114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5835293" y="4114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5987693" y="4038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6140093" y="4114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63686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62162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6063893" y="4343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5987693" y="41909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5911493" y="4419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58352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5682893" y="42671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6292493" y="4343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6140093" y="4419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5835293" y="44195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5987693" y="44957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5682893" y="4343399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4" name="Oval 12" descr="Brown marble"/>
          <p:cNvSpPr>
            <a:spLocks noChangeArrowheads="1"/>
          </p:cNvSpPr>
          <p:nvPr/>
        </p:nvSpPr>
        <p:spPr bwMode="auto">
          <a:xfrm>
            <a:off x="5987693" y="38099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Oval 12" descr="Brown marble"/>
          <p:cNvSpPr>
            <a:spLocks noChangeArrowheads="1"/>
          </p:cNvSpPr>
          <p:nvPr/>
        </p:nvSpPr>
        <p:spPr bwMode="auto">
          <a:xfrm>
            <a:off x="6216293" y="39623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12" descr="Brown marble"/>
          <p:cNvSpPr>
            <a:spLocks noChangeArrowheads="1"/>
          </p:cNvSpPr>
          <p:nvPr/>
        </p:nvSpPr>
        <p:spPr bwMode="auto">
          <a:xfrm>
            <a:off x="6063893" y="40385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Oval 12" descr="Brown marble"/>
          <p:cNvSpPr>
            <a:spLocks noChangeArrowheads="1"/>
          </p:cNvSpPr>
          <p:nvPr/>
        </p:nvSpPr>
        <p:spPr bwMode="auto">
          <a:xfrm>
            <a:off x="6368693" y="41147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58" name="Oval 12" descr="Brown marble"/>
          <p:cNvSpPr>
            <a:spLocks noChangeArrowheads="1"/>
          </p:cNvSpPr>
          <p:nvPr/>
        </p:nvSpPr>
        <p:spPr bwMode="auto">
          <a:xfrm>
            <a:off x="6368693" y="42671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59" name="Oval 12" descr="Brown marble"/>
          <p:cNvSpPr>
            <a:spLocks noChangeArrowheads="1"/>
          </p:cNvSpPr>
          <p:nvPr/>
        </p:nvSpPr>
        <p:spPr bwMode="auto">
          <a:xfrm>
            <a:off x="6140093" y="43433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60" name="Oval 12" descr="Brown marble"/>
          <p:cNvSpPr>
            <a:spLocks noChangeArrowheads="1"/>
          </p:cNvSpPr>
          <p:nvPr/>
        </p:nvSpPr>
        <p:spPr bwMode="auto">
          <a:xfrm>
            <a:off x="5911493" y="44195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61" name="Oval 12" descr="Brown marble"/>
          <p:cNvSpPr>
            <a:spLocks noChangeArrowheads="1"/>
          </p:cNvSpPr>
          <p:nvPr/>
        </p:nvSpPr>
        <p:spPr bwMode="auto">
          <a:xfrm>
            <a:off x="5911493" y="41909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62" name="Oval 12" descr="Brown marble"/>
          <p:cNvSpPr>
            <a:spLocks noChangeArrowheads="1"/>
          </p:cNvSpPr>
          <p:nvPr/>
        </p:nvSpPr>
        <p:spPr bwMode="auto">
          <a:xfrm>
            <a:off x="5682893" y="43433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63" name="Oval 12" descr="Brown marble"/>
          <p:cNvSpPr>
            <a:spLocks noChangeArrowheads="1"/>
          </p:cNvSpPr>
          <p:nvPr/>
        </p:nvSpPr>
        <p:spPr bwMode="auto">
          <a:xfrm>
            <a:off x="5682893" y="41147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64" name="Oval 12" descr="Brown marble"/>
          <p:cNvSpPr>
            <a:spLocks noChangeArrowheads="1"/>
          </p:cNvSpPr>
          <p:nvPr/>
        </p:nvSpPr>
        <p:spPr bwMode="auto">
          <a:xfrm>
            <a:off x="5835293" y="3962399"/>
            <a:ext cx="228600" cy="2286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265" name="Curved Up Arrow 264"/>
          <p:cNvSpPr/>
          <p:nvPr/>
        </p:nvSpPr>
        <p:spPr>
          <a:xfrm>
            <a:off x="4250476" y="5257799"/>
            <a:ext cx="1850714" cy="532319"/>
          </a:xfrm>
          <a:prstGeom prst="curvedUpArrow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6" name="TextBox 265"/>
          <p:cNvSpPr txBox="1"/>
          <p:nvPr/>
        </p:nvSpPr>
        <p:spPr>
          <a:xfrm>
            <a:off x="3640876" y="4038599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Fe</a:t>
            </a:r>
            <a:r>
              <a:rPr lang="en-US" b="1" baseline="30000" dirty="0" smtClean="0">
                <a:solidFill>
                  <a:schemeClr val="bg1"/>
                </a:solidFill>
                <a:latin typeface="+mn-lt"/>
              </a:rPr>
              <a:t>0</a:t>
            </a:r>
            <a:endParaRPr lang="en-US" b="1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7222276" y="3733799"/>
            <a:ext cx="838200" cy="838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Fe</a:t>
            </a:r>
            <a:r>
              <a:rPr lang="en-US" b="1" baseline="30000" dirty="0" smtClean="0">
                <a:solidFill>
                  <a:schemeClr val="bg1"/>
                </a:solidFill>
              </a:rPr>
              <a:t>0</a:t>
            </a:r>
            <a:endParaRPr lang="en-US" b="1" baseline="30000" dirty="0">
              <a:solidFill>
                <a:schemeClr val="bg1"/>
              </a:solidFill>
            </a:endParaRPr>
          </a:p>
        </p:txBody>
      </p:sp>
      <p:cxnSp>
        <p:nvCxnSpPr>
          <p:cNvPr id="268" name="Straight Arrow Connector 267"/>
          <p:cNvCxnSpPr/>
          <p:nvPr/>
        </p:nvCxnSpPr>
        <p:spPr>
          <a:xfrm>
            <a:off x="6597293" y="4038599"/>
            <a:ext cx="4572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/>
          <p:cNvSpPr/>
          <p:nvPr/>
        </p:nvSpPr>
        <p:spPr>
          <a:xfrm>
            <a:off x="838200" y="60960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>
                <a:cs typeface="Times New Roman" pitchFamily="18" charset="0"/>
                <a:sym typeface="Wingdings" pitchFamily="2" charset="2"/>
              </a:rPr>
              <a:t>Much b</a:t>
            </a:r>
            <a:r>
              <a:rPr lang="en-US" sz="2400" dirty="0" smtClean="0">
                <a:cs typeface="Times New Roman" pitchFamily="18" charset="0"/>
              </a:rPr>
              <a:t>etter utilization of Pt than nanoparticles!!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in an aqueous solution</a:t>
            </a:r>
            <a:endParaRPr lang="en-US" dirty="0"/>
          </a:p>
        </p:txBody>
      </p:sp>
      <p:pic>
        <p:nvPicPr>
          <p:cNvPr id="1085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219200" y="2477722"/>
            <a:ext cx="6553200" cy="355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A06D-B418-49AA-A67C-62D10770F26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914400" y="1905000"/>
            <a:ext cx="7239000" cy="533400"/>
          </a:xfrm>
        </p:spPr>
        <p:txBody>
          <a:bodyPr/>
          <a:lstStyle/>
          <a:p>
            <a:r>
              <a:rPr lang="en-US" sz="2800" dirty="0" smtClean="0"/>
              <a:t>Pt</a:t>
            </a:r>
            <a:r>
              <a:rPr lang="en-US" sz="2800" baseline="30000" dirty="0" smtClean="0"/>
              <a:t>2+</a:t>
            </a:r>
            <a:r>
              <a:rPr lang="en-US" sz="2800" dirty="0" smtClean="0"/>
              <a:t> is quickly reduced by organic solvents</a:t>
            </a:r>
            <a:endParaRPr lang="en-US" sz="2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Magnetic Disk 32"/>
          <p:cNvSpPr/>
          <p:nvPr/>
        </p:nvSpPr>
        <p:spPr>
          <a:xfrm>
            <a:off x="7391400" y="2286000"/>
            <a:ext cx="685800" cy="5334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1752600"/>
            <a:ext cx="12954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828800"/>
            <a:ext cx="16954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>
            <a:off x="1981200" y="4038600"/>
            <a:ext cx="13716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76400" y="3352800"/>
            <a:ext cx="1983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Vigorous shaking</a:t>
            </a:r>
          </a:p>
          <a:p>
            <a:r>
              <a:rPr lang="en-US" sz="2000" dirty="0" smtClean="0"/>
              <a:t>by hand </a:t>
            </a:r>
          </a:p>
          <a:p>
            <a:endParaRPr lang="en-US" sz="2000" dirty="0" smtClean="0"/>
          </a:p>
          <a:p>
            <a:r>
              <a:rPr lang="en-US" sz="2000" dirty="0" smtClean="0"/>
              <a:t>for 30 seconds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486400" y="3962400"/>
            <a:ext cx="12954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086600" y="2667000"/>
            <a:ext cx="1371600" cy="2743200"/>
          </a:xfrm>
          <a:prstGeom prst="roundRect">
            <a:avLst>
              <a:gd name="adj" fmla="val 3680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467600" y="4495800"/>
            <a:ext cx="685800" cy="6858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flipH="1">
            <a:off x="7848600" y="4648200"/>
            <a:ext cx="228600" cy="2286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300000" lon="3600002" rev="18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696200" y="4724400"/>
            <a:ext cx="228600" cy="228600"/>
          </a:xfrm>
          <a:prstGeom prst="ellipse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7315200" y="2133600"/>
            <a:ext cx="838200" cy="3810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0" scaled="0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5638800" y="3276600"/>
            <a:ext cx="1204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Ultrasonic </a:t>
            </a:r>
          </a:p>
          <a:p>
            <a:r>
              <a:rPr lang="en-US" dirty="0" smtClean="0"/>
              <a:t>agitation</a:t>
            </a:r>
          </a:p>
          <a:p>
            <a:endParaRPr lang="en-US" dirty="0" smtClean="0"/>
          </a:p>
          <a:p>
            <a:r>
              <a:rPr lang="en-US" dirty="0" smtClean="0"/>
              <a:t>for 30min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4713015" y="2197621"/>
            <a:ext cx="3905795" cy="3905795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Transmission Electron Microscopy</a:t>
            </a:r>
          </a:p>
        </p:txBody>
      </p:sp>
      <p:sp>
        <p:nvSpPr>
          <p:cNvPr id="14339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114800" cy="598487"/>
          </a:xfrm>
        </p:spPr>
        <p:txBody>
          <a:bodyPr/>
          <a:lstStyle/>
          <a:p>
            <a:r>
              <a:rPr lang="en-US" sz="2000" dirty="0" smtClean="0"/>
              <a:t>As-received SWNT (Fe/SWNT)</a:t>
            </a:r>
          </a:p>
        </p:txBody>
      </p:sp>
      <p:pic>
        <p:nvPicPr>
          <p:cNvPr id="14342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4397" y="2197622"/>
            <a:ext cx="3822178" cy="3822178"/>
          </a:xfr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340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Pt-Fe/SWNT</a:t>
            </a:r>
          </a:p>
        </p:txBody>
      </p:sp>
      <p:sp>
        <p:nvSpPr>
          <p:cNvPr id="177" name="Slide Number Placeholder 1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A06D-B418-49AA-A67C-62D10770F26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6781800" y="54102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6858000" y="55626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6400800" y="54102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6553200" y="5334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6248400" y="55626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6400800" y="55626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6553200" y="54864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6705600" y="55626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6934200" y="5715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6781800" y="5715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6629400" y="57912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6553200" y="56388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6477000" y="58674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400800" y="5715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6248400" y="5715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6858000" y="57912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6705600" y="58674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400800" y="58674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6553200" y="59436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6248400" y="57912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6705600" y="5334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400800" y="5562600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n-lt"/>
              </a:rPr>
              <a:t>Fe</a:t>
            </a:r>
            <a:r>
              <a:rPr lang="en-US" b="1" baseline="30000" dirty="0" smtClean="0">
                <a:solidFill>
                  <a:schemeClr val="bg1"/>
                </a:solidFill>
                <a:latin typeface="+mn-lt"/>
              </a:rPr>
              <a:t>0</a:t>
            </a:r>
            <a:endParaRPr lang="en-US" b="1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8382000" y="54102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8458200" y="55626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8001000" y="54102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8153400" y="5334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7848600" y="55626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8001000" y="55626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8153400" y="54864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8305800" y="55626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8534400" y="5715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8382000" y="5715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8229600" y="57912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8153400" y="56388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8077200" y="58674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8001000" y="5715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848600" y="57150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8458200" y="57912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8305800" y="58674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8001000" y="58674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8153400" y="59436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848600" y="5791200"/>
            <a:ext cx="228600" cy="228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5" name="Oval 12" descr="Brown marble"/>
          <p:cNvSpPr>
            <a:spLocks noChangeArrowheads="1"/>
          </p:cNvSpPr>
          <p:nvPr/>
        </p:nvSpPr>
        <p:spPr bwMode="auto">
          <a:xfrm>
            <a:off x="8153400" y="52578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2" descr="Brown marble"/>
          <p:cNvSpPr>
            <a:spLocks noChangeArrowheads="1"/>
          </p:cNvSpPr>
          <p:nvPr/>
        </p:nvSpPr>
        <p:spPr bwMode="auto">
          <a:xfrm>
            <a:off x="8382000" y="54102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Oval 12" descr="Brown marble"/>
          <p:cNvSpPr>
            <a:spLocks noChangeArrowheads="1"/>
          </p:cNvSpPr>
          <p:nvPr/>
        </p:nvSpPr>
        <p:spPr bwMode="auto">
          <a:xfrm>
            <a:off x="8229600" y="54864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12" descr="Brown marble"/>
          <p:cNvSpPr>
            <a:spLocks noChangeArrowheads="1"/>
          </p:cNvSpPr>
          <p:nvPr/>
        </p:nvSpPr>
        <p:spPr bwMode="auto">
          <a:xfrm>
            <a:off x="8534400" y="55626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Oval 12" descr="Brown marble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Oval 12" descr="Brown marble"/>
          <p:cNvSpPr>
            <a:spLocks noChangeArrowheads="1"/>
          </p:cNvSpPr>
          <p:nvPr/>
        </p:nvSpPr>
        <p:spPr bwMode="auto">
          <a:xfrm>
            <a:off x="8305800" y="57912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Oval 12" descr="Brown marble"/>
          <p:cNvSpPr>
            <a:spLocks noChangeArrowheads="1"/>
          </p:cNvSpPr>
          <p:nvPr/>
        </p:nvSpPr>
        <p:spPr bwMode="auto">
          <a:xfrm>
            <a:off x="8077200" y="58674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Oval 12" descr="Brown marble"/>
          <p:cNvSpPr>
            <a:spLocks noChangeArrowheads="1"/>
          </p:cNvSpPr>
          <p:nvPr/>
        </p:nvSpPr>
        <p:spPr bwMode="auto">
          <a:xfrm>
            <a:off x="8077200" y="56388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3" name="Oval 12" descr="Brown marble"/>
          <p:cNvSpPr>
            <a:spLocks noChangeArrowheads="1"/>
          </p:cNvSpPr>
          <p:nvPr/>
        </p:nvSpPr>
        <p:spPr bwMode="auto">
          <a:xfrm>
            <a:off x="7848600" y="57912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2" descr="Brown marble"/>
          <p:cNvSpPr>
            <a:spLocks noChangeArrowheads="1"/>
          </p:cNvSpPr>
          <p:nvPr/>
        </p:nvSpPr>
        <p:spPr bwMode="auto">
          <a:xfrm>
            <a:off x="7848600" y="55626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Oval 12" descr="Brown marble"/>
          <p:cNvSpPr>
            <a:spLocks noChangeArrowheads="1"/>
          </p:cNvSpPr>
          <p:nvPr/>
        </p:nvSpPr>
        <p:spPr bwMode="auto">
          <a:xfrm>
            <a:off x="8001000" y="5410200"/>
            <a:ext cx="228600" cy="2286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Notched Right Arrow 175"/>
          <p:cNvSpPr/>
          <p:nvPr/>
        </p:nvSpPr>
        <p:spPr>
          <a:xfrm>
            <a:off x="7315200" y="5562600"/>
            <a:ext cx="457200" cy="3810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Content Placeholder 7" descr="sm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24400" y="2209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64" name="Straight Connector 63"/>
          <p:cNvCxnSpPr/>
          <p:nvPr/>
        </p:nvCxnSpPr>
        <p:spPr>
          <a:xfrm>
            <a:off x="4800600" y="4038600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4724400" y="36576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 nm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057400"/>
            <a:ext cx="3391555" cy="343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dirty="0" smtClean="0"/>
              <a:t>Selected Area Analysis</a:t>
            </a:r>
          </a:p>
        </p:txBody>
      </p:sp>
      <p:pic>
        <p:nvPicPr>
          <p:cNvPr id="15370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28800"/>
            <a:ext cx="4821211" cy="4001278"/>
          </a:xfrm>
          <a:noFill/>
          <a:ln w="34925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48200" y="3886200"/>
            <a:ext cx="457200" cy="1447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58000" y="3048000"/>
            <a:ext cx="5334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1371600"/>
            <a:ext cx="5049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Dispersive X-ray Diffraction Spectroscopy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Quantitative Analysis</a:t>
            </a:r>
          </a:p>
        </p:txBody>
      </p:sp>
      <p:graphicFrame>
        <p:nvGraphicFramePr>
          <p:cNvPr id="83110" name="Group 166"/>
          <p:cNvGraphicFramePr>
            <a:graphicFrameLocks noGrp="1"/>
          </p:cNvGraphicFramePr>
          <p:nvPr>
            <p:ph type="tbl" idx="1"/>
          </p:nvPr>
        </p:nvGraphicFramePr>
        <p:xfrm>
          <a:off x="1371600" y="1828800"/>
          <a:ext cx="6248400" cy="3048000"/>
        </p:xfrm>
        <a:graphic>
          <a:graphicData uri="http://schemas.openxmlformats.org/drawingml/2006/table">
            <a:tbl>
              <a:tblPr/>
              <a:tblGrid>
                <a:gridCol w="2286000"/>
                <a:gridCol w="1799636"/>
                <a:gridCol w="2162764"/>
              </a:tblGrid>
              <a:tr h="8208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wt.% 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(ICP)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wt.% Fe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(AAS)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6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As-received SWNT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30.4 (± 0.9)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1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Pt-Fe/SWNT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 (± 0.1)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25.6 (± 1.4)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48000"/>
                      </a:srgbClr>
                    </a:solidFill>
                  </a:tcPr>
                </a:tc>
              </a:tr>
              <a:tr h="7457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Pt/CB E-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TEK</a:t>
                      </a:r>
                      <a:r>
                        <a:rPr kumimoji="0" lang="en-US" sz="2400" b="0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3DD-A7C7-441B-8125-E8FAAE3CAFD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410" name="TextBox 77"/>
          <p:cNvSpPr txBox="1">
            <a:spLocks noChangeArrowheads="1"/>
          </p:cNvSpPr>
          <p:nvPr/>
        </p:nvSpPr>
        <p:spPr bwMode="auto">
          <a:xfrm>
            <a:off x="838200" y="5029200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ICP: Inductive Coupled Plasma-Atomic Emission Spectroscopy.</a:t>
            </a:r>
          </a:p>
          <a:p>
            <a:r>
              <a:rPr lang="en-US" dirty="0" smtClean="0"/>
              <a:t>AAS: Atomic Absorption Spectroscopy.</a:t>
            </a:r>
          </a:p>
          <a:p>
            <a:r>
              <a:rPr lang="en-US" baseline="30000" dirty="0" smtClean="0"/>
              <a:t>a</a:t>
            </a:r>
            <a:r>
              <a:rPr lang="en-US" dirty="0" smtClean="0"/>
              <a:t> Commercial catalyst from ETEK.  20 wt% is a vender provided value.</a:t>
            </a:r>
          </a:p>
          <a:p>
            <a:r>
              <a:rPr lang="en-US" dirty="0" smtClean="0"/>
              <a:t>Catalysts were dissolved in a slightly heated 50/50 HNO</a:t>
            </a:r>
            <a:r>
              <a:rPr lang="en-US" baseline="-25000" dirty="0" smtClean="0"/>
              <a:t>3</a:t>
            </a:r>
            <a:r>
              <a:rPr lang="en-US" dirty="0" smtClean="0"/>
              <a:t>/H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914400"/>
            <a:ext cx="8153400" cy="21558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Electrochemical Characterization of Pt-Fe/SWNT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05200"/>
            <a:ext cx="7696200" cy="28194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Electroactive surface area</a:t>
            </a:r>
          </a:p>
          <a:p>
            <a:pPr algn="l" eaLnBrk="1" hangingPunct="1"/>
            <a:r>
              <a:rPr lang="en-US" dirty="0" smtClean="0"/>
              <a:t>Activity towards: </a:t>
            </a:r>
          </a:p>
          <a:p>
            <a:pPr lvl="1" algn="l" eaLnBrk="1" hangingPunct="1"/>
            <a:r>
              <a:rPr lang="en-US" dirty="0" smtClean="0"/>
              <a:t>Reduction of Oxygen</a:t>
            </a:r>
          </a:p>
          <a:p>
            <a:pPr lvl="1" algn="l" eaLnBrk="1" hangingPunct="1"/>
            <a:r>
              <a:rPr lang="en-US" dirty="0" smtClean="0"/>
              <a:t>Oxidation of Methanol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1CABC-17BB-4713-94C2-14A82E7EDE8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 Cell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Quick &amp; Cheap.</a:t>
            </a:r>
          </a:p>
          <a:p>
            <a:r>
              <a:rPr lang="en-US" dirty="0" smtClean="0"/>
              <a:t>Focus on one reaction a time.</a:t>
            </a:r>
          </a:p>
          <a:p>
            <a:r>
              <a:rPr lang="en-US" dirty="0" smtClean="0"/>
              <a:t> Limited amount of catalyst (~ 5 mg  per synthesis).</a:t>
            </a:r>
          </a:p>
          <a:p>
            <a:r>
              <a:rPr lang="en-US" dirty="0" smtClean="0"/>
              <a:t>Based on the result, we apply to a full size fuel cell.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11" descr="ElecCel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810000" cy="3396598"/>
          </a:xfrm>
          <a:prstGeom prst="rect">
            <a:avLst/>
          </a:prstGeom>
          <a:solidFill>
            <a:schemeClr val="accent2"/>
          </a:solidFill>
          <a:ln w="88900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609600" y="5105400"/>
            <a:ext cx="457200" cy="1066800"/>
            <a:chOff x="609600" y="5029200"/>
            <a:chExt cx="457200" cy="1066800"/>
          </a:xfrm>
        </p:grpSpPr>
        <p:sp>
          <p:nvSpPr>
            <p:cNvPr id="8" name="Rectangle 7"/>
            <p:cNvSpPr/>
            <p:nvPr/>
          </p:nvSpPr>
          <p:spPr>
            <a:xfrm>
              <a:off x="609600" y="5029200"/>
              <a:ext cx="457200" cy="1066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" y="5562600"/>
              <a:ext cx="457200" cy="533400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6324600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Catalyst/water/methanol/</a:t>
            </a:r>
            <a:r>
              <a:rPr lang="en-US" dirty="0" err="1" smtClean="0"/>
              <a:t>Nafion</a:t>
            </a:r>
            <a:r>
              <a:rPr lang="en-US" dirty="0" smtClean="0"/>
              <a:t>®</a:t>
            </a:r>
            <a:endParaRPr lang="en-US" dirty="0"/>
          </a:p>
        </p:txBody>
      </p:sp>
      <p:sp>
        <p:nvSpPr>
          <p:cNvPr id="12" name="Flowchart: Magnetic Disk 11"/>
          <p:cNvSpPr/>
          <p:nvPr/>
        </p:nvSpPr>
        <p:spPr>
          <a:xfrm>
            <a:off x="1752600" y="5486400"/>
            <a:ext cx="685800" cy="76200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hord 13"/>
          <p:cNvSpPr/>
          <p:nvPr/>
        </p:nvSpPr>
        <p:spPr>
          <a:xfrm rot="17972710" flipH="1" flipV="1">
            <a:off x="1945229" y="5493553"/>
            <a:ext cx="300540" cy="267599"/>
          </a:xfrm>
          <a:prstGeom prst="chord">
            <a:avLst>
              <a:gd name="adj1" fmla="val 3288064"/>
              <a:gd name="adj2" fmla="val 1474246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10800000">
            <a:off x="1981200" y="5105400"/>
            <a:ext cx="228600" cy="304800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/>
          <p:cNvSpPr/>
          <p:nvPr/>
        </p:nvSpPr>
        <p:spPr>
          <a:xfrm>
            <a:off x="3124200" y="5486400"/>
            <a:ext cx="685800" cy="76200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5562600"/>
            <a:ext cx="3810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1219200" y="5562600"/>
            <a:ext cx="457200" cy="304800"/>
          </a:xfrm>
          <a:prstGeom prst="rightArrow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2590800" y="5562600"/>
            <a:ext cx="457200" cy="304800"/>
          </a:xfrm>
          <a:prstGeom prst="rightArrow">
            <a:avLst/>
          </a:prstGeom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457200" y="6096000"/>
            <a:ext cx="533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2476500" y="4457700"/>
            <a:ext cx="990600" cy="762000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000" y="1600200"/>
            <a:ext cx="1695977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dirty="0" smtClean="0">
                <a:latin typeface="+mn-lt"/>
              </a:rPr>
              <a:t>Auxiliary Electrode</a:t>
            </a:r>
            <a:endParaRPr lang="en-US" sz="16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39624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Content Placeholder 53" descr="CV for Pt-FeSWNT H2 abs.des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7086600" cy="4118422"/>
          </a:xfrm>
          <a:scene3d>
            <a:camera prst="orthographicFront">
              <a:rot lat="0" lon="20399988" rev="0"/>
            </a:camera>
            <a:lightRig rig="threePt" dir="t"/>
          </a:scene3d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F362-8128-4626-8ABE-933A5F7E821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81000" y="381000"/>
            <a:ext cx="845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of Cyclic</a:t>
            </a:r>
            <a:r>
              <a:rPr kumimoji="0" lang="en-US" sz="4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Voltammetry to Identify Formation of Pt</a:t>
            </a:r>
            <a:r>
              <a:rPr kumimoji="0" lang="en-US" sz="44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981200"/>
            <a:ext cx="22200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>
              <a:rot lat="1080000" lon="18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0" name="Rectangle 49"/>
          <p:cNvSpPr/>
          <p:nvPr/>
        </p:nvSpPr>
        <p:spPr>
          <a:xfrm>
            <a:off x="533400" y="60960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Cao, D. </a:t>
            </a:r>
            <a:r>
              <a:rPr lang="en-US" sz="1600" i="1" dirty="0" smtClean="0"/>
              <a:t>et al. J. Phys. Chem. B </a:t>
            </a:r>
            <a:r>
              <a:rPr lang="en-US" sz="1600" b="1" dirty="0" smtClean="0"/>
              <a:t>2007</a:t>
            </a:r>
            <a:r>
              <a:rPr lang="en-US" sz="1600" dirty="0" smtClean="0"/>
              <a:t>, </a:t>
            </a:r>
            <a:r>
              <a:rPr lang="en-US" sz="1600" i="1" dirty="0" smtClean="0"/>
              <a:t>109, </a:t>
            </a:r>
            <a:r>
              <a:rPr lang="en-US" sz="1600" dirty="0" smtClean="0"/>
              <a:t>1162.</a:t>
            </a:r>
          </a:p>
          <a:p>
            <a:r>
              <a:rPr lang="en-US" sz="1600" dirty="0" err="1" smtClean="0"/>
              <a:t>Biegler</a:t>
            </a:r>
            <a:r>
              <a:rPr lang="en-US" sz="1600" dirty="0" smtClean="0"/>
              <a:t>, T.</a:t>
            </a:r>
            <a:r>
              <a:rPr lang="en-US" sz="1600" i="1" dirty="0" smtClean="0"/>
              <a:t> J. </a:t>
            </a:r>
            <a:r>
              <a:rPr lang="en-US" sz="1600" i="1" dirty="0" err="1" smtClean="0"/>
              <a:t>Electroanal</a:t>
            </a:r>
            <a:r>
              <a:rPr lang="en-US" sz="1600" i="1" dirty="0" smtClean="0"/>
              <a:t>. Chem.</a:t>
            </a:r>
            <a:r>
              <a:rPr lang="en-US" sz="1600" dirty="0" smtClean="0"/>
              <a:t> </a:t>
            </a:r>
            <a:r>
              <a:rPr lang="en-US" sz="1600" b="1" dirty="0" smtClean="0"/>
              <a:t>1971</a:t>
            </a:r>
            <a:r>
              <a:rPr lang="en-US" sz="1600" dirty="0" smtClean="0"/>
              <a:t>, </a:t>
            </a:r>
            <a:r>
              <a:rPr lang="en-US" sz="1600" i="1" dirty="0" smtClean="0"/>
              <a:t>29</a:t>
            </a:r>
            <a:r>
              <a:rPr lang="en-US" sz="1600" dirty="0" smtClean="0"/>
              <a:t>, 269.</a:t>
            </a:r>
            <a:endParaRPr lang="en-US" sz="1600" dirty="0"/>
          </a:p>
        </p:txBody>
      </p:sp>
      <p:sp>
        <p:nvSpPr>
          <p:cNvPr id="64" name="Oval 63"/>
          <p:cNvSpPr/>
          <p:nvPr/>
        </p:nvSpPr>
        <p:spPr>
          <a:xfrm>
            <a:off x="1447800" y="1981200"/>
            <a:ext cx="1600200" cy="1676400"/>
          </a:xfrm>
          <a:prstGeom prst="ellipse">
            <a:avLst/>
          </a:prstGeom>
          <a:noFill/>
          <a:ln w="31750">
            <a:solidFill>
              <a:srgbClr val="008A3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81000" y="1828800"/>
            <a:ext cx="6248400" cy="4038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257800" y="3581400"/>
            <a:ext cx="12954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 M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r>
              <a:rPr lang="en-US" dirty="0" smtClean="0"/>
              <a:t> purged</a:t>
            </a:r>
          </a:p>
          <a:p>
            <a:r>
              <a:rPr lang="en-US" dirty="0" smtClean="0"/>
              <a:t>50 mV/s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76400"/>
            <a:ext cx="2971800" cy="2373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Moscow, Idaho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4" name="Picture 13" descr="Pt SWNT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267200"/>
            <a:ext cx="2826328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SC017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676400"/>
            <a:ext cx="2971800" cy="2228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Content Placeholder 17" descr="Picture 001.jpg"/>
          <p:cNvPicPr>
            <a:picLocks noGrp="1" noChangeAspect="1"/>
          </p:cNvPicPr>
          <p:nvPr>
            <p:ph sz="quarter" idx="2"/>
          </p:nvPr>
        </p:nvPicPr>
        <p:blipFill>
          <a:blip r:embed="rId5" cstate="print"/>
          <a:stretch>
            <a:fillRect/>
          </a:stretch>
        </p:blipFill>
        <p:spPr>
          <a:xfrm>
            <a:off x="5089376" y="4267200"/>
            <a:ext cx="2851447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13" descr="Ene_2008 013.jpg"/>
          <p:cNvPicPr>
            <a:picLocks noGrp="1" noChangeAspect="1"/>
          </p:cNvPicPr>
          <p:nvPr>
            <p:ph sz="quarter" idx="1"/>
          </p:nvPr>
        </p:nvPicPr>
        <p:blipFill>
          <a:blip r:embed="rId6" cstate="print"/>
          <a:stretch>
            <a:fillRect/>
          </a:stretch>
        </p:blipFill>
        <p:spPr>
          <a:xfrm>
            <a:off x="3276600" y="2971800"/>
            <a:ext cx="1944291" cy="2592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828800"/>
            <a:ext cx="4419600" cy="2133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Area of Pt that can potentially used for electrocatalysis.</a:t>
            </a:r>
          </a:p>
          <a:p>
            <a:pPr eaLnBrk="1" hangingPunct="1"/>
            <a:r>
              <a:rPr lang="en-US" sz="2800" dirty="0" smtClean="0"/>
              <a:t>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3F362-8128-4626-8ABE-933A5F7E821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9" name="Content Placeholder 8" descr="CV for PtFeSWNT H2 adsor.desor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33400" y="1905000"/>
            <a:ext cx="3657600" cy="3949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09600" y="61722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*Shimizu, K. </a:t>
            </a:r>
            <a:r>
              <a:rPr lang="en-US" sz="1400" i="1" dirty="0" smtClean="0"/>
              <a:t>et al.</a:t>
            </a:r>
            <a:r>
              <a:rPr lang="en-US" sz="1400" dirty="0" smtClean="0"/>
              <a:t> </a:t>
            </a:r>
            <a:r>
              <a:rPr lang="en-US" sz="1400" i="1" dirty="0" smtClean="0"/>
              <a:t>Energy &amp; Fuels </a:t>
            </a:r>
            <a:r>
              <a:rPr lang="en-US" sz="1400" b="1" dirty="0" smtClean="0"/>
              <a:t>2008</a:t>
            </a:r>
            <a:r>
              <a:rPr lang="en-US" sz="1400" dirty="0" smtClean="0"/>
              <a:t>, </a:t>
            </a:r>
            <a:r>
              <a:rPr lang="en-US" sz="1400" i="1" dirty="0" smtClean="0"/>
              <a:t>22</a:t>
            </a:r>
            <a:r>
              <a:rPr lang="en-US" sz="1400" dirty="0" smtClean="0"/>
              <a:t>, 2543</a:t>
            </a:r>
          </a:p>
          <a:p>
            <a:r>
              <a:rPr lang="en-US" sz="1400" dirty="0" err="1" smtClean="0"/>
              <a:t>Biegler</a:t>
            </a:r>
            <a:r>
              <a:rPr lang="en-US" sz="1400" dirty="0" smtClean="0"/>
              <a:t>, T.; </a:t>
            </a:r>
            <a:r>
              <a:rPr lang="en-US" sz="1400" i="1" dirty="0" smtClean="0"/>
              <a:t>et al.</a:t>
            </a:r>
            <a:r>
              <a:rPr lang="en-US" sz="1400" dirty="0" smtClean="0"/>
              <a:t> </a:t>
            </a:r>
            <a:r>
              <a:rPr lang="en-US" sz="1400" i="1" dirty="0" smtClean="0"/>
              <a:t>J. </a:t>
            </a:r>
            <a:r>
              <a:rPr lang="en-US" sz="1400" i="1" dirty="0" err="1" smtClean="0"/>
              <a:t>Electroanal</a:t>
            </a:r>
            <a:r>
              <a:rPr lang="en-US" sz="1400" i="1" dirty="0" smtClean="0"/>
              <a:t>. Chem.</a:t>
            </a:r>
            <a:r>
              <a:rPr lang="en-US" sz="1400" dirty="0" smtClean="0"/>
              <a:t> </a:t>
            </a:r>
            <a:r>
              <a:rPr lang="en-US" sz="1400" b="1" dirty="0" smtClean="0"/>
              <a:t>1971</a:t>
            </a:r>
            <a:r>
              <a:rPr lang="en-US" sz="1400" dirty="0" smtClean="0"/>
              <a:t>, </a:t>
            </a:r>
            <a:r>
              <a:rPr lang="en-US" sz="1400" i="1" dirty="0" smtClean="0"/>
              <a:t>29</a:t>
            </a:r>
            <a:r>
              <a:rPr lang="en-US" sz="1400" dirty="0" smtClean="0"/>
              <a:t>, 269-277</a:t>
            </a:r>
            <a:endParaRPr lang="en-US" sz="1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Electroactive Surface Area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143000" y="2514600"/>
            <a:ext cx="1066800" cy="685800"/>
          </a:xfrm>
          <a:prstGeom prst="ellipse">
            <a:avLst/>
          </a:prstGeom>
          <a:noFill/>
          <a:ln>
            <a:solidFill>
              <a:srgbClr val="008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1714500" y="2171700"/>
            <a:ext cx="457200" cy="228600"/>
          </a:xfrm>
          <a:prstGeom prst="straightConnector1">
            <a:avLst/>
          </a:prstGeom>
          <a:ln w="50800">
            <a:solidFill>
              <a:srgbClr val="008A3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0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3057" name="Object 1"/>
          <p:cNvGraphicFramePr>
            <a:graphicFrameLocks noChangeAspect="1"/>
          </p:cNvGraphicFramePr>
          <p:nvPr/>
        </p:nvGraphicFramePr>
        <p:xfrm>
          <a:off x="4876800" y="3124200"/>
          <a:ext cx="2542478" cy="609600"/>
        </p:xfrm>
        <a:graphic>
          <a:graphicData uri="http://schemas.openxmlformats.org/presentationml/2006/ole">
            <p:oleObj spid="_x0000_s173057" name="Equation" r:id="rId4" imgW="1612900" imgH="393700" progId="Equation.3">
              <p:embed/>
            </p:oleObj>
          </a:graphicData>
        </a:graphic>
      </p:graphicFrame>
      <p:graphicFrame>
        <p:nvGraphicFramePr>
          <p:cNvPr id="15" name="Content Placeholder 9"/>
          <p:cNvGraphicFramePr>
            <a:graphicFrameLocks/>
          </p:cNvGraphicFramePr>
          <p:nvPr/>
        </p:nvGraphicFramePr>
        <p:xfrm>
          <a:off x="4495800" y="3886200"/>
          <a:ext cx="4114801" cy="204216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{0E3FDE45-AF77-4B5C-9715-49D594BDF05E}</a:tableStyleId>
              </a:tblPr>
              <a:tblGrid>
                <a:gridCol w="1676400"/>
                <a:gridCol w="986118"/>
                <a:gridCol w="1452283"/>
              </a:tblGrid>
              <a:tr h="4267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Wt % Pt</a:t>
                      </a:r>
                      <a:endParaRPr lang="en-US" sz="16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Area</a:t>
                      </a:r>
                      <a:r>
                        <a:rPr lang="en-US" sz="1600" baseline="0" dirty="0" smtClean="0"/>
                        <a:t> (cm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baseline="0" dirty="0" smtClean="0"/>
                        <a:t>/mg-Pt)</a:t>
                      </a:r>
                      <a:endParaRPr lang="en-US" sz="16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1715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Pt-Fe/SWNT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5.4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1500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1715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Pt/CB E-TEK</a:t>
                      </a:r>
                      <a:endParaRPr lang="en-US" sz="1800" b="1" baseline="300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20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540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1715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Pt/CB E-TEK*</a:t>
                      </a:r>
                      <a:endParaRPr lang="en-US" sz="1800" b="1" baseline="300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91.5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17157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Pt/CNT*</a:t>
                      </a:r>
                      <a:endParaRPr lang="en-US" sz="1800" b="1" baseline="300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17.7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311</a:t>
                      </a:r>
                      <a:endParaRPr lang="en-US" sz="1800" b="1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Cyclic Voltammetric Response for O</a:t>
            </a:r>
            <a:r>
              <a:rPr lang="en-US" baseline="-25000" dirty="0" smtClean="0"/>
              <a:t>2</a:t>
            </a:r>
            <a:r>
              <a:rPr lang="en-US" dirty="0" smtClean="0"/>
              <a:t> reduction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type="tbl" idx="1"/>
          </p:nvPr>
        </p:nvGraphicFramePr>
        <p:xfrm>
          <a:off x="1066800" y="4343400"/>
          <a:ext cx="6172201" cy="2043485"/>
        </p:xfrm>
        <a:graphic>
          <a:graphicData uri="http://schemas.openxmlformats.org/drawingml/2006/table">
            <a:tbl>
              <a:tblPr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{08FB837D-C827-4EFA-A057-4D05807E0F7C}</a:tableStyleId>
              </a:tblPr>
              <a:tblGrid>
                <a:gridCol w="2057400"/>
                <a:gridCol w="1752600"/>
                <a:gridCol w="2362201"/>
              </a:tblGrid>
              <a:tr h="76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156754" marR="156754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Ep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(mV)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156754" marR="156754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Ip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(</a:t>
                      </a: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mA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/mg-Pt)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156754" marR="156754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4240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Pt-Fe/SWNT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56754" marR="156754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472 (± 49)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56754" marR="156754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290 (± 37)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56754" marR="156754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  <a:tr h="763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Pt/CB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E-TEK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56754" marR="156754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495 (± 85)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56754" marR="156754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72 (± 14)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156754" marR="156754" anchor="ctr" horzOverflow="overflow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B8E66-FA75-46D8-9EAF-2C4492363E1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072" name="TextBox 6"/>
          <p:cNvSpPr txBox="1">
            <a:spLocks noChangeArrowheads="1"/>
          </p:cNvSpPr>
          <p:nvPr/>
        </p:nvSpPr>
        <p:spPr bwMode="auto">
          <a:xfrm>
            <a:off x="1371600" y="6324600"/>
            <a:ext cx="22990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( ): standard </a:t>
            </a:r>
            <a:r>
              <a:rPr lang="en-US" sz="1400" dirty="0" smtClean="0"/>
              <a:t>deviation (n &gt; 3)</a:t>
            </a:r>
            <a:endParaRPr lang="en-US" sz="1400" dirty="0"/>
          </a:p>
        </p:txBody>
      </p:sp>
      <p:pic>
        <p:nvPicPr>
          <p:cNvPr id="7" name="Picture 6" descr="CV for Pt-FeSW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676400"/>
            <a:ext cx="2819400" cy="2592029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 descr="CV for PtCBETE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676400"/>
            <a:ext cx="2819400" cy="2592029"/>
          </a:xfrm>
          <a:prstGeom prst="rect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16" name="Group 15"/>
          <p:cNvGrpSpPr/>
          <p:nvPr/>
        </p:nvGrpSpPr>
        <p:grpSpPr>
          <a:xfrm>
            <a:off x="7391400" y="2057400"/>
            <a:ext cx="1247918" cy="584775"/>
            <a:chOff x="7696200" y="4800600"/>
            <a:chExt cx="1247918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7924800" y="4800600"/>
              <a:ext cx="10193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N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 purged</a:t>
              </a:r>
            </a:p>
            <a:p>
              <a:r>
                <a:rPr lang="en-US" sz="1600" dirty="0" smtClean="0"/>
                <a:t>O</a:t>
              </a:r>
              <a:r>
                <a:rPr lang="en-US" sz="1600" baseline="-25000" dirty="0" smtClean="0"/>
                <a:t>2</a:t>
              </a:r>
              <a:r>
                <a:rPr lang="en-US" sz="1600" dirty="0" smtClean="0"/>
                <a:t> purged</a:t>
              </a:r>
              <a:endParaRPr lang="en-US" sz="1600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696200" y="4953000"/>
              <a:ext cx="304800" cy="158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7696200" y="5181600"/>
              <a:ext cx="304800" cy="1588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7620000" y="2667000"/>
            <a:ext cx="1119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1 M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endParaRPr lang="en-US" sz="1600" dirty="0" smtClean="0"/>
          </a:p>
          <a:p>
            <a:r>
              <a:rPr lang="en-US" sz="1600" dirty="0" smtClean="0"/>
              <a:t>50 mV/s</a:t>
            </a:r>
            <a:endParaRPr lang="en-US" sz="1600" dirty="0"/>
          </a:p>
        </p:txBody>
      </p:sp>
      <p:cxnSp>
        <p:nvCxnSpPr>
          <p:cNvPr id="19" name="Straight Arrow Connector 18"/>
          <p:cNvCxnSpPr/>
          <p:nvPr/>
        </p:nvCxnSpPr>
        <p:spPr>
          <a:xfrm rot="10800000" flipV="1">
            <a:off x="6477000" y="22860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3276600" y="2514600"/>
            <a:ext cx="3048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Sweep Voltammetry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3735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Better utilization of Pt than the commercial sample.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E53DD-A7C7-441B-8125-E8FAAE3CAFD6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304800" y="1600200"/>
          <a:ext cx="42672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76600" y="3581400"/>
            <a:ext cx="1295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 M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purged</a:t>
            </a:r>
          </a:p>
          <a:p>
            <a:r>
              <a:rPr lang="en-US" dirty="0" smtClean="0"/>
              <a:t>10 mV/s</a:t>
            </a:r>
          </a:p>
          <a:p>
            <a:r>
              <a:rPr lang="en-US" dirty="0" smtClean="0"/>
              <a:t>500 rpm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CV for PtFeSWNT methanol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3779208" cy="3474433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18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Cyclic Voltammetric Response for Methanol Oxidation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05C-0F24-454F-8A0E-B4C25C475A16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6" name="Content Placeholder 15" descr="CV for PtCBmethanol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86200" y="1828800"/>
            <a:ext cx="3779208" cy="3474433"/>
          </a:xfr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18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pSp>
        <p:nvGrpSpPr>
          <p:cNvPr id="17" name="Group 16"/>
          <p:cNvGrpSpPr/>
          <p:nvPr/>
        </p:nvGrpSpPr>
        <p:grpSpPr>
          <a:xfrm>
            <a:off x="4191000" y="5334000"/>
            <a:ext cx="1977797" cy="584775"/>
            <a:chOff x="7696200" y="4800600"/>
            <a:chExt cx="1977797" cy="584775"/>
          </a:xfrm>
        </p:grpSpPr>
        <p:sp>
          <p:nvSpPr>
            <p:cNvPr id="18" name="TextBox 17"/>
            <p:cNvSpPr txBox="1"/>
            <p:nvPr/>
          </p:nvSpPr>
          <p:spPr>
            <a:xfrm>
              <a:off x="7924800" y="4800600"/>
              <a:ext cx="174919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w/o methanol</a:t>
              </a:r>
            </a:p>
            <a:p>
              <a:r>
                <a:rPr lang="en-US" sz="1600" dirty="0" smtClean="0"/>
                <a:t>w/ 0.1 M methanol</a:t>
              </a:r>
              <a:endParaRPr lang="en-US" sz="16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7696200" y="4953000"/>
              <a:ext cx="304800" cy="1588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696200" y="5181600"/>
              <a:ext cx="304800" cy="1588"/>
            </a:xfrm>
            <a:prstGeom prst="line">
              <a:avLst/>
            </a:prstGeom>
            <a:ln w="317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419600" y="5867400"/>
            <a:ext cx="1119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purged</a:t>
            </a:r>
          </a:p>
          <a:p>
            <a:r>
              <a:rPr lang="en-US" sz="1600" dirty="0" smtClean="0"/>
              <a:t>1 M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SO</a:t>
            </a:r>
            <a:r>
              <a:rPr lang="en-US" sz="1600" baseline="-25000" dirty="0" smtClean="0"/>
              <a:t>4</a:t>
            </a:r>
            <a:endParaRPr lang="en-US" sz="1600" dirty="0" smtClean="0"/>
          </a:p>
          <a:p>
            <a:r>
              <a:rPr lang="en-US" sz="1600" dirty="0" smtClean="0"/>
              <a:t>50 mV/s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86594" y="3199606"/>
            <a:ext cx="457200" cy="1588"/>
          </a:xfrm>
          <a:prstGeom prst="line">
            <a:avLst/>
          </a:prstGeom>
          <a:ln w="5715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DMF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2514600" cy="244679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5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/>
              <a:t>Fuel Crossover</a:t>
            </a:r>
          </a:p>
        </p:txBody>
      </p:sp>
      <p:sp>
        <p:nvSpPr>
          <p:cNvPr id="654340" name="Rectangle 4"/>
          <p:cNvSpPr>
            <a:spLocks noGrp="1" noChangeArrowheads="1"/>
          </p:cNvSpPr>
          <p:nvPr>
            <p:ph idx="1"/>
          </p:nvPr>
        </p:nvSpPr>
        <p:spPr>
          <a:xfrm>
            <a:off x="381000" y="5105400"/>
            <a:ext cx="5943600" cy="990600"/>
          </a:xfrm>
        </p:spPr>
        <p:txBody>
          <a:bodyPr rIns="0"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</a:rPr>
              <a:t>Methanol oxidation occurs at cathode.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Times New Roman" pitchFamily="18" charset="0"/>
              </a:rPr>
              <a:t>De-activate cathode catalyst.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CAAE-F0E0-4EBF-BD56-338CB7198628}" type="slidenum">
              <a:rPr lang="en-US"/>
              <a:pPr/>
              <a:t>24</a:t>
            </a:fld>
            <a:endParaRPr lang="en-US"/>
          </a:p>
        </p:txBody>
      </p:sp>
      <p:sp>
        <p:nvSpPr>
          <p:cNvPr id="654380" name="Rectangle 44"/>
          <p:cNvSpPr>
            <a:spLocks noChangeArrowheads="1"/>
          </p:cNvSpPr>
          <p:nvPr/>
        </p:nvSpPr>
        <p:spPr bwMode="auto">
          <a:xfrm>
            <a:off x="1219200" y="6172200"/>
            <a:ext cx="502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altLang="ja-JP" sz="1600" dirty="0">
                <a:latin typeface="Times New Roman" pitchFamily="18" charset="0"/>
                <a:ea typeface="ＭＳ Ｐゴシック" pitchFamily="34" charset="-128"/>
              </a:rPr>
              <a:t>Meier, F.; et al.; </a:t>
            </a:r>
            <a:r>
              <a:rPr lang="en-US" altLang="ja-JP" sz="1600" i="1" dirty="0">
                <a:latin typeface="Times New Roman" pitchFamily="18" charset="0"/>
                <a:ea typeface="ＭＳ Ｐゴシック" pitchFamily="34" charset="-128"/>
              </a:rPr>
              <a:t>J. </a:t>
            </a:r>
            <a:r>
              <a:rPr lang="en-US" altLang="ja-JP" sz="1600" i="1" dirty="0" err="1">
                <a:latin typeface="Times New Roman" pitchFamily="18" charset="0"/>
                <a:ea typeface="ＭＳ Ｐゴシック" pitchFamily="34" charset="-128"/>
              </a:rPr>
              <a:t>Membr</a:t>
            </a:r>
            <a:r>
              <a:rPr lang="en-US" altLang="ja-JP" sz="1600" i="1" dirty="0">
                <a:latin typeface="Times New Roman" pitchFamily="18" charset="0"/>
                <a:ea typeface="ＭＳ Ｐゴシック" pitchFamily="34" charset="-128"/>
              </a:rPr>
              <a:t>. Sci.</a:t>
            </a:r>
            <a:r>
              <a:rPr lang="en-US" altLang="ja-JP" sz="1600" dirty="0"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US" altLang="ja-JP" sz="1600" b="1" dirty="0">
                <a:latin typeface="Times New Roman" pitchFamily="18" charset="0"/>
                <a:ea typeface="ＭＳ Ｐゴシック" pitchFamily="34" charset="-128"/>
              </a:rPr>
              <a:t>2004</a:t>
            </a:r>
            <a:r>
              <a:rPr lang="en-US" altLang="ja-JP" sz="1600" dirty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altLang="ja-JP" sz="1600" i="1" dirty="0">
                <a:latin typeface="Times New Roman" pitchFamily="18" charset="0"/>
                <a:ea typeface="ＭＳ Ｐゴシック" pitchFamily="34" charset="-128"/>
              </a:rPr>
              <a:t>241</a:t>
            </a:r>
            <a:r>
              <a:rPr lang="en-US" altLang="ja-JP" sz="1600" dirty="0">
                <a:latin typeface="Times New Roman" pitchFamily="18" charset="0"/>
                <a:ea typeface="ＭＳ Ｐゴシック" pitchFamily="34" charset="-128"/>
              </a:rPr>
              <a:t>, 137.</a:t>
            </a:r>
          </a:p>
          <a:p>
            <a:pPr eaLnBrk="1" hangingPunct="1"/>
            <a:r>
              <a:rPr lang="en-US" altLang="ja-JP" sz="1600" dirty="0" err="1">
                <a:latin typeface="Times New Roman" pitchFamily="18" charset="0"/>
                <a:ea typeface="ＭＳ Ｐゴシック" pitchFamily="34" charset="-128"/>
              </a:rPr>
              <a:t>Mauritz</a:t>
            </a:r>
            <a:r>
              <a:rPr lang="en-US" altLang="ja-JP" sz="1600" dirty="0">
                <a:latin typeface="Times New Roman" pitchFamily="18" charset="0"/>
                <a:ea typeface="ＭＳ Ｐゴシック" pitchFamily="34" charset="-128"/>
              </a:rPr>
              <a:t>, K.A.; Moore, R.B.; </a:t>
            </a:r>
            <a:r>
              <a:rPr lang="en-US" altLang="ja-JP" sz="1600" i="1" dirty="0">
                <a:latin typeface="Times New Roman" pitchFamily="18" charset="0"/>
                <a:ea typeface="ＭＳ Ｐゴシック" pitchFamily="34" charset="-128"/>
              </a:rPr>
              <a:t>Chem. Rev.</a:t>
            </a:r>
            <a:r>
              <a:rPr lang="en-US" altLang="ja-JP" sz="1600" b="1" dirty="0">
                <a:latin typeface="Times New Roman" pitchFamily="18" charset="0"/>
                <a:ea typeface="ＭＳ Ｐゴシック" pitchFamily="34" charset="-128"/>
              </a:rPr>
              <a:t>2004</a:t>
            </a:r>
            <a:r>
              <a:rPr lang="en-US" altLang="ja-JP" sz="1600" dirty="0"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US" altLang="ja-JP" sz="1600" i="1" dirty="0">
                <a:latin typeface="Times New Roman" pitchFamily="18" charset="0"/>
                <a:ea typeface="ＭＳ Ｐゴシック" pitchFamily="34" charset="-128"/>
              </a:rPr>
              <a:t>104</a:t>
            </a:r>
            <a:r>
              <a:rPr lang="en-US" altLang="ja-JP" sz="1600" dirty="0">
                <a:latin typeface="Times New Roman" pitchFamily="18" charset="0"/>
                <a:ea typeface="ＭＳ Ｐゴシック" pitchFamily="34" charset="-128"/>
              </a:rPr>
              <a:t>, 4535.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4267200" y="1676400"/>
            <a:ext cx="4063350" cy="2895600"/>
            <a:chOff x="28594570" y="14173200"/>
            <a:chExt cx="5847830" cy="4495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grpSpPr>
        <p:grpSp>
          <p:nvGrpSpPr>
            <p:cNvPr id="43" name="Group 438"/>
            <p:cNvGrpSpPr/>
            <p:nvPr/>
          </p:nvGrpSpPr>
          <p:grpSpPr>
            <a:xfrm>
              <a:off x="28594570" y="14173200"/>
              <a:ext cx="5847830" cy="4495800"/>
              <a:chOff x="28670770" y="13716000"/>
              <a:chExt cx="5847830" cy="4495800"/>
            </a:xfrm>
          </p:grpSpPr>
          <p:sp>
            <p:nvSpPr>
              <p:cNvPr id="46" name="Rounded Rectangle 45"/>
              <p:cNvSpPr/>
              <p:nvPr/>
            </p:nvSpPr>
            <p:spPr>
              <a:xfrm>
                <a:off x="28803600" y="13716000"/>
                <a:ext cx="5715000" cy="4495800"/>
              </a:xfrm>
              <a:prstGeom prst="roundRect">
                <a:avLst/>
              </a:prstGeom>
              <a:solidFill>
                <a:schemeClr val="bg1">
                  <a:alpha val="45000"/>
                </a:schemeClr>
              </a:solidFill>
              <a:ln w="50800"/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6" descr="Small grid"/>
              <p:cNvSpPr>
                <a:spLocks noChangeArrowheads="1"/>
              </p:cNvSpPr>
              <p:nvPr/>
            </p:nvSpPr>
            <p:spPr bwMode="auto">
              <a:xfrm>
                <a:off x="29870400" y="13868400"/>
                <a:ext cx="533400" cy="3733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7" descr="Brown marble"/>
              <p:cNvSpPr>
                <a:spLocks noChangeArrowheads="1"/>
              </p:cNvSpPr>
              <p:nvPr/>
            </p:nvSpPr>
            <p:spPr bwMode="auto">
              <a:xfrm>
                <a:off x="30403800" y="14249400"/>
                <a:ext cx="381000" cy="304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8" descr="Small grid"/>
              <p:cNvSpPr>
                <a:spLocks noChangeArrowheads="1"/>
              </p:cNvSpPr>
              <p:nvPr/>
            </p:nvSpPr>
            <p:spPr bwMode="auto">
              <a:xfrm>
                <a:off x="32766000" y="13868400"/>
                <a:ext cx="533400" cy="37338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9" descr="Brown marble"/>
              <p:cNvSpPr>
                <a:spLocks noChangeArrowheads="1"/>
              </p:cNvSpPr>
              <p:nvPr/>
            </p:nvSpPr>
            <p:spPr bwMode="auto">
              <a:xfrm>
                <a:off x="32461200" y="14249400"/>
                <a:ext cx="304800" cy="304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10" descr="Bouquet"/>
              <p:cNvSpPr>
                <a:spLocks noChangeArrowheads="1"/>
              </p:cNvSpPr>
              <p:nvPr/>
            </p:nvSpPr>
            <p:spPr bwMode="auto">
              <a:xfrm>
                <a:off x="30784800" y="14020800"/>
                <a:ext cx="1676400" cy="3429000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anchor="ctr"/>
              <a:lstStyle/>
              <a:p>
                <a:pPr algn="ctr" eaLnBrk="1" hangingPunct="1"/>
                <a:endParaRPr lang="en-US">
                  <a:latin typeface="Times New Roman" pitchFamily="18" charset="0"/>
                </a:endParaRPr>
              </a:p>
            </p:txBody>
          </p:sp>
          <p:sp>
            <p:nvSpPr>
              <p:cNvPr id="52" name="Line 15"/>
              <p:cNvSpPr>
                <a:spLocks noChangeShapeType="1"/>
              </p:cNvSpPr>
              <p:nvPr/>
            </p:nvSpPr>
            <p:spPr bwMode="auto">
              <a:xfrm>
                <a:off x="29565600" y="14630400"/>
                <a:ext cx="990600" cy="1588"/>
              </a:xfrm>
              <a:prstGeom prst="line">
                <a:avLst/>
              </a:prstGeom>
              <a:noFill/>
              <a:ln w="508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16"/>
              <p:cNvSpPr txBox="1">
                <a:spLocks noChangeArrowheads="1"/>
              </p:cNvSpPr>
              <p:nvPr/>
            </p:nvSpPr>
            <p:spPr bwMode="auto">
              <a:xfrm>
                <a:off x="28670770" y="14935200"/>
                <a:ext cx="809938" cy="1922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eaVert" wrap="none">
                <a:spAutoFit/>
              </a:bodyPr>
              <a:lstStyle/>
              <a:p>
                <a:pPr eaLnBrk="1" hangingPunct="1"/>
                <a:r>
                  <a:rPr lang="en-US" sz="2800" dirty="0" smtClean="0">
                    <a:latin typeface="Times New Roman" pitchFamily="18" charset="0"/>
                  </a:rPr>
                  <a:t>Methanol</a:t>
                </a:r>
                <a:endParaRPr lang="en-US" sz="2800" dirty="0">
                  <a:latin typeface="Times New Roman" pitchFamily="18" charset="0"/>
                </a:endParaRPr>
              </a:p>
            </p:txBody>
          </p:sp>
          <p:sp>
            <p:nvSpPr>
              <p:cNvPr id="54" name="Text Box 17"/>
              <p:cNvSpPr txBox="1">
                <a:spLocks noChangeArrowheads="1"/>
              </p:cNvSpPr>
              <p:nvPr/>
            </p:nvSpPr>
            <p:spPr bwMode="auto">
              <a:xfrm>
                <a:off x="31089600" y="17449801"/>
                <a:ext cx="1215330" cy="686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dirty="0">
                    <a:latin typeface="Times New Roman" pitchFamily="18" charset="0"/>
                  </a:rPr>
                  <a:t>PEM</a:t>
                </a:r>
              </a:p>
            </p:txBody>
          </p:sp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 flipV="1">
                <a:off x="29641800" y="16337281"/>
                <a:ext cx="2819400" cy="45719"/>
              </a:xfrm>
              <a:prstGeom prst="line">
                <a:avLst/>
              </a:prstGeom>
              <a:noFill/>
              <a:ln w="47625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6" name="Text Box 27"/>
              <p:cNvSpPr txBox="1">
                <a:spLocks noChangeArrowheads="1"/>
              </p:cNvSpPr>
              <p:nvPr/>
            </p:nvSpPr>
            <p:spPr bwMode="auto">
              <a:xfrm>
                <a:off x="33609125" y="15392400"/>
                <a:ext cx="809938" cy="749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vert="eaVert" wrap="none">
                <a:spAutoFit/>
              </a:bodyPr>
              <a:lstStyle/>
              <a:p>
                <a:pPr eaLnBrk="1" hangingPunct="1"/>
                <a:r>
                  <a:rPr lang="en-US" sz="2800" dirty="0">
                    <a:latin typeface="Times New Roman" pitchFamily="18" charset="0"/>
                  </a:rPr>
                  <a:t>Air</a:t>
                </a:r>
              </a:p>
            </p:txBody>
          </p:sp>
          <p:sp>
            <p:nvSpPr>
              <p:cNvPr id="57" name="Line 34"/>
              <p:cNvSpPr>
                <a:spLocks noChangeShapeType="1"/>
              </p:cNvSpPr>
              <p:nvPr/>
            </p:nvSpPr>
            <p:spPr bwMode="auto">
              <a:xfrm>
                <a:off x="31775400" y="15773400"/>
                <a:ext cx="495300" cy="15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58" name="Text Box 40"/>
              <p:cNvSpPr txBox="1">
                <a:spLocks noChangeArrowheads="1"/>
              </p:cNvSpPr>
              <p:nvPr/>
            </p:nvSpPr>
            <p:spPr bwMode="auto">
              <a:xfrm>
                <a:off x="29413200" y="17525998"/>
                <a:ext cx="1592879" cy="60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latin typeface="Times New Roman" pitchFamily="18" charset="0"/>
                  </a:rPr>
                  <a:t>(Anode)</a:t>
                </a:r>
              </a:p>
            </p:txBody>
          </p:sp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32385000" y="17525998"/>
                <a:ext cx="1860750" cy="605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latin typeface="Times New Roman" pitchFamily="18" charset="0"/>
                  </a:rPr>
                  <a:t>(Cathode)</a:t>
                </a:r>
              </a:p>
            </p:txBody>
          </p:sp>
          <p:sp>
            <p:nvSpPr>
              <p:cNvPr id="60" name="Line 47"/>
              <p:cNvSpPr>
                <a:spLocks noChangeShapeType="1"/>
              </p:cNvSpPr>
              <p:nvPr/>
            </p:nvSpPr>
            <p:spPr bwMode="auto">
              <a:xfrm>
                <a:off x="31775400" y="14706600"/>
                <a:ext cx="495300" cy="15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1" name="Text Box 50"/>
              <p:cNvSpPr txBox="1">
                <a:spLocks noChangeArrowheads="1"/>
              </p:cNvSpPr>
              <p:nvPr/>
            </p:nvSpPr>
            <p:spPr bwMode="auto">
              <a:xfrm>
                <a:off x="30861000" y="14401800"/>
                <a:ext cx="99060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lIns="0" tIns="0" rIns="0" bIns="0">
                <a:spAutoFit/>
              </a:bodyPr>
              <a:lstStyle/>
              <a:p>
                <a:pPr eaLnBrk="1" hangingPunct="1"/>
                <a:r>
                  <a:rPr lang="en-US" sz="2400" dirty="0" smtClean="0">
                    <a:latin typeface="Times New Roman" pitchFamily="18" charset="0"/>
                  </a:rPr>
                  <a:t>H</a:t>
                </a:r>
                <a:r>
                  <a:rPr lang="en-US" sz="2400" baseline="-25000" dirty="0" smtClean="0">
                    <a:latin typeface="Times New Roman" pitchFamily="18" charset="0"/>
                  </a:rPr>
                  <a:t>3</a:t>
                </a:r>
                <a:r>
                  <a:rPr lang="en-US" sz="2400" dirty="0" smtClean="0">
                    <a:latin typeface="Times New Roman" pitchFamily="18" charset="0"/>
                  </a:rPr>
                  <a:t>O</a:t>
                </a:r>
                <a:r>
                  <a:rPr lang="en-US" sz="2400" baseline="30000" dirty="0" smtClean="0">
                    <a:latin typeface="Times New Roman" pitchFamily="18" charset="0"/>
                  </a:rPr>
                  <a:t>+</a:t>
                </a:r>
                <a:endParaRPr lang="en-US" sz="2400" baseline="30000" dirty="0">
                  <a:latin typeface="Times New Roman" pitchFamily="18" charset="0"/>
                </a:endParaRPr>
              </a:p>
            </p:txBody>
          </p:sp>
          <p:sp>
            <p:nvSpPr>
              <p:cNvPr id="62" name="Line 34"/>
              <p:cNvSpPr>
                <a:spLocks noChangeShapeType="1"/>
              </p:cNvSpPr>
              <p:nvPr/>
            </p:nvSpPr>
            <p:spPr bwMode="auto">
              <a:xfrm>
                <a:off x="31927800" y="16840200"/>
                <a:ext cx="495300" cy="158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3" name="Line 19"/>
              <p:cNvSpPr>
                <a:spLocks noChangeShapeType="1"/>
              </p:cNvSpPr>
              <p:nvPr/>
            </p:nvSpPr>
            <p:spPr bwMode="auto">
              <a:xfrm flipV="1">
                <a:off x="29641800" y="15011400"/>
                <a:ext cx="2819400" cy="45719"/>
              </a:xfrm>
              <a:prstGeom prst="line">
                <a:avLst/>
              </a:prstGeom>
              <a:noFill/>
              <a:ln w="47625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64" name="Line 15"/>
              <p:cNvSpPr>
                <a:spLocks noChangeShapeType="1"/>
              </p:cNvSpPr>
              <p:nvPr/>
            </p:nvSpPr>
            <p:spPr bwMode="auto">
              <a:xfrm>
                <a:off x="29489400" y="15621000"/>
                <a:ext cx="990600" cy="1588"/>
              </a:xfrm>
              <a:prstGeom prst="line">
                <a:avLst/>
              </a:prstGeom>
              <a:noFill/>
              <a:ln w="508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5"/>
              <p:cNvSpPr>
                <a:spLocks noChangeShapeType="1"/>
              </p:cNvSpPr>
              <p:nvPr/>
            </p:nvSpPr>
            <p:spPr bwMode="auto">
              <a:xfrm>
                <a:off x="29489400" y="16840200"/>
                <a:ext cx="990600" cy="1588"/>
              </a:xfrm>
              <a:prstGeom prst="line">
                <a:avLst/>
              </a:prstGeom>
              <a:noFill/>
              <a:ln w="50800">
                <a:solidFill>
                  <a:srgbClr val="00B050"/>
                </a:solidFill>
                <a:round/>
                <a:headEnd/>
                <a:tailEnd type="triangl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 rot="10800000">
                <a:off x="32613600" y="14554200"/>
                <a:ext cx="990600" cy="158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rot="10800000">
                <a:off x="32537400" y="15392400"/>
                <a:ext cx="1066800" cy="158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rot="10800000">
                <a:off x="32613600" y="16230600"/>
                <a:ext cx="990600" cy="158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10800000">
                <a:off x="32537400" y="16992600"/>
                <a:ext cx="1143000" cy="1588"/>
              </a:xfrm>
              <a:prstGeom prst="straightConnector1">
                <a:avLst/>
              </a:prstGeom>
              <a:ln w="50800">
                <a:solidFill>
                  <a:srgbClr val="FF0000"/>
                </a:solidFill>
                <a:tailEnd type="arrow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 Box 50"/>
            <p:cNvSpPr txBox="1">
              <a:spLocks noChangeArrowheads="1"/>
            </p:cNvSpPr>
            <p:nvPr/>
          </p:nvSpPr>
          <p:spPr bwMode="auto">
            <a:xfrm>
              <a:off x="30784800" y="15925800"/>
              <a:ext cx="9906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lang="en-US" sz="2400" dirty="0" smtClean="0">
                  <a:latin typeface="Times New Roman" pitchFamily="18" charset="0"/>
                </a:rPr>
                <a:t>H</a:t>
              </a:r>
              <a:r>
                <a:rPr lang="en-US" sz="2400" baseline="-25000" dirty="0" smtClean="0">
                  <a:latin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</a:rPr>
                <a:t>O</a:t>
              </a:r>
              <a:r>
                <a:rPr lang="en-US" sz="2400" baseline="30000" dirty="0" smtClean="0">
                  <a:latin typeface="Times New Roman" pitchFamily="18" charset="0"/>
                </a:rPr>
                <a:t>+</a:t>
              </a:r>
              <a:endParaRPr lang="en-US" sz="2400" baseline="30000" dirty="0">
                <a:latin typeface="Times New Roman" pitchFamily="18" charset="0"/>
              </a:endParaRPr>
            </a:p>
          </p:txBody>
        </p:sp>
        <p:sp>
          <p:nvSpPr>
            <p:cNvPr id="45" name="Text Box 50"/>
            <p:cNvSpPr txBox="1">
              <a:spLocks noChangeArrowheads="1"/>
            </p:cNvSpPr>
            <p:nvPr/>
          </p:nvSpPr>
          <p:spPr bwMode="auto">
            <a:xfrm>
              <a:off x="30937200" y="16992599"/>
              <a:ext cx="990600" cy="484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>
              <a:spAutoFit/>
            </a:bodyPr>
            <a:lstStyle/>
            <a:p>
              <a:pPr eaLnBrk="1" hangingPunct="1"/>
              <a:r>
                <a:rPr lang="en-US" sz="2400" dirty="0" smtClean="0">
                  <a:latin typeface="Times New Roman" pitchFamily="18" charset="0"/>
                </a:rPr>
                <a:t>H</a:t>
              </a:r>
              <a:r>
                <a:rPr lang="en-US" sz="2400" baseline="-25000" dirty="0" smtClean="0">
                  <a:latin typeface="Times New Roman" pitchFamily="18" charset="0"/>
                </a:rPr>
                <a:t>3</a:t>
              </a:r>
              <a:r>
                <a:rPr lang="en-US" sz="2400" dirty="0" smtClean="0">
                  <a:latin typeface="Times New Roman" pitchFamily="18" charset="0"/>
                </a:rPr>
                <a:t>O</a:t>
              </a:r>
              <a:r>
                <a:rPr lang="en-US" sz="2400" baseline="30000" dirty="0" smtClean="0">
                  <a:latin typeface="Times New Roman" pitchFamily="18" charset="0"/>
                </a:rPr>
                <a:t>+</a:t>
              </a:r>
              <a:endParaRPr lang="en-US" sz="2400" baseline="30000" dirty="0">
                <a:latin typeface="Times New Roman" pitchFamily="18" charset="0"/>
              </a:endParaRPr>
            </a:p>
          </p:txBody>
        </p:sp>
      </p:grpSp>
      <p:sp>
        <p:nvSpPr>
          <p:cNvPr id="108" name="Notched Right Arrow 107"/>
          <p:cNvSpPr/>
          <p:nvPr/>
        </p:nvSpPr>
        <p:spPr>
          <a:xfrm rot="1107374">
            <a:off x="2296895" y="2545015"/>
            <a:ext cx="177251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379" name="Oval 43"/>
          <p:cNvSpPr>
            <a:spLocks noChangeArrowheads="1"/>
          </p:cNvSpPr>
          <p:nvPr/>
        </p:nvSpPr>
        <p:spPr bwMode="auto">
          <a:xfrm>
            <a:off x="990600" y="2133600"/>
            <a:ext cx="1066800" cy="838200"/>
          </a:xfrm>
          <a:prstGeom prst="ellipse">
            <a:avLst/>
          </a:prstGeom>
          <a:noFill/>
          <a:ln w="50800">
            <a:solidFill>
              <a:srgbClr val="007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ight Arrow 36"/>
          <p:cNvSpPr/>
          <p:nvPr/>
        </p:nvSpPr>
        <p:spPr>
          <a:xfrm>
            <a:off x="6172200" y="54102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705600" y="5410200"/>
            <a:ext cx="2106667" cy="523220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Potential loss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4495800" y="4648200"/>
            <a:ext cx="3692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PEM: Polymer Electrolyte Membrane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477962"/>
          </a:xfrm>
        </p:spPr>
        <p:txBody>
          <a:bodyPr/>
          <a:lstStyle/>
          <a:p>
            <a:pPr eaLnBrk="1" hangingPunct="1"/>
            <a:r>
              <a:rPr lang="en-US" dirty="0" smtClean="0"/>
              <a:t>Interference of Methanol in O</a:t>
            </a:r>
            <a:r>
              <a:rPr lang="en-US" baseline="-25000" dirty="0" smtClean="0"/>
              <a:t>2</a:t>
            </a:r>
            <a:r>
              <a:rPr lang="en-US" dirty="0" smtClean="0"/>
              <a:t> Reduction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05C-0F24-454F-8A0E-B4C25C475A1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343400" y="2209800"/>
            <a:ext cx="4495800" cy="3505200"/>
          </a:xfrm>
        </p:spPr>
        <p:txBody>
          <a:bodyPr/>
          <a:lstStyle/>
          <a:p>
            <a:r>
              <a:rPr lang="en-US" dirty="0" smtClean="0"/>
              <a:t>0.1 M methanol was added.</a:t>
            </a:r>
          </a:p>
          <a:p>
            <a:r>
              <a:rPr lang="en-US" dirty="0" smtClean="0"/>
              <a:t>Average current losses</a:t>
            </a:r>
          </a:p>
          <a:p>
            <a:pPr lvl="1"/>
            <a:r>
              <a:rPr lang="en-US" dirty="0" smtClean="0"/>
              <a:t>16 % by Pt-Fe/SWNT.</a:t>
            </a:r>
          </a:p>
          <a:p>
            <a:pPr lvl="1"/>
            <a:r>
              <a:rPr lang="en-US" dirty="0" smtClean="0"/>
              <a:t>40 % by Pt/CB.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Seems like it is fuel selective.</a:t>
            </a:r>
            <a:endParaRPr lang="en-US" dirty="0"/>
          </a:p>
        </p:txBody>
      </p:sp>
      <p:pic>
        <p:nvPicPr>
          <p:cNvPr id="7" name="Content Placeholder 6" descr="Chrono current ratio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1000" y="2133600"/>
            <a:ext cx="3886200" cy="3593564"/>
          </a:xfrm>
          <a:prstGeom prst="rect">
            <a:avLst/>
          </a:prstGeom>
          <a:ln w="101600" cap="sq" cmpd="thickThin">
            <a:solidFill>
              <a:schemeClr val="tx1"/>
            </a:solidFill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457200" y="3352800"/>
            <a:ext cx="4943982" cy="3112532"/>
            <a:chOff x="381000" y="3429000"/>
            <a:chExt cx="4943982" cy="3112532"/>
          </a:xfrm>
        </p:grpSpPr>
        <p:sp>
          <p:nvSpPr>
            <p:cNvPr id="6" name="Oval 5"/>
            <p:cNvSpPr/>
            <p:nvPr/>
          </p:nvSpPr>
          <p:spPr>
            <a:xfrm>
              <a:off x="381000" y="3429000"/>
              <a:ext cx="457200" cy="60960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>
              <a:stCxn id="6" idx="4"/>
            </p:cNvCxnSpPr>
            <p:nvPr/>
          </p:nvCxnSpPr>
          <p:spPr>
            <a:xfrm rot="5400000">
              <a:off x="-457200" y="5105400"/>
              <a:ext cx="2133600" cy="1588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81000" y="6172200"/>
              <a:ext cx="4943982" cy="369332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</a:t>
              </a:r>
              <a:r>
                <a:rPr lang="en-US" dirty="0" smtClean="0"/>
                <a:t>/i</a:t>
              </a:r>
              <a:r>
                <a:rPr lang="en-US" baseline="-25000" dirty="0" smtClean="0"/>
                <a:t>0</a:t>
              </a:r>
              <a:r>
                <a:rPr lang="en-US" dirty="0" smtClean="0"/>
                <a:t> = (current w/ methanol)/(current w/o methanol)</a:t>
              </a:r>
              <a:endParaRPr lang="en-US" dirty="0"/>
            </a:p>
          </p:txBody>
        </p:sp>
      </p:grpSp>
      <p:sp>
        <p:nvSpPr>
          <p:cNvPr id="15" name="Down Arrow 14"/>
          <p:cNvSpPr/>
          <p:nvPr/>
        </p:nvSpPr>
        <p:spPr>
          <a:xfrm>
            <a:off x="6096000" y="4572000"/>
            <a:ext cx="533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&amp; How 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/>
          <a:lstStyle/>
          <a:p>
            <a:pPr algn="l"/>
            <a:r>
              <a:rPr lang="en-US" dirty="0" err="1" smtClean="0"/>
              <a:t>Tafel</a:t>
            </a:r>
            <a:r>
              <a:rPr lang="en-US" dirty="0" smtClean="0"/>
              <a:t> Plot</a:t>
            </a:r>
          </a:p>
          <a:p>
            <a:pPr algn="l"/>
            <a:r>
              <a:rPr lang="en-US" dirty="0" smtClean="0"/>
              <a:t>Electrochemical Impedance Spectroscopy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26</a:t>
            </a:fld>
            <a:endParaRPr lang="en-US"/>
          </a:p>
        </p:txBody>
      </p:sp>
      <p:cxnSp>
        <p:nvCxnSpPr>
          <p:cNvPr id="8" name="Straight Connector 7"/>
          <p:cNvCxnSpPr>
            <a:endCxn id="7" idx="3"/>
          </p:cNvCxnSpPr>
          <p:nvPr/>
        </p:nvCxnSpPr>
        <p:spPr>
          <a:xfrm flipV="1">
            <a:off x="533400" y="4762500"/>
            <a:ext cx="8001000" cy="38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Tafel</a:t>
            </a:r>
            <a:r>
              <a:rPr lang="en-US" dirty="0" smtClean="0"/>
              <a:t> Analysis for Reaction Kinetics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752600"/>
            <a:ext cx="3733800" cy="4373563"/>
          </a:xfrm>
        </p:spPr>
        <p:txBody>
          <a:bodyPr/>
          <a:lstStyle/>
          <a:p>
            <a:r>
              <a:rPr lang="en-US" sz="2400" dirty="0" smtClean="0"/>
              <a:t>E vs. </a:t>
            </a:r>
            <a:r>
              <a:rPr lang="en-US" sz="2400" dirty="0" err="1" smtClean="0"/>
              <a:t>ln</a:t>
            </a:r>
            <a:r>
              <a:rPr lang="en-US" sz="2400" dirty="0" smtClean="0"/>
              <a:t> |</a:t>
            </a:r>
            <a:r>
              <a:rPr lang="en-US" sz="2400" dirty="0" err="1" smtClean="0"/>
              <a:t>i</a:t>
            </a:r>
            <a:r>
              <a:rPr lang="en-US" sz="2400" dirty="0" smtClean="0"/>
              <a:t>|</a:t>
            </a:r>
          </a:p>
          <a:p>
            <a:r>
              <a:rPr lang="en-US" sz="2400" dirty="0" smtClean="0"/>
              <a:t>Often used in Corrosion studies.</a:t>
            </a:r>
          </a:p>
          <a:p>
            <a:r>
              <a:rPr lang="en-US" sz="2400" dirty="0" smtClean="0"/>
              <a:t>E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’ is zero </a:t>
            </a:r>
            <a:r>
              <a:rPr lang="en-US" sz="2400" dirty="0" err="1" smtClean="0"/>
              <a:t>overpotential</a:t>
            </a:r>
            <a:r>
              <a:rPr lang="en-US" sz="2400" dirty="0" smtClean="0"/>
              <a:t> (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app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alibri"/>
              </a:rPr>
              <a:t>—</a:t>
            </a:r>
            <a:r>
              <a:rPr lang="en-US" sz="2400" dirty="0" smtClean="0"/>
              <a:t> E</a:t>
            </a:r>
            <a:r>
              <a:rPr lang="en-US" sz="2400" baseline="30000" dirty="0" smtClean="0"/>
              <a:t>0’</a:t>
            </a:r>
            <a:r>
              <a:rPr lang="en-US" sz="2400" dirty="0" smtClean="0"/>
              <a:t> = 0) </a:t>
            </a:r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smtClean="0"/>
              <a:t> the onset potential.</a:t>
            </a:r>
          </a:p>
          <a:p>
            <a:r>
              <a:rPr lang="en-US" sz="2400" dirty="0" smtClean="0"/>
              <a:t>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is the exchange current. (i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l-GR" sz="2400" dirty="0" smtClean="0"/>
              <a:t>α</a:t>
            </a:r>
            <a:r>
              <a:rPr lang="en-US" sz="2400" dirty="0" smtClean="0"/>
              <a:t> </a:t>
            </a:r>
            <a:r>
              <a:rPr lang="en-US" sz="2400" dirty="0" err="1" smtClean="0"/>
              <a:t>kC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476250"/>
          </a:xfrm>
        </p:spPr>
        <p:txBody>
          <a:bodyPr/>
          <a:lstStyle/>
          <a:p>
            <a:fld id="{8851A05C-0F24-454F-8A0E-B4C25C475A16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114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Oval 13"/>
          <p:cNvSpPr/>
          <p:nvPr/>
        </p:nvSpPr>
        <p:spPr>
          <a:xfrm>
            <a:off x="3124200" y="5029200"/>
            <a:ext cx="155276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24000" y="1981200"/>
            <a:ext cx="4572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traight Connector 21"/>
          <p:cNvSpPr/>
          <p:nvPr/>
        </p:nvSpPr>
        <p:spPr>
          <a:xfrm rot="16200000" flipH="1">
            <a:off x="1912908" y="2354292"/>
            <a:ext cx="2057401" cy="85401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Straight Connector 22"/>
          <p:cNvSpPr/>
          <p:nvPr/>
        </p:nvSpPr>
        <p:spPr>
          <a:xfrm rot="10800000" flipV="1">
            <a:off x="2667000" y="3200400"/>
            <a:ext cx="1475115" cy="380999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295400" y="2743200"/>
            <a:ext cx="1938069" cy="762000"/>
            <a:chOff x="1295400" y="2743200"/>
            <a:chExt cx="1938069" cy="762000"/>
          </a:xfrm>
        </p:grpSpPr>
        <p:sp>
          <p:nvSpPr>
            <p:cNvPr id="7" name="TextBox 6"/>
            <p:cNvSpPr txBox="1"/>
            <p:nvPr/>
          </p:nvSpPr>
          <p:spPr>
            <a:xfrm>
              <a:off x="1447800" y="2743200"/>
              <a:ext cx="659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ln</a:t>
              </a:r>
              <a:r>
                <a:rPr lang="en-US" dirty="0" smtClean="0"/>
                <a:t>(i</a:t>
              </a:r>
              <a:r>
                <a:rPr lang="en-US" baseline="-25000" dirty="0" smtClean="0"/>
                <a:t>0</a:t>
              </a:r>
              <a:r>
                <a:rPr lang="en-US" dirty="0" smtClean="0"/>
                <a:t>)</a:t>
              </a:r>
              <a:endParaRPr lang="en-US" dirty="0"/>
            </a:p>
          </p:txBody>
        </p:sp>
        <p:sp>
          <p:nvSpPr>
            <p:cNvPr id="24" name="Straight Arrow Connector 23"/>
            <p:cNvSpPr/>
            <p:nvPr/>
          </p:nvSpPr>
          <p:spPr>
            <a:xfrm rot="10800000">
              <a:off x="1447800" y="3429000"/>
              <a:ext cx="1785669" cy="1589"/>
            </a:xfrm>
            <a:prstGeom prst="straightConnector1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Straight Connector 24"/>
            <p:cNvSpPr/>
            <p:nvPr/>
          </p:nvSpPr>
          <p:spPr>
            <a:xfrm rot="5400000">
              <a:off x="1297556" y="3122044"/>
              <a:ext cx="381000" cy="2329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1295400" y="3352800"/>
              <a:ext cx="155276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99606" y="3505994"/>
            <a:ext cx="988164" cy="1600200"/>
            <a:chOff x="3199606" y="3505994"/>
            <a:chExt cx="988164" cy="1600200"/>
          </a:xfrm>
        </p:grpSpPr>
        <p:cxnSp>
          <p:nvCxnSpPr>
            <p:cNvPr id="16" name="Straight Connector 15"/>
            <p:cNvCxnSpPr/>
            <p:nvPr/>
          </p:nvCxnSpPr>
          <p:spPr>
            <a:xfrm rot="5400000" flipH="1" flipV="1">
              <a:off x="3303119" y="4621681"/>
              <a:ext cx="358682" cy="5641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733800" y="4419600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0’</a:t>
              </a:r>
              <a:endParaRPr lang="en-US" baseline="300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rot="5400000">
              <a:off x="2400300" y="4305300"/>
              <a:ext cx="1600200" cy="1588"/>
            </a:xfrm>
            <a:prstGeom prst="straightConnector1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3581400" y="3733800"/>
            <a:ext cx="1295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 M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purged</a:t>
            </a:r>
          </a:p>
          <a:p>
            <a:r>
              <a:rPr lang="en-US" dirty="0" smtClean="0"/>
              <a:t>1 mV/s</a:t>
            </a:r>
          </a:p>
          <a:p>
            <a:r>
              <a:rPr lang="en-US" dirty="0" smtClean="0"/>
              <a:t>500 rpm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Tafel</a:t>
            </a:r>
            <a:r>
              <a:rPr lang="en-US" dirty="0" smtClean="0"/>
              <a:t> Analysis for Reaction Kinetics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3810000"/>
            <a:ext cx="3886200" cy="2133600"/>
          </a:xfrm>
        </p:spPr>
        <p:txBody>
          <a:bodyPr/>
          <a:lstStyle/>
          <a:p>
            <a:r>
              <a:rPr lang="en-US" dirty="0" smtClean="0"/>
              <a:t>Pt-Fe/SWNT has  slower rate of reaction than the commercial catalyst. (!?)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05C-0F24-454F-8A0E-B4C25C475A16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6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581400" y="3733800"/>
            <a:ext cx="129540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1 M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</a:p>
          <a:p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purged</a:t>
            </a:r>
          </a:p>
          <a:p>
            <a:r>
              <a:rPr lang="en-US" dirty="0" smtClean="0"/>
              <a:t>1 mV/s</a:t>
            </a:r>
          </a:p>
          <a:p>
            <a:r>
              <a:rPr lang="en-US" dirty="0" smtClean="0"/>
              <a:t>500 rpm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495800" y="2362200"/>
          <a:ext cx="4419600" cy="11074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524000"/>
                <a:gridCol w="13716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r>
                        <a:rPr lang="en-US" baseline="30000" dirty="0" smtClean="0"/>
                        <a:t>0’ </a:t>
                      </a:r>
                      <a:r>
                        <a:rPr lang="en-US" baseline="0" dirty="0" smtClean="0"/>
                        <a:t> (mV)</a:t>
                      </a:r>
                      <a:endParaRPr lang="en-US" baseline="3000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(A</a:t>
                      </a:r>
                      <a:r>
                        <a:rPr lang="en-US" baseline="0" dirty="0" smtClean="0"/>
                        <a:t>)</a:t>
                      </a:r>
                      <a:endParaRPr lang="en-US" baseline="0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Pt-Fe/SWNT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668 (± 28) 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1.48 (± 0.32) 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Pt/CB E-TEK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713 (± 23) 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2.26 (± 0.25)</a:t>
                      </a:r>
                      <a:endParaRPr lang="en-US" dirty="0"/>
                    </a:p>
                  </a:txBody>
                  <a:tcP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Galvanic deposition of Pt using the pre-existing Fe as the core metal is possible.</a:t>
            </a:r>
          </a:p>
          <a:p>
            <a:pPr eaLnBrk="1" hangingPunct="1"/>
            <a:r>
              <a:rPr lang="en-US" dirty="0" smtClean="0"/>
              <a:t>Cyclic voltammetry is the cheapest and fastest way of identify Pt.</a:t>
            </a:r>
          </a:p>
          <a:p>
            <a:pPr eaLnBrk="1" hangingPunct="1"/>
            <a:r>
              <a:rPr lang="en-US" dirty="0" smtClean="0"/>
              <a:t>Larger Electroactive surface area.</a:t>
            </a:r>
          </a:p>
          <a:p>
            <a:pPr eaLnBrk="1" hangingPunct="1"/>
            <a:r>
              <a:rPr lang="en-US" dirty="0" smtClean="0"/>
              <a:t>Higher activity towards oxygen reduction.</a:t>
            </a:r>
          </a:p>
          <a:p>
            <a:pPr lvl="1" eaLnBrk="1" hangingPunct="1">
              <a:buNone/>
            </a:pPr>
            <a:r>
              <a:rPr lang="en-US" dirty="0" smtClean="0">
                <a:sym typeface="Wingdings" pitchFamily="2" charset="2"/>
              </a:rPr>
              <a:t> Better utilization of Pt.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 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Content Placeholder 5" descr="palouse_hills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2979248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81000" y="3657600"/>
            <a:ext cx="3124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www.ubcbotanicalgarden.org/potd/2007/</a:t>
            </a:r>
            <a:endParaRPr lang="en-US" sz="1400" dirty="0"/>
          </a:p>
        </p:txBody>
      </p:sp>
      <p:pic>
        <p:nvPicPr>
          <p:cNvPr id="16" name="Content Placeholder 15" descr="Seattle_March2008 16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86200" y="1600200"/>
            <a:ext cx="289560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eattle_March2008 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4114800"/>
            <a:ext cx="2895600" cy="2171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038600"/>
            <a:ext cx="2819400" cy="225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May 18 2008 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72200" y="2971800"/>
            <a:ext cx="27432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/>
          <p:cNvSpPr txBox="1"/>
          <p:nvPr/>
        </p:nvSpPr>
        <p:spPr>
          <a:xfrm>
            <a:off x="304800" y="6324600"/>
            <a:ext cx="45352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http://imnh.isu.edu/digitalatlas/hydr/concepts/surfhyd/main/imgs/hellscan.jpg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Fuel selectivity of the catalyst towards O</a:t>
            </a:r>
            <a:r>
              <a:rPr lang="en-US" baseline="-25000" dirty="0" smtClean="0"/>
              <a:t>2</a:t>
            </a:r>
            <a:r>
              <a:rPr lang="en-US" dirty="0" smtClean="0"/>
              <a:t> reduction over methanol oxidation.</a:t>
            </a:r>
          </a:p>
          <a:p>
            <a:pPr eaLnBrk="1" hangingPunct="1"/>
            <a:r>
              <a:rPr lang="en-US" dirty="0" err="1" smtClean="0"/>
              <a:t>Tafel</a:t>
            </a:r>
            <a:r>
              <a:rPr lang="en-US" dirty="0" smtClean="0"/>
              <a:t> analysis indicated slow rate of reaction of Pt-Fe/SWNT over Pt/CB.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how the catalyst can be fuel selective  </a:t>
            </a:r>
            <a:r>
              <a:rPr lang="en-US" dirty="0" smtClean="0">
                <a:sym typeface="Wingdings" pitchFamily="2" charset="2"/>
              </a:rPr>
              <a:t> EIS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Decreasing particle size </a:t>
            </a:r>
            <a:r>
              <a:rPr lang="el-GR" dirty="0" smtClean="0"/>
              <a:t>α</a:t>
            </a:r>
            <a:r>
              <a:rPr lang="en-US" dirty="0" smtClean="0"/>
              <a:t> increasing charge transfer resistance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decreasing rate of reaction.</a:t>
            </a:r>
          </a:p>
          <a:p>
            <a:r>
              <a:rPr lang="en-US" dirty="0" smtClean="0"/>
              <a:t>Prepare thicker Pt shell. (Search for the optimal condition)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sz="2400" dirty="0" smtClean="0"/>
              <a:t>Dr. I. Frank Cheng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Chien</a:t>
            </a:r>
            <a:r>
              <a:rPr lang="en-US" sz="2400" dirty="0" smtClean="0"/>
              <a:t> M. </a:t>
            </a:r>
            <a:r>
              <a:rPr lang="en-US" sz="2400" dirty="0" err="1" smtClean="0"/>
              <a:t>Wai</a:t>
            </a:r>
            <a:endParaRPr lang="en-US" sz="2400" dirty="0" smtClean="0"/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Chonming</a:t>
            </a:r>
            <a:r>
              <a:rPr lang="en-US" sz="2400" dirty="0" smtClean="0"/>
              <a:t> Wang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EPRI (Electric Power Research Institute)</a:t>
            </a:r>
          </a:p>
          <a:p>
            <a:r>
              <a:rPr lang="en-US" sz="2400" dirty="0" smtClean="0"/>
              <a:t>Dr. and Mrs. Renfrew Summer Scholarship</a:t>
            </a:r>
          </a:p>
          <a:p>
            <a:r>
              <a:rPr lang="en-US" sz="2400" dirty="0" smtClean="0"/>
              <a:t>Graduate and Professional Student Association Travel Award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group 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3474582" cy="3352800"/>
          </a:xfrm>
          <a:prstGeom prst="rect">
            <a:avLst/>
          </a:prstGeom>
        </p:spPr>
      </p:pic>
      <p:graphicFrame>
        <p:nvGraphicFramePr>
          <p:cNvPr id="216066" name="Object 2"/>
          <p:cNvGraphicFramePr>
            <a:graphicFrameLocks noChangeAspect="1"/>
          </p:cNvGraphicFramePr>
          <p:nvPr/>
        </p:nvGraphicFramePr>
        <p:xfrm>
          <a:off x="533400" y="3429000"/>
          <a:ext cx="3048000" cy="714375"/>
        </p:xfrm>
        <a:graphic>
          <a:graphicData uri="http://schemas.openxmlformats.org/presentationml/2006/ole">
            <p:oleObj spid="_x0000_s216066" name="Bitmap Image" r:id="rId4" imgW="3048426" imgH="714286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catalyst for fuel cells</a:t>
            </a:r>
            <a:endParaRPr lang="en-US" dirty="0"/>
          </a:p>
        </p:txBody>
      </p:sp>
      <p:pic>
        <p:nvPicPr>
          <p:cNvPr id="89" name="Content Placeholder 88" descr="MEA insid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62600" y="2209800"/>
            <a:ext cx="3021236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1A05C-0F24-454F-8A0E-B4C25C475A1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6781800" y="1600200"/>
            <a:ext cx="86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MEA</a:t>
            </a:r>
            <a:endParaRPr lang="en-US" sz="2400" dirty="0">
              <a:latin typeface="+mn-lt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rot="5400000">
            <a:off x="6324600" y="2133600"/>
            <a:ext cx="6858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16200000" flipH="1">
            <a:off x="6896100" y="2476500"/>
            <a:ext cx="1219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DM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76400"/>
            <a:ext cx="4238625" cy="4124325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divot"/>
          </a:sp3d>
        </p:spPr>
      </p:pic>
      <p:sp>
        <p:nvSpPr>
          <p:cNvPr id="10" name="TextBox 9"/>
          <p:cNvSpPr txBox="1"/>
          <p:nvPr/>
        </p:nvSpPr>
        <p:spPr>
          <a:xfrm>
            <a:off x="609600" y="5943600"/>
            <a:ext cx="373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MEA: Membrane Electrode Assembly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Fuel Cells:</a:t>
            </a:r>
            <a:endParaRPr lang="en-US" sz="3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4191000" cy="1600200"/>
          </a:xfrm>
        </p:spPr>
        <p:txBody>
          <a:bodyPr/>
          <a:lstStyle/>
          <a:p>
            <a:r>
              <a:rPr lang="en-US" sz="2800" dirty="0" smtClean="0"/>
              <a:t>Better sustainability.</a:t>
            </a:r>
          </a:p>
          <a:p>
            <a:r>
              <a:rPr lang="en-US" sz="2800" dirty="0" smtClean="0"/>
              <a:t>Larger power output.</a:t>
            </a:r>
          </a:p>
          <a:p>
            <a:r>
              <a:rPr lang="en-US" sz="2800" dirty="0" smtClean="0"/>
              <a:t>Quick recharge.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3E9F0-AAFA-4F01-8A3D-412242642DF9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Fujitsu fuel c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4038600"/>
            <a:ext cx="2095500" cy="177379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TextBox 10"/>
          <p:cNvSpPr txBox="1"/>
          <p:nvPr/>
        </p:nvSpPr>
        <p:spPr>
          <a:xfrm>
            <a:off x="6019800" y="5791200"/>
            <a:ext cx="1981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pr.fujitsu.com/en/news</a:t>
            </a:r>
            <a:endParaRPr lang="en-US" sz="1400" dirty="0"/>
          </a:p>
        </p:txBody>
      </p:sp>
      <p:pic>
        <p:nvPicPr>
          <p:cNvPr id="1464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1676400"/>
            <a:ext cx="2368731" cy="185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TextBox 7"/>
          <p:cNvSpPr txBox="1"/>
          <p:nvPr/>
        </p:nvSpPr>
        <p:spPr>
          <a:xfrm>
            <a:off x="5943600" y="3604134"/>
            <a:ext cx="2362200" cy="282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www.physorg.com/news6542.html</a:t>
            </a:r>
            <a:endParaRPr lang="en-US" sz="12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43000" y="3657600"/>
            <a:ext cx="3276600" cy="2514600"/>
            <a:chOff x="1524000" y="4114800"/>
            <a:chExt cx="3763213" cy="2590800"/>
          </a:xfr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5" name="Picture 8" descr="Image000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24000" y="4114800"/>
              <a:ext cx="3763213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038600" y="4191000"/>
              <a:ext cx="1153243" cy="1815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57200" y="6172200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err="1">
                <a:latin typeface="Times New Roman" pitchFamily="18" charset="0"/>
              </a:rPr>
              <a:t>O’Hayre</a:t>
            </a:r>
            <a:r>
              <a:rPr lang="en-US" sz="1400" dirty="0">
                <a:latin typeface="Times New Roman" pitchFamily="18" charset="0"/>
              </a:rPr>
              <a:t>, R. et al. </a:t>
            </a:r>
            <a:r>
              <a:rPr lang="en-US" sz="1400" i="1" dirty="0">
                <a:latin typeface="Times New Roman" pitchFamily="18" charset="0"/>
              </a:rPr>
              <a:t>Fuel Cell Fundamentals</a:t>
            </a:r>
            <a:r>
              <a:rPr lang="en-US" sz="1400" dirty="0">
                <a:latin typeface="Times New Roman" pitchFamily="18" charset="0"/>
              </a:rPr>
              <a:t>. John Wiley &amp; Sons. N.Y. 2006.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Limitations of Fuel Cells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dirty="0" smtClean="0"/>
              <a:t>Low power density.</a:t>
            </a:r>
          </a:p>
          <a:p>
            <a:pPr lvl="1" eaLnBrk="1" hangingPunct="1"/>
            <a:r>
              <a:rPr lang="en-US" dirty="0" smtClean="0"/>
              <a:t>Kinetic limitations.</a:t>
            </a:r>
          </a:p>
          <a:p>
            <a:pPr eaLnBrk="1" hangingPunct="1">
              <a:buClr>
                <a:schemeClr val="tx1"/>
              </a:buClr>
            </a:pPr>
            <a:r>
              <a:rPr lang="en-US" dirty="0" smtClean="0"/>
              <a:t>High cost.</a:t>
            </a:r>
          </a:p>
          <a:p>
            <a:pPr lvl="1" eaLnBrk="1" hangingPunct="1"/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 catalyst.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3352800" y="5867400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 err="1">
                <a:latin typeface="Times New Roman" pitchFamily="18" charset="0"/>
              </a:rPr>
              <a:t>O’Hayre</a:t>
            </a:r>
            <a:r>
              <a:rPr lang="en-US" sz="1400" dirty="0">
                <a:latin typeface="Times New Roman" pitchFamily="18" charset="0"/>
              </a:rPr>
              <a:t>, R. et al. </a:t>
            </a:r>
            <a:r>
              <a:rPr lang="en-US" sz="1400" i="1" dirty="0">
                <a:latin typeface="Times New Roman" pitchFamily="18" charset="0"/>
              </a:rPr>
              <a:t>Fuel Cell Fundamentals</a:t>
            </a:r>
            <a:r>
              <a:rPr lang="en-US" sz="1400" dirty="0">
                <a:latin typeface="Times New Roman" pitchFamily="18" charset="0"/>
              </a:rPr>
              <a:t>. John Wiley &amp; Sons. N.Y. 2006.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962400" y="2819400"/>
            <a:ext cx="4495800" cy="3048000"/>
            <a:chOff x="1524000" y="4114800"/>
            <a:chExt cx="3763213" cy="2590800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pic>
          <p:nvPicPr>
            <p:cNvPr id="11" name="Picture 8" descr="Image00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0" y="4114800"/>
              <a:ext cx="3763213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4038600" y="4191000"/>
              <a:ext cx="1153243" cy="1815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Deposition of Pt nanoparticles on carbon nanotubes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3657600" cy="639762"/>
          </a:xfrm>
        </p:spPr>
        <p:txBody>
          <a:bodyPr/>
          <a:lstStyle/>
          <a:p>
            <a:r>
              <a:rPr lang="en-US" sz="2000" dirty="0" smtClean="0"/>
              <a:t>Water-in- supercritical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dirty="0" err="1" smtClean="0"/>
              <a:t>microemulsion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295400" y="3276600"/>
            <a:ext cx="2209800" cy="278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495800" y="1828800"/>
            <a:ext cx="4041775" cy="639762"/>
          </a:xfrm>
        </p:spPr>
        <p:txBody>
          <a:bodyPr/>
          <a:lstStyle/>
          <a:p>
            <a:r>
              <a:rPr lang="en-US" sz="2000" dirty="0" smtClean="0"/>
              <a:t>Direct supercritical 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deposition</a:t>
            </a:r>
            <a:endParaRPr lang="en-US" sz="2000" dirty="0"/>
          </a:p>
        </p:txBody>
      </p:sp>
      <p:pic>
        <p:nvPicPr>
          <p:cNvPr id="1075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 bwMode="auto">
          <a:xfrm>
            <a:off x="5257800" y="3200400"/>
            <a:ext cx="2209800" cy="27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A06D-B418-49AA-A67C-62D10770F26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85800" y="25146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Shimizu, K. </a:t>
            </a:r>
            <a:r>
              <a:rPr lang="en-US" i="1" dirty="0" smtClean="0"/>
              <a:t>et al.</a:t>
            </a:r>
            <a:r>
              <a:rPr lang="en-US" dirty="0" smtClean="0"/>
              <a:t> </a:t>
            </a:r>
            <a:r>
              <a:rPr lang="en-US" i="1" dirty="0" smtClean="0"/>
              <a:t>Energy &amp; Fuels </a:t>
            </a:r>
            <a:r>
              <a:rPr lang="en-US" b="1" dirty="0" smtClean="0"/>
              <a:t>2008</a:t>
            </a:r>
            <a:r>
              <a:rPr lang="en-US" dirty="0" smtClean="0"/>
              <a:t>, </a:t>
            </a:r>
            <a:r>
              <a:rPr lang="en-US" i="1" dirty="0" smtClean="0"/>
              <a:t>22</a:t>
            </a:r>
            <a:r>
              <a:rPr lang="en-US" dirty="0" smtClean="0"/>
              <a:t>, 2543.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0" y="2514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Yen, C.H.; Shimizu, K. </a:t>
            </a:r>
            <a:r>
              <a:rPr lang="en-US" i="1" dirty="0" smtClean="0"/>
              <a:t>et al.</a:t>
            </a:r>
            <a:r>
              <a:rPr lang="en-US" dirty="0" smtClean="0"/>
              <a:t>  </a:t>
            </a:r>
            <a:r>
              <a:rPr lang="en-US" i="1" dirty="0" smtClean="0"/>
              <a:t>Energy &amp; Fuel</a:t>
            </a:r>
            <a:r>
              <a:rPr lang="en-US" dirty="0" smtClean="0"/>
              <a:t> </a:t>
            </a:r>
            <a:r>
              <a:rPr lang="en-US" b="1" dirty="0" smtClean="0"/>
              <a:t>2007</a:t>
            </a:r>
            <a:r>
              <a:rPr lang="en-US" dirty="0" smtClean="0"/>
              <a:t>, </a:t>
            </a:r>
            <a:r>
              <a:rPr lang="en-US" i="1" dirty="0" smtClean="0"/>
              <a:t>21</a:t>
            </a:r>
            <a:r>
              <a:rPr lang="en-US" dirty="0" smtClean="0"/>
              <a:t>, 2268.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Pt deposited on carbon nanotubes</a:t>
            </a:r>
            <a:endParaRPr lang="en-US" dirty="0"/>
          </a:p>
        </p:txBody>
      </p:sp>
      <p:pic>
        <p:nvPicPr>
          <p:cNvPr id="1075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990600" y="3205894"/>
            <a:ext cx="2895600" cy="3652106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75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 bwMode="auto">
          <a:xfrm>
            <a:off x="5257800" y="3200400"/>
            <a:ext cx="2667000" cy="3413268"/>
          </a:xfrm>
          <a:prstGeom prst="rect">
            <a:avLst/>
          </a:prstGeom>
          <a:noFill/>
          <a:ln w="34925">
            <a:solidFill>
              <a:srgbClr val="FFFFFF"/>
            </a:solidFill>
            <a:miter lim="800000"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0000" lon="19067999" rev="3600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>
          <a:xfrm>
            <a:off x="381000" y="1752600"/>
            <a:ext cx="8229600" cy="2187575"/>
          </a:xfrm>
        </p:spPr>
        <p:txBody>
          <a:bodyPr/>
          <a:lstStyle/>
          <a:p>
            <a:r>
              <a:rPr lang="en-US" dirty="0" smtClean="0"/>
              <a:t>Increasing cost of synthesis.</a:t>
            </a:r>
          </a:p>
          <a:p>
            <a:r>
              <a:rPr lang="en-US" dirty="0" smtClean="0"/>
              <a:t>Large amount of chemical wastes.</a:t>
            </a:r>
          </a:p>
          <a:p>
            <a:r>
              <a:rPr lang="en-US" dirty="0" smtClean="0"/>
              <a:t>Little to No control in particle size.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DA06D-B418-49AA-A67C-62D10770F2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Nano is not small enough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57200" y="4191000"/>
            <a:ext cx="8229600" cy="1905000"/>
          </a:xfrm>
        </p:spPr>
        <p:txBody>
          <a:bodyPr/>
          <a:lstStyle/>
          <a:p>
            <a:r>
              <a:rPr lang="en-US" sz="2800" dirty="0" smtClean="0"/>
              <a:t>In total, up to 75 % of Pt will be wasted by using nanoparticles.</a:t>
            </a:r>
          </a:p>
          <a:p>
            <a:r>
              <a:rPr lang="en-US" sz="2800" dirty="0" smtClean="0"/>
              <a:t>In addition, the surface availability can be affected by surfactant resides.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72E54-3C33-47A3-B98A-376E49CE84F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AutoShape 8" descr="Trellis"/>
          <p:cNvSpPr>
            <a:spLocks noChangeArrowheads="1"/>
          </p:cNvSpPr>
          <p:nvPr/>
        </p:nvSpPr>
        <p:spPr bwMode="auto">
          <a:xfrm rot="17262618">
            <a:off x="1868871" y="1807301"/>
            <a:ext cx="758059" cy="2898973"/>
          </a:xfrm>
          <a:prstGeom prst="can">
            <a:avLst>
              <a:gd name="adj" fmla="val 49058"/>
            </a:avLst>
          </a:prstGeom>
          <a:pattFill prst="trellis">
            <a:fgClr>
              <a:schemeClr val="bg2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soft" dir="t"/>
          </a:scene3d>
          <a:sp3d prstMaterial="metal"/>
        </p:spPr>
        <p:txBody>
          <a:bodyPr vert="eaVert" wrap="none" anchor="ctr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Carbon nanotube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8" name="Chord 7"/>
          <p:cNvSpPr/>
          <p:nvPr/>
        </p:nvSpPr>
        <p:spPr>
          <a:xfrm rot="6460873">
            <a:off x="2010628" y="2454140"/>
            <a:ext cx="762000" cy="778600"/>
          </a:xfrm>
          <a:prstGeom prst="chord">
            <a:avLst>
              <a:gd name="adj1" fmla="val 2700000"/>
              <a:gd name="adj2" fmla="val 18773067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hape 12"/>
          <p:cNvCxnSpPr>
            <a:stCxn id="8" idx="2"/>
            <a:endCxn id="14" idx="1"/>
          </p:cNvCxnSpPr>
          <p:nvPr/>
        </p:nvCxnSpPr>
        <p:spPr>
          <a:xfrm rot="16200000" flipH="1">
            <a:off x="2987670" y="2427213"/>
            <a:ext cx="378516" cy="1723343"/>
          </a:xfrm>
          <a:prstGeom prst="bentConnector2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38600" y="3124200"/>
            <a:ext cx="4536819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25 to 50 % of the surface is already </a:t>
            </a:r>
          </a:p>
          <a:p>
            <a:r>
              <a:rPr lang="en-US" sz="2000" dirty="0" smtClean="0"/>
              <a:t>in contact with carbon (nanotube support).</a:t>
            </a:r>
            <a:endParaRPr lang="en-US" sz="2000" dirty="0"/>
          </a:p>
        </p:txBody>
      </p:sp>
      <p:cxnSp>
        <p:nvCxnSpPr>
          <p:cNvPr id="17" name="Straight Connector 16"/>
          <p:cNvCxnSpPr>
            <a:endCxn id="21" idx="1"/>
          </p:cNvCxnSpPr>
          <p:nvPr/>
        </p:nvCxnSpPr>
        <p:spPr>
          <a:xfrm flipV="1">
            <a:off x="2438400" y="2639943"/>
            <a:ext cx="1600200" cy="1032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38600" y="2286000"/>
            <a:ext cx="3974165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More than 50 %  will in the core part</a:t>
            </a:r>
          </a:p>
          <a:p>
            <a:r>
              <a:rPr lang="en-US" sz="2000" dirty="0" smtClean="0"/>
              <a:t>and will not be utilized for catalysis.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1524000"/>
            <a:ext cx="6168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Let’s assume there is a Pt nanoparticle with 5 nm diameter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6080</TotalTime>
  <Words>1202</Words>
  <Application>Microsoft Office PowerPoint</Application>
  <PresentationFormat>On-screen Show (4:3)</PresentationFormat>
  <Paragraphs>278</Paragraphs>
  <Slides>32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Default Design</vt:lpstr>
      <vt:lpstr>Bitmap Image</vt:lpstr>
      <vt:lpstr>Equation</vt:lpstr>
      <vt:lpstr>Application of Galvanic Exchange Reaction for Preparation of Pt coated Fe Nanoparticles supported by Single-Walled Carbon Nanotubes: Fuel Selective Reduction of Oxygen over Methanol Oxidation</vt:lpstr>
      <vt:lpstr>Moscow, Idaho</vt:lpstr>
      <vt:lpstr>Area Around</vt:lpstr>
      <vt:lpstr>Developing catalyst for fuel cells</vt:lpstr>
      <vt:lpstr>Advantages of Fuel Cells:</vt:lpstr>
      <vt:lpstr>Limitations of Fuel Cells</vt:lpstr>
      <vt:lpstr>Deposition of Pt nanoparticles on carbon nanotubes</vt:lpstr>
      <vt:lpstr>Pt deposited on carbon nanotubes</vt:lpstr>
      <vt:lpstr>Nano is not small enough</vt:lpstr>
      <vt:lpstr>Replace Pt core with Fe</vt:lpstr>
      <vt:lpstr>Galvanic Exchange</vt:lpstr>
      <vt:lpstr>Only in an aqueous solution</vt:lpstr>
      <vt:lpstr>Approach</vt:lpstr>
      <vt:lpstr>Transmission Electron Microscopy</vt:lpstr>
      <vt:lpstr>Selected Area Analysis</vt:lpstr>
      <vt:lpstr>Quantitative Analysis</vt:lpstr>
      <vt:lpstr>Electrochemical Characterization of Pt-Fe/SWNT</vt:lpstr>
      <vt:lpstr>Half Cell Analysis</vt:lpstr>
      <vt:lpstr>Slide 19</vt:lpstr>
      <vt:lpstr>Electroactive Surface Area</vt:lpstr>
      <vt:lpstr>Cyclic Voltammetric Response for O2 reduction</vt:lpstr>
      <vt:lpstr>Linear Sweep Voltammetry</vt:lpstr>
      <vt:lpstr>Cyclic Voltammetric Response for Methanol Oxidation</vt:lpstr>
      <vt:lpstr>Fuel Crossover</vt:lpstr>
      <vt:lpstr>Interference of Methanol in O2 Reduction</vt:lpstr>
      <vt:lpstr>Why &amp; How ?</vt:lpstr>
      <vt:lpstr>Tafel Analysis for Reaction Kinetics</vt:lpstr>
      <vt:lpstr>Tafel Analysis for Reaction Kinetics</vt:lpstr>
      <vt:lpstr>Summary</vt:lpstr>
      <vt:lpstr>Summary</vt:lpstr>
      <vt:lpstr>Future Work</vt:lpstr>
      <vt:lpstr>Acknowledgement</vt:lpstr>
    </vt:vector>
  </TitlesOfParts>
  <Company>U of 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PtSWNT; the methanol tolerate electrocatalyst for O2 reduction</dc:title>
  <dc:creator>kenichi</dc:creator>
  <cp:lastModifiedBy> </cp:lastModifiedBy>
  <cp:revision>398</cp:revision>
  <dcterms:created xsi:type="dcterms:W3CDTF">2007-08-28T06:20:46Z</dcterms:created>
  <dcterms:modified xsi:type="dcterms:W3CDTF">2008-12-01T20:04:53Z</dcterms:modified>
</cp:coreProperties>
</file>