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4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73" r:id="rId6"/>
    <p:sldId id="260" r:id="rId7"/>
    <p:sldId id="275" r:id="rId8"/>
    <p:sldId id="261" r:id="rId9"/>
    <p:sldId id="262" r:id="rId10"/>
    <p:sldId id="279" r:id="rId11"/>
    <p:sldId id="280" r:id="rId12"/>
    <p:sldId id="263" r:id="rId13"/>
    <p:sldId id="265" r:id="rId14"/>
    <p:sldId id="264" r:id="rId15"/>
    <p:sldId id="266" r:id="rId16"/>
    <p:sldId id="267" r:id="rId17"/>
    <p:sldId id="268" r:id="rId18"/>
    <p:sldId id="270" r:id="rId19"/>
    <p:sldId id="277" r:id="rId20"/>
    <p:sldId id="271" r:id="rId21"/>
    <p:sldId id="276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xieyuqun\research\DATA\KBr\20090301H2O2\H2O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xieyuqun\research\DATA\paperTATPC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xieyuqun\research\DATA\pcalibrationTATP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xieyuqun\research\DATA\tpaper%20HMTD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xieyuqun\research\DATA\tpaperH2O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xieyuqun\research\DATA\KBr\20090226\HMTD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xieyuqun\research\DATA\KBr\20090324H2O2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8.3529076937672253E-2"/>
          <c:y val="3.1696183566087631E-2"/>
          <c:w val="0.85819814691838303"/>
          <c:h val="0.85431864882616759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Sheet1!$H$2207:$H$2317</c:f>
              <c:numCache>
                <c:formatCode>0.00E+00</c:formatCode>
                <c:ptCount val="111"/>
                <c:pt idx="0">
                  <c:v>0</c:v>
                </c:pt>
                <c:pt idx="1">
                  <c:v>2.0000000000000052E-2</c:v>
                </c:pt>
                <c:pt idx="2">
                  <c:v>4.0000000000000112E-2</c:v>
                </c:pt>
                <c:pt idx="3">
                  <c:v>6.0000000000000588E-2</c:v>
                </c:pt>
                <c:pt idx="4">
                  <c:v>8.0000000000000224E-2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0.16000000000000086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0.22000000000000086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0.32000000000000556</c:v>
                </c:pt>
                <c:pt idx="17">
                  <c:v>0.34000000000000224</c:v>
                </c:pt>
                <c:pt idx="18">
                  <c:v>0.36000000000000032</c:v>
                </c:pt>
                <c:pt idx="19">
                  <c:v>0.38000000000000522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0.44000000000000161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0.58000000000000063</c:v>
                </c:pt>
                <c:pt idx="30">
                  <c:v>0.60000000000000064</c:v>
                </c:pt>
                <c:pt idx="31">
                  <c:v>0.62000000000000965</c:v>
                </c:pt>
                <c:pt idx="32">
                  <c:v>0.64000000000001123</c:v>
                </c:pt>
                <c:pt idx="33">
                  <c:v>0.6600000000000128</c:v>
                </c:pt>
                <c:pt idx="34">
                  <c:v>0.68000000000000493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0.76000000000001122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0.88000000000000356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1.08</c:v>
                </c:pt>
                <c:pt idx="57">
                  <c:v>1.06</c:v>
                </c:pt>
                <c:pt idx="58">
                  <c:v>1.04</c:v>
                </c:pt>
                <c:pt idx="59">
                  <c:v>1.02</c:v>
                </c:pt>
                <c:pt idx="60">
                  <c:v>1</c:v>
                </c:pt>
                <c:pt idx="61">
                  <c:v>0.98</c:v>
                </c:pt>
                <c:pt idx="62">
                  <c:v>0.96000000000000063</c:v>
                </c:pt>
                <c:pt idx="63">
                  <c:v>0.94000000000000061</c:v>
                </c:pt>
                <c:pt idx="64">
                  <c:v>0.92</c:v>
                </c:pt>
                <c:pt idx="65">
                  <c:v>0.9</c:v>
                </c:pt>
                <c:pt idx="66">
                  <c:v>0.88000000000000356</c:v>
                </c:pt>
                <c:pt idx="67">
                  <c:v>0.86000000000000065</c:v>
                </c:pt>
                <c:pt idx="68">
                  <c:v>0.84000000000000064</c:v>
                </c:pt>
                <c:pt idx="69">
                  <c:v>0.82000000000000062</c:v>
                </c:pt>
                <c:pt idx="70">
                  <c:v>0.8</c:v>
                </c:pt>
                <c:pt idx="71">
                  <c:v>0.78</c:v>
                </c:pt>
                <c:pt idx="72">
                  <c:v>0.76000000000001122</c:v>
                </c:pt>
                <c:pt idx="73">
                  <c:v>0.74000000000000365</c:v>
                </c:pt>
                <c:pt idx="74">
                  <c:v>0.72000000000000064</c:v>
                </c:pt>
                <c:pt idx="75">
                  <c:v>0.70000000000000062</c:v>
                </c:pt>
                <c:pt idx="76">
                  <c:v>0.68000000000000493</c:v>
                </c:pt>
                <c:pt idx="77">
                  <c:v>0.6600000000000128</c:v>
                </c:pt>
                <c:pt idx="78">
                  <c:v>0.64000000000001123</c:v>
                </c:pt>
                <c:pt idx="79">
                  <c:v>0.62000000000000965</c:v>
                </c:pt>
                <c:pt idx="80">
                  <c:v>0.60000000000000064</c:v>
                </c:pt>
                <c:pt idx="81">
                  <c:v>0.58000000000000063</c:v>
                </c:pt>
                <c:pt idx="82">
                  <c:v>0.56000000000000005</c:v>
                </c:pt>
                <c:pt idx="83">
                  <c:v>0.54</c:v>
                </c:pt>
                <c:pt idx="84">
                  <c:v>0.52</c:v>
                </c:pt>
                <c:pt idx="85">
                  <c:v>0.5</c:v>
                </c:pt>
                <c:pt idx="86">
                  <c:v>0.48000000000000032</c:v>
                </c:pt>
                <c:pt idx="87">
                  <c:v>0.46</c:v>
                </c:pt>
                <c:pt idx="88">
                  <c:v>0.44000000000000161</c:v>
                </c:pt>
                <c:pt idx="89">
                  <c:v>0.42000000000000032</c:v>
                </c:pt>
                <c:pt idx="90">
                  <c:v>0.4</c:v>
                </c:pt>
                <c:pt idx="91">
                  <c:v>0.38000000000000522</c:v>
                </c:pt>
                <c:pt idx="92">
                  <c:v>0.36000000000000032</c:v>
                </c:pt>
                <c:pt idx="93">
                  <c:v>0.34000000000000224</c:v>
                </c:pt>
                <c:pt idx="94">
                  <c:v>0.32000000000000556</c:v>
                </c:pt>
                <c:pt idx="95">
                  <c:v>0.30000000000000032</c:v>
                </c:pt>
                <c:pt idx="96">
                  <c:v>0.28000000000000008</c:v>
                </c:pt>
                <c:pt idx="97">
                  <c:v>0.26</c:v>
                </c:pt>
                <c:pt idx="98">
                  <c:v>0.24000000000000021</c:v>
                </c:pt>
                <c:pt idx="99">
                  <c:v>0.22000000000000086</c:v>
                </c:pt>
                <c:pt idx="100">
                  <c:v>0.2</c:v>
                </c:pt>
                <c:pt idx="101">
                  <c:v>0.18000000000000024</c:v>
                </c:pt>
                <c:pt idx="102">
                  <c:v>0.16000000000000086</c:v>
                </c:pt>
                <c:pt idx="103">
                  <c:v>0.14000000000000001</c:v>
                </c:pt>
                <c:pt idx="104">
                  <c:v>0.12000000000000002</c:v>
                </c:pt>
                <c:pt idx="105">
                  <c:v>0.1</c:v>
                </c:pt>
                <c:pt idx="106">
                  <c:v>8.0000000000000224E-2</c:v>
                </c:pt>
                <c:pt idx="107">
                  <c:v>6.0000000000000588E-2</c:v>
                </c:pt>
                <c:pt idx="108">
                  <c:v>4.0000000000000112E-2</c:v>
                </c:pt>
                <c:pt idx="109">
                  <c:v>2.0000000000000052E-2</c:v>
                </c:pt>
                <c:pt idx="110">
                  <c:v>0</c:v>
                </c:pt>
              </c:numCache>
            </c:numRef>
          </c:xVal>
          <c:yVal>
            <c:numRef>
              <c:f>Sheet1!$I$2207:$I$2317</c:f>
              <c:numCache>
                <c:formatCode>General</c:formatCode>
                <c:ptCount val="111"/>
                <c:pt idx="0">
                  <c:v>4.8371099412527698</c:v>
                </c:pt>
                <c:pt idx="1">
                  <c:v>3.1555657282368199</c:v>
                </c:pt>
                <c:pt idx="2">
                  <c:v>2.2674906538491002</c:v>
                </c:pt>
                <c:pt idx="3">
                  <c:v>1.5991454947738017</c:v>
                </c:pt>
                <c:pt idx="4">
                  <c:v>1.0467689021133699</c:v>
                </c:pt>
                <c:pt idx="5">
                  <c:v>0.65918974593728497</c:v>
                </c:pt>
                <c:pt idx="6">
                  <c:v>0.31433585107195122</c:v>
                </c:pt>
                <c:pt idx="7">
                  <c:v>6.1036087586786832E-3</c:v>
                </c:pt>
                <c:pt idx="8">
                  <c:v>-0.25329976348516076</c:v>
                </c:pt>
                <c:pt idx="9">
                  <c:v>-0.47608148317693288</c:v>
                </c:pt>
                <c:pt idx="10">
                  <c:v>-0.68055237659265322</c:v>
                </c:pt>
                <c:pt idx="11">
                  <c:v>-0.85450522621501179</c:v>
                </c:pt>
                <c:pt idx="12">
                  <c:v>-1.0406652933546616</c:v>
                </c:pt>
                <c:pt idx="13">
                  <c:v>-1.2054627298390099</c:v>
                </c:pt>
                <c:pt idx="14">
                  <c:v>-1.3672083619439901</c:v>
                </c:pt>
                <c:pt idx="15">
                  <c:v>-1.5075913633935998</c:v>
                </c:pt>
                <c:pt idx="16">
                  <c:v>-1.6662851911192724</c:v>
                </c:pt>
                <c:pt idx="17">
                  <c:v>-1.8066681925688599</c:v>
                </c:pt>
                <c:pt idx="18">
                  <c:v>-1.9958800640879051</c:v>
                </c:pt>
                <c:pt idx="19">
                  <c:v>-2.127107652399558</c:v>
                </c:pt>
                <c:pt idx="20">
                  <c:v>-2.3132677195391778</c:v>
                </c:pt>
                <c:pt idx="21">
                  <c:v>-2.4963759822995177</c:v>
                </c:pt>
                <c:pt idx="22">
                  <c:v>-2.7100022888532798</c:v>
                </c:pt>
                <c:pt idx="23">
                  <c:v>-2.9144731822690177</c:v>
                </c:pt>
                <c:pt idx="24">
                  <c:v>-3.1158922713054102</c:v>
                </c:pt>
                <c:pt idx="25">
                  <c:v>-3.3203631647211398</c:v>
                </c:pt>
                <c:pt idx="26">
                  <c:v>-3.4851606012054601</c:v>
                </c:pt>
                <c:pt idx="27">
                  <c:v>-3.6652170595864852</c:v>
                </c:pt>
                <c:pt idx="28">
                  <c:v>-3.8208590829327798</c:v>
                </c:pt>
                <c:pt idx="29">
                  <c:v>-3.9612420843823877</c:v>
                </c:pt>
                <c:pt idx="30">
                  <c:v>-4.1168841077286755</c:v>
                </c:pt>
                <c:pt idx="31">
                  <c:v>-4.2755779354543524</c:v>
                </c:pt>
                <c:pt idx="32">
                  <c:v>-4.443427176318</c:v>
                </c:pt>
                <c:pt idx="33">
                  <c:v>-4.5746547646295896</c:v>
                </c:pt>
                <c:pt idx="34">
                  <c:v>-4.7364003967345933</c:v>
                </c:pt>
                <c:pt idx="35">
                  <c:v>-4.9256122682535946</c:v>
                </c:pt>
                <c:pt idx="36">
                  <c:v>-5.1514457923247114</c:v>
                </c:pt>
                <c:pt idx="37">
                  <c:v>-5.3803311207751596</c:v>
                </c:pt>
                <c:pt idx="38">
                  <c:v>-5.6214236667429445</c:v>
                </c:pt>
                <c:pt idx="39">
                  <c:v>-5.8869306477453645</c:v>
                </c:pt>
                <c:pt idx="40">
                  <c:v>-6.2317845426108214</c:v>
                </c:pt>
                <c:pt idx="41">
                  <c:v>-6.4240482185091885</c:v>
                </c:pt>
                <c:pt idx="42">
                  <c:v>-6.6987106126497276</c:v>
                </c:pt>
                <c:pt idx="43">
                  <c:v>-7.0466163118944101</c:v>
                </c:pt>
                <c:pt idx="44">
                  <c:v>-7.4067292286564399</c:v>
                </c:pt>
                <c:pt idx="45">
                  <c:v>-7.7851529716945098</c:v>
                </c:pt>
                <c:pt idx="46">
                  <c:v>-8.1879911497672992</c:v>
                </c:pt>
                <c:pt idx="47">
                  <c:v>-8.9265278095674248</c:v>
                </c:pt>
                <c:pt idx="48">
                  <c:v>-10.437170977340299</c:v>
                </c:pt>
                <c:pt idx="49">
                  <c:v>-13.235675593194399</c:v>
                </c:pt>
                <c:pt idx="50">
                  <c:v>-18.039215686274531</c:v>
                </c:pt>
                <c:pt idx="51">
                  <c:v>-25.644312199588001</c:v>
                </c:pt>
                <c:pt idx="52">
                  <c:v>-36.740672922865613</c:v>
                </c:pt>
                <c:pt idx="53">
                  <c:v>-51.865415426871884</c:v>
                </c:pt>
                <c:pt idx="54">
                  <c:v>-71.372549019607789</c:v>
                </c:pt>
                <c:pt idx="55">
                  <c:v>-95.323109788662507</c:v>
                </c:pt>
                <c:pt idx="56">
                  <c:v>-69.703212024109291</c:v>
                </c:pt>
                <c:pt idx="57">
                  <c:v>-45.932707713435597</c:v>
                </c:pt>
                <c:pt idx="58">
                  <c:v>-28.619821469444485</c:v>
                </c:pt>
                <c:pt idx="59">
                  <c:v>-16.327153429465231</c:v>
                </c:pt>
                <c:pt idx="60">
                  <c:v>-8.0445563439383498</c:v>
                </c:pt>
                <c:pt idx="61">
                  <c:v>-2.7069504844739503</c:v>
                </c:pt>
                <c:pt idx="62">
                  <c:v>0.60730907148853586</c:v>
                </c:pt>
                <c:pt idx="63">
                  <c:v>2.6337071793697997</c:v>
                </c:pt>
                <c:pt idx="64">
                  <c:v>3.8727397573815496</c:v>
                </c:pt>
                <c:pt idx="65">
                  <c:v>4.7760738536659799</c:v>
                </c:pt>
                <c:pt idx="66">
                  <c:v>5.5237659266041002</c:v>
                </c:pt>
                <c:pt idx="67">
                  <c:v>6.2348363469901456</c:v>
                </c:pt>
                <c:pt idx="68">
                  <c:v>6.8940260929274375</c:v>
                </c:pt>
                <c:pt idx="69">
                  <c:v>7.4128328374150083</c:v>
                </c:pt>
                <c:pt idx="70">
                  <c:v>7.7668421454184804</c:v>
                </c:pt>
                <c:pt idx="71">
                  <c:v>7.8644998855573398</c:v>
                </c:pt>
                <c:pt idx="72">
                  <c:v>7.6874952315556255</c:v>
                </c:pt>
                <c:pt idx="73">
                  <c:v>7.2327763790341004</c:v>
                </c:pt>
                <c:pt idx="74">
                  <c:v>6.63157091630426</c:v>
                </c:pt>
                <c:pt idx="75">
                  <c:v>6.0212100404363955</c:v>
                </c:pt>
                <c:pt idx="76">
                  <c:v>5.5329213397421197</c:v>
                </c:pt>
                <c:pt idx="77">
                  <c:v>5.2063782711528424</c:v>
                </c:pt>
                <c:pt idx="78">
                  <c:v>5.0232700083924602</c:v>
                </c:pt>
                <c:pt idx="79">
                  <c:v>4.9011978332188901</c:v>
                </c:pt>
                <c:pt idx="80">
                  <c:v>4.8432135500114395</c:v>
                </c:pt>
                <c:pt idx="81">
                  <c:v>4.8279545281146001</c:v>
                </c:pt>
                <c:pt idx="82">
                  <c:v>4.8401617456321961</c:v>
                </c:pt>
                <c:pt idx="83">
                  <c:v>4.8310063324940904</c:v>
                </c:pt>
                <c:pt idx="84">
                  <c:v>4.8310063324940904</c:v>
                </c:pt>
                <c:pt idx="85">
                  <c:v>4.8432135500114395</c:v>
                </c:pt>
                <c:pt idx="86">
                  <c:v>4.8493171587701198</c:v>
                </c:pt>
                <c:pt idx="87">
                  <c:v>4.8584725719081385</c:v>
                </c:pt>
                <c:pt idx="88">
                  <c:v>4.8310063324940904</c:v>
                </c:pt>
                <c:pt idx="89">
                  <c:v>4.8096437018388221</c:v>
                </c:pt>
                <c:pt idx="90">
                  <c:v>4.7699702449073005</c:v>
                </c:pt>
                <c:pt idx="91">
                  <c:v>4.7577630273899407</c:v>
                </c:pt>
                <c:pt idx="92">
                  <c:v>4.7211413748378694</c:v>
                </c:pt>
                <c:pt idx="93">
                  <c:v>4.6906233310444803</c:v>
                </c:pt>
                <c:pt idx="94">
                  <c:v>4.6662088960097705</c:v>
                </c:pt>
                <c:pt idx="95">
                  <c:v>4.6265354390782383</c:v>
                </c:pt>
                <c:pt idx="96">
                  <c:v>4.6112764171816734</c:v>
                </c:pt>
                <c:pt idx="97">
                  <c:v>4.5899137865262798</c:v>
                </c:pt>
                <c:pt idx="98">
                  <c:v>4.6051728084229655</c:v>
                </c:pt>
                <c:pt idx="99">
                  <c:v>4.5990691996644619</c:v>
                </c:pt>
                <c:pt idx="100">
                  <c:v>4.6356908522163698</c:v>
                </c:pt>
                <c:pt idx="101">
                  <c:v>4.6753643091477795</c:v>
                </c:pt>
                <c:pt idx="102">
                  <c:v>4.7455558098725845</c:v>
                </c:pt>
                <c:pt idx="103">
                  <c:v>4.8340581368734297</c:v>
                </c:pt>
                <c:pt idx="104">
                  <c:v>4.9439230945297661</c:v>
                </c:pt>
                <c:pt idx="105">
                  <c:v>5.1117723353933124</c:v>
                </c:pt>
                <c:pt idx="106">
                  <c:v>5.3131914244296903</c:v>
                </c:pt>
                <c:pt idx="107">
                  <c:v>5.5725947966735303</c:v>
                </c:pt>
                <c:pt idx="108">
                  <c:v>5.9235523002975485</c:v>
                </c:pt>
                <c:pt idx="109">
                  <c:v>6.3843747615777655</c:v>
                </c:pt>
                <c:pt idx="110">
                  <c:v>6.9672693980315934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Sheet1!$H$2207:$H$2317</c:f>
              <c:numCache>
                <c:formatCode>0.00E+00</c:formatCode>
                <c:ptCount val="111"/>
                <c:pt idx="0">
                  <c:v>0</c:v>
                </c:pt>
                <c:pt idx="1">
                  <c:v>2.0000000000000052E-2</c:v>
                </c:pt>
                <c:pt idx="2">
                  <c:v>4.0000000000000112E-2</c:v>
                </c:pt>
                <c:pt idx="3">
                  <c:v>6.0000000000000588E-2</c:v>
                </c:pt>
                <c:pt idx="4">
                  <c:v>8.0000000000000224E-2</c:v>
                </c:pt>
                <c:pt idx="5">
                  <c:v>0.1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0.16000000000000086</c:v>
                </c:pt>
                <c:pt idx="9">
                  <c:v>0.18000000000000024</c:v>
                </c:pt>
                <c:pt idx="10">
                  <c:v>0.2</c:v>
                </c:pt>
                <c:pt idx="11">
                  <c:v>0.22000000000000086</c:v>
                </c:pt>
                <c:pt idx="12">
                  <c:v>0.24000000000000021</c:v>
                </c:pt>
                <c:pt idx="13">
                  <c:v>0.26</c:v>
                </c:pt>
                <c:pt idx="14">
                  <c:v>0.28000000000000008</c:v>
                </c:pt>
                <c:pt idx="15">
                  <c:v>0.30000000000000032</c:v>
                </c:pt>
                <c:pt idx="16">
                  <c:v>0.32000000000000556</c:v>
                </c:pt>
                <c:pt idx="17">
                  <c:v>0.34000000000000224</c:v>
                </c:pt>
                <c:pt idx="18">
                  <c:v>0.36000000000000032</c:v>
                </c:pt>
                <c:pt idx="19">
                  <c:v>0.38000000000000522</c:v>
                </c:pt>
                <c:pt idx="20">
                  <c:v>0.4</c:v>
                </c:pt>
                <c:pt idx="21">
                  <c:v>0.42000000000000032</c:v>
                </c:pt>
                <c:pt idx="22">
                  <c:v>0.44000000000000161</c:v>
                </c:pt>
                <c:pt idx="23">
                  <c:v>0.46</c:v>
                </c:pt>
                <c:pt idx="24">
                  <c:v>0.48000000000000032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0.58000000000000063</c:v>
                </c:pt>
                <c:pt idx="30">
                  <c:v>0.60000000000000064</c:v>
                </c:pt>
                <c:pt idx="31">
                  <c:v>0.62000000000000965</c:v>
                </c:pt>
                <c:pt idx="32">
                  <c:v>0.64000000000001123</c:v>
                </c:pt>
                <c:pt idx="33">
                  <c:v>0.6600000000000128</c:v>
                </c:pt>
                <c:pt idx="34">
                  <c:v>0.68000000000000493</c:v>
                </c:pt>
                <c:pt idx="35">
                  <c:v>0.70000000000000062</c:v>
                </c:pt>
                <c:pt idx="36">
                  <c:v>0.72000000000000064</c:v>
                </c:pt>
                <c:pt idx="37">
                  <c:v>0.74000000000000365</c:v>
                </c:pt>
                <c:pt idx="38">
                  <c:v>0.76000000000001122</c:v>
                </c:pt>
                <c:pt idx="39">
                  <c:v>0.78</c:v>
                </c:pt>
                <c:pt idx="40">
                  <c:v>0.8</c:v>
                </c:pt>
                <c:pt idx="41">
                  <c:v>0.82000000000000062</c:v>
                </c:pt>
                <c:pt idx="42">
                  <c:v>0.84000000000000064</c:v>
                </c:pt>
                <c:pt idx="43">
                  <c:v>0.86000000000000065</c:v>
                </c:pt>
                <c:pt idx="44">
                  <c:v>0.88000000000000356</c:v>
                </c:pt>
                <c:pt idx="45">
                  <c:v>0.9</c:v>
                </c:pt>
                <c:pt idx="46">
                  <c:v>0.92</c:v>
                </c:pt>
                <c:pt idx="47">
                  <c:v>0.94000000000000061</c:v>
                </c:pt>
                <c:pt idx="48">
                  <c:v>0.96000000000000063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1.08</c:v>
                </c:pt>
                <c:pt idx="57">
                  <c:v>1.06</c:v>
                </c:pt>
                <c:pt idx="58">
                  <c:v>1.04</c:v>
                </c:pt>
                <c:pt idx="59">
                  <c:v>1.02</c:v>
                </c:pt>
                <c:pt idx="60">
                  <c:v>1</c:v>
                </c:pt>
                <c:pt idx="61">
                  <c:v>0.98</c:v>
                </c:pt>
                <c:pt idx="62">
                  <c:v>0.96000000000000063</c:v>
                </c:pt>
                <c:pt idx="63">
                  <c:v>0.94000000000000061</c:v>
                </c:pt>
                <c:pt idx="64">
                  <c:v>0.92</c:v>
                </c:pt>
                <c:pt idx="65">
                  <c:v>0.9</c:v>
                </c:pt>
                <c:pt idx="66">
                  <c:v>0.88000000000000356</c:v>
                </c:pt>
                <c:pt idx="67">
                  <c:v>0.86000000000000065</c:v>
                </c:pt>
                <c:pt idx="68">
                  <c:v>0.84000000000000064</c:v>
                </c:pt>
                <c:pt idx="69">
                  <c:v>0.82000000000000062</c:v>
                </c:pt>
                <c:pt idx="70">
                  <c:v>0.8</c:v>
                </c:pt>
                <c:pt idx="71">
                  <c:v>0.78</c:v>
                </c:pt>
                <c:pt idx="72">
                  <c:v>0.76000000000001122</c:v>
                </c:pt>
                <c:pt idx="73">
                  <c:v>0.74000000000000365</c:v>
                </c:pt>
                <c:pt idx="74">
                  <c:v>0.72000000000000064</c:v>
                </c:pt>
                <c:pt idx="75">
                  <c:v>0.70000000000000062</c:v>
                </c:pt>
                <c:pt idx="76">
                  <c:v>0.68000000000000493</c:v>
                </c:pt>
                <c:pt idx="77">
                  <c:v>0.6600000000000128</c:v>
                </c:pt>
                <c:pt idx="78">
                  <c:v>0.64000000000001123</c:v>
                </c:pt>
                <c:pt idx="79">
                  <c:v>0.62000000000000965</c:v>
                </c:pt>
                <c:pt idx="80">
                  <c:v>0.60000000000000064</c:v>
                </c:pt>
                <c:pt idx="81">
                  <c:v>0.58000000000000063</c:v>
                </c:pt>
                <c:pt idx="82">
                  <c:v>0.56000000000000005</c:v>
                </c:pt>
                <c:pt idx="83">
                  <c:v>0.54</c:v>
                </c:pt>
                <c:pt idx="84">
                  <c:v>0.52</c:v>
                </c:pt>
                <c:pt idx="85">
                  <c:v>0.5</c:v>
                </c:pt>
                <c:pt idx="86">
                  <c:v>0.48000000000000032</c:v>
                </c:pt>
                <c:pt idx="87">
                  <c:v>0.46</c:v>
                </c:pt>
                <c:pt idx="88">
                  <c:v>0.44000000000000161</c:v>
                </c:pt>
                <c:pt idx="89">
                  <c:v>0.42000000000000032</c:v>
                </c:pt>
                <c:pt idx="90">
                  <c:v>0.4</c:v>
                </c:pt>
                <c:pt idx="91">
                  <c:v>0.38000000000000522</c:v>
                </c:pt>
                <c:pt idx="92">
                  <c:v>0.36000000000000032</c:v>
                </c:pt>
                <c:pt idx="93">
                  <c:v>0.34000000000000224</c:v>
                </c:pt>
                <c:pt idx="94">
                  <c:v>0.32000000000000556</c:v>
                </c:pt>
                <c:pt idx="95">
                  <c:v>0.30000000000000032</c:v>
                </c:pt>
                <c:pt idx="96">
                  <c:v>0.28000000000000008</c:v>
                </c:pt>
                <c:pt idx="97">
                  <c:v>0.26</c:v>
                </c:pt>
                <c:pt idx="98">
                  <c:v>0.24000000000000021</c:v>
                </c:pt>
                <c:pt idx="99">
                  <c:v>0.22000000000000086</c:v>
                </c:pt>
                <c:pt idx="100">
                  <c:v>0.2</c:v>
                </c:pt>
                <c:pt idx="101">
                  <c:v>0.18000000000000024</c:v>
                </c:pt>
                <c:pt idx="102">
                  <c:v>0.16000000000000086</c:v>
                </c:pt>
                <c:pt idx="103">
                  <c:v>0.14000000000000001</c:v>
                </c:pt>
                <c:pt idx="104">
                  <c:v>0.12000000000000002</c:v>
                </c:pt>
                <c:pt idx="105">
                  <c:v>0.1</c:v>
                </c:pt>
                <c:pt idx="106">
                  <c:v>8.0000000000000224E-2</c:v>
                </c:pt>
                <c:pt idx="107">
                  <c:v>6.0000000000000588E-2</c:v>
                </c:pt>
                <c:pt idx="108">
                  <c:v>4.0000000000000112E-2</c:v>
                </c:pt>
                <c:pt idx="109">
                  <c:v>2.0000000000000052E-2</c:v>
                </c:pt>
                <c:pt idx="110">
                  <c:v>0</c:v>
                </c:pt>
              </c:numCache>
            </c:numRef>
          </c:xVal>
          <c:yVal>
            <c:numRef>
              <c:f>Sheet1!$J$2207:$J$2317</c:f>
              <c:numCache>
                <c:formatCode>General</c:formatCode>
                <c:ptCount val="111"/>
                <c:pt idx="0">
                  <c:v>3.4760051880674387</c:v>
                </c:pt>
                <c:pt idx="1">
                  <c:v>2.1057450217441103</c:v>
                </c:pt>
                <c:pt idx="2">
                  <c:v>1.4343480582894372</c:v>
                </c:pt>
                <c:pt idx="3">
                  <c:v>0.95521477073319594</c:v>
                </c:pt>
                <c:pt idx="4">
                  <c:v>0.54322117952239302</c:v>
                </c:pt>
                <c:pt idx="5">
                  <c:v>0.21667811093308867</c:v>
                </c:pt>
                <c:pt idx="6">
                  <c:v>-6.4087891966126742E-2</c:v>
                </c:pt>
                <c:pt idx="7">
                  <c:v>-0.3021286335545954</c:v>
                </c:pt>
                <c:pt idx="8">
                  <c:v>-0.50659952697032107</c:v>
                </c:pt>
                <c:pt idx="9">
                  <c:v>-0.67750057221333393</c:v>
                </c:pt>
                <c:pt idx="10">
                  <c:v>-0.85145342183564876</c:v>
                </c:pt>
                <c:pt idx="11">
                  <c:v>-0.99794003204394865</c:v>
                </c:pt>
                <c:pt idx="12">
                  <c:v>-1.13527122911421</c:v>
                </c:pt>
                <c:pt idx="13">
                  <c:v>-1.27870603494316</c:v>
                </c:pt>
                <c:pt idx="14">
                  <c:v>-1.4068818188754098</c:v>
                </c:pt>
                <c:pt idx="15">
                  <c:v>-1.53200579842832</c:v>
                </c:pt>
                <c:pt idx="16">
                  <c:v>-1.6601815823605701</c:v>
                </c:pt>
                <c:pt idx="17">
                  <c:v>-1.79140917067216</c:v>
                </c:pt>
                <c:pt idx="18">
                  <c:v>-1.9226367589837499</c:v>
                </c:pt>
                <c:pt idx="19">
                  <c:v>-2.0508125429160002</c:v>
                </c:pt>
                <c:pt idx="20">
                  <c:v>-2.2034027618830012</c:v>
                </c:pt>
                <c:pt idx="21">
                  <c:v>-2.3712520027466177</c:v>
                </c:pt>
                <c:pt idx="22">
                  <c:v>-2.5482566567483</c:v>
                </c:pt>
                <c:pt idx="23">
                  <c:v>-2.7252613107499801</c:v>
                </c:pt>
                <c:pt idx="24">
                  <c:v>-2.9083695735103401</c:v>
                </c:pt>
                <c:pt idx="25">
                  <c:v>-3.0701152056153211</c:v>
                </c:pt>
                <c:pt idx="26">
                  <c:v>-3.2349126420996401</c:v>
                </c:pt>
                <c:pt idx="27">
                  <c:v>-3.39055466544594</c:v>
                </c:pt>
                <c:pt idx="28">
                  <c:v>-3.5248340581369417</c:v>
                </c:pt>
                <c:pt idx="29">
                  <c:v>-3.6774242771038401</c:v>
                </c:pt>
                <c:pt idx="30">
                  <c:v>-3.8239108873121292</c:v>
                </c:pt>
                <c:pt idx="31">
                  <c:v>-3.9826047150377701</c:v>
                </c:pt>
                <c:pt idx="32">
                  <c:v>-4.1626611734187806</c:v>
                </c:pt>
                <c:pt idx="33">
                  <c:v>-4.4098573281452698</c:v>
                </c:pt>
                <c:pt idx="34">
                  <c:v>-4.8554207675287655</c:v>
                </c:pt>
                <c:pt idx="35">
                  <c:v>-5.7068741893644734</c:v>
                </c:pt>
                <c:pt idx="36">
                  <c:v>-7.3609521629663455</c:v>
                </c:pt>
                <c:pt idx="37">
                  <c:v>-10.229648279545374</c:v>
                </c:pt>
                <c:pt idx="38">
                  <c:v>-14.645609216449502</c:v>
                </c:pt>
                <c:pt idx="39">
                  <c:v>-20.611886778057986</c:v>
                </c:pt>
                <c:pt idx="40">
                  <c:v>-27.801937895780899</c:v>
                </c:pt>
                <c:pt idx="41">
                  <c:v>-35.684748607613308</c:v>
                </c:pt>
                <c:pt idx="42">
                  <c:v>-43.710994125276294</c:v>
                </c:pt>
                <c:pt idx="43">
                  <c:v>-51.306935225452001</c:v>
                </c:pt>
                <c:pt idx="44">
                  <c:v>-57.8286411841001</c:v>
                </c:pt>
                <c:pt idx="45">
                  <c:v>-62.809185931182</c:v>
                </c:pt>
                <c:pt idx="46">
                  <c:v>-66.291294728009788</c:v>
                </c:pt>
                <c:pt idx="47">
                  <c:v>-68.970778973065705</c:v>
                </c:pt>
                <c:pt idx="48">
                  <c:v>-71.497672999160827</c:v>
                </c:pt>
                <c:pt idx="49">
                  <c:v>-74.110017547875202</c:v>
                </c:pt>
                <c:pt idx="50">
                  <c:v>-76.676585030897471</c:v>
                </c:pt>
                <c:pt idx="51">
                  <c:v>-79.111924925614289</c:v>
                </c:pt>
                <c:pt idx="52">
                  <c:v>-81.516746776529516</c:v>
                </c:pt>
                <c:pt idx="53">
                  <c:v>-84.446478980697307</c:v>
                </c:pt>
                <c:pt idx="54">
                  <c:v>-88.8075074387732</c:v>
                </c:pt>
                <c:pt idx="55">
                  <c:v>-95.350576028076588</c:v>
                </c:pt>
                <c:pt idx="56">
                  <c:v>-70.493629358359527</c:v>
                </c:pt>
                <c:pt idx="57">
                  <c:v>-56.339360646982499</c:v>
                </c:pt>
                <c:pt idx="58">
                  <c:v>-47.415884641793177</c:v>
                </c:pt>
                <c:pt idx="59">
                  <c:v>-40.943007553214088</c:v>
                </c:pt>
                <c:pt idx="60">
                  <c:v>-35.489433127335992</c:v>
                </c:pt>
                <c:pt idx="61">
                  <c:v>-30.411230640116003</c:v>
                </c:pt>
                <c:pt idx="62">
                  <c:v>-25.705348287174335</c:v>
                </c:pt>
                <c:pt idx="63">
                  <c:v>-21.4755474174105</c:v>
                </c:pt>
                <c:pt idx="64">
                  <c:v>-17.709620813305449</c:v>
                </c:pt>
                <c:pt idx="65">
                  <c:v>-14.352635996032868</c:v>
                </c:pt>
                <c:pt idx="66">
                  <c:v>-11.2367437247272</c:v>
                </c:pt>
                <c:pt idx="67">
                  <c:v>-8.1910429541466527</c:v>
                </c:pt>
                <c:pt idx="68">
                  <c:v>-5.0354772259098199</c:v>
                </c:pt>
                <c:pt idx="69">
                  <c:v>-1.6632333867399098</c:v>
                </c:pt>
                <c:pt idx="70">
                  <c:v>2.0111390859845901</c:v>
                </c:pt>
                <c:pt idx="71">
                  <c:v>6.1432822156099807</c:v>
                </c:pt>
                <c:pt idx="72">
                  <c:v>10.913252460517198</c:v>
                </c:pt>
                <c:pt idx="73">
                  <c:v>16.272220950636989</c:v>
                </c:pt>
                <c:pt idx="74">
                  <c:v>21.573205157549431</c:v>
                </c:pt>
                <c:pt idx="75">
                  <c:v>25.467307545585868</c:v>
                </c:pt>
                <c:pt idx="76">
                  <c:v>26.242465857938488</c:v>
                </c:pt>
                <c:pt idx="77">
                  <c:v>23.425650415808299</c:v>
                </c:pt>
                <c:pt idx="78">
                  <c:v>18.76249332417742</c:v>
                </c:pt>
                <c:pt idx="79">
                  <c:v>14.526588845654906</c:v>
                </c:pt>
                <c:pt idx="80">
                  <c:v>11.4351110093843</c:v>
                </c:pt>
                <c:pt idx="81">
                  <c:v>9.2927443350881767</c:v>
                </c:pt>
                <c:pt idx="82">
                  <c:v>7.8431372549019605</c:v>
                </c:pt>
                <c:pt idx="83">
                  <c:v>6.8390936140994034</c:v>
                </c:pt>
                <c:pt idx="84">
                  <c:v>6.1310749980926333</c:v>
                </c:pt>
                <c:pt idx="85">
                  <c:v>5.6214236667429445</c:v>
                </c:pt>
                <c:pt idx="86">
                  <c:v>5.2521553368428755</c:v>
                </c:pt>
                <c:pt idx="87">
                  <c:v>4.9713893339438178</c:v>
                </c:pt>
                <c:pt idx="88">
                  <c:v>4.7730220492866424</c:v>
                </c:pt>
                <c:pt idx="89">
                  <c:v>4.6356908522163698</c:v>
                </c:pt>
                <c:pt idx="90">
                  <c:v>4.5197222858014934</c:v>
                </c:pt>
                <c:pt idx="91">
                  <c:v>4.443427176318</c:v>
                </c:pt>
                <c:pt idx="92">
                  <c:v>4.3762874799725324</c:v>
                </c:pt>
                <c:pt idx="93">
                  <c:v>4.3244068055237666</c:v>
                </c:pt>
                <c:pt idx="94">
                  <c:v>4.2908369573510265</c:v>
                </c:pt>
                <c:pt idx="95">
                  <c:v>4.2481116960402785</c:v>
                </c:pt>
                <c:pt idx="96">
                  <c:v>4.2298008697642455</c:v>
                </c:pt>
                <c:pt idx="97">
                  <c:v>4.2114900434882099</c:v>
                </c:pt>
                <c:pt idx="98">
                  <c:v>4.2114900434882099</c:v>
                </c:pt>
                <c:pt idx="99">
                  <c:v>4.2145418478674133</c:v>
                </c:pt>
                <c:pt idx="100">
                  <c:v>4.2359044785229285</c:v>
                </c:pt>
                <c:pt idx="101">
                  <c:v>4.2572671091783034</c:v>
                </c:pt>
                <c:pt idx="102">
                  <c:v>4.3121995880063855</c:v>
                </c:pt>
                <c:pt idx="103">
                  <c:v>4.3854428931105494</c:v>
                </c:pt>
                <c:pt idx="104">
                  <c:v>4.4861524376287498</c:v>
                </c:pt>
                <c:pt idx="105">
                  <c:v>4.6326390478370296</c:v>
                </c:pt>
                <c:pt idx="106">
                  <c:v>4.8126955062180246</c:v>
                </c:pt>
                <c:pt idx="107">
                  <c:v>5.0415808346684745</c:v>
                </c:pt>
                <c:pt idx="108">
                  <c:v>5.3620202944991195</c:v>
                </c:pt>
                <c:pt idx="109">
                  <c:v>5.7740138857099303</c:v>
                </c:pt>
                <c:pt idx="110">
                  <c:v>6.3324940871290085</c:v>
                </c:pt>
              </c:numCache>
            </c:numRef>
          </c:yVal>
          <c:smooth val="1"/>
        </c:ser>
        <c:axId val="91731456"/>
        <c:axId val="91732992"/>
      </c:scatterChart>
      <c:valAx>
        <c:axId val="91731456"/>
        <c:scaling>
          <c:orientation val="maxMin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1732992"/>
        <c:crosses val="autoZero"/>
        <c:crossBetween val="midCat"/>
      </c:valAx>
      <c:valAx>
        <c:axId val="91732992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1731456"/>
        <c:crossesAt val="12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377476853854807"/>
          <c:y val="5.3621374251295505E-2"/>
          <c:w val="0.54966268639496951"/>
          <c:h val="0.72981520167121972"/>
        </c:manualLayout>
      </c:layout>
      <c:scatterChart>
        <c:scatterStyle val="smoothMarker"/>
        <c:ser>
          <c:idx val="0"/>
          <c:order val="0"/>
          <c:tx>
            <c:v>0 μM TATP</c:v>
          </c:tx>
          <c:marker>
            <c:symbol val="none"/>
          </c:marker>
          <c:xVal>
            <c:numRef>
              <c:f>Sheet2!$A$1:$A$85</c:f>
              <c:numCache>
                <c:formatCode>0.00E+00</c:formatCode>
                <c:ptCount val="85"/>
                <c:pt idx="0">
                  <c:v>1.0000000000000005E-2</c:v>
                </c:pt>
                <c:pt idx="1">
                  <c:v>0.23</c:v>
                </c:pt>
                <c:pt idx="2">
                  <c:v>0.45</c:v>
                </c:pt>
                <c:pt idx="3">
                  <c:v>0.67000000000000104</c:v>
                </c:pt>
                <c:pt idx="4">
                  <c:v>0.89</c:v>
                </c:pt>
                <c:pt idx="5">
                  <c:v>1.1100000000000001</c:v>
                </c:pt>
                <c:pt idx="6">
                  <c:v>1.33</c:v>
                </c:pt>
                <c:pt idx="7">
                  <c:v>1.55</c:v>
                </c:pt>
                <c:pt idx="8">
                  <c:v>1.77</c:v>
                </c:pt>
                <c:pt idx="9">
                  <c:v>1.9900000000000015</c:v>
                </c:pt>
                <c:pt idx="10">
                  <c:v>2.21</c:v>
                </c:pt>
                <c:pt idx="11">
                  <c:v>2.4299999999999997</c:v>
                </c:pt>
                <c:pt idx="12">
                  <c:v>2.65</c:v>
                </c:pt>
                <c:pt idx="13">
                  <c:v>2.8699999999999997</c:v>
                </c:pt>
                <c:pt idx="14">
                  <c:v>3.09</c:v>
                </c:pt>
                <c:pt idx="15">
                  <c:v>3.3099999999999987</c:v>
                </c:pt>
                <c:pt idx="16">
                  <c:v>3.53</c:v>
                </c:pt>
                <c:pt idx="17">
                  <c:v>3.75</c:v>
                </c:pt>
                <c:pt idx="18">
                  <c:v>3.9699999999999998</c:v>
                </c:pt>
                <c:pt idx="19">
                  <c:v>4.1899999999999995</c:v>
                </c:pt>
                <c:pt idx="20">
                  <c:v>4.41</c:v>
                </c:pt>
                <c:pt idx="21">
                  <c:v>4.63</c:v>
                </c:pt>
                <c:pt idx="22">
                  <c:v>4.8499999999999996</c:v>
                </c:pt>
                <c:pt idx="23">
                  <c:v>5.07</c:v>
                </c:pt>
                <c:pt idx="24">
                  <c:v>5.29</c:v>
                </c:pt>
                <c:pt idx="25">
                  <c:v>5.51</c:v>
                </c:pt>
                <c:pt idx="26">
                  <c:v>5.73</c:v>
                </c:pt>
                <c:pt idx="27">
                  <c:v>5.95</c:v>
                </c:pt>
                <c:pt idx="28">
                  <c:v>6.17</c:v>
                </c:pt>
                <c:pt idx="29">
                  <c:v>6.39</c:v>
                </c:pt>
                <c:pt idx="30">
                  <c:v>6.6099999999999985</c:v>
                </c:pt>
                <c:pt idx="31">
                  <c:v>6.83</c:v>
                </c:pt>
                <c:pt idx="32">
                  <c:v>7.05</c:v>
                </c:pt>
                <c:pt idx="33">
                  <c:v>7.2700000000000014</c:v>
                </c:pt>
                <c:pt idx="34">
                  <c:v>7.49</c:v>
                </c:pt>
                <c:pt idx="35">
                  <c:v>7.71</c:v>
                </c:pt>
                <c:pt idx="36">
                  <c:v>7.9300000000000024</c:v>
                </c:pt>
                <c:pt idx="37">
                  <c:v>8.15</c:v>
                </c:pt>
                <c:pt idx="38">
                  <c:v>8.3700000000000028</c:v>
                </c:pt>
                <c:pt idx="39">
                  <c:v>8.59</c:v>
                </c:pt>
                <c:pt idx="40">
                  <c:v>8.81</c:v>
                </c:pt>
                <c:pt idx="41">
                  <c:v>9.0300000000000011</c:v>
                </c:pt>
                <c:pt idx="42">
                  <c:v>9.25</c:v>
                </c:pt>
                <c:pt idx="43">
                  <c:v>9.4700000000000006</c:v>
                </c:pt>
                <c:pt idx="44">
                  <c:v>9.69</c:v>
                </c:pt>
                <c:pt idx="45">
                  <c:v>9.91</c:v>
                </c:pt>
                <c:pt idx="46">
                  <c:v>10.130000000000001</c:v>
                </c:pt>
                <c:pt idx="47">
                  <c:v>10.350000000000012</c:v>
                </c:pt>
                <c:pt idx="48">
                  <c:v>10.57</c:v>
                </c:pt>
                <c:pt idx="49">
                  <c:v>10.79</c:v>
                </c:pt>
                <c:pt idx="50">
                  <c:v>11.01</c:v>
                </c:pt>
                <c:pt idx="51">
                  <c:v>11.229999999999999</c:v>
                </c:pt>
                <c:pt idx="52">
                  <c:v>11.450000000000006</c:v>
                </c:pt>
                <c:pt idx="53">
                  <c:v>11.67</c:v>
                </c:pt>
                <c:pt idx="54">
                  <c:v>11.89</c:v>
                </c:pt>
                <c:pt idx="55">
                  <c:v>12.11</c:v>
                </c:pt>
                <c:pt idx="56">
                  <c:v>12.33</c:v>
                </c:pt>
                <c:pt idx="57">
                  <c:v>12.55</c:v>
                </c:pt>
                <c:pt idx="58">
                  <c:v>12.77</c:v>
                </c:pt>
                <c:pt idx="59">
                  <c:v>12.99</c:v>
                </c:pt>
                <c:pt idx="60">
                  <c:v>13.209999999999999</c:v>
                </c:pt>
                <c:pt idx="61">
                  <c:v>13.43</c:v>
                </c:pt>
                <c:pt idx="62">
                  <c:v>13.65</c:v>
                </c:pt>
                <c:pt idx="63">
                  <c:v>13.870000000000006</c:v>
                </c:pt>
                <c:pt idx="64">
                  <c:v>14.09</c:v>
                </c:pt>
                <c:pt idx="65">
                  <c:v>14.31</c:v>
                </c:pt>
                <c:pt idx="66">
                  <c:v>14.53</c:v>
                </c:pt>
                <c:pt idx="67">
                  <c:v>14.75</c:v>
                </c:pt>
                <c:pt idx="68">
                  <c:v>14.97</c:v>
                </c:pt>
                <c:pt idx="69">
                  <c:v>15.19</c:v>
                </c:pt>
                <c:pt idx="70">
                  <c:v>15.41</c:v>
                </c:pt>
                <c:pt idx="71">
                  <c:v>15.629999999999999</c:v>
                </c:pt>
                <c:pt idx="72">
                  <c:v>15.850000000000012</c:v>
                </c:pt>
                <c:pt idx="73">
                  <c:v>16.07</c:v>
                </c:pt>
                <c:pt idx="74">
                  <c:v>16.29</c:v>
                </c:pt>
                <c:pt idx="75">
                  <c:v>16.510000000000005</c:v>
                </c:pt>
                <c:pt idx="76">
                  <c:v>16.73</c:v>
                </c:pt>
                <c:pt idx="77">
                  <c:v>16.95</c:v>
                </c:pt>
                <c:pt idx="78">
                  <c:v>17.170000000000005</c:v>
                </c:pt>
                <c:pt idx="79">
                  <c:v>17.39</c:v>
                </c:pt>
                <c:pt idx="80">
                  <c:v>17.610000000000024</c:v>
                </c:pt>
                <c:pt idx="81">
                  <c:v>17.829999999999988</c:v>
                </c:pt>
                <c:pt idx="82">
                  <c:v>18.05</c:v>
                </c:pt>
                <c:pt idx="83">
                  <c:v>18.27</c:v>
                </c:pt>
                <c:pt idx="84">
                  <c:v>18.489999999999966</c:v>
                </c:pt>
              </c:numCache>
            </c:numRef>
          </c:xVal>
          <c:yVal>
            <c:numRef>
              <c:f>Sheet2!$B$1:$B$85</c:f>
              <c:numCache>
                <c:formatCode>0.00E+00</c:formatCode>
                <c:ptCount val="85"/>
                <c:pt idx="0">
                  <c:v>-100.00099999999999</c:v>
                </c:pt>
                <c:pt idx="1">
                  <c:v>-17.767599999999966</c:v>
                </c:pt>
                <c:pt idx="2">
                  <c:v>-10.7026</c:v>
                </c:pt>
                <c:pt idx="3">
                  <c:v>-7.8034599999999985</c:v>
                </c:pt>
                <c:pt idx="4">
                  <c:v>-6.1890499999999999</c:v>
                </c:pt>
                <c:pt idx="5">
                  <c:v>-5.15144</c:v>
                </c:pt>
                <c:pt idx="6">
                  <c:v>-4.4922500000000003</c:v>
                </c:pt>
                <c:pt idx="7">
                  <c:v>-3.94903</c:v>
                </c:pt>
                <c:pt idx="8">
                  <c:v>-3.5797600000000003</c:v>
                </c:pt>
                <c:pt idx="9">
                  <c:v>-3.2684799999999998</c:v>
                </c:pt>
                <c:pt idx="10">
                  <c:v>-3.0365399999999987</c:v>
                </c:pt>
                <c:pt idx="11">
                  <c:v>-2.8137599999999967</c:v>
                </c:pt>
                <c:pt idx="12">
                  <c:v>-2.6214900000000001</c:v>
                </c:pt>
                <c:pt idx="13">
                  <c:v>-2.4597499999999966</c:v>
                </c:pt>
                <c:pt idx="14">
                  <c:v>-2.3376799999999966</c:v>
                </c:pt>
                <c:pt idx="15">
                  <c:v>-2.2278099999999998</c:v>
                </c:pt>
                <c:pt idx="16">
                  <c:v>-2.0965799999999977</c:v>
                </c:pt>
                <c:pt idx="17">
                  <c:v>-2.0019800000000001</c:v>
                </c:pt>
                <c:pt idx="18">
                  <c:v>-1.9165300000000003</c:v>
                </c:pt>
                <c:pt idx="19">
                  <c:v>-1.87991</c:v>
                </c:pt>
                <c:pt idx="20">
                  <c:v>-1.7669899999999998</c:v>
                </c:pt>
                <c:pt idx="21">
                  <c:v>-1.7028999999999983</c:v>
                </c:pt>
                <c:pt idx="22">
                  <c:v>-1.6296599999999999</c:v>
                </c:pt>
                <c:pt idx="23">
                  <c:v>-1.59914</c:v>
                </c:pt>
                <c:pt idx="24">
                  <c:v>-1.5258999999999978</c:v>
                </c:pt>
                <c:pt idx="25">
                  <c:v>-1.4495999999999976</c:v>
                </c:pt>
                <c:pt idx="26">
                  <c:v>-1.4434999999999976</c:v>
                </c:pt>
                <c:pt idx="27">
                  <c:v>-1.3611</c:v>
                </c:pt>
                <c:pt idx="28">
                  <c:v>-1.3366899999999999</c:v>
                </c:pt>
                <c:pt idx="29">
                  <c:v>-1.2817499999999984</c:v>
                </c:pt>
                <c:pt idx="30">
                  <c:v>-1.29091</c:v>
                </c:pt>
                <c:pt idx="31">
                  <c:v>-1.2390299999999983</c:v>
                </c:pt>
                <c:pt idx="32">
                  <c:v>-1.1871499999999999</c:v>
                </c:pt>
                <c:pt idx="33">
                  <c:v>-1.1810400000000001</c:v>
                </c:pt>
                <c:pt idx="34">
                  <c:v>-1.15663</c:v>
                </c:pt>
                <c:pt idx="35">
                  <c:v>-1.0833899999999999</c:v>
                </c:pt>
                <c:pt idx="36">
                  <c:v>-1.05897</c:v>
                </c:pt>
                <c:pt idx="37">
                  <c:v>-0.99488800000000011</c:v>
                </c:pt>
                <c:pt idx="38">
                  <c:v>-1.0284500000000001</c:v>
                </c:pt>
                <c:pt idx="39">
                  <c:v>-1.0009899999999998</c:v>
                </c:pt>
                <c:pt idx="40">
                  <c:v>-0.98268100000000003</c:v>
                </c:pt>
                <c:pt idx="41">
                  <c:v>-0.94911100000000004</c:v>
                </c:pt>
                <c:pt idx="42">
                  <c:v>-0.93995499999999998</c:v>
                </c:pt>
                <c:pt idx="43">
                  <c:v>-0.91248899999999922</c:v>
                </c:pt>
                <c:pt idx="44">
                  <c:v>-0.90028199999999958</c:v>
                </c:pt>
                <c:pt idx="45">
                  <c:v>-0.85450499999999996</c:v>
                </c:pt>
                <c:pt idx="46">
                  <c:v>-100.00099999999999</c:v>
                </c:pt>
                <c:pt idx="47">
                  <c:v>-25.601499999999987</c:v>
                </c:pt>
                <c:pt idx="48">
                  <c:v>-15.936500000000002</c:v>
                </c:pt>
                <c:pt idx="49">
                  <c:v>-12.237699999999998</c:v>
                </c:pt>
                <c:pt idx="50">
                  <c:v>-10.312000000000006</c:v>
                </c:pt>
                <c:pt idx="51">
                  <c:v>-9.0150300000000048</c:v>
                </c:pt>
                <c:pt idx="52">
                  <c:v>-8.129999999999999</c:v>
                </c:pt>
                <c:pt idx="53">
                  <c:v>-7.55016</c:v>
                </c:pt>
                <c:pt idx="54">
                  <c:v>-7.0252499999999998</c:v>
                </c:pt>
                <c:pt idx="55">
                  <c:v>-6.6834500000000006</c:v>
                </c:pt>
                <c:pt idx="56">
                  <c:v>-6.4026800000000001</c:v>
                </c:pt>
                <c:pt idx="57">
                  <c:v>-6.1249699999999931</c:v>
                </c:pt>
                <c:pt idx="58">
                  <c:v>-5.9327000000000014</c:v>
                </c:pt>
                <c:pt idx="59">
                  <c:v>-5.7373899999999995</c:v>
                </c:pt>
                <c:pt idx="60">
                  <c:v>-5.6519400000000006</c:v>
                </c:pt>
                <c:pt idx="61">
                  <c:v>-5.5359699999999998</c:v>
                </c:pt>
                <c:pt idx="62">
                  <c:v>-5.42</c:v>
                </c:pt>
                <c:pt idx="63">
                  <c:v>-5.3315000000000001</c:v>
                </c:pt>
                <c:pt idx="64">
                  <c:v>-5.3101299999999965</c:v>
                </c:pt>
                <c:pt idx="65">
                  <c:v>-5.2246799999999975</c:v>
                </c:pt>
                <c:pt idx="66">
                  <c:v>-5.1697499999999996</c:v>
                </c:pt>
                <c:pt idx="67">
                  <c:v>-5.1361799999999995</c:v>
                </c:pt>
                <c:pt idx="68">
                  <c:v>-5.1178699999999955</c:v>
                </c:pt>
                <c:pt idx="69">
                  <c:v>-5.0507300000000006</c:v>
                </c:pt>
                <c:pt idx="70">
                  <c:v>-5.0263200000000001</c:v>
                </c:pt>
                <c:pt idx="71">
                  <c:v>-5.0080099999999996</c:v>
                </c:pt>
                <c:pt idx="72">
                  <c:v>-4.9256099999999998</c:v>
                </c:pt>
                <c:pt idx="73">
                  <c:v>-4.9195000000000002</c:v>
                </c:pt>
                <c:pt idx="74">
                  <c:v>-4.8767800000000001</c:v>
                </c:pt>
                <c:pt idx="75">
                  <c:v>-4.85236</c:v>
                </c:pt>
                <c:pt idx="76">
                  <c:v>-4.8004799999999985</c:v>
                </c:pt>
                <c:pt idx="77">
                  <c:v>-4.8004799999999985</c:v>
                </c:pt>
                <c:pt idx="78">
                  <c:v>-4.7455499999999997</c:v>
                </c:pt>
                <c:pt idx="79">
                  <c:v>-4.7485999999999997</c:v>
                </c:pt>
                <c:pt idx="80">
                  <c:v>-4.7302900000000072</c:v>
                </c:pt>
                <c:pt idx="81">
                  <c:v>-4.6295799999999945</c:v>
                </c:pt>
                <c:pt idx="82">
                  <c:v>-4.6478899999999932</c:v>
                </c:pt>
                <c:pt idx="83">
                  <c:v>-4.6814599999999995</c:v>
                </c:pt>
                <c:pt idx="84">
                  <c:v>-4.6265299999999945</c:v>
                </c:pt>
              </c:numCache>
            </c:numRef>
          </c:yVal>
          <c:smooth val="1"/>
        </c:ser>
        <c:ser>
          <c:idx val="1"/>
          <c:order val="1"/>
          <c:tx>
            <c:v>25 μM TATP</c:v>
          </c:tx>
          <c:marker>
            <c:symbol val="none"/>
          </c:marker>
          <c:xVal>
            <c:numRef>
              <c:f>Sheet2!$A$1:$A$85</c:f>
              <c:numCache>
                <c:formatCode>0.00E+00</c:formatCode>
                <c:ptCount val="85"/>
                <c:pt idx="0">
                  <c:v>1.0000000000000005E-2</c:v>
                </c:pt>
                <c:pt idx="1">
                  <c:v>0.23</c:v>
                </c:pt>
                <c:pt idx="2">
                  <c:v>0.45</c:v>
                </c:pt>
                <c:pt idx="3">
                  <c:v>0.67000000000000104</c:v>
                </c:pt>
                <c:pt idx="4">
                  <c:v>0.89</c:v>
                </c:pt>
                <c:pt idx="5">
                  <c:v>1.1100000000000001</c:v>
                </c:pt>
                <c:pt idx="6">
                  <c:v>1.33</c:v>
                </c:pt>
                <c:pt idx="7">
                  <c:v>1.55</c:v>
                </c:pt>
                <c:pt idx="8">
                  <c:v>1.77</c:v>
                </c:pt>
                <c:pt idx="9">
                  <c:v>1.9900000000000015</c:v>
                </c:pt>
                <c:pt idx="10">
                  <c:v>2.21</c:v>
                </c:pt>
                <c:pt idx="11">
                  <c:v>2.4299999999999997</c:v>
                </c:pt>
                <c:pt idx="12">
                  <c:v>2.65</c:v>
                </c:pt>
                <c:pt idx="13">
                  <c:v>2.8699999999999997</c:v>
                </c:pt>
                <c:pt idx="14">
                  <c:v>3.09</c:v>
                </c:pt>
                <c:pt idx="15">
                  <c:v>3.3099999999999987</c:v>
                </c:pt>
                <c:pt idx="16">
                  <c:v>3.53</c:v>
                </c:pt>
                <c:pt idx="17">
                  <c:v>3.75</c:v>
                </c:pt>
                <c:pt idx="18">
                  <c:v>3.9699999999999998</c:v>
                </c:pt>
                <c:pt idx="19">
                  <c:v>4.1899999999999995</c:v>
                </c:pt>
                <c:pt idx="20">
                  <c:v>4.41</c:v>
                </c:pt>
                <c:pt idx="21">
                  <c:v>4.63</c:v>
                </c:pt>
                <c:pt idx="22">
                  <c:v>4.8499999999999996</c:v>
                </c:pt>
                <c:pt idx="23">
                  <c:v>5.07</c:v>
                </c:pt>
                <c:pt idx="24">
                  <c:v>5.29</c:v>
                </c:pt>
                <c:pt idx="25">
                  <c:v>5.51</c:v>
                </c:pt>
                <c:pt idx="26">
                  <c:v>5.73</c:v>
                </c:pt>
                <c:pt idx="27">
                  <c:v>5.95</c:v>
                </c:pt>
                <c:pt idx="28">
                  <c:v>6.17</c:v>
                </c:pt>
                <c:pt idx="29">
                  <c:v>6.39</c:v>
                </c:pt>
                <c:pt idx="30">
                  <c:v>6.6099999999999985</c:v>
                </c:pt>
                <c:pt idx="31">
                  <c:v>6.83</c:v>
                </c:pt>
                <c:pt idx="32">
                  <c:v>7.05</c:v>
                </c:pt>
                <c:pt idx="33">
                  <c:v>7.2700000000000014</c:v>
                </c:pt>
                <c:pt idx="34">
                  <c:v>7.49</c:v>
                </c:pt>
                <c:pt idx="35">
                  <c:v>7.71</c:v>
                </c:pt>
                <c:pt idx="36">
                  <c:v>7.9300000000000024</c:v>
                </c:pt>
                <c:pt idx="37">
                  <c:v>8.15</c:v>
                </c:pt>
                <c:pt idx="38">
                  <c:v>8.3700000000000028</c:v>
                </c:pt>
                <c:pt idx="39">
                  <c:v>8.59</c:v>
                </c:pt>
                <c:pt idx="40">
                  <c:v>8.81</c:v>
                </c:pt>
                <c:pt idx="41">
                  <c:v>9.0300000000000011</c:v>
                </c:pt>
                <c:pt idx="42">
                  <c:v>9.25</c:v>
                </c:pt>
                <c:pt idx="43">
                  <c:v>9.4700000000000006</c:v>
                </c:pt>
                <c:pt idx="44">
                  <c:v>9.69</c:v>
                </c:pt>
                <c:pt idx="45">
                  <c:v>9.91</c:v>
                </c:pt>
                <c:pt idx="46">
                  <c:v>10.130000000000001</c:v>
                </c:pt>
                <c:pt idx="47">
                  <c:v>10.350000000000012</c:v>
                </c:pt>
                <c:pt idx="48">
                  <c:v>10.57</c:v>
                </c:pt>
                <c:pt idx="49">
                  <c:v>10.79</c:v>
                </c:pt>
                <c:pt idx="50">
                  <c:v>11.01</c:v>
                </c:pt>
                <c:pt idx="51">
                  <c:v>11.229999999999999</c:v>
                </c:pt>
                <c:pt idx="52">
                  <c:v>11.450000000000006</c:v>
                </c:pt>
                <c:pt idx="53">
                  <c:v>11.67</c:v>
                </c:pt>
                <c:pt idx="54">
                  <c:v>11.89</c:v>
                </c:pt>
                <c:pt idx="55">
                  <c:v>12.11</c:v>
                </c:pt>
                <c:pt idx="56">
                  <c:v>12.33</c:v>
                </c:pt>
                <c:pt idx="57">
                  <c:v>12.55</c:v>
                </c:pt>
                <c:pt idx="58">
                  <c:v>12.77</c:v>
                </c:pt>
                <c:pt idx="59">
                  <c:v>12.99</c:v>
                </c:pt>
                <c:pt idx="60">
                  <c:v>13.209999999999999</c:v>
                </c:pt>
                <c:pt idx="61">
                  <c:v>13.43</c:v>
                </c:pt>
                <c:pt idx="62">
                  <c:v>13.65</c:v>
                </c:pt>
                <c:pt idx="63">
                  <c:v>13.870000000000006</c:v>
                </c:pt>
                <c:pt idx="64">
                  <c:v>14.09</c:v>
                </c:pt>
                <c:pt idx="65">
                  <c:v>14.31</c:v>
                </c:pt>
                <c:pt idx="66">
                  <c:v>14.53</c:v>
                </c:pt>
                <c:pt idx="67">
                  <c:v>14.75</c:v>
                </c:pt>
                <c:pt idx="68">
                  <c:v>14.97</c:v>
                </c:pt>
                <c:pt idx="69">
                  <c:v>15.19</c:v>
                </c:pt>
                <c:pt idx="70">
                  <c:v>15.41</c:v>
                </c:pt>
                <c:pt idx="71">
                  <c:v>15.629999999999999</c:v>
                </c:pt>
                <c:pt idx="72">
                  <c:v>15.850000000000012</c:v>
                </c:pt>
                <c:pt idx="73">
                  <c:v>16.07</c:v>
                </c:pt>
                <c:pt idx="74">
                  <c:v>16.29</c:v>
                </c:pt>
                <c:pt idx="75">
                  <c:v>16.510000000000005</c:v>
                </c:pt>
                <c:pt idx="76">
                  <c:v>16.73</c:v>
                </c:pt>
                <c:pt idx="77">
                  <c:v>16.95</c:v>
                </c:pt>
                <c:pt idx="78">
                  <c:v>17.170000000000005</c:v>
                </c:pt>
                <c:pt idx="79">
                  <c:v>17.39</c:v>
                </c:pt>
                <c:pt idx="80">
                  <c:v>17.610000000000024</c:v>
                </c:pt>
                <c:pt idx="81">
                  <c:v>17.829999999999988</c:v>
                </c:pt>
                <c:pt idx="82">
                  <c:v>18.05</c:v>
                </c:pt>
                <c:pt idx="83">
                  <c:v>18.27</c:v>
                </c:pt>
                <c:pt idx="84">
                  <c:v>18.489999999999966</c:v>
                </c:pt>
              </c:numCache>
            </c:numRef>
          </c:xVal>
          <c:yVal>
            <c:numRef>
              <c:f>Sheet2!$C$1:$C$85</c:f>
              <c:numCache>
                <c:formatCode>0.00E+00</c:formatCode>
                <c:ptCount val="85"/>
                <c:pt idx="0">
                  <c:v>-100.00099999999999</c:v>
                </c:pt>
                <c:pt idx="1">
                  <c:v>-18.374900000000029</c:v>
                </c:pt>
                <c:pt idx="2">
                  <c:v>-10.986400000000012</c:v>
                </c:pt>
                <c:pt idx="3">
                  <c:v>-8.1391599999999986</c:v>
                </c:pt>
                <c:pt idx="4">
                  <c:v>-6.63157</c:v>
                </c:pt>
                <c:pt idx="5">
                  <c:v>-5.6305700000000005</c:v>
                </c:pt>
                <c:pt idx="6">
                  <c:v>-4.9347600000000034</c:v>
                </c:pt>
                <c:pt idx="7">
                  <c:v>-4.38849</c:v>
                </c:pt>
                <c:pt idx="8">
                  <c:v>-3.9612399999999997</c:v>
                </c:pt>
                <c:pt idx="9">
                  <c:v>-3.64995</c:v>
                </c:pt>
                <c:pt idx="10">
                  <c:v>-3.34172</c:v>
                </c:pt>
                <c:pt idx="11">
                  <c:v>-3.1036799999999998</c:v>
                </c:pt>
                <c:pt idx="12">
                  <c:v>-2.88395</c:v>
                </c:pt>
                <c:pt idx="13">
                  <c:v>-2.7283100000000036</c:v>
                </c:pt>
                <c:pt idx="14">
                  <c:v>-2.5451999999999999</c:v>
                </c:pt>
                <c:pt idx="15">
                  <c:v>-2.4139699999999977</c:v>
                </c:pt>
                <c:pt idx="16">
                  <c:v>-2.2888500000000001</c:v>
                </c:pt>
                <c:pt idx="17">
                  <c:v>-2.2034000000000002</c:v>
                </c:pt>
                <c:pt idx="18">
                  <c:v>-2.0965799999999977</c:v>
                </c:pt>
                <c:pt idx="19">
                  <c:v>-1.97756</c:v>
                </c:pt>
                <c:pt idx="20">
                  <c:v>-1.9409400000000001</c:v>
                </c:pt>
                <c:pt idx="21">
                  <c:v>-1.8341299999999998</c:v>
                </c:pt>
                <c:pt idx="22">
                  <c:v>-1.74258</c:v>
                </c:pt>
                <c:pt idx="23">
                  <c:v>-1.7090099999999984</c:v>
                </c:pt>
                <c:pt idx="24">
                  <c:v>-1.6174500000000001</c:v>
                </c:pt>
                <c:pt idx="25">
                  <c:v>-1.5503100000000001</c:v>
                </c:pt>
                <c:pt idx="26">
                  <c:v>-1.51064</c:v>
                </c:pt>
                <c:pt idx="27">
                  <c:v>-1.4618099999999981</c:v>
                </c:pt>
                <c:pt idx="28">
                  <c:v>-1.3946700000000001</c:v>
                </c:pt>
                <c:pt idx="29">
                  <c:v>-1.3611</c:v>
                </c:pt>
                <c:pt idx="30">
                  <c:v>-1.3061699999999998</c:v>
                </c:pt>
                <c:pt idx="31">
                  <c:v>-1.2573399999999986</c:v>
                </c:pt>
                <c:pt idx="32">
                  <c:v>-1.2268199999999998</c:v>
                </c:pt>
                <c:pt idx="33">
                  <c:v>-1.2054599999999998</c:v>
                </c:pt>
                <c:pt idx="34">
                  <c:v>-1.1261099999999999</c:v>
                </c:pt>
                <c:pt idx="35">
                  <c:v>-1.1230599999999999</c:v>
                </c:pt>
                <c:pt idx="36">
                  <c:v>-1.08033</c:v>
                </c:pt>
                <c:pt idx="37">
                  <c:v>-1.0376099999999986</c:v>
                </c:pt>
                <c:pt idx="38">
                  <c:v>-1.0253999999999981</c:v>
                </c:pt>
                <c:pt idx="39">
                  <c:v>-0.988784</c:v>
                </c:pt>
                <c:pt idx="40">
                  <c:v>-0.97657700000000014</c:v>
                </c:pt>
                <c:pt idx="41">
                  <c:v>-0.94300700000000004</c:v>
                </c:pt>
                <c:pt idx="42">
                  <c:v>-0.91859299999999922</c:v>
                </c:pt>
                <c:pt idx="43">
                  <c:v>-0.8880749999999995</c:v>
                </c:pt>
                <c:pt idx="44">
                  <c:v>-0.86366000000000065</c:v>
                </c:pt>
                <c:pt idx="45">
                  <c:v>-0.85145300000000002</c:v>
                </c:pt>
                <c:pt idx="46">
                  <c:v>-100.00099999999999</c:v>
                </c:pt>
                <c:pt idx="47">
                  <c:v>-23.1265</c:v>
                </c:pt>
                <c:pt idx="48">
                  <c:v>-14.291500000000001</c:v>
                </c:pt>
                <c:pt idx="49">
                  <c:v>-10.955900000000012</c:v>
                </c:pt>
                <c:pt idx="50">
                  <c:v>-9.1798200000000012</c:v>
                </c:pt>
                <c:pt idx="51">
                  <c:v>-8.0750700000000002</c:v>
                </c:pt>
                <c:pt idx="52">
                  <c:v>-7.2693900000000014</c:v>
                </c:pt>
                <c:pt idx="53">
                  <c:v>-6.6773400000000001</c:v>
                </c:pt>
                <c:pt idx="54">
                  <c:v>-6.2500900000000001</c:v>
                </c:pt>
                <c:pt idx="55">
                  <c:v>-5.8930299999999995</c:v>
                </c:pt>
                <c:pt idx="56">
                  <c:v>-5.6427799999999975</c:v>
                </c:pt>
                <c:pt idx="57">
                  <c:v>-5.4352600000000093</c:v>
                </c:pt>
                <c:pt idx="58">
                  <c:v>-5.2216299999999993</c:v>
                </c:pt>
                <c:pt idx="59">
                  <c:v>-5.0995600000000003</c:v>
                </c:pt>
                <c:pt idx="60">
                  <c:v>-4.9317100000000034</c:v>
                </c:pt>
                <c:pt idx="61">
                  <c:v>-4.8248999999999933</c:v>
                </c:pt>
                <c:pt idx="62">
                  <c:v>-4.7333400000000072</c:v>
                </c:pt>
                <c:pt idx="63">
                  <c:v>-4.6570499999999955</c:v>
                </c:pt>
                <c:pt idx="64">
                  <c:v>-4.5990600000000024</c:v>
                </c:pt>
                <c:pt idx="65">
                  <c:v>-4.5105599999999955</c:v>
                </c:pt>
                <c:pt idx="66">
                  <c:v>-4.4831000000000003</c:v>
                </c:pt>
                <c:pt idx="67">
                  <c:v>-4.4007000000000014</c:v>
                </c:pt>
                <c:pt idx="68">
                  <c:v>-4.38544</c:v>
                </c:pt>
                <c:pt idx="69">
                  <c:v>-4.3396600000000083</c:v>
                </c:pt>
                <c:pt idx="70">
                  <c:v>-4.3060900000000002</c:v>
                </c:pt>
                <c:pt idx="71">
                  <c:v>-4.2755700000000001</c:v>
                </c:pt>
                <c:pt idx="72">
                  <c:v>-4.2145399999999942</c:v>
                </c:pt>
                <c:pt idx="73">
                  <c:v>-4.1779199999999932</c:v>
                </c:pt>
                <c:pt idx="74">
                  <c:v>-4.1962299999999999</c:v>
                </c:pt>
                <c:pt idx="75">
                  <c:v>-4.1382399999999997</c:v>
                </c:pt>
                <c:pt idx="76">
                  <c:v>-4.1016200000000014</c:v>
                </c:pt>
                <c:pt idx="77">
                  <c:v>-4.1107799999999965</c:v>
                </c:pt>
                <c:pt idx="78">
                  <c:v>-4.0711000000000004</c:v>
                </c:pt>
                <c:pt idx="79">
                  <c:v>-4.0558399999999946</c:v>
                </c:pt>
                <c:pt idx="80">
                  <c:v>-3.9886999999999997</c:v>
                </c:pt>
                <c:pt idx="81">
                  <c:v>-4.0161699999999998</c:v>
                </c:pt>
                <c:pt idx="82">
                  <c:v>-3.9734399999999988</c:v>
                </c:pt>
                <c:pt idx="83">
                  <c:v>-3.976499999999997</c:v>
                </c:pt>
                <c:pt idx="84">
                  <c:v>-3.9948099999999971</c:v>
                </c:pt>
              </c:numCache>
            </c:numRef>
          </c:yVal>
          <c:smooth val="1"/>
        </c:ser>
        <c:ser>
          <c:idx val="2"/>
          <c:order val="2"/>
          <c:tx>
            <c:v>50 μM TATP</c:v>
          </c:tx>
          <c:marker>
            <c:symbol val="none"/>
          </c:marker>
          <c:xVal>
            <c:numRef>
              <c:f>Sheet2!$A$1:$A$85</c:f>
              <c:numCache>
                <c:formatCode>0.00E+00</c:formatCode>
                <c:ptCount val="85"/>
                <c:pt idx="0">
                  <c:v>1.0000000000000005E-2</c:v>
                </c:pt>
                <c:pt idx="1">
                  <c:v>0.23</c:v>
                </c:pt>
                <c:pt idx="2">
                  <c:v>0.45</c:v>
                </c:pt>
                <c:pt idx="3">
                  <c:v>0.67000000000000104</c:v>
                </c:pt>
                <c:pt idx="4">
                  <c:v>0.89</c:v>
                </c:pt>
                <c:pt idx="5">
                  <c:v>1.1100000000000001</c:v>
                </c:pt>
                <c:pt idx="6">
                  <c:v>1.33</c:v>
                </c:pt>
                <c:pt idx="7">
                  <c:v>1.55</c:v>
                </c:pt>
                <c:pt idx="8">
                  <c:v>1.77</c:v>
                </c:pt>
                <c:pt idx="9">
                  <c:v>1.9900000000000015</c:v>
                </c:pt>
                <c:pt idx="10">
                  <c:v>2.21</c:v>
                </c:pt>
                <c:pt idx="11">
                  <c:v>2.4299999999999997</c:v>
                </c:pt>
                <c:pt idx="12">
                  <c:v>2.65</c:v>
                </c:pt>
                <c:pt idx="13">
                  <c:v>2.8699999999999997</c:v>
                </c:pt>
                <c:pt idx="14">
                  <c:v>3.09</c:v>
                </c:pt>
                <c:pt idx="15">
                  <c:v>3.3099999999999987</c:v>
                </c:pt>
                <c:pt idx="16">
                  <c:v>3.53</c:v>
                </c:pt>
                <c:pt idx="17">
                  <c:v>3.75</c:v>
                </c:pt>
                <c:pt idx="18">
                  <c:v>3.9699999999999998</c:v>
                </c:pt>
                <c:pt idx="19">
                  <c:v>4.1899999999999995</c:v>
                </c:pt>
                <c:pt idx="20">
                  <c:v>4.41</c:v>
                </c:pt>
                <c:pt idx="21">
                  <c:v>4.63</c:v>
                </c:pt>
                <c:pt idx="22">
                  <c:v>4.8499999999999996</c:v>
                </c:pt>
                <c:pt idx="23">
                  <c:v>5.07</c:v>
                </c:pt>
                <c:pt idx="24">
                  <c:v>5.29</c:v>
                </c:pt>
                <c:pt idx="25">
                  <c:v>5.51</c:v>
                </c:pt>
                <c:pt idx="26">
                  <c:v>5.73</c:v>
                </c:pt>
                <c:pt idx="27">
                  <c:v>5.95</c:v>
                </c:pt>
                <c:pt idx="28">
                  <c:v>6.17</c:v>
                </c:pt>
                <c:pt idx="29">
                  <c:v>6.39</c:v>
                </c:pt>
                <c:pt idx="30">
                  <c:v>6.6099999999999985</c:v>
                </c:pt>
                <c:pt idx="31">
                  <c:v>6.83</c:v>
                </c:pt>
                <c:pt idx="32">
                  <c:v>7.05</c:v>
                </c:pt>
                <c:pt idx="33">
                  <c:v>7.2700000000000014</c:v>
                </c:pt>
                <c:pt idx="34">
                  <c:v>7.49</c:v>
                </c:pt>
                <c:pt idx="35">
                  <c:v>7.71</c:v>
                </c:pt>
                <c:pt idx="36">
                  <c:v>7.9300000000000024</c:v>
                </c:pt>
                <c:pt idx="37">
                  <c:v>8.15</c:v>
                </c:pt>
                <c:pt idx="38">
                  <c:v>8.3700000000000028</c:v>
                </c:pt>
                <c:pt idx="39">
                  <c:v>8.59</c:v>
                </c:pt>
                <c:pt idx="40">
                  <c:v>8.81</c:v>
                </c:pt>
                <c:pt idx="41">
                  <c:v>9.0300000000000011</c:v>
                </c:pt>
                <c:pt idx="42">
                  <c:v>9.25</c:v>
                </c:pt>
                <c:pt idx="43">
                  <c:v>9.4700000000000006</c:v>
                </c:pt>
                <c:pt idx="44">
                  <c:v>9.69</c:v>
                </c:pt>
                <c:pt idx="45">
                  <c:v>9.91</c:v>
                </c:pt>
                <c:pt idx="46">
                  <c:v>10.130000000000001</c:v>
                </c:pt>
                <c:pt idx="47">
                  <c:v>10.350000000000012</c:v>
                </c:pt>
                <c:pt idx="48">
                  <c:v>10.57</c:v>
                </c:pt>
                <c:pt idx="49">
                  <c:v>10.79</c:v>
                </c:pt>
                <c:pt idx="50">
                  <c:v>11.01</c:v>
                </c:pt>
                <c:pt idx="51">
                  <c:v>11.229999999999999</c:v>
                </c:pt>
                <c:pt idx="52">
                  <c:v>11.450000000000006</c:v>
                </c:pt>
                <c:pt idx="53">
                  <c:v>11.67</c:v>
                </c:pt>
                <c:pt idx="54">
                  <c:v>11.89</c:v>
                </c:pt>
                <c:pt idx="55">
                  <c:v>12.11</c:v>
                </c:pt>
                <c:pt idx="56">
                  <c:v>12.33</c:v>
                </c:pt>
                <c:pt idx="57">
                  <c:v>12.55</c:v>
                </c:pt>
                <c:pt idx="58">
                  <c:v>12.77</c:v>
                </c:pt>
                <c:pt idx="59">
                  <c:v>12.99</c:v>
                </c:pt>
                <c:pt idx="60">
                  <c:v>13.209999999999999</c:v>
                </c:pt>
                <c:pt idx="61">
                  <c:v>13.43</c:v>
                </c:pt>
                <c:pt idx="62">
                  <c:v>13.65</c:v>
                </c:pt>
                <c:pt idx="63">
                  <c:v>13.870000000000006</c:v>
                </c:pt>
                <c:pt idx="64">
                  <c:v>14.09</c:v>
                </c:pt>
                <c:pt idx="65">
                  <c:v>14.31</c:v>
                </c:pt>
                <c:pt idx="66">
                  <c:v>14.53</c:v>
                </c:pt>
                <c:pt idx="67">
                  <c:v>14.75</c:v>
                </c:pt>
                <c:pt idx="68">
                  <c:v>14.97</c:v>
                </c:pt>
                <c:pt idx="69">
                  <c:v>15.19</c:v>
                </c:pt>
                <c:pt idx="70">
                  <c:v>15.41</c:v>
                </c:pt>
                <c:pt idx="71">
                  <c:v>15.629999999999999</c:v>
                </c:pt>
                <c:pt idx="72">
                  <c:v>15.850000000000012</c:v>
                </c:pt>
                <c:pt idx="73">
                  <c:v>16.07</c:v>
                </c:pt>
                <c:pt idx="74">
                  <c:v>16.29</c:v>
                </c:pt>
                <c:pt idx="75">
                  <c:v>16.510000000000005</c:v>
                </c:pt>
                <c:pt idx="76">
                  <c:v>16.73</c:v>
                </c:pt>
                <c:pt idx="77">
                  <c:v>16.95</c:v>
                </c:pt>
                <c:pt idx="78">
                  <c:v>17.170000000000005</c:v>
                </c:pt>
                <c:pt idx="79">
                  <c:v>17.39</c:v>
                </c:pt>
                <c:pt idx="80">
                  <c:v>17.610000000000024</c:v>
                </c:pt>
                <c:pt idx="81">
                  <c:v>17.829999999999988</c:v>
                </c:pt>
                <c:pt idx="82">
                  <c:v>18.05</c:v>
                </c:pt>
                <c:pt idx="83">
                  <c:v>18.27</c:v>
                </c:pt>
                <c:pt idx="84">
                  <c:v>18.489999999999966</c:v>
                </c:pt>
              </c:numCache>
            </c:numRef>
          </c:xVal>
          <c:yVal>
            <c:numRef>
              <c:f>Sheet2!$D$1:$D$85</c:f>
              <c:numCache>
                <c:formatCode>0.00E+00</c:formatCode>
                <c:ptCount val="85"/>
                <c:pt idx="0">
                  <c:v>-100.00099999999999</c:v>
                </c:pt>
                <c:pt idx="1">
                  <c:v>-16.852</c:v>
                </c:pt>
                <c:pt idx="2">
                  <c:v>-10.193</c:v>
                </c:pt>
                <c:pt idx="3">
                  <c:v>-7.6997</c:v>
                </c:pt>
                <c:pt idx="4">
                  <c:v>-6.3233299999999995</c:v>
                </c:pt>
                <c:pt idx="5">
                  <c:v>-5.4444099999999995</c:v>
                </c:pt>
                <c:pt idx="6">
                  <c:v>-4.7699699999999998</c:v>
                </c:pt>
                <c:pt idx="7">
                  <c:v>-4.2511599999999996</c:v>
                </c:pt>
                <c:pt idx="8">
                  <c:v>-3.8788399999999972</c:v>
                </c:pt>
                <c:pt idx="9">
                  <c:v>-3.5644999999999998</c:v>
                </c:pt>
                <c:pt idx="10">
                  <c:v>-3.2745799999999998</c:v>
                </c:pt>
                <c:pt idx="11">
                  <c:v>-3.03349</c:v>
                </c:pt>
                <c:pt idx="12">
                  <c:v>-2.8290199999999968</c:v>
                </c:pt>
                <c:pt idx="13">
                  <c:v>-2.6703200000000002</c:v>
                </c:pt>
                <c:pt idx="14">
                  <c:v>-2.5055299999999998</c:v>
                </c:pt>
                <c:pt idx="15">
                  <c:v>-2.3742999999999967</c:v>
                </c:pt>
                <c:pt idx="16">
                  <c:v>-2.2247599999999998</c:v>
                </c:pt>
                <c:pt idx="17">
                  <c:v>-2.12405</c:v>
                </c:pt>
                <c:pt idx="18">
                  <c:v>-2.0233400000000001</c:v>
                </c:pt>
                <c:pt idx="19">
                  <c:v>-1.9287400000000001</c:v>
                </c:pt>
                <c:pt idx="20">
                  <c:v>-1.7944600000000002</c:v>
                </c:pt>
                <c:pt idx="21">
                  <c:v>-1.73647</c:v>
                </c:pt>
                <c:pt idx="22">
                  <c:v>-1.6601800000000015</c:v>
                </c:pt>
                <c:pt idx="23">
                  <c:v>-1.59304</c:v>
                </c:pt>
                <c:pt idx="24">
                  <c:v>-1.4984299999999984</c:v>
                </c:pt>
                <c:pt idx="25">
                  <c:v>-1.44045</c:v>
                </c:pt>
                <c:pt idx="26">
                  <c:v>-1.4190799999999983</c:v>
                </c:pt>
                <c:pt idx="27">
                  <c:v>-1.3733099999999998</c:v>
                </c:pt>
                <c:pt idx="28">
                  <c:v>-1.3061699999999998</c:v>
                </c:pt>
                <c:pt idx="29">
                  <c:v>-1.2634399999999986</c:v>
                </c:pt>
                <c:pt idx="30">
                  <c:v>-1.20851</c:v>
                </c:pt>
                <c:pt idx="31">
                  <c:v>-1.1932499999999999</c:v>
                </c:pt>
                <c:pt idx="32">
                  <c:v>-1.1810400000000001</c:v>
                </c:pt>
                <c:pt idx="33">
                  <c:v>-1.11696</c:v>
                </c:pt>
                <c:pt idx="34">
                  <c:v>-1.0894899999999998</c:v>
                </c:pt>
                <c:pt idx="35">
                  <c:v>-1.0253999999999981</c:v>
                </c:pt>
                <c:pt idx="36">
                  <c:v>-1.0101399999999998</c:v>
                </c:pt>
                <c:pt idx="37">
                  <c:v>-0.988784</c:v>
                </c:pt>
                <c:pt idx="38">
                  <c:v>-0.96437000000000062</c:v>
                </c:pt>
                <c:pt idx="39">
                  <c:v>-0.93690299999999949</c:v>
                </c:pt>
                <c:pt idx="40">
                  <c:v>-0.91554100000000005</c:v>
                </c:pt>
                <c:pt idx="41">
                  <c:v>-0.91554100000000005</c:v>
                </c:pt>
                <c:pt idx="42">
                  <c:v>-0.85450499999999996</c:v>
                </c:pt>
                <c:pt idx="43">
                  <c:v>-0.86366000000000065</c:v>
                </c:pt>
                <c:pt idx="44">
                  <c:v>-0.82398700000000002</c:v>
                </c:pt>
                <c:pt idx="45">
                  <c:v>-0.80262400000000089</c:v>
                </c:pt>
                <c:pt idx="46">
                  <c:v>-100.00099999999999</c:v>
                </c:pt>
                <c:pt idx="47">
                  <c:v>-20.843799999999966</c:v>
                </c:pt>
                <c:pt idx="48">
                  <c:v>-12.658800000000001</c:v>
                </c:pt>
                <c:pt idx="49">
                  <c:v>-9.6253900000000012</c:v>
                </c:pt>
                <c:pt idx="50">
                  <c:v>-8.00488</c:v>
                </c:pt>
                <c:pt idx="51">
                  <c:v>-6.9794700000000072</c:v>
                </c:pt>
                <c:pt idx="52">
                  <c:v>-6.2256799999999997</c:v>
                </c:pt>
                <c:pt idx="53">
                  <c:v>-5.6855099999999945</c:v>
                </c:pt>
                <c:pt idx="54">
                  <c:v>-5.2857199999999995</c:v>
                </c:pt>
                <c:pt idx="55">
                  <c:v>-4.9439200000000003</c:v>
                </c:pt>
                <c:pt idx="56">
                  <c:v>-4.6631499999999955</c:v>
                </c:pt>
                <c:pt idx="57">
                  <c:v>-4.5014099999999999</c:v>
                </c:pt>
                <c:pt idx="58">
                  <c:v>-4.2816800000000024</c:v>
                </c:pt>
                <c:pt idx="59">
                  <c:v>-4.1412899999999997</c:v>
                </c:pt>
                <c:pt idx="60">
                  <c:v>-4.0558399999999946</c:v>
                </c:pt>
                <c:pt idx="61">
                  <c:v>-3.9520799999999965</c:v>
                </c:pt>
                <c:pt idx="62">
                  <c:v>-3.8483199999999997</c:v>
                </c:pt>
                <c:pt idx="63">
                  <c:v>-3.77508</c:v>
                </c:pt>
                <c:pt idx="64">
                  <c:v>-3.6621600000000001</c:v>
                </c:pt>
                <c:pt idx="65">
                  <c:v>-3.653</c:v>
                </c:pt>
                <c:pt idx="66">
                  <c:v>-3.6072299999999999</c:v>
                </c:pt>
                <c:pt idx="67">
                  <c:v>-3.5614499999999971</c:v>
                </c:pt>
                <c:pt idx="68">
                  <c:v>-3.48516</c:v>
                </c:pt>
                <c:pt idx="69">
                  <c:v>-3.4576899999999977</c:v>
                </c:pt>
                <c:pt idx="70">
                  <c:v>-3.4027599999999971</c:v>
                </c:pt>
                <c:pt idx="71">
                  <c:v>-3.3997099999999971</c:v>
                </c:pt>
                <c:pt idx="72">
                  <c:v>-3.34782</c:v>
                </c:pt>
                <c:pt idx="73">
                  <c:v>-3.302049999999995</c:v>
                </c:pt>
                <c:pt idx="74">
                  <c:v>-3.2867900000000012</c:v>
                </c:pt>
                <c:pt idx="75">
                  <c:v>-3.2593199999999998</c:v>
                </c:pt>
                <c:pt idx="76">
                  <c:v>-3.2318599999999971</c:v>
                </c:pt>
                <c:pt idx="77">
                  <c:v>-3.2074399999999996</c:v>
                </c:pt>
                <c:pt idx="78">
                  <c:v>-3.18608</c:v>
                </c:pt>
                <c:pt idx="79">
                  <c:v>-3.1616599999999977</c:v>
                </c:pt>
                <c:pt idx="80">
                  <c:v>-3.1555599999999977</c:v>
                </c:pt>
                <c:pt idx="81">
                  <c:v>-3.1219900000000012</c:v>
                </c:pt>
                <c:pt idx="82">
                  <c:v>-3.1128399999999967</c:v>
                </c:pt>
                <c:pt idx="83">
                  <c:v>-3.0884200000000002</c:v>
                </c:pt>
                <c:pt idx="84">
                  <c:v>-3.0853700000000002</c:v>
                </c:pt>
              </c:numCache>
            </c:numRef>
          </c:yVal>
          <c:smooth val="1"/>
        </c:ser>
        <c:ser>
          <c:idx val="3"/>
          <c:order val="3"/>
          <c:tx>
            <c:v>75 μM TATP</c:v>
          </c:tx>
          <c:marker>
            <c:symbol val="none"/>
          </c:marker>
          <c:xVal>
            <c:numRef>
              <c:f>Sheet2!$A$1:$A$85</c:f>
              <c:numCache>
                <c:formatCode>0.00E+00</c:formatCode>
                <c:ptCount val="85"/>
                <c:pt idx="0">
                  <c:v>1.0000000000000005E-2</c:v>
                </c:pt>
                <c:pt idx="1">
                  <c:v>0.23</c:v>
                </c:pt>
                <c:pt idx="2">
                  <c:v>0.45</c:v>
                </c:pt>
                <c:pt idx="3">
                  <c:v>0.67000000000000104</c:v>
                </c:pt>
                <c:pt idx="4">
                  <c:v>0.89</c:v>
                </c:pt>
                <c:pt idx="5">
                  <c:v>1.1100000000000001</c:v>
                </c:pt>
                <c:pt idx="6">
                  <c:v>1.33</c:v>
                </c:pt>
                <c:pt idx="7">
                  <c:v>1.55</c:v>
                </c:pt>
                <c:pt idx="8">
                  <c:v>1.77</c:v>
                </c:pt>
                <c:pt idx="9">
                  <c:v>1.9900000000000015</c:v>
                </c:pt>
                <c:pt idx="10">
                  <c:v>2.21</c:v>
                </c:pt>
                <c:pt idx="11">
                  <c:v>2.4299999999999997</c:v>
                </c:pt>
                <c:pt idx="12">
                  <c:v>2.65</c:v>
                </c:pt>
                <c:pt idx="13">
                  <c:v>2.8699999999999997</c:v>
                </c:pt>
                <c:pt idx="14">
                  <c:v>3.09</c:v>
                </c:pt>
                <c:pt idx="15">
                  <c:v>3.3099999999999987</c:v>
                </c:pt>
                <c:pt idx="16">
                  <c:v>3.53</c:v>
                </c:pt>
                <c:pt idx="17">
                  <c:v>3.75</c:v>
                </c:pt>
                <c:pt idx="18">
                  <c:v>3.9699999999999998</c:v>
                </c:pt>
                <c:pt idx="19">
                  <c:v>4.1899999999999995</c:v>
                </c:pt>
                <c:pt idx="20">
                  <c:v>4.41</c:v>
                </c:pt>
                <c:pt idx="21">
                  <c:v>4.63</c:v>
                </c:pt>
                <c:pt idx="22">
                  <c:v>4.8499999999999996</c:v>
                </c:pt>
                <c:pt idx="23">
                  <c:v>5.07</c:v>
                </c:pt>
                <c:pt idx="24">
                  <c:v>5.29</c:v>
                </c:pt>
                <c:pt idx="25">
                  <c:v>5.51</c:v>
                </c:pt>
                <c:pt idx="26">
                  <c:v>5.73</c:v>
                </c:pt>
                <c:pt idx="27">
                  <c:v>5.95</c:v>
                </c:pt>
                <c:pt idx="28">
                  <c:v>6.17</c:v>
                </c:pt>
                <c:pt idx="29">
                  <c:v>6.39</c:v>
                </c:pt>
                <c:pt idx="30">
                  <c:v>6.6099999999999985</c:v>
                </c:pt>
                <c:pt idx="31">
                  <c:v>6.83</c:v>
                </c:pt>
                <c:pt idx="32">
                  <c:v>7.05</c:v>
                </c:pt>
                <c:pt idx="33">
                  <c:v>7.2700000000000014</c:v>
                </c:pt>
                <c:pt idx="34">
                  <c:v>7.49</c:v>
                </c:pt>
                <c:pt idx="35">
                  <c:v>7.71</c:v>
                </c:pt>
                <c:pt idx="36">
                  <c:v>7.9300000000000024</c:v>
                </c:pt>
                <c:pt idx="37">
                  <c:v>8.15</c:v>
                </c:pt>
                <c:pt idx="38">
                  <c:v>8.3700000000000028</c:v>
                </c:pt>
                <c:pt idx="39">
                  <c:v>8.59</c:v>
                </c:pt>
                <c:pt idx="40">
                  <c:v>8.81</c:v>
                </c:pt>
                <c:pt idx="41">
                  <c:v>9.0300000000000011</c:v>
                </c:pt>
                <c:pt idx="42">
                  <c:v>9.25</c:v>
                </c:pt>
                <c:pt idx="43">
                  <c:v>9.4700000000000006</c:v>
                </c:pt>
                <c:pt idx="44">
                  <c:v>9.69</c:v>
                </c:pt>
                <c:pt idx="45">
                  <c:v>9.91</c:v>
                </c:pt>
                <c:pt idx="46">
                  <c:v>10.130000000000001</c:v>
                </c:pt>
                <c:pt idx="47">
                  <c:v>10.350000000000012</c:v>
                </c:pt>
                <c:pt idx="48">
                  <c:v>10.57</c:v>
                </c:pt>
                <c:pt idx="49">
                  <c:v>10.79</c:v>
                </c:pt>
                <c:pt idx="50">
                  <c:v>11.01</c:v>
                </c:pt>
                <c:pt idx="51">
                  <c:v>11.229999999999999</c:v>
                </c:pt>
                <c:pt idx="52">
                  <c:v>11.450000000000006</c:v>
                </c:pt>
                <c:pt idx="53">
                  <c:v>11.67</c:v>
                </c:pt>
                <c:pt idx="54">
                  <c:v>11.89</c:v>
                </c:pt>
                <c:pt idx="55">
                  <c:v>12.11</c:v>
                </c:pt>
                <c:pt idx="56">
                  <c:v>12.33</c:v>
                </c:pt>
                <c:pt idx="57">
                  <c:v>12.55</c:v>
                </c:pt>
                <c:pt idx="58">
                  <c:v>12.77</c:v>
                </c:pt>
                <c:pt idx="59">
                  <c:v>12.99</c:v>
                </c:pt>
                <c:pt idx="60">
                  <c:v>13.209999999999999</c:v>
                </c:pt>
                <c:pt idx="61">
                  <c:v>13.43</c:v>
                </c:pt>
                <c:pt idx="62">
                  <c:v>13.65</c:v>
                </c:pt>
                <c:pt idx="63">
                  <c:v>13.870000000000006</c:v>
                </c:pt>
                <c:pt idx="64">
                  <c:v>14.09</c:v>
                </c:pt>
                <c:pt idx="65">
                  <c:v>14.31</c:v>
                </c:pt>
                <c:pt idx="66">
                  <c:v>14.53</c:v>
                </c:pt>
                <c:pt idx="67">
                  <c:v>14.75</c:v>
                </c:pt>
                <c:pt idx="68">
                  <c:v>14.97</c:v>
                </c:pt>
                <c:pt idx="69">
                  <c:v>15.19</c:v>
                </c:pt>
                <c:pt idx="70">
                  <c:v>15.41</c:v>
                </c:pt>
                <c:pt idx="71">
                  <c:v>15.629999999999999</c:v>
                </c:pt>
                <c:pt idx="72">
                  <c:v>15.850000000000012</c:v>
                </c:pt>
                <c:pt idx="73">
                  <c:v>16.07</c:v>
                </c:pt>
                <c:pt idx="74">
                  <c:v>16.29</c:v>
                </c:pt>
                <c:pt idx="75">
                  <c:v>16.510000000000005</c:v>
                </c:pt>
                <c:pt idx="76">
                  <c:v>16.73</c:v>
                </c:pt>
                <c:pt idx="77">
                  <c:v>16.95</c:v>
                </c:pt>
                <c:pt idx="78">
                  <c:v>17.170000000000005</c:v>
                </c:pt>
                <c:pt idx="79">
                  <c:v>17.39</c:v>
                </c:pt>
                <c:pt idx="80">
                  <c:v>17.610000000000024</c:v>
                </c:pt>
                <c:pt idx="81">
                  <c:v>17.829999999999988</c:v>
                </c:pt>
                <c:pt idx="82">
                  <c:v>18.05</c:v>
                </c:pt>
                <c:pt idx="83">
                  <c:v>18.27</c:v>
                </c:pt>
                <c:pt idx="84">
                  <c:v>18.489999999999966</c:v>
                </c:pt>
              </c:numCache>
            </c:numRef>
          </c:xVal>
          <c:yVal>
            <c:numRef>
              <c:f>Sheet2!$F$1:$F$85</c:f>
              <c:numCache>
                <c:formatCode>0.00E+00</c:formatCode>
                <c:ptCount val="85"/>
                <c:pt idx="0">
                  <c:v>-100.00099999999999</c:v>
                </c:pt>
                <c:pt idx="1">
                  <c:v>-17.309800000000028</c:v>
                </c:pt>
                <c:pt idx="2">
                  <c:v>-10.6569</c:v>
                </c:pt>
                <c:pt idx="3">
                  <c:v>-8.038450000000001</c:v>
                </c:pt>
                <c:pt idx="4">
                  <c:v>-6.5369599999999997</c:v>
                </c:pt>
                <c:pt idx="5">
                  <c:v>-5.5542799999999986</c:v>
                </c:pt>
                <c:pt idx="6">
                  <c:v>-4.8584699999999996</c:v>
                </c:pt>
                <c:pt idx="7">
                  <c:v>-4.3335600000000003</c:v>
                </c:pt>
                <c:pt idx="8">
                  <c:v>-3.9429300000000005</c:v>
                </c:pt>
                <c:pt idx="9">
                  <c:v>-3.5980699999999977</c:v>
                </c:pt>
                <c:pt idx="10">
                  <c:v>-3.32341</c:v>
                </c:pt>
                <c:pt idx="11">
                  <c:v>-3.0792699999999966</c:v>
                </c:pt>
                <c:pt idx="12">
                  <c:v>-2.86869</c:v>
                </c:pt>
                <c:pt idx="13">
                  <c:v>-2.6764299999999968</c:v>
                </c:pt>
                <c:pt idx="14">
                  <c:v>-2.5329899999999967</c:v>
                </c:pt>
                <c:pt idx="15">
                  <c:v>-2.3956599999999941</c:v>
                </c:pt>
                <c:pt idx="16">
                  <c:v>-2.2217100000000012</c:v>
                </c:pt>
                <c:pt idx="17">
                  <c:v>-2.11795</c:v>
                </c:pt>
                <c:pt idx="18">
                  <c:v>-2.0447000000000002</c:v>
                </c:pt>
                <c:pt idx="19">
                  <c:v>-1.9317899999999999</c:v>
                </c:pt>
                <c:pt idx="20">
                  <c:v>-1.8463400000000001</c:v>
                </c:pt>
                <c:pt idx="21">
                  <c:v>-1.7700400000000001</c:v>
                </c:pt>
                <c:pt idx="22">
                  <c:v>-1.66933</c:v>
                </c:pt>
                <c:pt idx="23">
                  <c:v>-1.6174500000000001</c:v>
                </c:pt>
                <c:pt idx="24">
                  <c:v>-1.52895</c:v>
                </c:pt>
                <c:pt idx="25">
                  <c:v>-1.4923300000000002</c:v>
                </c:pt>
                <c:pt idx="26">
                  <c:v>-1.4129799999999983</c:v>
                </c:pt>
                <c:pt idx="27">
                  <c:v>-1.3733099999999998</c:v>
                </c:pt>
                <c:pt idx="28">
                  <c:v>-1.3061699999999998</c:v>
                </c:pt>
                <c:pt idx="29">
                  <c:v>-1.2634399999999986</c:v>
                </c:pt>
                <c:pt idx="30">
                  <c:v>-1.2268199999999998</c:v>
                </c:pt>
                <c:pt idx="31">
                  <c:v>-1.1718899999999999</c:v>
                </c:pt>
                <c:pt idx="32">
                  <c:v>-1.14137</c:v>
                </c:pt>
                <c:pt idx="33">
                  <c:v>-1.13527</c:v>
                </c:pt>
                <c:pt idx="34">
                  <c:v>-1.0955899999999998</c:v>
                </c:pt>
                <c:pt idx="35">
                  <c:v>-1.0406599999999999</c:v>
                </c:pt>
                <c:pt idx="36">
                  <c:v>-0.9918359999999995</c:v>
                </c:pt>
                <c:pt idx="37">
                  <c:v>-0.97657700000000014</c:v>
                </c:pt>
                <c:pt idx="38">
                  <c:v>-0.95521399999999956</c:v>
                </c:pt>
                <c:pt idx="39">
                  <c:v>-0.92774800000000091</c:v>
                </c:pt>
                <c:pt idx="40">
                  <c:v>-0.906385</c:v>
                </c:pt>
                <c:pt idx="41">
                  <c:v>-0.8880749999999995</c:v>
                </c:pt>
                <c:pt idx="42">
                  <c:v>-0.87281600000000004</c:v>
                </c:pt>
                <c:pt idx="43">
                  <c:v>-0.83619399999999999</c:v>
                </c:pt>
                <c:pt idx="44">
                  <c:v>-0.81788300000000003</c:v>
                </c:pt>
                <c:pt idx="45">
                  <c:v>-0.79346899999999909</c:v>
                </c:pt>
                <c:pt idx="46">
                  <c:v>-100.00099999999999</c:v>
                </c:pt>
                <c:pt idx="47">
                  <c:v>-18.112400000000001</c:v>
                </c:pt>
                <c:pt idx="48">
                  <c:v>-10.8339</c:v>
                </c:pt>
                <c:pt idx="49">
                  <c:v>-8.0933799999999998</c:v>
                </c:pt>
                <c:pt idx="50">
                  <c:v>-6.6803900000000001</c:v>
                </c:pt>
                <c:pt idx="51">
                  <c:v>-5.7740099999999996</c:v>
                </c:pt>
                <c:pt idx="52">
                  <c:v>-5.1636500000000005</c:v>
                </c:pt>
                <c:pt idx="53">
                  <c:v>-4.7302900000000072</c:v>
                </c:pt>
                <c:pt idx="54">
                  <c:v>-4.3549199999999884</c:v>
                </c:pt>
                <c:pt idx="55">
                  <c:v>-4.0863600000000062</c:v>
                </c:pt>
                <c:pt idx="56">
                  <c:v>-3.8513699999999966</c:v>
                </c:pt>
                <c:pt idx="57">
                  <c:v>-3.63775</c:v>
                </c:pt>
                <c:pt idx="58">
                  <c:v>-3.4912599999999965</c:v>
                </c:pt>
                <c:pt idx="59">
                  <c:v>-3.3752899999999961</c:v>
                </c:pt>
                <c:pt idx="60">
                  <c:v>-3.2593199999999998</c:v>
                </c:pt>
                <c:pt idx="61">
                  <c:v>-3.1586099999999977</c:v>
                </c:pt>
                <c:pt idx="62">
                  <c:v>-3.0823199999999997</c:v>
                </c:pt>
                <c:pt idx="63">
                  <c:v>-3.0029699999999977</c:v>
                </c:pt>
                <c:pt idx="64">
                  <c:v>-2.9114199999999966</c:v>
                </c:pt>
                <c:pt idx="65">
                  <c:v>-2.9083600000000001</c:v>
                </c:pt>
                <c:pt idx="66">
                  <c:v>-2.8503800000000004</c:v>
                </c:pt>
                <c:pt idx="67">
                  <c:v>-2.7649300000000037</c:v>
                </c:pt>
                <c:pt idx="68">
                  <c:v>-2.7954499999999971</c:v>
                </c:pt>
                <c:pt idx="69">
                  <c:v>-2.70695</c:v>
                </c:pt>
                <c:pt idx="70">
                  <c:v>-2.6611700000000011</c:v>
                </c:pt>
                <c:pt idx="71">
                  <c:v>-2.630649999999997</c:v>
                </c:pt>
                <c:pt idx="72">
                  <c:v>-2.5970800000000001</c:v>
                </c:pt>
                <c:pt idx="73">
                  <c:v>-2.57877</c:v>
                </c:pt>
                <c:pt idx="74">
                  <c:v>-2.5482499999999977</c:v>
                </c:pt>
                <c:pt idx="75">
                  <c:v>-2.5055299999999998</c:v>
                </c:pt>
                <c:pt idx="76">
                  <c:v>-2.5146799999999971</c:v>
                </c:pt>
                <c:pt idx="77">
                  <c:v>-2.4841600000000001</c:v>
                </c:pt>
                <c:pt idx="78">
                  <c:v>-2.4536499999999961</c:v>
                </c:pt>
                <c:pt idx="79">
                  <c:v>-2.4170199999999977</c:v>
                </c:pt>
                <c:pt idx="80">
                  <c:v>-2.4109200000000004</c:v>
                </c:pt>
                <c:pt idx="81">
                  <c:v>-2.40177</c:v>
                </c:pt>
                <c:pt idx="82">
                  <c:v>-2.3956599999999941</c:v>
                </c:pt>
                <c:pt idx="83">
                  <c:v>-2.4414399999999987</c:v>
                </c:pt>
                <c:pt idx="84">
                  <c:v>-2.3834499999999967</c:v>
                </c:pt>
              </c:numCache>
            </c:numRef>
          </c:yVal>
          <c:smooth val="1"/>
        </c:ser>
        <c:ser>
          <c:idx val="4"/>
          <c:order val="4"/>
          <c:tx>
            <c:v>100 μM TATP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Sheet2!$A$1:$A$85</c:f>
              <c:numCache>
                <c:formatCode>0.00E+00</c:formatCode>
                <c:ptCount val="85"/>
                <c:pt idx="0">
                  <c:v>1.0000000000000005E-2</c:v>
                </c:pt>
                <c:pt idx="1">
                  <c:v>0.23</c:v>
                </c:pt>
                <c:pt idx="2">
                  <c:v>0.45</c:v>
                </c:pt>
                <c:pt idx="3">
                  <c:v>0.67000000000000104</c:v>
                </c:pt>
                <c:pt idx="4">
                  <c:v>0.89</c:v>
                </c:pt>
                <c:pt idx="5">
                  <c:v>1.1100000000000001</c:v>
                </c:pt>
                <c:pt idx="6">
                  <c:v>1.33</c:v>
                </c:pt>
                <c:pt idx="7">
                  <c:v>1.55</c:v>
                </c:pt>
                <c:pt idx="8">
                  <c:v>1.77</c:v>
                </c:pt>
                <c:pt idx="9">
                  <c:v>1.9900000000000015</c:v>
                </c:pt>
                <c:pt idx="10">
                  <c:v>2.21</c:v>
                </c:pt>
                <c:pt idx="11">
                  <c:v>2.4299999999999997</c:v>
                </c:pt>
                <c:pt idx="12">
                  <c:v>2.65</c:v>
                </c:pt>
                <c:pt idx="13">
                  <c:v>2.8699999999999997</c:v>
                </c:pt>
                <c:pt idx="14">
                  <c:v>3.09</c:v>
                </c:pt>
                <c:pt idx="15">
                  <c:v>3.3099999999999987</c:v>
                </c:pt>
                <c:pt idx="16">
                  <c:v>3.53</c:v>
                </c:pt>
                <c:pt idx="17">
                  <c:v>3.75</c:v>
                </c:pt>
                <c:pt idx="18">
                  <c:v>3.9699999999999998</c:v>
                </c:pt>
                <c:pt idx="19">
                  <c:v>4.1899999999999995</c:v>
                </c:pt>
                <c:pt idx="20">
                  <c:v>4.41</c:v>
                </c:pt>
                <c:pt idx="21">
                  <c:v>4.63</c:v>
                </c:pt>
                <c:pt idx="22">
                  <c:v>4.8499999999999996</c:v>
                </c:pt>
                <c:pt idx="23">
                  <c:v>5.07</c:v>
                </c:pt>
                <c:pt idx="24">
                  <c:v>5.29</c:v>
                </c:pt>
                <c:pt idx="25">
                  <c:v>5.51</c:v>
                </c:pt>
                <c:pt idx="26">
                  <c:v>5.73</c:v>
                </c:pt>
                <c:pt idx="27">
                  <c:v>5.95</c:v>
                </c:pt>
                <c:pt idx="28">
                  <c:v>6.17</c:v>
                </c:pt>
                <c:pt idx="29">
                  <c:v>6.39</c:v>
                </c:pt>
                <c:pt idx="30">
                  <c:v>6.6099999999999985</c:v>
                </c:pt>
                <c:pt idx="31">
                  <c:v>6.83</c:v>
                </c:pt>
                <c:pt idx="32">
                  <c:v>7.05</c:v>
                </c:pt>
                <c:pt idx="33">
                  <c:v>7.2700000000000014</c:v>
                </c:pt>
                <c:pt idx="34">
                  <c:v>7.49</c:v>
                </c:pt>
                <c:pt idx="35">
                  <c:v>7.71</c:v>
                </c:pt>
                <c:pt idx="36">
                  <c:v>7.9300000000000024</c:v>
                </c:pt>
                <c:pt idx="37">
                  <c:v>8.15</c:v>
                </c:pt>
                <c:pt idx="38">
                  <c:v>8.3700000000000028</c:v>
                </c:pt>
                <c:pt idx="39">
                  <c:v>8.59</c:v>
                </c:pt>
                <c:pt idx="40">
                  <c:v>8.81</c:v>
                </c:pt>
                <c:pt idx="41">
                  <c:v>9.0300000000000011</c:v>
                </c:pt>
                <c:pt idx="42">
                  <c:v>9.25</c:v>
                </c:pt>
                <c:pt idx="43">
                  <c:v>9.4700000000000006</c:v>
                </c:pt>
                <c:pt idx="44">
                  <c:v>9.69</c:v>
                </c:pt>
                <c:pt idx="45">
                  <c:v>9.91</c:v>
                </c:pt>
                <c:pt idx="46">
                  <c:v>10.130000000000001</c:v>
                </c:pt>
                <c:pt idx="47">
                  <c:v>10.350000000000012</c:v>
                </c:pt>
                <c:pt idx="48">
                  <c:v>10.57</c:v>
                </c:pt>
                <c:pt idx="49">
                  <c:v>10.79</c:v>
                </c:pt>
                <c:pt idx="50">
                  <c:v>11.01</c:v>
                </c:pt>
                <c:pt idx="51">
                  <c:v>11.229999999999999</c:v>
                </c:pt>
                <c:pt idx="52">
                  <c:v>11.450000000000006</c:v>
                </c:pt>
                <c:pt idx="53">
                  <c:v>11.67</c:v>
                </c:pt>
                <c:pt idx="54">
                  <c:v>11.89</c:v>
                </c:pt>
                <c:pt idx="55">
                  <c:v>12.11</c:v>
                </c:pt>
                <c:pt idx="56">
                  <c:v>12.33</c:v>
                </c:pt>
                <c:pt idx="57">
                  <c:v>12.55</c:v>
                </c:pt>
                <c:pt idx="58">
                  <c:v>12.77</c:v>
                </c:pt>
                <c:pt idx="59">
                  <c:v>12.99</c:v>
                </c:pt>
                <c:pt idx="60">
                  <c:v>13.209999999999999</c:v>
                </c:pt>
                <c:pt idx="61">
                  <c:v>13.43</c:v>
                </c:pt>
                <c:pt idx="62">
                  <c:v>13.65</c:v>
                </c:pt>
                <c:pt idx="63">
                  <c:v>13.870000000000006</c:v>
                </c:pt>
                <c:pt idx="64">
                  <c:v>14.09</c:v>
                </c:pt>
                <c:pt idx="65">
                  <c:v>14.31</c:v>
                </c:pt>
                <c:pt idx="66">
                  <c:v>14.53</c:v>
                </c:pt>
                <c:pt idx="67">
                  <c:v>14.75</c:v>
                </c:pt>
                <c:pt idx="68">
                  <c:v>14.97</c:v>
                </c:pt>
                <c:pt idx="69">
                  <c:v>15.19</c:v>
                </c:pt>
                <c:pt idx="70">
                  <c:v>15.41</c:v>
                </c:pt>
                <c:pt idx="71">
                  <c:v>15.629999999999999</c:v>
                </c:pt>
                <c:pt idx="72">
                  <c:v>15.850000000000012</c:v>
                </c:pt>
                <c:pt idx="73">
                  <c:v>16.07</c:v>
                </c:pt>
                <c:pt idx="74">
                  <c:v>16.29</c:v>
                </c:pt>
                <c:pt idx="75">
                  <c:v>16.510000000000005</c:v>
                </c:pt>
                <c:pt idx="76">
                  <c:v>16.73</c:v>
                </c:pt>
                <c:pt idx="77">
                  <c:v>16.95</c:v>
                </c:pt>
                <c:pt idx="78">
                  <c:v>17.170000000000005</c:v>
                </c:pt>
                <c:pt idx="79">
                  <c:v>17.39</c:v>
                </c:pt>
                <c:pt idx="80">
                  <c:v>17.610000000000024</c:v>
                </c:pt>
                <c:pt idx="81">
                  <c:v>17.829999999999988</c:v>
                </c:pt>
                <c:pt idx="82">
                  <c:v>18.05</c:v>
                </c:pt>
                <c:pt idx="83">
                  <c:v>18.27</c:v>
                </c:pt>
                <c:pt idx="84">
                  <c:v>18.489999999999966</c:v>
                </c:pt>
              </c:numCache>
            </c:numRef>
          </c:xVal>
          <c:yVal>
            <c:numRef>
              <c:f>Sheet2!$G$1:$G$85</c:f>
              <c:numCache>
                <c:formatCode>0.00E+00</c:formatCode>
                <c:ptCount val="85"/>
                <c:pt idx="0">
                  <c:v>-100.00099999999999</c:v>
                </c:pt>
                <c:pt idx="1">
                  <c:v>-17.53559999999997</c:v>
                </c:pt>
                <c:pt idx="2">
                  <c:v>-10.2204</c:v>
                </c:pt>
                <c:pt idx="3">
                  <c:v>-7.4525000000000006</c:v>
                </c:pt>
                <c:pt idx="4">
                  <c:v>-5.9540699999999998</c:v>
                </c:pt>
                <c:pt idx="5">
                  <c:v>-5.0110599999999996</c:v>
                </c:pt>
                <c:pt idx="6">
                  <c:v>-4.2908299999999997</c:v>
                </c:pt>
                <c:pt idx="7">
                  <c:v>-3.8116999999999961</c:v>
                </c:pt>
                <c:pt idx="8">
                  <c:v>-3.3935999999999997</c:v>
                </c:pt>
                <c:pt idx="9">
                  <c:v>-3.0701100000000001</c:v>
                </c:pt>
                <c:pt idx="10">
                  <c:v>-2.8045999999999998</c:v>
                </c:pt>
                <c:pt idx="11">
                  <c:v>-2.56046</c:v>
                </c:pt>
                <c:pt idx="12">
                  <c:v>-2.3926099999999941</c:v>
                </c:pt>
                <c:pt idx="13">
                  <c:v>-2.2278099999999998</c:v>
                </c:pt>
                <c:pt idx="14">
                  <c:v>-2.0599599999999967</c:v>
                </c:pt>
                <c:pt idx="15">
                  <c:v>-1.9317899999999999</c:v>
                </c:pt>
                <c:pt idx="16">
                  <c:v>-1.8158199999999998</c:v>
                </c:pt>
                <c:pt idx="17">
                  <c:v>-1.7212099999999984</c:v>
                </c:pt>
                <c:pt idx="18">
                  <c:v>-1.60524</c:v>
                </c:pt>
                <c:pt idx="19">
                  <c:v>-1.5411599999999999</c:v>
                </c:pt>
                <c:pt idx="20">
                  <c:v>-1.4923300000000002</c:v>
                </c:pt>
                <c:pt idx="21">
                  <c:v>-1.3977199999999999</c:v>
                </c:pt>
                <c:pt idx="22">
                  <c:v>-1.3427899999999999</c:v>
                </c:pt>
                <c:pt idx="23">
                  <c:v>-1.2817499999999984</c:v>
                </c:pt>
                <c:pt idx="24">
                  <c:v>-1.2664899999999999</c:v>
                </c:pt>
                <c:pt idx="25">
                  <c:v>-1.1749400000000001</c:v>
                </c:pt>
                <c:pt idx="26">
                  <c:v>-1.1200100000000015</c:v>
                </c:pt>
                <c:pt idx="27">
                  <c:v>-1.1047500000000001</c:v>
                </c:pt>
                <c:pt idx="28">
                  <c:v>-1.0376099999999986</c:v>
                </c:pt>
                <c:pt idx="29">
                  <c:v>-1.0070899999999998</c:v>
                </c:pt>
                <c:pt idx="30">
                  <c:v>-1.0009899999999998</c:v>
                </c:pt>
                <c:pt idx="31">
                  <c:v>-0.92164400000000091</c:v>
                </c:pt>
                <c:pt idx="32">
                  <c:v>-0.91859299999999922</c:v>
                </c:pt>
                <c:pt idx="33">
                  <c:v>-0.84840100000000063</c:v>
                </c:pt>
                <c:pt idx="34">
                  <c:v>-0.87586699999999951</c:v>
                </c:pt>
                <c:pt idx="35">
                  <c:v>-0.83924600000000005</c:v>
                </c:pt>
                <c:pt idx="36">
                  <c:v>-0.79041699999999893</c:v>
                </c:pt>
                <c:pt idx="37">
                  <c:v>-0.78736499999999909</c:v>
                </c:pt>
                <c:pt idx="38">
                  <c:v>-0.75684700000000105</c:v>
                </c:pt>
                <c:pt idx="39">
                  <c:v>-0.72327700000000061</c:v>
                </c:pt>
                <c:pt idx="40">
                  <c:v>-0.73853600000000008</c:v>
                </c:pt>
                <c:pt idx="41">
                  <c:v>-0.67444800000000105</c:v>
                </c:pt>
                <c:pt idx="42">
                  <c:v>-0.67139600000000077</c:v>
                </c:pt>
                <c:pt idx="43">
                  <c:v>-0.65613699999999997</c:v>
                </c:pt>
                <c:pt idx="44">
                  <c:v>-0.61646400000000001</c:v>
                </c:pt>
                <c:pt idx="45">
                  <c:v>-0.62561900000000104</c:v>
                </c:pt>
                <c:pt idx="46">
                  <c:v>-100.00099999999999</c:v>
                </c:pt>
                <c:pt idx="47">
                  <c:v>-16.720800000000001</c:v>
                </c:pt>
                <c:pt idx="48">
                  <c:v>-9.6925300000000068</c:v>
                </c:pt>
                <c:pt idx="49">
                  <c:v>-7.1442699999999997</c:v>
                </c:pt>
                <c:pt idx="50">
                  <c:v>-5.7892700000000072</c:v>
                </c:pt>
                <c:pt idx="51">
                  <c:v>-4.9042399999999997</c:v>
                </c:pt>
                <c:pt idx="52">
                  <c:v>-4.2938799999999997</c:v>
                </c:pt>
                <c:pt idx="53">
                  <c:v>-3.8696799999999967</c:v>
                </c:pt>
                <c:pt idx="54">
                  <c:v>-3.5797600000000003</c:v>
                </c:pt>
                <c:pt idx="55">
                  <c:v>-3.3356199999999965</c:v>
                </c:pt>
                <c:pt idx="56">
                  <c:v>-3.0731599999999997</c:v>
                </c:pt>
                <c:pt idx="57">
                  <c:v>-2.9083600000000001</c:v>
                </c:pt>
                <c:pt idx="58">
                  <c:v>-2.73441</c:v>
                </c:pt>
                <c:pt idx="59">
                  <c:v>-2.6062399999999997</c:v>
                </c:pt>
                <c:pt idx="60">
                  <c:v>-2.5177300000000002</c:v>
                </c:pt>
                <c:pt idx="61">
                  <c:v>-2.4383900000000001</c:v>
                </c:pt>
                <c:pt idx="62">
                  <c:v>-2.322419999999997</c:v>
                </c:pt>
                <c:pt idx="63">
                  <c:v>-2.2034000000000002</c:v>
                </c:pt>
                <c:pt idx="64">
                  <c:v>-2.1911900000000002</c:v>
                </c:pt>
                <c:pt idx="65">
                  <c:v>-2.13931</c:v>
                </c:pt>
                <c:pt idx="66">
                  <c:v>-2.0813299999999999</c:v>
                </c:pt>
                <c:pt idx="67">
                  <c:v>-2.0141899999999997</c:v>
                </c:pt>
                <c:pt idx="68">
                  <c:v>-1.98062</c:v>
                </c:pt>
                <c:pt idx="69">
                  <c:v>-1.9501000000000017</c:v>
                </c:pt>
                <c:pt idx="70">
                  <c:v>-1.83718</c:v>
                </c:pt>
                <c:pt idx="71">
                  <c:v>-1.87991</c:v>
                </c:pt>
                <c:pt idx="72">
                  <c:v>-1.8707500000000001</c:v>
                </c:pt>
                <c:pt idx="73">
                  <c:v>-1.75478</c:v>
                </c:pt>
                <c:pt idx="74">
                  <c:v>-1.7730899999999998</c:v>
                </c:pt>
                <c:pt idx="75">
                  <c:v>-1.7059499999999979</c:v>
                </c:pt>
                <c:pt idx="76">
                  <c:v>-1.7151099999999984</c:v>
                </c:pt>
                <c:pt idx="77">
                  <c:v>-1.7151099999999984</c:v>
                </c:pt>
                <c:pt idx="78">
                  <c:v>-1.6327099999999999</c:v>
                </c:pt>
                <c:pt idx="79">
                  <c:v>-1.6327099999999999</c:v>
                </c:pt>
                <c:pt idx="80">
                  <c:v>-1.6174500000000001</c:v>
                </c:pt>
                <c:pt idx="81">
                  <c:v>-1.6418699999999984</c:v>
                </c:pt>
                <c:pt idx="82">
                  <c:v>-1.6082999999999998</c:v>
                </c:pt>
                <c:pt idx="83">
                  <c:v>-1.5442100000000001</c:v>
                </c:pt>
                <c:pt idx="84">
                  <c:v>-1.5411599999999999</c:v>
                </c:pt>
              </c:numCache>
            </c:numRef>
          </c:yVal>
          <c:smooth val="1"/>
        </c:ser>
        <c:axId val="92096000"/>
        <c:axId val="92097536"/>
      </c:scatterChart>
      <c:valAx>
        <c:axId val="92096000"/>
        <c:scaling>
          <c:orientation val="minMax"/>
        </c:scaling>
        <c:axPos val="b"/>
        <c:numFmt formatCode="General" sourceLinked="0"/>
        <c:majorTickMark val="none"/>
        <c:tickLblPos val="nextTo"/>
        <c:crossAx val="92097536"/>
        <c:crossesAt val="-15"/>
        <c:crossBetween val="midCat"/>
      </c:valAx>
      <c:valAx>
        <c:axId val="92097536"/>
        <c:scaling>
          <c:orientation val="minMax"/>
          <c:max val="0"/>
          <c:min val="-15"/>
        </c:scaling>
        <c:axPos val="l"/>
        <c:numFmt formatCode="General" sourceLinked="0"/>
        <c:majorTickMark val="none"/>
        <c:tickLblPos val="nextTo"/>
        <c:crossAx val="920960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491217443973345"/>
          <c:y val="0.23471431455683445"/>
          <c:w val="0.24749174917491779"/>
          <c:h val="0.4191319835020623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099230096237979"/>
          <c:y val="4.9300913441242433E-2"/>
          <c:w val="0.77900332458442723"/>
          <c:h val="0.73484200504348773"/>
        </c:manualLayout>
      </c:layout>
      <c:scatterChart>
        <c:scatterStyle val="lineMarker"/>
        <c:ser>
          <c:idx val="0"/>
          <c:order val="0"/>
          <c:tx>
            <c:v>960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7.2294313210848699E-2"/>
                  <c:y val="0.28419484329164751"/>
                </c:manualLayout>
              </c:layout>
              <c:numFmt formatCode="General" sourceLinked="0"/>
            </c:trendlineLbl>
          </c:trendline>
          <c:trendline>
            <c:trendlineType val="linear"/>
          </c:trendline>
          <c:errBars>
            <c:errDir val="y"/>
            <c:errBarType val="both"/>
            <c:errValType val="cust"/>
            <c:plus>
              <c:numRef>
                <c:f>Sheet1!$H$2041:$H$2046</c:f>
                <c:numCache>
                  <c:formatCode>General</c:formatCode>
                  <c:ptCount val="6"/>
                  <c:pt idx="0">
                    <c:v>7.1048731043937122E-2</c:v>
                  </c:pt>
                  <c:pt idx="1">
                    <c:v>3.225140117090021E-2</c:v>
                  </c:pt>
                  <c:pt idx="2">
                    <c:v>2.1915503505046771E-2</c:v>
                  </c:pt>
                  <c:pt idx="3">
                    <c:v>8.6998045708524069E-2</c:v>
                  </c:pt>
                  <c:pt idx="4">
                    <c:v>6.0510534406436889E-2</c:v>
                  </c:pt>
                  <c:pt idx="5">
                    <c:v>3.9872223428727455E-2</c:v>
                  </c:pt>
                </c:numCache>
              </c:numRef>
            </c:plus>
            <c:minus>
              <c:numRef>
                <c:f>Sheet1!$H$2041:$H$2046</c:f>
                <c:numCache>
                  <c:formatCode>General</c:formatCode>
                  <c:ptCount val="6"/>
                  <c:pt idx="0">
                    <c:v>7.1048731043937122E-2</c:v>
                  </c:pt>
                  <c:pt idx="1">
                    <c:v>3.225140117090021E-2</c:v>
                  </c:pt>
                  <c:pt idx="2">
                    <c:v>2.1915503505046771E-2</c:v>
                  </c:pt>
                  <c:pt idx="3">
                    <c:v>8.6998045708524069E-2</c:v>
                  </c:pt>
                  <c:pt idx="4">
                    <c:v>6.0510534406436889E-2</c:v>
                  </c:pt>
                  <c:pt idx="5">
                    <c:v>3.9872223428727455E-2</c:v>
                  </c:pt>
                </c:numCache>
              </c:numRef>
            </c:minus>
          </c:errBars>
          <c:xVal>
            <c:numRef>
              <c:f>Sheet1!$D$2041:$D$2046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62.5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Sheet1!$F$2041:$F$2046</c:f>
              <c:numCache>
                <c:formatCode>General</c:formatCode>
                <c:ptCount val="6"/>
                <c:pt idx="0">
                  <c:v>-5.6008418895542214</c:v>
                </c:pt>
                <c:pt idx="1">
                  <c:v>-4.956537604790423</c:v>
                </c:pt>
                <c:pt idx="2">
                  <c:v>-4.090218862275445</c:v>
                </c:pt>
                <c:pt idx="3">
                  <c:v>-3.6666252295409207</c:v>
                </c:pt>
                <c:pt idx="4">
                  <c:v>-3.3395043180306034</c:v>
                </c:pt>
                <c:pt idx="5">
                  <c:v>-2.5637076846307405</c:v>
                </c:pt>
              </c:numCache>
            </c:numRef>
          </c:yVal>
        </c:ser>
        <c:ser>
          <c:idx val="1"/>
          <c:order val="1"/>
          <c:tx>
            <c:v>700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0528328958880143"/>
                  <c:y val="0.1011491945859708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pt-BR" baseline="0" dirty="0"/>
                      <a:t>y = </a:t>
                    </a:r>
                    <a:r>
                      <a:rPr lang="pt-BR" baseline="0" dirty="0" smtClean="0"/>
                      <a:t>2E-18x </a:t>
                    </a:r>
                    <a:r>
                      <a:rPr lang="pt-BR" baseline="0" dirty="0"/>
                      <a:t>- 1.2195
R² = </a:t>
                    </a:r>
                    <a:r>
                      <a:rPr lang="en-US" sz="1600" b="0" i="0" u="none" strike="noStrike" baseline="0" dirty="0" smtClean="0"/>
                      <a:t>5E-17</a:t>
                    </a:r>
                    <a:endParaRPr lang="pt-BR" dirty="0"/>
                  </a:p>
                </c:rich>
              </c:tx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Sheet1!$J$2041:$J$2046</c:f>
                <c:numCache>
                  <c:formatCode>General</c:formatCode>
                  <c:ptCount val="6"/>
                  <c:pt idx="0">
                    <c:v>0.23874609817943726</c:v>
                  </c:pt>
                  <c:pt idx="1">
                    <c:v>5.6467455580459881E-2</c:v>
                  </c:pt>
                  <c:pt idx="2">
                    <c:v>2.7611170571530431E-2</c:v>
                  </c:pt>
                  <c:pt idx="3">
                    <c:v>0.33125259722541661</c:v>
                  </c:pt>
                  <c:pt idx="4">
                    <c:v>0.35172100540476658</c:v>
                  </c:pt>
                  <c:pt idx="5">
                    <c:v>0.24666969854986637</c:v>
                  </c:pt>
                </c:numCache>
              </c:numRef>
            </c:plus>
            <c:minus>
              <c:numRef>
                <c:f>Sheet1!$J$2041:$J$2046</c:f>
                <c:numCache>
                  <c:formatCode>General</c:formatCode>
                  <c:ptCount val="6"/>
                  <c:pt idx="0">
                    <c:v>0.23874609817943726</c:v>
                  </c:pt>
                  <c:pt idx="1">
                    <c:v>5.6467455580459881E-2</c:v>
                  </c:pt>
                  <c:pt idx="2">
                    <c:v>2.7611170571530431E-2</c:v>
                  </c:pt>
                  <c:pt idx="3">
                    <c:v>0.33125259722541661</c:v>
                  </c:pt>
                  <c:pt idx="4">
                    <c:v>0.35172100540476658</c:v>
                  </c:pt>
                  <c:pt idx="5">
                    <c:v>0.24666969854986637</c:v>
                  </c:pt>
                </c:numCache>
              </c:numRef>
            </c:minus>
          </c:errBars>
          <c:xVal>
            <c:numRef>
              <c:f>Sheet1!$D$2041:$D$2046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62.5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Sheet1!$E$2041:$E$2046</c:f>
              <c:numCache>
                <c:formatCode>General</c:formatCode>
                <c:ptCount val="6"/>
                <c:pt idx="0">
                  <c:v>-1.2194772588156995</c:v>
                </c:pt>
                <c:pt idx="1">
                  <c:v>-1.2194772588156995</c:v>
                </c:pt>
                <c:pt idx="2">
                  <c:v>-1.2194772588156995</c:v>
                </c:pt>
                <c:pt idx="3">
                  <c:v>-1.2194772588156995</c:v>
                </c:pt>
                <c:pt idx="4">
                  <c:v>-1.2194772588156995</c:v>
                </c:pt>
                <c:pt idx="5">
                  <c:v>-1.2194772588156995</c:v>
                </c:pt>
              </c:numCache>
            </c:numRef>
          </c:yVal>
        </c:ser>
        <c:axId val="98363648"/>
        <c:axId val="98521472"/>
      </c:scatterChart>
      <c:valAx>
        <c:axId val="98363648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TATP Concentration (µM)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8521472"/>
        <c:crossesAt val="-6"/>
        <c:crossBetween val="midCat"/>
      </c:valAx>
      <c:valAx>
        <c:axId val="985214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Current  </a:t>
                </a:r>
                <a:r>
                  <a:rPr lang="en-US" sz="2000" dirty="0" smtClean="0"/>
                  <a:t>(</a:t>
                </a:r>
                <a:r>
                  <a:rPr lang="en-US" sz="2000" dirty="0" smtClean="0">
                    <a:latin typeface="Calibri"/>
                  </a:rPr>
                  <a:t>µ</a:t>
                </a:r>
                <a:r>
                  <a:rPr lang="en-US" sz="2000" dirty="0" smtClean="0"/>
                  <a:t>A</a:t>
                </a:r>
                <a:r>
                  <a:rPr 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1.7674365704286963E-2"/>
              <c:y val="0.31157737635736737"/>
            </c:manualLayout>
          </c:layout>
        </c:title>
        <c:numFmt formatCode="General" sourceLinked="1"/>
        <c:tickLblPos val="nextTo"/>
        <c:crossAx val="98363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892965879265088"/>
          <c:y val="0.27242807884308601"/>
          <c:w val="0.19028223972003508"/>
          <c:h val="0.37377257989810103"/>
        </c:manualLayout>
      </c:layout>
      <c:overlay val="1"/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414698162729697"/>
          <c:y val="5.1463734716087381E-2"/>
          <c:w val="0.78756365980568155"/>
          <c:h val="0.90973561231675404"/>
        </c:manualLayout>
      </c:layout>
      <c:scatterChart>
        <c:scatterStyle val="smoothMarker"/>
        <c:ser>
          <c:idx val="0"/>
          <c:order val="0"/>
          <c:tx>
            <c:v>0 mM HMTD</c:v>
          </c:tx>
          <c:marker>
            <c:symbol val="none"/>
          </c:marker>
          <c:xVal>
            <c:numRef>
              <c:f>Sheet1!$AR$2030:$AR$2126</c:f>
              <c:numCache>
                <c:formatCode>0.00E+00</c:formatCode>
                <c:ptCount val="97"/>
                <c:pt idx="0">
                  <c:v>1.0000000000000005E-2</c:v>
                </c:pt>
                <c:pt idx="1">
                  <c:v>0.41000000000000031</c:v>
                </c:pt>
                <c:pt idx="2">
                  <c:v>0.42000000000000032</c:v>
                </c:pt>
                <c:pt idx="3">
                  <c:v>0.82000000000000062</c:v>
                </c:pt>
                <c:pt idx="4">
                  <c:v>0.83000000000000063</c:v>
                </c:pt>
                <c:pt idx="5">
                  <c:v>1.23</c:v>
                </c:pt>
                <c:pt idx="6">
                  <c:v>1.24</c:v>
                </c:pt>
                <c:pt idx="7">
                  <c:v>1.6400000000000001</c:v>
                </c:pt>
                <c:pt idx="8">
                  <c:v>1.6500000000000001</c:v>
                </c:pt>
                <c:pt idx="9">
                  <c:v>2.0499999999999998</c:v>
                </c:pt>
                <c:pt idx="10">
                  <c:v>2.06</c:v>
                </c:pt>
                <c:pt idx="11">
                  <c:v>2.46</c:v>
                </c:pt>
                <c:pt idx="12">
                  <c:v>2.4699999999999998</c:v>
                </c:pt>
                <c:pt idx="13">
                  <c:v>2.8699999999999997</c:v>
                </c:pt>
                <c:pt idx="14">
                  <c:v>2.88</c:v>
                </c:pt>
                <c:pt idx="15">
                  <c:v>3.2800000000000002</c:v>
                </c:pt>
                <c:pt idx="16">
                  <c:v>3.29</c:v>
                </c:pt>
                <c:pt idx="17">
                  <c:v>3.69</c:v>
                </c:pt>
                <c:pt idx="18">
                  <c:v>3.7</c:v>
                </c:pt>
                <c:pt idx="19">
                  <c:v>4.0999999999999996</c:v>
                </c:pt>
                <c:pt idx="20">
                  <c:v>4.1099999999999985</c:v>
                </c:pt>
                <c:pt idx="21">
                  <c:v>4.51</c:v>
                </c:pt>
                <c:pt idx="22">
                  <c:v>4.5199999999999996</c:v>
                </c:pt>
                <c:pt idx="23">
                  <c:v>4.92</c:v>
                </c:pt>
                <c:pt idx="24">
                  <c:v>4.9300000000000024</c:v>
                </c:pt>
                <c:pt idx="25">
                  <c:v>5.33</c:v>
                </c:pt>
                <c:pt idx="26">
                  <c:v>5.34</c:v>
                </c:pt>
                <c:pt idx="27">
                  <c:v>5.74</c:v>
                </c:pt>
                <c:pt idx="28">
                  <c:v>5.75</c:v>
                </c:pt>
                <c:pt idx="29">
                  <c:v>6.1499999999999995</c:v>
                </c:pt>
                <c:pt idx="30">
                  <c:v>6.1599999999999975</c:v>
                </c:pt>
                <c:pt idx="31">
                  <c:v>6.56</c:v>
                </c:pt>
                <c:pt idx="32">
                  <c:v>6.57</c:v>
                </c:pt>
                <c:pt idx="33">
                  <c:v>6.9700000000000024</c:v>
                </c:pt>
                <c:pt idx="34">
                  <c:v>6.98</c:v>
                </c:pt>
                <c:pt idx="35">
                  <c:v>7.38</c:v>
                </c:pt>
                <c:pt idx="36">
                  <c:v>7.39</c:v>
                </c:pt>
                <c:pt idx="37">
                  <c:v>7.79</c:v>
                </c:pt>
                <c:pt idx="38">
                  <c:v>7.8</c:v>
                </c:pt>
                <c:pt idx="39">
                  <c:v>8.2000000000000011</c:v>
                </c:pt>
                <c:pt idx="40">
                  <c:v>8.2100000000000009</c:v>
                </c:pt>
                <c:pt idx="41">
                  <c:v>8.61</c:v>
                </c:pt>
                <c:pt idx="42">
                  <c:v>8.620000000000001</c:v>
                </c:pt>
                <c:pt idx="43">
                  <c:v>9.02</c:v>
                </c:pt>
                <c:pt idx="44">
                  <c:v>9.0300000000000011</c:v>
                </c:pt>
                <c:pt idx="45">
                  <c:v>9.43</c:v>
                </c:pt>
                <c:pt idx="46">
                  <c:v>9.44</c:v>
                </c:pt>
                <c:pt idx="47">
                  <c:v>9.84</c:v>
                </c:pt>
                <c:pt idx="48">
                  <c:v>9.8500000000000068</c:v>
                </c:pt>
                <c:pt idx="49">
                  <c:v>10.25</c:v>
                </c:pt>
                <c:pt idx="50">
                  <c:v>10.26</c:v>
                </c:pt>
                <c:pt idx="51">
                  <c:v>10.66</c:v>
                </c:pt>
                <c:pt idx="52">
                  <c:v>10.67</c:v>
                </c:pt>
                <c:pt idx="53">
                  <c:v>11.07</c:v>
                </c:pt>
                <c:pt idx="54">
                  <c:v>11.08</c:v>
                </c:pt>
                <c:pt idx="55">
                  <c:v>11.48</c:v>
                </c:pt>
                <c:pt idx="56">
                  <c:v>11.49</c:v>
                </c:pt>
                <c:pt idx="57">
                  <c:v>11.89</c:v>
                </c:pt>
                <c:pt idx="58">
                  <c:v>11.9</c:v>
                </c:pt>
                <c:pt idx="59">
                  <c:v>12.3</c:v>
                </c:pt>
                <c:pt idx="60">
                  <c:v>12.31</c:v>
                </c:pt>
                <c:pt idx="61">
                  <c:v>12.709999999999999</c:v>
                </c:pt>
                <c:pt idx="62">
                  <c:v>12.719999999999999</c:v>
                </c:pt>
                <c:pt idx="63">
                  <c:v>13.12</c:v>
                </c:pt>
                <c:pt idx="64">
                  <c:v>13.129999999999999</c:v>
                </c:pt>
                <c:pt idx="65">
                  <c:v>13.53</c:v>
                </c:pt>
                <c:pt idx="66">
                  <c:v>13.54</c:v>
                </c:pt>
                <c:pt idx="67">
                  <c:v>13.94</c:v>
                </c:pt>
                <c:pt idx="68">
                  <c:v>13.950000000000006</c:v>
                </c:pt>
                <c:pt idx="69">
                  <c:v>14.350000000000012</c:v>
                </c:pt>
                <c:pt idx="70">
                  <c:v>14.360000000000012</c:v>
                </c:pt>
                <c:pt idx="71">
                  <c:v>14.76</c:v>
                </c:pt>
                <c:pt idx="72">
                  <c:v>14.77</c:v>
                </c:pt>
                <c:pt idx="73">
                  <c:v>15.17</c:v>
                </c:pt>
                <c:pt idx="74">
                  <c:v>15.18</c:v>
                </c:pt>
                <c:pt idx="75">
                  <c:v>15.58</c:v>
                </c:pt>
                <c:pt idx="76">
                  <c:v>15.59</c:v>
                </c:pt>
                <c:pt idx="77">
                  <c:v>15.99</c:v>
                </c:pt>
                <c:pt idx="78">
                  <c:v>16</c:v>
                </c:pt>
                <c:pt idx="79">
                  <c:v>16.399999999999999</c:v>
                </c:pt>
                <c:pt idx="80">
                  <c:v>16.41</c:v>
                </c:pt>
                <c:pt idx="81">
                  <c:v>16.809999999999999</c:v>
                </c:pt>
                <c:pt idx="82">
                  <c:v>16.82</c:v>
                </c:pt>
                <c:pt idx="83">
                  <c:v>17.22</c:v>
                </c:pt>
                <c:pt idx="84">
                  <c:v>17.23</c:v>
                </c:pt>
                <c:pt idx="85">
                  <c:v>17.630000000000024</c:v>
                </c:pt>
                <c:pt idx="86">
                  <c:v>17.64</c:v>
                </c:pt>
                <c:pt idx="87">
                  <c:v>18.04</c:v>
                </c:pt>
                <c:pt idx="88">
                  <c:v>18.05</c:v>
                </c:pt>
                <c:pt idx="89">
                  <c:v>18.45</c:v>
                </c:pt>
                <c:pt idx="90">
                  <c:v>18.459999999999987</c:v>
                </c:pt>
                <c:pt idx="91">
                  <c:v>18.86</c:v>
                </c:pt>
                <c:pt idx="92">
                  <c:v>18.87</c:v>
                </c:pt>
                <c:pt idx="93">
                  <c:v>19.27</c:v>
                </c:pt>
                <c:pt idx="94">
                  <c:v>19.279999999999987</c:v>
                </c:pt>
                <c:pt idx="95">
                  <c:v>19.68</c:v>
                </c:pt>
                <c:pt idx="96">
                  <c:v>19.690000000000001</c:v>
                </c:pt>
              </c:numCache>
            </c:numRef>
          </c:xVal>
          <c:yVal>
            <c:numRef>
              <c:f>Sheet1!$AS$2030:$AS$2126</c:f>
              <c:numCache>
                <c:formatCode>0.00E+00</c:formatCode>
                <c:ptCount val="97"/>
                <c:pt idx="0">
                  <c:v>-100.001525902189</c:v>
                </c:pt>
                <c:pt idx="1">
                  <c:v>-11.374074921797501</c:v>
                </c:pt>
                <c:pt idx="2">
                  <c:v>-11.194018463416386</c:v>
                </c:pt>
                <c:pt idx="3">
                  <c:v>-7.0405127031357297</c:v>
                </c:pt>
                <c:pt idx="4">
                  <c:v>-7.0099946593423406</c:v>
                </c:pt>
                <c:pt idx="5">
                  <c:v>-5.3803311207751596</c:v>
                </c:pt>
                <c:pt idx="6">
                  <c:v>-5.3589684901197803</c:v>
                </c:pt>
                <c:pt idx="7">
                  <c:v>-4.4281681544213072</c:v>
                </c:pt>
                <c:pt idx="8">
                  <c:v>-4.4647898069733705</c:v>
                </c:pt>
                <c:pt idx="9">
                  <c:v>-3.8452735179675002</c:v>
                </c:pt>
                <c:pt idx="10">
                  <c:v>-3.8788433661402255</c:v>
                </c:pt>
                <c:pt idx="11">
                  <c:v>-3.4576943617914155</c:v>
                </c:pt>
                <c:pt idx="12">
                  <c:v>-3.44548714427405</c:v>
                </c:pt>
                <c:pt idx="13">
                  <c:v>-3.149462119478136</c:v>
                </c:pt>
                <c:pt idx="14">
                  <c:v>-3.1280994888227736</c:v>
                </c:pt>
                <c:pt idx="15">
                  <c:v>-2.93583581292439</c:v>
                </c:pt>
                <c:pt idx="16">
                  <c:v>-2.9175249866483601</c:v>
                </c:pt>
                <c:pt idx="17">
                  <c:v>-2.7374685282673412</c:v>
                </c:pt>
                <c:pt idx="18">
                  <c:v>-2.7130540932326199</c:v>
                </c:pt>
                <c:pt idx="19">
                  <c:v>-2.5879301136797102</c:v>
                </c:pt>
                <c:pt idx="20">
                  <c:v>-2.554360265506983</c:v>
                </c:pt>
                <c:pt idx="21">
                  <c:v>-2.4292362859540702</c:v>
                </c:pt>
                <c:pt idx="22">
                  <c:v>-2.4536507209887777</c:v>
                </c:pt>
                <c:pt idx="23">
                  <c:v>-2.337682154573884</c:v>
                </c:pt>
                <c:pt idx="24">
                  <c:v>-2.3407339589532312</c:v>
                </c:pt>
                <c:pt idx="25">
                  <c:v>-2.2583352407110757</c:v>
                </c:pt>
                <c:pt idx="26">
                  <c:v>-2.2613870450904168</c:v>
                </c:pt>
                <c:pt idx="27">
                  <c:v>-2.2064545662623036</c:v>
                </c:pt>
                <c:pt idx="28">
                  <c:v>-2.1911955443656099</c:v>
                </c:pt>
                <c:pt idx="29">
                  <c:v>-2.1271076523994856</c:v>
                </c:pt>
                <c:pt idx="30">
                  <c:v>-2.1210040436408</c:v>
                </c:pt>
                <c:pt idx="31">
                  <c:v>-2.0447089341573199</c:v>
                </c:pt>
                <c:pt idx="32">
                  <c:v>-2.0294499122606187</c:v>
                </c:pt>
                <c:pt idx="33">
                  <c:v>-2.0141908903639312</c:v>
                </c:pt>
                <c:pt idx="34">
                  <c:v>-1.9989318684672301</c:v>
                </c:pt>
                <c:pt idx="35">
                  <c:v>-1.9378957808804498</c:v>
                </c:pt>
                <c:pt idx="36">
                  <c:v>-1.9653620202944999</c:v>
                </c:pt>
                <c:pt idx="37">
                  <c:v>-1.9256885633630922</c:v>
                </c:pt>
                <c:pt idx="38">
                  <c:v>-1.9287403677424302</c:v>
                </c:pt>
                <c:pt idx="39">
                  <c:v>-1.8738078889143199</c:v>
                </c:pt>
                <c:pt idx="40">
                  <c:v>-1.8860151064316828</c:v>
                </c:pt>
                <c:pt idx="41">
                  <c:v>-1.8616006713969599</c:v>
                </c:pt>
                <c:pt idx="42">
                  <c:v>-1.84634164950027</c:v>
                </c:pt>
                <c:pt idx="43">
                  <c:v>-1.8005645838101798</c:v>
                </c:pt>
                <c:pt idx="44">
                  <c:v>-1.8036163881895184</c:v>
                </c:pt>
                <c:pt idx="45">
                  <c:v>-1.7761501487754601</c:v>
                </c:pt>
                <c:pt idx="46">
                  <c:v>-1.8158236057068684</c:v>
                </c:pt>
                <c:pt idx="47">
                  <c:v>-1.7792019531547998</c:v>
                </c:pt>
                <c:pt idx="48">
                  <c:v>-1.7792019531547998</c:v>
                </c:pt>
                <c:pt idx="49">
                  <c:v>-100.001525902189</c:v>
                </c:pt>
                <c:pt idx="50">
                  <c:v>-100.001525902189</c:v>
                </c:pt>
                <c:pt idx="51">
                  <c:v>-100.001525902189</c:v>
                </c:pt>
                <c:pt idx="52">
                  <c:v>-100.001525902189</c:v>
                </c:pt>
                <c:pt idx="53">
                  <c:v>-86.222629129472807</c:v>
                </c:pt>
                <c:pt idx="54">
                  <c:v>-85.908293278400905</c:v>
                </c:pt>
                <c:pt idx="55">
                  <c:v>-76.191348134584331</c:v>
                </c:pt>
                <c:pt idx="56">
                  <c:v>-75.944151979858219</c:v>
                </c:pt>
                <c:pt idx="57">
                  <c:v>-70.087739375905983</c:v>
                </c:pt>
                <c:pt idx="58">
                  <c:v>-69.956511787594408</c:v>
                </c:pt>
                <c:pt idx="59">
                  <c:v>-66.105134660868202</c:v>
                </c:pt>
                <c:pt idx="60">
                  <c:v>-66.068513008316316</c:v>
                </c:pt>
                <c:pt idx="61">
                  <c:v>-63.511100938429884</c:v>
                </c:pt>
                <c:pt idx="62">
                  <c:v>-63.413443198290942</c:v>
                </c:pt>
                <c:pt idx="63">
                  <c:v>-61.70748455024016</c:v>
                </c:pt>
                <c:pt idx="64">
                  <c:v>-61.689173723964302</c:v>
                </c:pt>
                <c:pt idx="65">
                  <c:v>-60.456244754711101</c:v>
                </c:pt>
                <c:pt idx="66">
                  <c:v>-60.44403753719385</c:v>
                </c:pt>
                <c:pt idx="67">
                  <c:v>-59.5986877241169</c:v>
                </c:pt>
                <c:pt idx="68">
                  <c:v>-59.54985885404745</c:v>
                </c:pt>
                <c:pt idx="69">
                  <c:v>-58.985275043869699</c:v>
                </c:pt>
                <c:pt idx="70">
                  <c:v>-58.973067826352242</c:v>
                </c:pt>
                <c:pt idx="71">
                  <c:v>-58.469520103761297</c:v>
                </c:pt>
                <c:pt idx="72">
                  <c:v>-58.503089951934051</c:v>
                </c:pt>
                <c:pt idx="73">
                  <c:v>-58.097199969482006</c:v>
                </c:pt>
                <c:pt idx="74">
                  <c:v>-58.124666208895995</c:v>
                </c:pt>
                <c:pt idx="75">
                  <c:v>-57.82253757534135</c:v>
                </c:pt>
                <c:pt idx="76">
                  <c:v>-57.798123140306799</c:v>
                </c:pt>
                <c:pt idx="77">
                  <c:v>-57.538719768062911</c:v>
                </c:pt>
                <c:pt idx="78">
                  <c:v>-57.532616159304197</c:v>
                </c:pt>
                <c:pt idx="79">
                  <c:v>-57.297627222095102</c:v>
                </c:pt>
                <c:pt idx="80">
                  <c:v>-57.306782635233041</c:v>
                </c:pt>
                <c:pt idx="81">
                  <c:v>-57.126726176852102</c:v>
                </c:pt>
                <c:pt idx="82">
                  <c:v>-57.126726176852102</c:v>
                </c:pt>
                <c:pt idx="83">
                  <c:v>-57.007705806057849</c:v>
                </c:pt>
                <c:pt idx="84">
                  <c:v>-57.038223849851249</c:v>
                </c:pt>
                <c:pt idx="85">
                  <c:v>-56.96498054474705</c:v>
                </c:pt>
                <c:pt idx="86">
                  <c:v>-56.949721522850396</c:v>
                </c:pt>
                <c:pt idx="87">
                  <c:v>-56.870374608987596</c:v>
                </c:pt>
                <c:pt idx="88">
                  <c:v>-56.906996261539604</c:v>
                </c:pt>
                <c:pt idx="89">
                  <c:v>-56.803234912642033</c:v>
                </c:pt>
                <c:pt idx="90">
                  <c:v>-56.821545738918111</c:v>
                </c:pt>
                <c:pt idx="91">
                  <c:v>-56.757457846952001</c:v>
                </c:pt>
                <c:pt idx="92">
                  <c:v>-56.775768673228001</c:v>
                </c:pt>
                <c:pt idx="93">
                  <c:v>-56.690318150606501</c:v>
                </c:pt>
                <c:pt idx="94">
                  <c:v>-56.763561455710608</c:v>
                </c:pt>
                <c:pt idx="95">
                  <c:v>-56.672007324330501</c:v>
                </c:pt>
                <c:pt idx="96">
                  <c:v>-56.626230258640398</c:v>
                </c:pt>
              </c:numCache>
            </c:numRef>
          </c:yVal>
          <c:smooth val="1"/>
        </c:ser>
        <c:ser>
          <c:idx val="1"/>
          <c:order val="1"/>
          <c:tx>
            <c:v>0.1 mM HMTD</c:v>
          </c:tx>
          <c:marker>
            <c:symbol val="none"/>
          </c:marker>
          <c:xVal>
            <c:numRef>
              <c:f>Sheet1!$AR$2030:$AR$2126</c:f>
              <c:numCache>
                <c:formatCode>0.00E+00</c:formatCode>
                <c:ptCount val="97"/>
                <c:pt idx="0">
                  <c:v>1.0000000000000005E-2</c:v>
                </c:pt>
                <c:pt idx="1">
                  <c:v>0.41000000000000031</c:v>
                </c:pt>
                <c:pt idx="2">
                  <c:v>0.42000000000000032</c:v>
                </c:pt>
                <c:pt idx="3">
                  <c:v>0.82000000000000062</c:v>
                </c:pt>
                <c:pt idx="4">
                  <c:v>0.83000000000000063</c:v>
                </c:pt>
                <c:pt idx="5">
                  <c:v>1.23</c:v>
                </c:pt>
                <c:pt idx="6">
                  <c:v>1.24</c:v>
                </c:pt>
                <c:pt idx="7">
                  <c:v>1.6400000000000001</c:v>
                </c:pt>
                <c:pt idx="8">
                  <c:v>1.6500000000000001</c:v>
                </c:pt>
                <c:pt idx="9">
                  <c:v>2.0499999999999998</c:v>
                </c:pt>
                <c:pt idx="10">
                  <c:v>2.06</c:v>
                </c:pt>
                <c:pt idx="11">
                  <c:v>2.46</c:v>
                </c:pt>
                <c:pt idx="12">
                  <c:v>2.4699999999999998</c:v>
                </c:pt>
                <c:pt idx="13">
                  <c:v>2.8699999999999997</c:v>
                </c:pt>
                <c:pt idx="14">
                  <c:v>2.88</c:v>
                </c:pt>
                <c:pt idx="15">
                  <c:v>3.2800000000000002</c:v>
                </c:pt>
                <c:pt idx="16">
                  <c:v>3.29</c:v>
                </c:pt>
                <c:pt idx="17">
                  <c:v>3.69</c:v>
                </c:pt>
                <c:pt idx="18">
                  <c:v>3.7</c:v>
                </c:pt>
                <c:pt idx="19">
                  <c:v>4.0999999999999996</c:v>
                </c:pt>
                <c:pt idx="20">
                  <c:v>4.1099999999999985</c:v>
                </c:pt>
                <c:pt idx="21">
                  <c:v>4.51</c:v>
                </c:pt>
                <c:pt idx="22">
                  <c:v>4.5199999999999996</c:v>
                </c:pt>
                <c:pt idx="23">
                  <c:v>4.92</c:v>
                </c:pt>
                <c:pt idx="24">
                  <c:v>4.9300000000000024</c:v>
                </c:pt>
                <c:pt idx="25">
                  <c:v>5.33</c:v>
                </c:pt>
                <c:pt idx="26">
                  <c:v>5.34</c:v>
                </c:pt>
                <c:pt idx="27">
                  <c:v>5.74</c:v>
                </c:pt>
                <c:pt idx="28">
                  <c:v>5.75</c:v>
                </c:pt>
                <c:pt idx="29">
                  <c:v>6.1499999999999995</c:v>
                </c:pt>
                <c:pt idx="30">
                  <c:v>6.1599999999999975</c:v>
                </c:pt>
                <c:pt idx="31">
                  <c:v>6.56</c:v>
                </c:pt>
                <c:pt idx="32">
                  <c:v>6.57</c:v>
                </c:pt>
                <c:pt idx="33">
                  <c:v>6.9700000000000024</c:v>
                </c:pt>
                <c:pt idx="34">
                  <c:v>6.98</c:v>
                </c:pt>
                <c:pt idx="35">
                  <c:v>7.38</c:v>
                </c:pt>
                <c:pt idx="36">
                  <c:v>7.39</c:v>
                </c:pt>
                <c:pt idx="37">
                  <c:v>7.79</c:v>
                </c:pt>
                <c:pt idx="38">
                  <c:v>7.8</c:v>
                </c:pt>
                <c:pt idx="39">
                  <c:v>8.2000000000000011</c:v>
                </c:pt>
                <c:pt idx="40">
                  <c:v>8.2100000000000009</c:v>
                </c:pt>
                <c:pt idx="41">
                  <c:v>8.61</c:v>
                </c:pt>
                <c:pt idx="42">
                  <c:v>8.620000000000001</c:v>
                </c:pt>
                <c:pt idx="43">
                  <c:v>9.02</c:v>
                </c:pt>
                <c:pt idx="44">
                  <c:v>9.0300000000000011</c:v>
                </c:pt>
                <c:pt idx="45">
                  <c:v>9.43</c:v>
                </c:pt>
                <c:pt idx="46">
                  <c:v>9.44</c:v>
                </c:pt>
                <c:pt idx="47">
                  <c:v>9.84</c:v>
                </c:pt>
                <c:pt idx="48">
                  <c:v>9.8500000000000068</c:v>
                </c:pt>
                <c:pt idx="49">
                  <c:v>10.25</c:v>
                </c:pt>
                <c:pt idx="50">
                  <c:v>10.26</c:v>
                </c:pt>
                <c:pt idx="51">
                  <c:v>10.66</c:v>
                </c:pt>
                <c:pt idx="52">
                  <c:v>10.67</c:v>
                </c:pt>
                <c:pt idx="53">
                  <c:v>11.07</c:v>
                </c:pt>
                <c:pt idx="54">
                  <c:v>11.08</c:v>
                </c:pt>
                <c:pt idx="55">
                  <c:v>11.48</c:v>
                </c:pt>
                <c:pt idx="56">
                  <c:v>11.49</c:v>
                </c:pt>
                <c:pt idx="57">
                  <c:v>11.89</c:v>
                </c:pt>
                <c:pt idx="58">
                  <c:v>11.9</c:v>
                </c:pt>
                <c:pt idx="59">
                  <c:v>12.3</c:v>
                </c:pt>
                <c:pt idx="60">
                  <c:v>12.31</c:v>
                </c:pt>
                <c:pt idx="61">
                  <c:v>12.709999999999999</c:v>
                </c:pt>
                <c:pt idx="62">
                  <c:v>12.719999999999999</c:v>
                </c:pt>
                <c:pt idx="63">
                  <c:v>13.12</c:v>
                </c:pt>
                <c:pt idx="64">
                  <c:v>13.129999999999999</c:v>
                </c:pt>
                <c:pt idx="65">
                  <c:v>13.53</c:v>
                </c:pt>
                <c:pt idx="66">
                  <c:v>13.54</c:v>
                </c:pt>
                <c:pt idx="67">
                  <c:v>13.94</c:v>
                </c:pt>
                <c:pt idx="68">
                  <c:v>13.950000000000006</c:v>
                </c:pt>
                <c:pt idx="69">
                  <c:v>14.350000000000012</c:v>
                </c:pt>
                <c:pt idx="70">
                  <c:v>14.360000000000012</c:v>
                </c:pt>
                <c:pt idx="71">
                  <c:v>14.76</c:v>
                </c:pt>
                <c:pt idx="72">
                  <c:v>14.77</c:v>
                </c:pt>
                <c:pt idx="73">
                  <c:v>15.17</c:v>
                </c:pt>
                <c:pt idx="74">
                  <c:v>15.18</c:v>
                </c:pt>
                <c:pt idx="75">
                  <c:v>15.58</c:v>
                </c:pt>
                <c:pt idx="76">
                  <c:v>15.59</c:v>
                </c:pt>
                <c:pt idx="77">
                  <c:v>15.99</c:v>
                </c:pt>
                <c:pt idx="78">
                  <c:v>16</c:v>
                </c:pt>
                <c:pt idx="79">
                  <c:v>16.399999999999999</c:v>
                </c:pt>
                <c:pt idx="80">
                  <c:v>16.41</c:v>
                </c:pt>
                <c:pt idx="81">
                  <c:v>16.809999999999999</c:v>
                </c:pt>
                <c:pt idx="82">
                  <c:v>16.82</c:v>
                </c:pt>
                <c:pt idx="83">
                  <c:v>17.22</c:v>
                </c:pt>
                <c:pt idx="84">
                  <c:v>17.23</c:v>
                </c:pt>
                <c:pt idx="85">
                  <c:v>17.630000000000024</c:v>
                </c:pt>
                <c:pt idx="86">
                  <c:v>17.64</c:v>
                </c:pt>
                <c:pt idx="87">
                  <c:v>18.04</c:v>
                </c:pt>
                <c:pt idx="88">
                  <c:v>18.05</c:v>
                </c:pt>
                <c:pt idx="89">
                  <c:v>18.45</c:v>
                </c:pt>
                <c:pt idx="90">
                  <c:v>18.459999999999987</c:v>
                </c:pt>
                <c:pt idx="91">
                  <c:v>18.86</c:v>
                </c:pt>
                <c:pt idx="92">
                  <c:v>18.87</c:v>
                </c:pt>
                <c:pt idx="93">
                  <c:v>19.27</c:v>
                </c:pt>
                <c:pt idx="94">
                  <c:v>19.279999999999987</c:v>
                </c:pt>
                <c:pt idx="95">
                  <c:v>19.68</c:v>
                </c:pt>
                <c:pt idx="96">
                  <c:v>19.690000000000001</c:v>
                </c:pt>
              </c:numCache>
            </c:numRef>
          </c:xVal>
          <c:yVal>
            <c:numRef>
              <c:f>Sheet1!$AT$2030:$AT$2126</c:f>
              <c:numCache>
                <c:formatCode>0.00E+00</c:formatCode>
                <c:ptCount val="97"/>
                <c:pt idx="0">
                  <c:v>-100.00099999999999</c:v>
                </c:pt>
                <c:pt idx="1">
                  <c:v>-8.7006900000000016</c:v>
                </c:pt>
                <c:pt idx="2">
                  <c:v>-8.5297900000000002</c:v>
                </c:pt>
                <c:pt idx="3">
                  <c:v>-4.3457599999999985</c:v>
                </c:pt>
                <c:pt idx="4">
                  <c:v>-4.2664200000000001</c:v>
                </c:pt>
                <c:pt idx="5">
                  <c:v>-2.3529399999999971</c:v>
                </c:pt>
                <c:pt idx="6">
                  <c:v>-2.3102099999999965</c:v>
                </c:pt>
                <c:pt idx="7">
                  <c:v>-1.2847999999999984</c:v>
                </c:pt>
                <c:pt idx="8">
                  <c:v>-1.2542899999999999</c:v>
                </c:pt>
                <c:pt idx="9">
                  <c:v>-0.54627200000000009</c:v>
                </c:pt>
                <c:pt idx="10">
                  <c:v>-0.59204999999999997</c:v>
                </c:pt>
                <c:pt idx="11">
                  <c:v>-6.7139599999999994E-2</c:v>
                </c:pt>
                <c:pt idx="12">
                  <c:v>-6.7139599999999994E-2</c:v>
                </c:pt>
                <c:pt idx="13">
                  <c:v>0.28686900000000032</c:v>
                </c:pt>
                <c:pt idx="14">
                  <c:v>0.30823200000000001</c:v>
                </c:pt>
                <c:pt idx="15">
                  <c:v>0.59510099999999921</c:v>
                </c:pt>
                <c:pt idx="16">
                  <c:v>0.57373900000000078</c:v>
                </c:pt>
                <c:pt idx="17">
                  <c:v>0.84534899999999991</c:v>
                </c:pt>
                <c:pt idx="18">
                  <c:v>0.7690540000000009</c:v>
                </c:pt>
                <c:pt idx="19">
                  <c:v>0.97962900000000153</c:v>
                </c:pt>
                <c:pt idx="20">
                  <c:v>0.96742099999999998</c:v>
                </c:pt>
                <c:pt idx="21">
                  <c:v>1.1322099999999999</c:v>
                </c:pt>
                <c:pt idx="22">
                  <c:v>1.1077999999999983</c:v>
                </c:pt>
                <c:pt idx="23">
                  <c:v>1.2054599999999998</c:v>
                </c:pt>
                <c:pt idx="24">
                  <c:v>1.2115599999999984</c:v>
                </c:pt>
                <c:pt idx="25">
                  <c:v>1.29701</c:v>
                </c:pt>
                <c:pt idx="26">
                  <c:v>1.3336299999999985</c:v>
                </c:pt>
                <c:pt idx="27">
                  <c:v>1.4038299999999966</c:v>
                </c:pt>
                <c:pt idx="28">
                  <c:v>1.44045</c:v>
                </c:pt>
                <c:pt idx="29">
                  <c:v>1.5442100000000001</c:v>
                </c:pt>
                <c:pt idx="30">
                  <c:v>1.51674</c:v>
                </c:pt>
                <c:pt idx="31">
                  <c:v>1.5686199999999999</c:v>
                </c:pt>
                <c:pt idx="32">
                  <c:v>1.5625199999999999</c:v>
                </c:pt>
                <c:pt idx="33">
                  <c:v>1.6235499999999998</c:v>
                </c:pt>
                <c:pt idx="34">
                  <c:v>1.6205000000000001</c:v>
                </c:pt>
                <c:pt idx="35">
                  <c:v>1.6205000000000001</c:v>
                </c:pt>
                <c:pt idx="36">
                  <c:v>1.57778</c:v>
                </c:pt>
                <c:pt idx="37">
                  <c:v>1.67849</c:v>
                </c:pt>
                <c:pt idx="38">
                  <c:v>1.69069</c:v>
                </c:pt>
                <c:pt idx="39">
                  <c:v>1.7242599999999999</c:v>
                </c:pt>
                <c:pt idx="40">
                  <c:v>1.6968000000000001</c:v>
                </c:pt>
                <c:pt idx="41">
                  <c:v>1.74258</c:v>
                </c:pt>
                <c:pt idx="42">
                  <c:v>1.73647</c:v>
                </c:pt>
                <c:pt idx="43">
                  <c:v>1.7181599999999999</c:v>
                </c:pt>
                <c:pt idx="44">
                  <c:v>1.7181599999999999</c:v>
                </c:pt>
                <c:pt idx="45">
                  <c:v>1.7273199999999986</c:v>
                </c:pt>
                <c:pt idx="46">
                  <c:v>1.73037</c:v>
                </c:pt>
                <c:pt idx="47">
                  <c:v>1.8005599999999999</c:v>
                </c:pt>
                <c:pt idx="48">
                  <c:v>1.7456299999999976</c:v>
                </c:pt>
                <c:pt idx="49">
                  <c:v>-100.00099999999999</c:v>
                </c:pt>
                <c:pt idx="50">
                  <c:v>-100.00099999999999</c:v>
                </c:pt>
                <c:pt idx="51">
                  <c:v>-100.00099999999999</c:v>
                </c:pt>
                <c:pt idx="52">
                  <c:v>-100.00099999999999</c:v>
                </c:pt>
                <c:pt idx="53">
                  <c:v>-82.261300000000006</c:v>
                </c:pt>
                <c:pt idx="54">
                  <c:v>-81.998900000000006</c:v>
                </c:pt>
                <c:pt idx="55">
                  <c:v>-72.489499999999992</c:v>
                </c:pt>
                <c:pt idx="56">
                  <c:v>-72.2697</c:v>
                </c:pt>
                <c:pt idx="57">
                  <c:v>-66.623899999999978</c:v>
                </c:pt>
                <c:pt idx="58">
                  <c:v>-66.474400000000003</c:v>
                </c:pt>
                <c:pt idx="59">
                  <c:v>-62.821300000000001</c:v>
                </c:pt>
                <c:pt idx="60">
                  <c:v>-62.714500000000001</c:v>
                </c:pt>
                <c:pt idx="61">
                  <c:v>-60.19680000000001</c:v>
                </c:pt>
                <c:pt idx="62">
                  <c:v>-60.138800000000003</c:v>
                </c:pt>
                <c:pt idx="63">
                  <c:v>-58.435900000000011</c:v>
                </c:pt>
                <c:pt idx="64">
                  <c:v>-58.399300000000011</c:v>
                </c:pt>
                <c:pt idx="65">
                  <c:v>-57.218200000000003</c:v>
                </c:pt>
                <c:pt idx="66">
                  <c:v>-57.206000000000003</c:v>
                </c:pt>
                <c:pt idx="67">
                  <c:v>-56.336300000000001</c:v>
                </c:pt>
                <c:pt idx="68">
                  <c:v>-56.354599999999998</c:v>
                </c:pt>
                <c:pt idx="69">
                  <c:v>-55.735100000000067</c:v>
                </c:pt>
                <c:pt idx="70">
                  <c:v>-55.744200000000006</c:v>
                </c:pt>
                <c:pt idx="71">
                  <c:v>-55.307799999999993</c:v>
                </c:pt>
                <c:pt idx="72">
                  <c:v>-55.277300000000011</c:v>
                </c:pt>
                <c:pt idx="73">
                  <c:v>-54.944599999999994</c:v>
                </c:pt>
                <c:pt idx="74">
                  <c:v>-54.877499999999998</c:v>
                </c:pt>
                <c:pt idx="75">
                  <c:v>-54.621100000000013</c:v>
                </c:pt>
                <c:pt idx="76">
                  <c:v>-54.636400000000009</c:v>
                </c:pt>
                <c:pt idx="77">
                  <c:v>-54.459399999999995</c:v>
                </c:pt>
                <c:pt idx="78">
                  <c:v>-54.389200000000002</c:v>
                </c:pt>
                <c:pt idx="79">
                  <c:v>-54.276300000000013</c:v>
                </c:pt>
                <c:pt idx="80">
                  <c:v>-54.291500000000013</c:v>
                </c:pt>
                <c:pt idx="81">
                  <c:v>-54.13900000000001</c:v>
                </c:pt>
                <c:pt idx="82">
                  <c:v>-54.154200000000003</c:v>
                </c:pt>
                <c:pt idx="83">
                  <c:v>-54.013799999999996</c:v>
                </c:pt>
                <c:pt idx="84">
                  <c:v>-53.986399999999996</c:v>
                </c:pt>
                <c:pt idx="85">
                  <c:v>-53.8857</c:v>
                </c:pt>
                <c:pt idx="86">
                  <c:v>-53.846000000000004</c:v>
                </c:pt>
                <c:pt idx="87">
                  <c:v>-53.79110000000005</c:v>
                </c:pt>
                <c:pt idx="88">
                  <c:v>-53.785000000000011</c:v>
                </c:pt>
                <c:pt idx="89">
                  <c:v>-53.687299999999993</c:v>
                </c:pt>
                <c:pt idx="90">
                  <c:v>-53.70870000000005</c:v>
                </c:pt>
                <c:pt idx="91">
                  <c:v>-53.641500000000001</c:v>
                </c:pt>
                <c:pt idx="92">
                  <c:v>-53.653700000000001</c:v>
                </c:pt>
                <c:pt idx="93">
                  <c:v>-53.574400000000004</c:v>
                </c:pt>
                <c:pt idx="94">
                  <c:v>-53.556100000000001</c:v>
                </c:pt>
                <c:pt idx="95">
                  <c:v>-53.488900000000001</c:v>
                </c:pt>
                <c:pt idx="96">
                  <c:v>-53.55</c:v>
                </c:pt>
              </c:numCache>
            </c:numRef>
          </c:yVal>
          <c:smooth val="1"/>
        </c:ser>
        <c:ser>
          <c:idx val="2"/>
          <c:order val="2"/>
          <c:tx>
            <c:v>0.3 mM HMTD</c:v>
          </c:tx>
          <c:marker>
            <c:symbol val="none"/>
          </c:marker>
          <c:xVal>
            <c:numRef>
              <c:f>Sheet1!$AR$2030:$AR$2126</c:f>
              <c:numCache>
                <c:formatCode>0.00E+00</c:formatCode>
                <c:ptCount val="97"/>
                <c:pt idx="0">
                  <c:v>1.0000000000000005E-2</c:v>
                </c:pt>
                <c:pt idx="1">
                  <c:v>0.41000000000000031</c:v>
                </c:pt>
                <c:pt idx="2">
                  <c:v>0.42000000000000032</c:v>
                </c:pt>
                <c:pt idx="3">
                  <c:v>0.82000000000000062</c:v>
                </c:pt>
                <c:pt idx="4">
                  <c:v>0.83000000000000063</c:v>
                </c:pt>
                <c:pt idx="5">
                  <c:v>1.23</c:v>
                </c:pt>
                <c:pt idx="6">
                  <c:v>1.24</c:v>
                </c:pt>
                <c:pt idx="7">
                  <c:v>1.6400000000000001</c:v>
                </c:pt>
                <c:pt idx="8">
                  <c:v>1.6500000000000001</c:v>
                </c:pt>
                <c:pt idx="9">
                  <c:v>2.0499999999999998</c:v>
                </c:pt>
                <c:pt idx="10">
                  <c:v>2.06</c:v>
                </c:pt>
                <c:pt idx="11">
                  <c:v>2.46</c:v>
                </c:pt>
                <c:pt idx="12">
                  <c:v>2.4699999999999998</c:v>
                </c:pt>
                <c:pt idx="13">
                  <c:v>2.8699999999999997</c:v>
                </c:pt>
                <c:pt idx="14">
                  <c:v>2.88</c:v>
                </c:pt>
                <c:pt idx="15">
                  <c:v>3.2800000000000002</c:v>
                </c:pt>
                <c:pt idx="16">
                  <c:v>3.29</c:v>
                </c:pt>
                <c:pt idx="17">
                  <c:v>3.69</c:v>
                </c:pt>
                <c:pt idx="18">
                  <c:v>3.7</c:v>
                </c:pt>
                <c:pt idx="19">
                  <c:v>4.0999999999999996</c:v>
                </c:pt>
                <c:pt idx="20">
                  <c:v>4.1099999999999985</c:v>
                </c:pt>
                <c:pt idx="21">
                  <c:v>4.51</c:v>
                </c:pt>
                <c:pt idx="22">
                  <c:v>4.5199999999999996</c:v>
                </c:pt>
                <c:pt idx="23">
                  <c:v>4.92</c:v>
                </c:pt>
                <c:pt idx="24">
                  <c:v>4.9300000000000024</c:v>
                </c:pt>
                <c:pt idx="25">
                  <c:v>5.33</c:v>
                </c:pt>
                <c:pt idx="26">
                  <c:v>5.34</c:v>
                </c:pt>
                <c:pt idx="27">
                  <c:v>5.74</c:v>
                </c:pt>
                <c:pt idx="28">
                  <c:v>5.75</c:v>
                </c:pt>
                <c:pt idx="29">
                  <c:v>6.1499999999999995</c:v>
                </c:pt>
                <c:pt idx="30">
                  <c:v>6.1599999999999975</c:v>
                </c:pt>
                <c:pt idx="31">
                  <c:v>6.56</c:v>
                </c:pt>
                <c:pt idx="32">
                  <c:v>6.57</c:v>
                </c:pt>
                <c:pt idx="33">
                  <c:v>6.9700000000000024</c:v>
                </c:pt>
                <c:pt idx="34">
                  <c:v>6.98</c:v>
                </c:pt>
                <c:pt idx="35">
                  <c:v>7.38</c:v>
                </c:pt>
                <c:pt idx="36">
                  <c:v>7.39</c:v>
                </c:pt>
                <c:pt idx="37">
                  <c:v>7.79</c:v>
                </c:pt>
                <c:pt idx="38">
                  <c:v>7.8</c:v>
                </c:pt>
                <c:pt idx="39">
                  <c:v>8.2000000000000011</c:v>
                </c:pt>
                <c:pt idx="40">
                  <c:v>8.2100000000000009</c:v>
                </c:pt>
                <c:pt idx="41">
                  <c:v>8.61</c:v>
                </c:pt>
                <c:pt idx="42">
                  <c:v>8.620000000000001</c:v>
                </c:pt>
                <c:pt idx="43">
                  <c:v>9.02</c:v>
                </c:pt>
                <c:pt idx="44">
                  <c:v>9.0300000000000011</c:v>
                </c:pt>
                <c:pt idx="45">
                  <c:v>9.43</c:v>
                </c:pt>
                <c:pt idx="46">
                  <c:v>9.44</c:v>
                </c:pt>
                <c:pt idx="47">
                  <c:v>9.84</c:v>
                </c:pt>
                <c:pt idx="48">
                  <c:v>9.8500000000000068</c:v>
                </c:pt>
                <c:pt idx="49">
                  <c:v>10.25</c:v>
                </c:pt>
                <c:pt idx="50">
                  <c:v>10.26</c:v>
                </c:pt>
                <c:pt idx="51">
                  <c:v>10.66</c:v>
                </c:pt>
                <c:pt idx="52">
                  <c:v>10.67</c:v>
                </c:pt>
                <c:pt idx="53">
                  <c:v>11.07</c:v>
                </c:pt>
                <c:pt idx="54">
                  <c:v>11.08</c:v>
                </c:pt>
                <c:pt idx="55">
                  <c:v>11.48</c:v>
                </c:pt>
                <c:pt idx="56">
                  <c:v>11.49</c:v>
                </c:pt>
                <c:pt idx="57">
                  <c:v>11.89</c:v>
                </c:pt>
                <c:pt idx="58">
                  <c:v>11.9</c:v>
                </c:pt>
                <c:pt idx="59">
                  <c:v>12.3</c:v>
                </c:pt>
                <c:pt idx="60">
                  <c:v>12.31</c:v>
                </c:pt>
                <c:pt idx="61">
                  <c:v>12.709999999999999</c:v>
                </c:pt>
                <c:pt idx="62">
                  <c:v>12.719999999999999</c:v>
                </c:pt>
                <c:pt idx="63">
                  <c:v>13.12</c:v>
                </c:pt>
                <c:pt idx="64">
                  <c:v>13.129999999999999</c:v>
                </c:pt>
                <c:pt idx="65">
                  <c:v>13.53</c:v>
                </c:pt>
                <c:pt idx="66">
                  <c:v>13.54</c:v>
                </c:pt>
                <c:pt idx="67">
                  <c:v>13.94</c:v>
                </c:pt>
                <c:pt idx="68">
                  <c:v>13.950000000000006</c:v>
                </c:pt>
                <c:pt idx="69">
                  <c:v>14.350000000000012</c:v>
                </c:pt>
                <c:pt idx="70">
                  <c:v>14.360000000000012</c:v>
                </c:pt>
                <c:pt idx="71">
                  <c:v>14.76</c:v>
                </c:pt>
                <c:pt idx="72">
                  <c:v>14.77</c:v>
                </c:pt>
                <c:pt idx="73">
                  <c:v>15.17</c:v>
                </c:pt>
                <c:pt idx="74">
                  <c:v>15.18</c:v>
                </c:pt>
                <c:pt idx="75">
                  <c:v>15.58</c:v>
                </c:pt>
                <c:pt idx="76">
                  <c:v>15.59</c:v>
                </c:pt>
                <c:pt idx="77">
                  <c:v>15.99</c:v>
                </c:pt>
                <c:pt idx="78">
                  <c:v>16</c:v>
                </c:pt>
                <c:pt idx="79">
                  <c:v>16.399999999999999</c:v>
                </c:pt>
                <c:pt idx="80">
                  <c:v>16.41</c:v>
                </c:pt>
                <c:pt idx="81">
                  <c:v>16.809999999999999</c:v>
                </c:pt>
                <c:pt idx="82">
                  <c:v>16.82</c:v>
                </c:pt>
                <c:pt idx="83">
                  <c:v>17.22</c:v>
                </c:pt>
                <c:pt idx="84">
                  <c:v>17.23</c:v>
                </c:pt>
                <c:pt idx="85">
                  <c:v>17.630000000000024</c:v>
                </c:pt>
                <c:pt idx="86">
                  <c:v>17.64</c:v>
                </c:pt>
                <c:pt idx="87">
                  <c:v>18.04</c:v>
                </c:pt>
                <c:pt idx="88">
                  <c:v>18.05</c:v>
                </c:pt>
                <c:pt idx="89">
                  <c:v>18.45</c:v>
                </c:pt>
                <c:pt idx="90">
                  <c:v>18.459999999999987</c:v>
                </c:pt>
                <c:pt idx="91">
                  <c:v>18.86</c:v>
                </c:pt>
                <c:pt idx="92">
                  <c:v>18.87</c:v>
                </c:pt>
                <c:pt idx="93">
                  <c:v>19.27</c:v>
                </c:pt>
                <c:pt idx="94">
                  <c:v>19.279999999999987</c:v>
                </c:pt>
                <c:pt idx="95">
                  <c:v>19.68</c:v>
                </c:pt>
                <c:pt idx="96">
                  <c:v>19.690000000000001</c:v>
                </c:pt>
              </c:numCache>
            </c:numRef>
          </c:xVal>
          <c:yVal>
            <c:numRef>
              <c:f>Sheet1!$AU$2030:$AU$2126</c:f>
              <c:numCache>
                <c:formatCode>0.00E+00</c:formatCode>
                <c:ptCount val="97"/>
                <c:pt idx="0">
                  <c:v>-100.001525902189</c:v>
                </c:pt>
                <c:pt idx="1">
                  <c:v>-5.0507362478065083</c:v>
                </c:pt>
                <c:pt idx="2">
                  <c:v>-4.85236896314946</c:v>
                </c:pt>
                <c:pt idx="3">
                  <c:v>0.6622415503166259</c:v>
                </c:pt>
                <c:pt idx="4">
                  <c:v>0.75074387731746528</c:v>
                </c:pt>
                <c:pt idx="5">
                  <c:v>3.3600366216525512</c:v>
                </c:pt>
                <c:pt idx="6">
                  <c:v>3.4271763179980201</c:v>
                </c:pt>
                <c:pt idx="7">
                  <c:v>4.9897001602197362</c:v>
                </c:pt>
                <c:pt idx="8">
                  <c:v>5.0019073777370835</c:v>
                </c:pt>
                <c:pt idx="9">
                  <c:v>6.0151064316777285</c:v>
                </c:pt>
                <c:pt idx="10">
                  <c:v>6.0242618448157446</c:v>
                </c:pt>
                <c:pt idx="11">
                  <c:v>6.7536430914778514</c:v>
                </c:pt>
                <c:pt idx="12">
                  <c:v>6.7444876783398131</c:v>
                </c:pt>
                <c:pt idx="13">
                  <c:v>7.2571908140688155</c:v>
                </c:pt>
                <c:pt idx="14">
                  <c:v>7.2480354009307995</c:v>
                </c:pt>
                <c:pt idx="15">
                  <c:v>7.6020447089341596</c:v>
                </c:pt>
                <c:pt idx="16">
                  <c:v>7.6295109483481962</c:v>
                </c:pt>
                <c:pt idx="17">
                  <c:v>7.8980697337300763</c:v>
                </c:pt>
                <c:pt idx="18">
                  <c:v>7.9072251468680887</c:v>
                </c:pt>
                <c:pt idx="19">
                  <c:v>8.0933852140077942</c:v>
                </c:pt>
                <c:pt idx="20">
                  <c:v>8.1391622796978691</c:v>
                </c:pt>
                <c:pt idx="21">
                  <c:v>8.2825970855268203</c:v>
                </c:pt>
                <c:pt idx="22">
                  <c:v>8.267338063630099</c:v>
                </c:pt>
                <c:pt idx="23">
                  <c:v>8.4534981307698267</c:v>
                </c:pt>
                <c:pt idx="24">
                  <c:v>8.4687571526665106</c:v>
                </c:pt>
                <c:pt idx="25">
                  <c:v>8.5603112840466906</c:v>
                </c:pt>
                <c:pt idx="26">
                  <c:v>8.5633630884260299</c:v>
                </c:pt>
                <c:pt idx="27">
                  <c:v>8.6213473716334619</c:v>
                </c:pt>
                <c:pt idx="28">
                  <c:v>8.6488136110475189</c:v>
                </c:pt>
                <c:pt idx="29">
                  <c:v>8.6945906767376204</c:v>
                </c:pt>
                <c:pt idx="30">
                  <c:v>8.7098496986343203</c:v>
                </c:pt>
                <c:pt idx="31">
                  <c:v>8.7281605249103364</c:v>
                </c:pt>
                <c:pt idx="32">
                  <c:v>8.7800411993591183</c:v>
                </c:pt>
                <c:pt idx="33">
                  <c:v>8.8288700694285485</c:v>
                </c:pt>
                <c:pt idx="34">
                  <c:v>8.8593881132219572</c:v>
                </c:pt>
                <c:pt idx="35">
                  <c:v>8.8502327000839323</c:v>
                </c:pt>
                <c:pt idx="36">
                  <c:v>8.8380254825665467</c:v>
                </c:pt>
                <c:pt idx="37">
                  <c:v>8.8624399176013213</c:v>
                </c:pt>
                <c:pt idx="38">
                  <c:v>8.9173723964293927</c:v>
                </c:pt>
                <c:pt idx="39">
                  <c:v>8.9417868314641122</c:v>
                </c:pt>
                <c:pt idx="40">
                  <c:v>8.8929579613946697</c:v>
                </c:pt>
                <c:pt idx="41">
                  <c:v>9.0089265278095709</c:v>
                </c:pt>
                <c:pt idx="42">
                  <c:v>8.9387350270847605</c:v>
                </c:pt>
                <c:pt idx="43">
                  <c:v>9.0150301365682726</c:v>
                </c:pt>
                <c:pt idx="44">
                  <c:v>9.0028229190508906</c:v>
                </c:pt>
                <c:pt idx="45">
                  <c:v>9.0424963759823243</c:v>
                </c:pt>
                <c:pt idx="46">
                  <c:v>9.0028229190508906</c:v>
                </c:pt>
                <c:pt idx="47">
                  <c:v>9.0119783321889102</c:v>
                </c:pt>
                <c:pt idx="48">
                  <c:v>9.033340962844278</c:v>
                </c:pt>
                <c:pt idx="49">
                  <c:v>-100.001525902189</c:v>
                </c:pt>
                <c:pt idx="50">
                  <c:v>-100.001525902189</c:v>
                </c:pt>
                <c:pt idx="51">
                  <c:v>-92.011902037079381</c:v>
                </c:pt>
                <c:pt idx="52">
                  <c:v>-91.346608682383504</c:v>
                </c:pt>
                <c:pt idx="53">
                  <c:v>-73.9543755245288</c:v>
                </c:pt>
                <c:pt idx="54">
                  <c:v>-73.728542000457637</c:v>
                </c:pt>
                <c:pt idx="55">
                  <c:v>-64.786755168993679</c:v>
                </c:pt>
                <c:pt idx="56">
                  <c:v>-64.579232471198608</c:v>
                </c:pt>
                <c:pt idx="57">
                  <c:v>-59.320973525596997</c:v>
                </c:pt>
                <c:pt idx="58">
                  <c:v>-59.247730220492912</c:v>
                </c:pt>
                <c:pt idx="59">
                  <c:v>-55.9548332951858</c:v>
                </c:pt>
                <c:pt idx="60">
                  <c:v>-55.890745403219704</c:v>
                </c:pt>
                <c:pt idx="61">
                  <c:v>-53.751430533302795</c:v>
                </c:pt>
                <c:pt idx="62">
                  <c:v>-53.723964293888812</c:v>
                </c:pt>
                <c:pt idx="63">
                  <c:v>-52.317082475013258</c:v>
                </c:pt>
                <c:pt idx="64">
                  <c:v>-52.295719844358118</c:v>
                </c:pt>
                <c:pt idx="65">
                  <c:v>-51.300831616693308</c:v>
                </c:pt>
                <c:pt idx="66">
                  <c:v>-51.319142442969401</c:v>
                </c:pt>
                <c:pt idx="67">
                  <c:v>-50.611123826962711</c:v>
                </c:pt>
                <c:pt idx="68">
                  <c:v>-50.605020218204011</c:v>
                </c:pt>
                <c:pt idx="69">
                  <c:v>-50.138094148165159</c:v>
                </c:pt>
                <c:pt idx="70">
                  <c:v>-50.147249561302992</c:v>
                </c:pt>
                <c:pt idx="71">
                  <c:v>-49.7932402532998</c:v>
                </c:pt>
                <c:pt idx="72">
                  <c:v>-49.753566796368396</c:v>
                </c:pt>
                <c:pt idx="73">
                  <c:v>-49.475852597848494</c:v>
                </c:pt>
                <c:pt idx="74">
                  <c:v>-49.530785076676594</c:v>
                </c:pt>
                <c:pt idx="75">
                  <c:v>-49.274433508812095</c:v>
                </c:pt>
                <c:pt idx="76">
                  <c:v>-49.231708247501366</c:v>
                </c:pt>
                <c:pt idx="77">
                  <c:v>-49.10048065918965</c:v>
                </c:pt>
                <c:pt idx="78">
                  <c:v>-49.076066224155049</c:v>
                </c:pt>
                <c:pt idx="79">
                  <c:v>-48.9356832227054</c:v>
                </c:pt>
                <c:pt idx="80">
                  <c:v>-48.94789044022275</c:v>
                </c:pt>
                <c:pt idx="81">
                  <c:v>-48.755626764324397</c:v>
                </c:pt>
                <c:pt idx="82">
                  <c:v>-48.7953002212559</c:v>
                </c:pt>
                <c:pt idx="83">
                  <c:v>-48.645761806668204</c:v>
                </c:pt>
                <c:pt idx="84">
                  <c:v>-48.65186541542684</c:v>
                </c:pt>
                <c:pt idx="85">
                  <c:v>-48.566414892805412</c:v>
                </c:pt>
                <c:pt idx="86">
                  <c:v>-48.526741435874001</c:v>
                </c:pt>
                <c:pt idx="87">
                  <c:v>-48.438239108873113</c:v>
                </c:pt>
                <c:pt idx="88">
                  <c:v>-48.419928282597098</c:v>
                </c:pt>
                <c:pt idx="89">
                  <c:v>-48.383306630044999</c:v>
                </c:pt>
                <c:pt idx="90">
                  <c:v>-48.386358434424402</c:v>
                </c:pt>
                <c:pt idx="91">
                  <c:v>-48.270389868009502</c:v>
                </c:pt>
                <c:pt idx="92">
                  <c:v>-48.303959716182199</c:v>
                </c:pt>
                <c:pt idx="93">
                  <c:v>-48.203250171663996</c:v>
                </c:pt>
                <c:pt idx="94">
                  <c:v>-48.258182650492095</c:v>
                </c:pt>
                <c:pt idx="95">
                  <c:v>-48.105592431525167</c:v>
                </c:pt>
                <c:pt idx="96">
                  <c:v>-48.105592431525167</c:v>
                </c:pt>
              </c:numCache>
            </c:numRef>
          </c:yVal>
          <c:smooth val="1"/>
        </c:ser>
        <c:ser>
          <c:idx val="3"/>
          <c:order val="3"/>
          <c:tx>
            <c:v>0.6 mM HMTD</c:v>
          </c:tx>
          <c:marker>
            <c:symbol val="none"/>
          </c:marker>
          <c:xVal>
            <c:numRef>
              <c:f>Sheet1!$AR$2030:$AR$2126</c:f>
              <c:numCache>
                <c:formatCode>0.00E+00</c:formatCode>
                <c:ptCount val="97"/>
                <c:pt idx="0">
                  <c:v>1.0000000000000005E-2</c:v>
                </c:pt>
                <c:pt idx="1">
                  <c:v>0.41000000000000031</c:v>
                </c:pt>
                <c:pt idx="2">
                  <c:v>0.42000000000000032</c:v>
                </c:pt>
                <c:pt idx="3">
                  <c:v>0.82000000000000062</c:v>
                </c:pt>
                <c:pt idx="4">
                  <c:v>0.83000000000000063</c:v>
                </c:pt>
                <c:pt idx="5">
                  <c:v>1.23</c:v>
                </c:pt>
                <c:pt idx="6">
                  <c:v>1.24</c:v>
                </c:pt>
                <c:pt idx="7">
                  <c:v>1.6400000000000001</c:v>
                </c:pt>
                <c:pt idx="8">
                  <c:v>1.6500000000000001</c:v>
                </c:pt>
                <c:pt idx="9">
                  <c:v>2.0499999999999998</c:v>
                </c:pt>
                <c:pt idx="10">
                  <c:v>2.06</c:v>
                </c:pt>
                <c:pt idx="11">
                  <c:v>2.46</c:v>
                </c:pt>
                <c:pt idx="12">
                  <c:v>2.4699999999999998</c:v>
                </c:pt>
                <c:pt idx="13">
                  <c:v>2.8699999999999997</c:v>
                </c:pt>
                <c:pt idx="14">
                  <c:v>2.88</c:v>
                </c:pt>
                <c:pt idx="15">
                  <c:v>3.2800000000000002</c:v>
                </c:pt>
                <c:pt idx="16">
                  <c:v>3.29</c:v>
                </c:pt>
                <c:pt idx="17">
                  <c:v>3.69</c:v>
                </c:pt>
                <c:pt idx="18">
                  <c:v>3.7</c:v>
                </c:pt>
                <c:pt idx="19">
                  <c:v>4.0999999999999996</c:v>
                </c:pt>
                <c:pt idx="20">
                  <c:v>4.1099999999999985</c:v>
                </c:pt>
                <c:pt idx="21">
                  <c:v>4.51</c:v>
                </c:pt>
                <c:pt idx="22">
                  <c:v>4.5199999999999996</c:v>
                </c:pt>
                <c:pt idx="23">
                  <c:v>4.92</c:v>
                </c:pt>
                <c:pt idx="24">
                  <c:v>4.9300000000000024</c:v>
                </c:pt>
                <c:pt idx="25">
                  <c:v>5.33</c:v>
                </c:pt>
                <c:pt idx="26">
                  <c:v>5.34</c:v>
                </c:pt>
                <c:pt idx="27">
                  <c:v>5.74</c:v>
                </c:pt>
                <c:pt idx="28">
                  <c:v>5.75</c:v>
                </c:pt>
                <c:pt idx="29">
                  <c:v>6.1499999999999995</c:v>
                </c:pt>
                <c:pt idx="30">
                  <c:v>6.1599999999999975</c:v>
                </c:pt>
                <c:pt idx="31">
                  <c:v>6.56</c:v>
                </c:pt>
                <c:pt idx="32">
                  <c:v>6.57</c:v>
                </c:pt>
                <c:pt idx="33">
                  <c:v>6.9700000000000024</c:v>
                </c:pt>
                <c:pt idx="34">
                  <c:v>6.98</c:v>
                </c:pt>
                <c:pt idx="35">
                  <c:v>7.38</c:v>
                </c:pt>
                <c:pt idx="36">
                  <c:v>7.39</c:v>
                </c:pt>
                <c:pt idx="37">
                  <c:v>7.79</c:v>
                </c:pt>
                <c:pt idx="38">
                  <c:v>7.8</c:v>
                </c:pt>
                <c:pt idx="39">
                  <c:v>8.2000000000000011</c:v>
                </c:pt>
                <c:pt idx="40">
                  <c:v>8.2100000000000009</c:v>
                </c:pt>
                <c:pt idx="41">
                  <c:v>8.61</c:v>
                </c:pt>
                <c:pt idx="42">
                  <c:v>8.620000000000001</c:v>
                </c:pt>
                <c:pt idx="43">
                  <c:v>9.02</c:v>
                </c:pt>
                <c:pt idx="44">
                  <c:v>9.0300000000000011</c:v>
                </c:pt>
                <c:pt idx="45">
                  <c:v>9.43</c:v>
                </c:pt>
                <c:pt idx="46">
                  <c:v>9.44</c:v>
                </c:pt>
                <c:pt idx="47">
                  <c:v>9.84</c:v>
                </c:pt>
                <c:pt idx="48">
                  <c:v>9.8500000000000068</c:v>
                </c:pt>
                <c:pt idx="49">
                  <c:v>10.25</c:v>
                </c:pt>
                <c:pt idx="50">
                  <c:v>10.26</c:v>
                </c:pt>
                <c:pt idx="51">
                  <c:v>10.66</c:v>
                </c:pt>
                <c:pt idx="52">
                  <c:v>10.67</c:v>
                </c:pt>
                <c:pt idx="53">
                  <c:v>11.07</c:v>
                </c:pt>
                <c:pt idx="54">
                  <c:v>11.08</c:v>
                </c:pt>
                <c:pt idx="55">
                  <c:v>11.48</c:v>
                </c:pt>
                <c:pt idx="56">
                  <c:v>11.49</c:v>
                </c:pt>
                <c:pt idx="57">
                  <c:v>11.89</c:v>
                </c:pt>
                <c:pt idx="58">
                  <c:v>11.9</c:v>
                </c:pt>
                <c:pt idx="59">
                  <c:v>12.3</c:v>
                </c:pt>
                <c:pt idx="60">
                  <c:v>12.31</c:v>
                </c:pt>
                <c:pt idx="61">
                  <c:v>12.709999999999999</c:v>
                </c:pt>
                <c:pt idx="62">
                  <c:v>12.719999999999999</c:v>
                </c:pt>
                <c:pt idx="63">
                  <c:v>13.12</c:v>
                </c:pt>
                <c:pt idx="64">
                  <c:v>13.129999999999999</c:v>
                </c:pt>
                <c:pt idx="65">
                  <c:v>13.53</c:v>
                </c:pt>
                <c:pt idx="66">
                  <c:v>13.54</c:v>
                </c:pt>
                <c:pt idx="67">
                  <c:v>13.94</c:v>
                </c:pt>
                <c:pt idx="68">
                  <c:v>13.950000000000006</c:v>
                </c:pt>
                <c:pt idx="69">
                  <c:v>14.350000000000012</c:v>
                </c:pt>
                <c:pt idx="70">
                  <c:v>14.360000000000012</c:v>
                </c:pt>
                <c:pt idx="71">
                  <c:v>14.76</c:v>
                </c:pt>
                <c:pt idx="72">
                  <c:v>14.77</c:v>
                </c:pt>
                <c:pt idx="73">
                  <c:v>15.17</c:v>
                </c:pt>
                <c:pt idx="74">
                  <c:v>15.18</c:v>
                </c:pt>
                <c:pt idx="75">
                  <c:v>15.58</c:v>
                </c:pt>
                <c:pt idx="76">
                  <c:v>15.59</c:v>
                </c:pt>
                <c:pt idx="77">
                  <c:v>15.99</c:v>
                </c:pt>
                <c:pt idx="78">
                  <c:v>16</c:v>
                </c:pt>
                <c:pt idx="79">
                  <c:v>16.399999999999999</c:v>
                </c:pt>
                <c:pt idx="80">
                  <c:v>16.41</c:v>
                </c:pt>
                <c:pt idx="81">
                  <c:v>16.809999999999999</c:v>
                </c:pt>
                <c:pt idx="82">
                  <c:v>16.82</c:v>
                </c:pt>
                <c:pt idx="83">
                  <c:v>17.22</c:v>
                </c:pt>
                <c:pt idx="84">
                  <c:v>17.23</c:v>
                </c:pt>
                <c:pt idx="85">
                  <c:v>17.630000000000024</c:v>
                </c:pt>
                <c:pt idx="86">
                  <c:v>17.64</c:v>
                </c:pt>
                <c:pt idx="87">
                  <c:v>18.04</c:v>
                </c:pt>
                <c:pt idx="88">
                  <c:v>18.05</c:v>
                </c:pt>
                <c:pt idx="89">
                  <c:v>18.45</c:v>
                </c:pt>
                <c:pt idx="90">
                  <c:v>18.459999999999987</c:v>
                </c:pt>
                <c:pt idx="91">
                  <c:v>18.86</c:v>
                </c:pt>
                <c:pt idx="92">
                  <c:v>18.87</c:v>
                </c:pt>
                <c:pt idx="93">
                  <c:v>19.27</c:v>
                </c:pt>
                <c:pt idx="94">
                  <c:v>19.279999999999987</c:v>
                </c:pt>
                <c:pt idx="95">
                  <c:v>19.68</c:v>
                </c:pt>
                <c:pt idx="96">
                  <c:v>19.690000000000001</c:v>
                </c:pt>
              </c:numCache>
            </c:numRef>
          </c:xVal>
          <c:yVal>
            <c:numRef>
              <c:f>Sheet1!$AV$2030:$AV$2126</c:f>
              <c:numCache>
                <c:formatCode>0.00E+00</c:formatCode>
                <c:ptCount val="97"/>
                <c:pt idx="0">
                  <c:v>-100.001525902189</c:v>
                </c:pt>
                <c:pt idx="1">
                  <c:v>2.3224231326771987</c:v>
                </c:pt>
                <c:pt idx="2">
                  <c:v>2.5024795910582065</c:v>
                </c:pt>
                <c:pt idx="3">
                  <c:v>7.7912565804531972</c:v>
                </c:pt>
                <c:pt idx="4">
                  <c:v>7.8889143205920433</c:v>
                </c:pt>
                <c:pt idx="5">
                  <c:v>10.507362478065101</c:v>
                </c:pt>
                <c:pt idx="6">
                  <c:v>10.547035934996501</c:v>
                </c:pt>
                <c:pt idx="7">
                  <c:v>12.185854886701712</c:v>
                </c:pt>
                <c:pt idx="8">
                  <c:v>12.246890974288499</c:v>
                </c:pt>
                <c:pt idx="9">
                  <c:v>13.376058594644014</c:v>
                </c:pt>
                <c:pt idx="10">
                  <c:v>13.382162203402714</c:v>
                </c:pt>
                <c:pt idx="11">
                  <c:v>14.193942168307</c:v>
                </c:pt>
                <c:pt idx="12">
                  <c:v>14.2275120164797</c:v>
                </c:pt>
                <c:pt idx="13">
                  <c:v>14.877546349279022</c:v>
                </c:pt>
                <c:pt idx="14">
                  <c:v>14.862287327382322</c:v>
                </c:pt>
                <c:pt idx="15">
                  <c:v>15.353627832455922</c:v>
                </c:pt>
                <c:pt idx="16">
                  <c:v>15.384145876249322</c:v>
                </c:pt>
                <c:pt idx="17">
                  <c:v>15.735103379873399</c:v>
                </c:pt>
                <c:pt idx="18">
                  <c:v>15.728999771114688</c:v>
                </c:pt>
                <c:pt idx="19">
                  <c:v>16.0067139696345</c:v>
                </c:pt>
                <c:pt idx="20">
                  <c:v>16.000610360875889</c:v>
                </c:pt>
                <c:pt idx="21">
                  <c:v>16.214236667429599</c:v>
                </c:pt>
                <c:pt idx="22">
                  <c:v>16.177615014877524</c:v>
                </c:pt>
                <c:pt idx="23">
                  <c:v>16.406500343327945</c:v>
                </c:pt>
                <c:pt idx="24">
                  <c:v>16.379034103913899</c:v>
                </c:pt>
                <c:pt idx="25">
                  <c:v>16.485847257190766</c:v>
                </c:pt>
                <c:pt idx="26">
                  <c:v>16.495002670328745</c:v>
                </c:pt>
                <c:pt idx="27">
                  <c:v>16.617074845502398</c:v>
                </c:pt>
                <c:pt idx="28">
                  <c:v>16.601815823605733</c:v>
                </c:pt>
                <c:pt idx="29">
                  <c:v>16.662851911192536</c:v>
                </c:pt>
                <c:pt idx="30">
                  <c:v>16.705577172503169</c:v>
                </c:pt>
                <c:pt idx="31">
                  <c:v>16.717784390020601</c:v>
                </c:pt>
                <c:pt idx="32">
                  <c:v>16.742198825055286</c:v>
                </c:pt>
                <c:pt idx="33">
                  <c:v>16.8215457389181</c:v>
                </c:pt>
                <c:pt idx="34">
                  <c:v>16.8215457389181</c:v>
                </c:pt>
                <c:pt idx="35">
                  <c:v>16.839856565194225</c:v>
                </c:pt>
                <c:pt idx="36">
                  <c:v>16.8642710002289</c:v>
                </c:pt>
                <c:pt idx="37">
                  <c:v>16.8551155870909</c:v>
                </c:pt>
                <c:pt idx="38">
                  <c:v>16.894789044022289</c:v>
                </c:pt>
                <c:pt idx="39">
                  <c:v>16.946669718470989</c:v>
                </c:pt>
                <c:pt idx="40">
                  <c:v>16.913099870298289</c:v>
                </c:pt>
                <c:pt idx="41">
                  <c:v>16.946669718470989</c:v>
                </c:pt>
                <c:pt idx="42">
                  <c:v>16.952773327229689</c:v>
                </c:pt>
                <c:pt idx="43">
                  <c:v>16.9497215228504</c:v>
                </c:pt>
                <c:pt idx="44">
                  <c:v>16.986343175402489</c:v>
                </c:pt>
                <c:pt idx="45">
                  <c:v>16.986343175402489</c:v>
                </c:pt>
                <c:pt idx="46">
                  <c:v>16.986343175402489</c:v>
                </c:pt>
                <c:pt idx="47">
                  <c:v>17.02601663233385</c:v>
                </c:pt>
                <c:pt idx="48">
                  <c:v>16.986343175402489</c:v>
                </c:pt>
                <c:pt idx="49">
                  <c:v>-100.001525902189</c:v>
                </c:pt>
                <c:pt idx="50">
                  <c:v>-100.001525902189</c:v>
                </c:pt>
                <c:pt idx="51">
                  <c:v>-84.901197833218902</c:v>
                </c:pt>
                <c:pt idx="52">
                  <c:v>-84.26031891355747</c:v>
                </c:pt>
                <c:pt idx="53">
                  <c:v>-67.194628824292394</c:v>
                </c:pt>
                <c:pt idx="54">
                  <c:v>-66.935225452048527</c:v>
                </c:pt>
                <c:pt idx="55">
                  <c:v>-57.880521858548896</c:v>
                </c:pt>
                <c:pt idx="56">
                  <c:v>-57.715724422064504</c:v>
                </c:pt>
                <c:pt idx="57">
                  <c:v>-52.179751277943097</c:v>
                </c:pt>
                <c:pt idx="58">
                  <c:v>-52.085145342183658</c:v>
                </c:pt>
                <c:pt idx="59">
                  <c:v>-48.474860761425141</c:v>
                </c:pt>
                <c:pt idx="60">
                  <c:v>-48.444342717631798</c:v>
                </c:pt>
                <c:pt idx="61">
                  <c:v>-45.923552300297601</c:v>
                </c:pt>
                <c:pt idx="62">
                  <c:v>-45.847257190814041</c:v>
                </c:pt>
                <c:pt idx="63">
                  <c:v>-44.129091325246094</c:v>
                </c:pt>
                <c:pt idx="64">
                  <c:v>-44.107728694590698</c:v>
                </c:pt>
                <c:pt idx="65">
                  <c:v>-42.868696116578967</c:v>
                </c:pt>
                <c:pt idx="66">
                  <c:v>-42.835126268406199</c:v>
                </c:pt>
                <c:pt idx="67">
                  <c:v>-41.928740367742357</c:v>
                </c:pt>
                <c:pt idx="68">
                  <c:v>-41.919584954604318</c:v>
                </c:pt>
                <c:pt idx="69">
                  <c:v>-41.290913252460513</c:v>
                </c:pt>
                <c:pt idx="70">
                  <c:v>-41.275654230563859</c:v>
                </c:pt>
                <c:pt idx="71">
                  <c:v>-40.845349813077</c:v>
                </c:pt>
                <c:pt idx="72">
                  <c:v>-40.842298008697533</c:v>
                </c:pt>
                <c:pt idx="73">
                  <c:v>-40.491340505073595</c:v>
                </c:pt>
                <c:pt idx="74">
                  <c:v>-40.473029678797509</c:v>
                </c:pt>
                <c:pt idx="75">
                  <c:v>-40.177004654001649</c:v>
                </c:pt>
                <c:pt idx="76">
                  <c:v>-40.177004654001649</c:v>
                </c:pt>
                <c:pt idx="77">
                  <c:v>-39.9755855649653</c:v>
                </c:pt>
                <c:pt idx="78">
                  <c:v>-39.96337834744795</c:v>
                </c:pt>
                <c:pt idx="79">
                  <c:v>-39.832150759136304</c:v>
                </c:pt>
                <c:pt idx="80">
                  <c:v>-39.789425497825597</c:v>
                </c:pt>
                <c:pt idx="81">
                  <c:v>-39.636835278858612</c:v>
                </c:pt>
                <c:pt idx="82">
                  <c:v>-39.679560540169412</c:v>
                </c:pt>
                <c:pt idx="83">
                  <c:v>-39.542229343099102</c:v>
                </c:pt>
                <c:pt idx="84">
                  <c:v>-39.530022125581858</c:v>
                </c:pt>
                <c:pt idx="85">
                  <c:v>-39.459830624856906</c:v>
                </c:pt>
                <c:pt idx="86">
                  <c:v>-39.447623407339492</c:v>
                </c:pt>
                <c:pt idx="87">
                  <c:v>-39.362172884718113</c:v>
                </c:pt>
                <c:pt idx="88">
                  <c:v>-39.377431906614795</c:v>
                </c:pt>
                <c:pt idx="89">
                  <c:v>-39.301136797131306</c:v>
                </c:pt>
                <c:pt idx="90">
                  <c:v>-39.298084992752003</c:v>
                </c:pt>
                <c:pt idx="91">
                  <c:v>-39.252307927061949</c:v>
                </c:pt>
                <c:pt idx="92">
                  <c:v>-39.270618753337899</c:v>
                </c:pt>
                <c:pt idx="93">
                  <c:v>-39.182116426337103</c:v>
                </c:pt>
                <c:pt idx="94">
                  <c:v>-39.200427252613018</c:v>
                </c:pt>
                <c:pt idx="95">
                  <c:v>-39.188220035095803</c:v>
                </c:pt>
                <c:pt idx="96">
                  <c:v>-39.16685740444035</c:v>
                </c:pt>
              </c:numCache>
            </c:numRef>
          </c:yVal>
          <c:smooth val="1"/>
        </c:ser>
        <c:ser>
          <c:idx val="4"/>
          <c:order val="4"/>
          <c:tx>
            <c:v>1.2 mM HMTD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Sheet1!$AR$2030:$AR$2126</c:f>
              <c:numCache>
                <c:formatCode>0.00E+00</c:formatCode>
                <c:ptCount val="97"/>
                <c:pt idx="0">
                  <c:v>1.0000000000000005E-2</c:v>
                </c:pt>
                <c:pt idx="1">
                  <c:v>0.41000000000000031</c:v>
                </c:pt>
                <c:pt idx="2">
                  <c:v>0.42000000000000032</c:v>
                </c:pt>
                <c:pt idx="3">
                  <c:v>0.82000000000000062</c:v>
                </c:pt>
                <c:pt idx="4">
                  <c:v>0.83000000000000063</c:v>
                </c:pt>
                <c:pt idx="5">
                  <c:v>1.23</c:v>
                </c:pt>
                <c:pt idx="6">
                  <c:v>1.24</c:v>
                </c:pt>
                <c:pt idx="7">
                  <c:v>1.6400000000000001</c:v>
                </c:pt>
                <c:pt idx="8">
                  <c:v>1.6500000000000001</c:v>
                </c:pt>
                <c:pt idx="9">
                  <c:v>2.0499999999999998</c:v>
                </c:pt>
                <c:pt idx="10">
                  <c:v>2.06</c:v>
                </c:pt>
                <c:pt idx="11">
                  <c:v>2.46</c:v>
                </c:pt>
                <c:pt idx="12">
                  <c:v>2.4699999999999998</c:v>
                </c:pt>
                <c:pt idx="13">
                  <c:v>2.8699999999999997</c:v>
                </c:pt>
                <c:pt idx="14">
                  <c:v>2.88</c:v>
                </c:pt>
                <c:pt idx="15">
                  <c:v>3.2800000000000002</c:v>
                </c:pt>
                <c:pt idx="16">
                  <c:v>3.29</c:v>
                </c:pt>
                <c:pt idx="17">
                  <c:v>3.69</c:v>
                </c:pt>
                <c:pt idx="18">
                  <c:v>3.7</c:v>
                </c:pt>
                <c:pt idx="19">
                  <c:v>4.0999999999999996</c:v>
                </c:pt>
                <c:pt idx="20">
                  <c:v>4.1099999999999985</c:v>
                </c:pt>
                <c:pt idx="21">
                  <c:v>4.51</c:v>
                </c:pt>
                <c:pt idx="22">
                  <c:v>4.5199999999999996</c:v>
                </c:pt>
                <c:pt idx="23">
                  <c:v>4.92</c:v>
                </c:pt>
                <c:pt idx="24">
                  <c:v>4.9300000000000024</c:v>
                </c:pt>
                <c:pt idx="25">
                  <c:v>5.33</c:v>
                </c:pt>
                <c:pt idx="26">
                  <c:v>5.34</c:v>
                </c:pt>
                <c:pt idx="27">
                  <c:v>5.74</c:v>
                </c:pt>
                <c:pt idx="28">
                  <c:v>5.75</c:v>
                </c:pt>
                <c:pt idx="29">
                  <c:v>6.1499999999999995</c:v>
                </c:pt>
                <c:pt idx="30">
                  <c:v>6.1599999999999975</c:v>
                </c:pt>
                <c:pt idx="31">
                  <c:v>6.56</c:v>
                </c:pt>
                <c:pt idx="32">
                  <c:v>6.57</c:v>
                </c:pt>
                <c:pt idx="33">
                  <c:v>6.9700000000000024</c:v>
                </c:pt>
                <c:pt idx="34">
                  <c:v>6.98</c:v>
                </c:pt>
                <c:pt idx="35">
                  <c:v>7.38</c:v>
                </c:pt>
                <c:pt idx="36">
                  <c:v>7.39</c:v>
                </c:pt>
                <c:pt idx="37">
                  <c:v>7.79</c:v>
                </c:pt>
                <c:pt idx="38">
                  <c:v>7.8</c:v>
                </c:pt>
                <c:pt idx="39">
                  <c:v>8.2000000000000011</c:v>
                </c:pt>
                <c:pt idx="40">
                  <c:v>8.2100000000000009</c:v>
                </c:pt>
                <c:pt idx="41">
                  <c:v>8.61</c:v>
                </c:pt>
                <c:pt idx="42">
                  <c:v>8.620000000000001</c:v>
                </c:pt>
                <c:pt idx="43">
                  <c:v>9.02</c:v>
                </c:pt>
                <c:pt idx="44">
                  <c:v>9.0300000000000011</c:v>
                </c:pt>
                <c:pt idx="45">
                  <c:v>9.43</c:v>
                </c:pt>
                <c:pt idx="46">
                  <c:v>9.44</c:v>
                </c:pt>
                <c:pt idx="47">
                  <c:v>9.84</c:v>
                </c:pt>
                <c:pt idx="48">
                  <c:v>9.8500000000000068</c:v>
                </c:pt>
                <c:pt idx="49">
                  <c:v>10.25</c:v>
                </c:pt>
                <c:pt idx="50">
                  <c:v>10.26</c:v>
                </c:pt>
                <c:pt idx="51">
                  <c:v>10.66</c:v>
                </c:pt>
                <c:pt idx="52">
                  <c:v>10.67</c:v>
                </c:pt>
                <c:pt idx="53">
                  <c:v>11.07</c:v>
                </c:pt>
                <c:pt idx="54">
                  <c:v>11.08</c:v>
                </c:pt>
                <c:pt idx="55">
                  <c:v>11.48</c:v>
                </c:pt>
                <c:pt idx="56">
                  <c:v>11.49</c:v>
                </c:pt>
                <c:pt idx="57">
                  <c:v>11.89</c:v>
                </c:pt>
                <c:pt idx="58">
                  <c:v>11.9</c:v>
                </c:pt>
                <c:pt idx="59">
                  <c:v>12.3</c:v>
                </c:pt>
                <c:pt idx="60">
                  <c:v>12.31</c:v>
                </c:pt>
                <c:pt idx="61">
                  <c:v>12.709999999999999</c:v>
                </c:pt>
                <c:pt idx="62">
                  <c:v>12.719999999999999</c:v>
                </c:pt>
                <c:pt idx="63">
                  <c:v>13.12</c:v>
                </c:pt>
                <c:pt idx="64">
                  <c:v>13.129999999999999</c:v>
                </c:pt>
                <c:pt idx="65">
                  <c:v>13.53</c:v>
                </c:pt>
                <c:pt idx="66">
                  <c:v>13.54</c:v>
                </c:pt>
                <c:pt idx="67">
                  <c:v>13.94</c:v>
                </c:pt>
                <c:pt idx="68">
                  <c:v>13.950000000000006</c:v>
                </c:pt>
                <c:pt idx="69">
                  <c:v>14.350000000000012</c:v>
                </c:pt>
                <c:pt idx="70">
                  <c:v>14.360000000000012</c:v>
                </c:pt>
                <c:pt idx="71">
                  <c:v>14.76</c:v>
                </c:pt>
                <c:pt idx="72">
                  <c:v>14.77</c:v>
                </c:pt>
                <c:pt idx="73">
                  <c:v>15.17</c:v>
                </c:pt>
                <c:pt idx="74">
                  <c:v>15.18</c:v>
                </c:pt>
                <c:pt idx="75">
                  <c:v>15.58</c:v>
                </c:pt>
                <c:pt idx="76">
                  <c:v>15.59</c:v>
                </c:pt>
                <c:pt idx="77">
                  <c:v>15.99</c:v>
                </c:pt>
                <c:pt idx="78">
                  <c:v>16</c:v>
                </c:pt>
                <c:pt idx="79">
                  <c:v>16.399999999999999</c:v>
                </c:pt>
                <c:pt idx="80">
                  <c:v>16.41</c:v>
                </c:pt>
                <c:pt idx="81">
                  <c:v>16.809999999999999</c:v>
                </c:pt>
                <c:pt idx="82">
                  <c:v>16.82</c:v>
                </c:pt>
                <c:pt idx="83">
                  <c:v>17.22</c:v>
                </c:pt>
                <c:pt idx="84">
                  <c:v>17.23</c:v>
                </c:pt>
                <c:pt idx="85">
                  <c:v>17.630000000000024</c:v>
                </c:pt>
                <c:pt idx="86">
                  <c:v>17.64</c:v>
                </c:pt>
                <c:pt idx="87">
                  <c:v>18.04</c:v>
                </c:pt>
                <c:pt idx="88">
                  <c:v>18.05</c:v>
                </c:pt>
                <c:pt idx="89">
                  <c:v>18.45</c:v>
                </c:pt>
                <c:pt idx="90">
                  <c:v>18.459999999999987</c:v>
                </c:pt>
                <c:pt idx="91">
                  <c:v>18.86</c:v>
                </c:pt>
                <c:pt idx="92">
                  <c:v>18.87</c:v>
                </c:pt>
                <c:pt idx="93">
                  <c:v>19.27</c:v>
                </c:pt>
                <c:pt idx="94">
                  <c:v>19.279999999999987</c:v>
                </c:pt>
                <c:pt idx="95">
                  <c:v>19.68</c:v>
                </c:pt>
                <c:pt idx="96">
                  <c:v>19.690000000000001</c:v>
                </c:pt>
              </c:numCache>
            </c:numRef>
          </c:xVal>
          <c:yVal>
            <c:numRef>
              <c:f>Sheet1!$AX$2030:$AX$2126</c:f>
              <c:numCache>
                <c:formatCode>0.00E+00</c:formatCode>
                <c:ptCount val="97"/>
                <c:pt idx="0">
                  <c:v>-100.001525902189</c:v>
                </c:pt>
                <c:pt idx="1">
                  <c:v>14.477759975585506</c:v>
                </c:pt>
                <c:pt idx="2">
                  <c:v>14.865339131761626</c:v>
                </c:pt>
                <c:pt idx="3">
                  <c:v>24.0451667048142</c:v>
                </c:pt>
                <c:pt idx="4">
                  <c:v>24.237430380712599</c:v>
                </c:pt>
                <c:pt idx="5">
                  <c:v>29.062333104447969</c:v>
                </c:pt>
                <c:pt idx="6">
                  <c:v>29.150835431448836</c:v>
                </c:pt>
                <c:pt idx="7">
                  <c:v>32.199588006408867</c:v>
                </c:pt>
                <c:pt idx="8">
                  <c:v>32.245365072098913</c:v>
                </c:pt>
                <c:pt idx="9">
                  <c:v>34.427405203326494</c:v>
                </c:pt>
                <c:pt idx="10">
                  <c:v>34.454871442740377</c:v>
                </c:pt>
                <c:pt idx="11">
                  <c:v>36.029602502479612</c:v>
                </c:pt>
                <c:pt idx="12">
                  <c:v>36.069275959411002</c:v>
                </c:pt>
                <c:pt idx="13">
                  <c:v>37.204547188525211</c:v>
                </c:pt>
                <c:pt idx="14">
                  <c:v>37.283894102388004</c:v>
                </c:pt>
                <c:pt idx="15">
                  <c:v>38.18722819867245</c:v>
                </c:pt>
                <c:pt idx="16">
                  <c:v>38.202487220569203</c:v>
                </c:pt>
                <c:pt idx="17">
                  <c:v>38.861676966506394</c:v>
                </c:pt>
                <c:pt idx="18">
                  <c:v>38.907454032196441</c:v>
                </c:pt>
                <c:pt idx="19">
                  <c:v>39.414053559166817</c:v>
                </c:pt>
                <c:pt idx="20">
                  <c:v>39.453727016098242</c:v>
                </c:pt>
                <c:pt idx="21">
                  <c:v>39.847409781032908</c:v>
                </c:pt>
                <c:pt idx="22">
                  <c:v>39.829098954757001</c:v>
                </c:pt>
                <c:pt idx="23">
                  <c:v>40.177004654001649</c:v>
                </c:pt>
                <c:pt idx="24">
                  <c:v>40.143434805828903</c:v>
                </c:pt>
                <c:pt idx="25">
                  <c:v>40.433356221866198</c:v>
                </c:pt>
                <c:pt idx="26">
                  <c:v>40.433356221866198</c:v>
                </c:pt>
                <c:pt idx="27">
                  <c:v>40.607309071488494</c:v>
                </c:pt>
                <c:pt idx="28">
                  <c:v>40.601205462729801</c:v>
                </c:pt>
                <c:pt idx="29">
                  <c:v>40.753795681696751</c:v>
                </c:pt>
                <c:pt idx="30">
                  <c:v>40.787365529869504</c:v>
                </c:pt>
                <c:pt idx="31">
                  <c:v>40.881971465629</c:v>
                </c:pt>
                <c:pt idx="32">
                  <c:v>40.860608834973775</c:v>
                </c:pt>
                <c:pt idx="33">
                  <c:v>40.99183642328525</c:v>
                </c:pt>
                <c:pt idx="34">
                  <c:v>41.000991836423303</c:v>
                </c:pt>
                <c:pt idx="35">
                  <c:v>41.037613488975403</c:v>
                </c:pt>
                <c:pt idx="36">
                  <c:v>41.074235141527403</c:v>
                </c:pt>
                <c:pt idx="37">
                  <c:v>41.101701380941499</c:v>
                </c:pt>
                <c:pt idx="38">
                  <c:v>41.107804989700142</c:v>
                </c:pt>
                <c:pt idx="39">
                  <c:v>41.184100099183595</c:v>
                </c:pt>
                <c:pt idx="40">
                  <c:v>41.171892881666217</c:v>
                </c:pt>
                <c:pt idx="41">
                  <c:v>41.232928969253102</c:v>
                </c:pt>
                <c:pt idx="42">
                  <c:v>41.220721751735695</c:v>
                </c:pt>
                <c:pt idx="43">
                  <c:v>41.324483100633117</c:v>
                </c:pt>
                <c:pt idx="44">
                  <c:v>41.290913252460513</c:v>
                </c:pt>
                <c:pt idx="45">
                  <c:v>41.275654230563859</c:v>
                </c:pt>
                <c:pt idx="46">
                  <c:v>41.278706034943212</c:v>
                </c:pt>
                <c:pt idx="47">
                  <c:v>41.297016861219205</c:v>
                </c:pt>
                <c:pt idx="48">
                  <c:v>41.330586709391895</c:v>
                </c:pt>
                <c:pt idx="49">
                  <c:v>-97.16945143816281</c:v>
                </c:pt>
                <c:pt idx="50">
                  <c:v>-95.201037613488808</c:v>
                </c:pt>
                <c:pt idx="51">
                  <c:v>-56.01281757839314</c:v>
                </c:pt>
                <c:pt idx="52">
                  <c:v>-55.509269855802117</c:v>
                </c:pt>
                <c:pt idx="53">
                  <c:v>-41.385519188220002</c:v>
                </c:pt>
                <c:pt idx="54">
                  <c:v>-41.196307316701066</c:v>
                </c:pt>
                <c:pt idx="55">
                  <c:v>-33.6614023041123</c:v>
                </c:pt>
                <c:pt idx="56">
                  <c:v>-33.478294041351901</c:v>
                </c:pt>
                <c:pt idx="57">
                  <c:v>-28.870069428549598</c:v>
                </c:pt>
                <c:pt idx="58">
                  <c:v>-28.75104905775537</c:v>
                </c:pt>
                <c:pt idx="59">
                  <c:v>-25.665674830243354</c:v>
                </c:pt>
                <c:pt idx="60">
                  <c:v>-25.558861676966497</c:v>
                </c:pt>
                <c:pt idx="61">
                  <c:v>-23.41954680704967</c:v>
                </c:pt>
                <c:pt idx="62">
                  <c:v>-23.379873350118324</c:v>
                </c:pt>
                <c:pt idx="63">
                  <c:v>-21.850919356069287</c:v>
                </c:pt>
                <c:pt idx="64">
                  <c:v>-21.844815747310633</c:v>
                </c:pt>
                <c:pt idx="65">
                  <c:v>-20.694285496299742</c:v>
                </c:pt>
                <c:pt idx="66">
                  <c:v>-20.666819256885599</c:v>
                </c:pt>
                <c:pt idx="67">
                  <c:v>-19.855039291981349</c:v>
                </c:pt>
                <c:pt idx="68">
                  <c:v>-19.882505531395356</c:v>
                </c:pt>
                <c:pt idx="69">
                  <c:v>-19.220263981078787</c:v>
                </c:pt>
                <c:pt idx="70">
                  <c:v>-19.195849546044087</c:v>
                </c:pt>
                <c:pt idx="71">
                  <c:v>-18.774700541695289</c:v>
                </c:pt>
                <c:pt idx="72">
                  <c:v>-18.774700541695289</c:v>
                </c:pt>
                <c:pt idx="73">
                  <c:v>-18.442053864347269</c:v>
                </c:pt>
                <c:pt idx="74">
                  <c:v>-18.423743038071233</c:v>
                </c:pt>
                <c:pt idx="75">
                  <c:v>-18.179598687724102</c:v>
                </c:pt>
                <c:pt idx="76">
                  <c:v>-18.161287861448098</c:v>
                </c:pt>
                <c:pt idx="77">
                  <c:v>-17.990386816205071</c:v>
                </c:pt>
                <c:pt idx="78">
                  <c:v>-17.941557946135674</c:v>
                </c:pt>
                <c:pt idx="79">
                  <c:v>-17.810330357824103</c:v>
                </c:pt>
                <c:pt idx="80">
                  <c:v>-17.7798123140307</c:v>
                </c:pt>
                <c:pt idx="81">
                  <c:v>-17.608911268787701</c:v>
                </c:pt>
                <c:pt idx="82">
                  <c:v>-17.6546883344778</c:v>
                </c:pt>
                <c:pt idx="83">
                  <c:v>-17.544823376821487</c:v>
                </c:pt>
                <c:pt idx="84">
                  <c:v>-17.608911268787701</c:v>
                </c:pt>
                <c:pt idx="85">
                  <c:v>-17.462424658579341</c:v>
                </c:pt>
                <c:pt idx="86">
                  <c:v>-17.489890897993369</c:v>
                </c:pt>
                <c:pt idx="87">
                  <c:v>-17.410543984130566</c:v>
                </c:pt>
                <c:pt idx="88">
                  <c:v>-17.419699397268587</c:v>
                </c:pt>
                <c:pt idx="89">
                  <c:v>-17.343404287785166</c:v>
                </c:pt>
                <c:pt idx="90">
                  <c:v>-17.34950789654377</c:v>
                </c:pt>
                <c:pt idx="91">
                  <c:v>-17.312886243991802</c:v>
                </c:pt>
                <c:pt idx="92">
                  <c:v>-17.294575417715727</c:v>
                </c:pt>
                <c:pt idx="93">
                  <c:v>-17.27321278706027</c:v>
                </c:pt>
                <c:pt idx="94">
                  <c:v>-17.24269474326697</c:v>
                </c:pt>
                <c:pt idx="95">
                  <c:v>-17.24879835202557</c:v>
                </c:pt>
                <c:pt idx="96">
                  <c:v>-17.267109178301666</c:v>
                </c:pt>
              </c:numCache>
            </c:numRef>
          </c:yVal>
          <c:smooth val="1"/>
        </c:ser>
        <c:axId val="98554240"/>
        <c:axId val="98555776"/>
      </c:scatterChart>
      <c:valAx>
        <c:axId val="98554240"/>
        <c:scaling>
          <c:orientation val="minMax"/>
          <c:max val="20"/>
        </c:scaling>
        <c:axPos val="b"/>
        <c:numFmt formatCode="General" sourceLinked="0"/>
        <c:tickLblPos val="nextTo"/>
        <c:txPr>
          <a:bodyPr rot="0" vert="horz"/>
          <a:lstStyle/>
          <a:p>
            <a:pPr>
              <a:defRPr sz="1400" baseline="0"/>
            </a:pPr>
            <a:endParaRPr lang="en-US"/>
          </a:p>
        </c:txPr>
        <c:crossAx val="98555776"/>
        <c:crosses val="autoZero"/>
        <c:crossBetween val="midCat"/>
      </c:valAx>
      <c:valAx>
        <c:axId val="98555776"/>
        <c:scaling>
          <c:orientation val="minMax"/>
          <c:max val="50"/>
          <c:min val="-100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8554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749122807017544"/>
          <c:y val="0.56837290500564053"/>
          <c:w val="0.28572523829258184"/>
          <c:h val="0.40357501722884964"/>
        </c:manualLayout>
      </c:layout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838582677165353"/>
          <c:y val="3.3187726534183226E-2"/>
          <c:w val="0.77398497601592964"/>
          <c:h val="0.92833354164062709"/>
        </c:manualLayout>
      </c:layout>
      <c:scatterChart>
        <c:scatterStyle val="smoothMarker"/>
        <c:ser>
          <c:idx val="0"/>
          <c:order val="0"/>
          <c:tx>
            <c:v>0.5 mM H2O2 </c:v>
          </c:tx>
          <c:marker>
            <c:symbol val="none"/>
          </c:marker>
          <c:xVal>
            <c:numRef>
              <c:f>Sheet1!$CA$4:$CA$192</c:f>
              <c:numCache>
                <c:formatCode>General</c:formatCode>
                <c:ptCount val="189"/>
                <c:pt idx="0">
                  <c:v>1.0000000000000005E-2</c:v>
                </c:pt>
                <c:pt idx="1">
                  <c:v>0.4</c:v>
                </c:pt>
                <c:pt idx="2">
                  <c:v>0.41000000000000014</c:v>
                </c:pt>
                <c:pt idx="3">
                  <c:v>0.42000000000000015</c:v>
                </c:pt>
                <c:pt idx="4">
                  <c:v>0.43000000000000016</c:v>
                </c:pt>
                <c:pt idx="5">
                  <c:v>0.82000000000000028</c:v>
                </c:pt>
                <c:pt idx="6">
                  <c:v>0.83000000000000029</c:v>
                </c:pt>
                <c:pt idx="7">
                  <c:v>0.8400000000000003</c:v>
                </c:pt>
                <c:pt idx="8">
                  <c:v>0.85000000000000031</c:v>
                </c:pt>
                <c:pt idx="9">
                  <c:v>1.24</c:v>
                </c:pt>
                <c:pt idx="10">
                  <c:v>1.25</c:v>
                </c:pt>
                <c:pt idx="11">
                  <c:v>1.26</c:v>
                </c:pt>
                <c:pt idx="12">
                  <c:v>1.27</c:v>
                </c:pt>
                <c:pt idx="13">
                  <c:v>1.6600000000000001</c:v>
                </c:pt>
                <c:pt idx="14">
                  <c:v>1.6700000000000006</c:v>
                </c:pt>
                <c:pt idx="15">
                  <c:v>1.6800000000000006</c:v>
                </c:pt>
                <c:pt idx="16">
                  <c:v>1.6900000000000006</c:v>
                </c:pt>
                <c:pt idx="17">
                  <c:v>2.08</c:v>
                </c:pt>
                <c:pt idx="18">
                  <c:v>2.09</c:v>
                </c:pt>
                <c:pt idx="19">
                  <c:v>2.1</c:v>
                </c:pt>
                <c:pt idx="20">
                  <c:v>2.11</c:v>
                </c:pt>
                <c:pt idx="21">
                  <c:v>2.5</c:v>
                </c:pt>
                <c:pt idx="22">
                  <c:v>2.5099999999999998</c:v>
                </c:pt>
                <c:pt idx="23">
                  <c:v>2.52</c:v>
                </c:pt>
                <c:pt idx="24">
                  <c:v>2.5299999999999998</c:v>
                </c:pt>
                <c:pt idx="25">
                  <c:v>2.92</c:v>
                </c:pt>
                <c:pt idx="26">
                  <c:v>2.9299999999999997</c:v>
                </c:pt>
                <c:pt idx="27">
                  <c:v>2.94</c:v>
                </c:pt>
                <c:pt idx="28">
                  <c:v>2.9499999999999997</c:v>
                </c:pt>
                <c:pt idx="29">
                  <c:v>3.34</c:v>
                </c:pt>
                <c:pt idx="30">
                  <c:v>3.3499999999999988</c:v>
                </c:pt>
                <c:pt idx="31">
                  <c:v>3.36</c:v>
                </c:pt>
                <c:pt idx="32">
                  <c:v>3.3699999999999997</c:v>
                </c:pt>
                <c:pt idx="33">
                  <c:v>3.7600000000000002</c:v>
                </c:pt>
                <c:pt idx="34">
                  <c:v>3.77</c:v>
                </c:pt>
                <c:pt idx="35">
                  <c:v>3.7800000000000002</c:v>
                </c:pt>
                <c:pt idx="36">
                  <c:v>3.79</c:v>
                </c:pt>
                <c:pt idx="37">
                  <c:v>4.18</c:v>
                </c:pt>
                <c:pt idx="38">
                  <c:v>4.1899999999999995</c:v>
                </c:pt>
                <c:pt idx="39">
                  <c:v>4.2</c:v>
                </c:pt>
                <c:pt idx="40">
                  <c:v>4.21</c:v>
                </c:pt>
                <c:pt idx="41">
                  <c:v>4.5999999999999996</c:v>
                </c:pt>
                <c:pt idx="42">
                  <c:v>4.6099999999999985</c:v>
                </c:pt>
                <c:pt idx="43">
                  <c:v>4.6199999999999974</c:v>
                </c:pt>
                <c:pt idx="44">
                  <c:v>4.63</c:v>
                </c:pt>
                <c:pt idx="45">
                  <c:v>5.0199999999999996</c:v>
                </c:pt>
                <c:pt idx="46">
                  <c:v>5.03</c:v>
                </c:pt>
                <c:pt idx="47">
                  <c:v>5.04</c:v>
                </c:pt>
                <c:pt idx="48">
                  <c:v>5.05</c:v>
                </c:pt>
                <c:pt idx="49">
                  <c:v>5.44</c:v>
                </c:pt>
                <c:pt idx="50">
                  <c:v>5.45</c:v>
                </c:pt>
                <c:pt idx="51">
                  <c:v>5.46</c:v>
                </c:pt>
                <c:pt idx="52">
                  <c:v>5.4700000000000024</c:v>
                </c:pt>
                <c:pt idx="53">
                  <c:v>5.8599999999999985</c:v>
                </c:pt>
                <c:pt idx="54">
                  <c:v>5.87</c:v>
                </c:pt>
                <c:pt idx="55">
                  <c:v>5.88</c:v>
                </c:pt>
                <c:pt idx="56">
                  <c:v>5.89</c:v>
                </c:pt>
                <c:pt idx="57">
                  <c:v>6.28</c:v>
                </c:pt>
                <c:pt idx="58">
                  <c:v>6.29</c:v>
                </c:pt>
                <c:pt idx="59">
                  <c:v>6.3</c:v>
                </c:pt>
                <c:pt idx="60">
                  <c:v>6.31</c:v>
                </c:pt>
                <c:pt idx="61">
                  <c:v>6.7</c:v>
                </c:pt>
                <c:pt idx="62">
                  <c:v>6.71</c:v>
                </c:pt>
                <c:pt idx="63">
                  <c:v>6.72</c:v>
                </c:pt>
                <c:pt idx="64">
                  <c:v>6.73</c:v>
                </c:pt>
                <c:pt idx="65">
                  <c:v>7.1199999999999974</c:v>
                </c:pt>
                <c:pt idx="66">
                  <c:v>7.13</c:v>
                </c:pt>
                <c:pt idx="67">
                  <c:v>7.14</c:v>
                </c:pt>
                <c:pt idx="68">
                  <c:v>7.1499999999999995</c:v>
                </c:pt>
                <c:pt idx="69">
                  <c:v>7.54</c:v>
                </c:pt>
                <c:pt idx="70">
                  <c:v>7.55</c:v>
                </c:pt>
                <c:pt idx="71">
                  <c:v>7.56</c:v>
                </c:pt>
                <c:pt idx="72">
                  <c:v>7.57</c:v>
                </c:pt>
                <c:pt idx="73">
                  <c:v>7.96</c:v>
                </c:pt>
                <c:pt idx="74">
                  <c:v>7.9700000000000024</c:v>
                </c:pt>
                <c:pt idx="75">
                  <c:v>7.98</c:v>
                </c:pt>
                <c:pt idx="76">
                  <c:v>7.99</c:v>
                </c:pt>
                <c:pt idx="77">
                  <c:v>8.3800000000000008</c:v>
                </c:pt>
                <c:pt idx="78">
                  <c:v>8.39</c:v>
                </c:pt>
                <c:pt idx="79">
                  <c:v>8.4</c:v>
                </c:pt>
                <c:pt idx="80">
                  <c:v>8.41</c:v>
                </c:pt>
                <c:pt idx="81">
                  <c:v>8.8000000000000007</c:v>
                </c:pt>
                <c:pt idx="82">
                  <c:v>8.81</c:v>
                </c:pt>
                <c:pt idx="83">
                  <c:v>8.82</c:v>
                </c:pt>
                <c:pt idx="84">
                  <c:v>8.83</c:v>
                </c:pt>
                <c:pt idx="85">
                  <c:v>9.2200000000000006</c:v>
                </c:pt>
                <c:pt idx="86">
                  <c:v>9.2299999999999986</c:v>
                </c:pt>
                <c:pt idx="87">
                  <c:v>9.2399999999999984</c:v>
                </c:pt>
                <c:pt idx="88">
                  <c:v>9.25</c:v>
                </c:pt>
                <c:pt idx="89">
                  <c:v>9.6399999999999988</c:v>
                </c:pt>
                <c:pt idx="90">
                  <c:v>9.65</c:v>
                </c:pt>
                <c:pt idx="91">
                  <c:v>9.66</c:v>
                </c:pt>
                <c:pt idx="92">
                  <c:v>9.67</c:v>
                </c:pt>
                <c:pt idx="93">
                  <c:v>10.06</c:v>
                </c:pt>
                <c:pt idx="94">
                  <c:v>10.07</c:v>
                </c:pt>
                <c:pt idx="95">
                  <c:v>10.08</c:v>
                </c:pt>
                <c:pt idx="96">
                  <c:v>10.09</c:v>
                </c:pt>
                <c:pt idx="97">
                  <c:v>10.48</c:v>
                </c:pt>
                <c:pt idx="98">
                  <c:v>10.49</c:v>
                </c:pt>
                <c:pt idx="99">
                  <c:v>10.5</c:v>
                </c:pt>
                <c:pt idx="100">
                  <c:v>10.51</c:v>
                </c:pt>
                <c:pt idx="101">
                  <c:v>10.9</c:v>
                </c:pt>
                <c:pt idx="102">
                  <c:v>10.91</c:v>
                </c:pt>
                <c:pt idx="103">
                  <c:v>10.92</c:v>
                </c:pt>
                <c:pt idx="104">
                  <c:v>10.93</c:v>
                </c:pt>
                <c:pt idx="105">
                  <c:v>11.32</c:v>
                </c:pt>
                <c:pt idx="106">
                  <c:v>11.33</c:v>
                </c:pt>
                <c:pt idx="107">
                  <c:v>11.34</c:v>
                </c:pt>
                <c:pt idx="108">
                  <c:v>11.350000000000005</c:v>
                </c:pt>
                <c:pt idx="109">
                  <c:v>11.739999999999998</c:v>
                </c:pt>
                <c:pt idx="110">
                  <c:v>11.75</c:v>
                </c:pt>
                <c:pt idx="111">
                  <c:v>11.76</c:v>
                </c:pt>
                <c:pt idx="112">
                  <c:v>11.77</c:v>
                </c:pt>
                <c:pt idx="113">
                  <c:v>12.16</c:v>
                </c:pt>
                <c:pt idx="114">
                  <c:v>12.17</c:v>
                </c:pt>
                <c:pt idx="115">
                  <c:v>12.18</c:v>
                </c:pt>
                <c:pt idx="116">
                  <c:v>12.19</c:v>
                </c:pt>
                <c:pt idx="117">
                  <c:v>12.58</c:v>
                </c:pt>
                <c:pt idx="118">
                  <c:v>12.59</c:v>
                </c:pt>
                <c:pt idx="119">
                  <c:v>12.6</c:v>
                </c:pt>
                <c:pt idx="120">
                  <c:v>12.61</c:v>
                </c:pt>
                <c:pt idx="121">
                  <c:v>13</c:v>
                </c:pt>
                <c:pt idx="122">
                  <c:v>13.01</c:v>
                </c:pt>
                <c:pt idx="123">
                  <c:v>13.02</c:v>
                </c:pt>
                <c:pt idx="124">
                  <c:v>13.03</c:v>
                </c:pt>
                <c:pt idx="125">
                  <c:v>13.42</c:v>
                </c:pt>
                <c:pt idx="126">
                  <c:v>13.43</c:v>
                </c:pt>
                <c:pt idx="127">
                  <c:v>13.44</c:v>
                </c:pt>
                <c:pt idx="128">
                  <c:v>13.450000000000005</c:v>
                </c:pt>
                <c:pt idx="129">
                  <c:v>13.84</c:v>
                </c:pt>
                <c:pt idx="130">
                  <c:v>13.850000000000005</c:v>
                </c:pt>
                <c:pt idx="131">
                  <c:v>13.860000000000005</c:v>
                </c:pt>
                <c:pt idx="132">
                  <c:v>13.870000000000005</c:v>
                </c:pt>
                <c:pt idx="133">
                  <c:v>14.26</c:v>
                </c:pt>
                <c:pt idx="134">
                  <c:v>14.27</c:v>
                </c:pt>
                <c:pt idx="135">
                  <c:v>14.28</c:v>
                </c:pt>
                <c:pt idx="136">
                  <c:v>14.29</c:v>
                </c:pt>
                <c:pt idx="137">
                  <c:v>14.68</c:v>
                </c:pt>
                <c:pt idx="138">
                  <c:v>14.69</c:v>
                </c:pt>
                <c:pt idx="139">
                  <c:v>14.7</c:v>
                </c:pt>
                <c:pt idx="140">
                  <c:v>14.709999999999999</c:v>
                </c:pt>
                <c:pt idx="141">
                  <c:v>15.1</c:v>
                </c:pt>
                <c:pt idx="142">
                  <c:v>15.11</c:v>
                </c:pt>
                <c:pt idx="143">
                  <c:v>15.12</c:v>
                </c:pt>
                <c:pt idx="144">
                  <c:v>15.129999999999999</c:v>
                </c:pt>
                <c:pt idx="145">
                  <c:v>15.52</c:v>
                </c:pt>
                <c:pt idx="146">
                  <c:v>15.53</c:v>
                </c:pt>
                <c:pt idx="147">
                  <c:v>15.54</c:v>
                </c:pt>
                <c:pt idx="148">
                  <c:v>15.55</c:v>
                </c:pt>
                <c:pt idx="149">
                  <c:v>15.94</c:v>
                </c:pt>
                <c:pt idx="150">
                  <c:v>15.950000000000005</c:v>
                </c:pt>
                <c:pt idx="151">
                  <c:v>15.96</c:v>
                </c:pt>
                <c:pt idx="152">
                  <c:v>15.97</c:v>
                </c:pt>
                <c:pt idx="153">
                  <c:v>16.36</c:v>
                </c:pt>
                <c:pt idx="154">
                  <c:v>16.37</c:v>
                </c:pt>
                <c:pt idx="155">
                  <c:v>16.38</c:v>
                </c:pt>
                <c:pt idx="156">
                  <c:v>16.39</c:v>
                </c:pt>
                <c:pt idx="157">
                  <c:v>16.77999999999999</c:v>
                </c:pt>
                <c:pt idx="158">
                  <c:v>16.79</c:v>
                </c:pt>
                <c:pt idx="159">
                  <c:v>16.8</c:v>
                </c:pt>
                <c:pt idx="160">
                  <c:v>16.809999999999999</c:v>
                </c:pt>
                <c:pt idx="161">
                  <c:v>17.2</c:v>
                </c:pt>
                <c:pt idx="162">
                  <c:v>17.21</c:v>
                </c:pt>
                <c:pt idx="163">
                  <c:v>17.22</c:v>
                </c:pt>
                <c:pt idx="164">
                  <c:v>17.23</c:v>
                </c:pt>
                <c:pt idx="165">
                  <c:v>17.62</c:v>
                </c:pt>
                <c:pt idx="166">
                  <c:v>17.63000000000001</c:v>
                </c:pt>
                <c:pt idx="167">
                  <c:v>17.64</c:v>
                </c:pt>
                <c:pt idx="168">
                  <c:v>17.649999999999999</c:v>
                </c:pt>
                <c:pt idx="169">
                  <c:v>18.04</c:v>
                </c:pt>
                <c:pt idx="170">
                  <c:v>18.05</c:v>
                </c:pt>
                <c:pt idx="171">
                  <c:v>18.059999999999999</c:v>
                </c:pt>
                <c:pt idx="172">
                  <c:v>18.07</c:v>
                </c:pt>
                <c:pt idx="173">
                  <c:v>18.45999999999999</c:v>
                </c:pt>
                <c:pt idx="174">
                  <c:v>18.47</c:v>
                </c:pt>
                <c:pt idx="175">
                  <c:v>18.47999999999999</c:v>
                </c:pt>
                <c:pt idx="176">
                  <c:v>18.489999999999981</c:v>
                </c:pt>
                <c:pt idx="177">
                  <c:v>18.88</c:v>
                </c:pt>
                <c:pt idx="178">
                  <c:v>18.89</c:v>
                </c:pt>
                <c:pt idx="179">
                  <c:v>18.899999999999999</c:v>
                </c:pt>
                <c:pt idx="180">
                  <c:v>18.91</c:v>
                </c:pt>
                <c:pt idx="181">
                  <c:v>19.3</c:v>
                </c:pt>
                <c:pt idx="182">
                  <c:v>19.309999999999999</c:v>
                </c:pt>
                <c:pt idx="183">
                  <c:v>19.32</c:v>
                </c:pt>
                <c:pt idx="184">
                  <c:v>19.329999999999988</c:v>
                </c:pt>
                <c:pt idx="185">
                  <c:v>19.72</c:v>
                </c:pt>
                <c:pt idx="186">
                  <c:v>19.73</c:v>
                </c:pt>
                <c:pt idx="187">
                  <c:v>19.739999999999988</c:v>
                </c:pt>
                <c:pt idx="188">
                  <c:v>19.75</c:v>
                </c:pt>
              </c:numCache>
            </c:numRef>
          </c:xVal>
          <c:yVal>
            <c:numRef>
              <c:f>Sheet1!$CB$4:$CB$192</c:f>
              <c:numCache>
                <c:formatCode>General</c:formatCode>
                <c:ptCount val="189"/>
                <c:pt idx="0">
                  <c:v>-100.001525902189</c:v>
                </c:pt>
                <c:pt idx="1">
                  <c:v>-7.9560540169375074</c:v>
                </c:pt>
                <c:pt idx="2">
                  <c:v>-7.9041733424887495</c:v>
                </c:pt>
                <c:pt idx="3">
                  <c:v>-7.6935988403143396</c:v>
                </c:pt>
                <c:pt idx="4">
                  <c:v>-7.5684748607614258</c:v>
                </c:pt>
                <c:pt idx="5">
                  <c:v>-4.6021210040436404</c:v>
                </c:pt>
                <c:pt idx="6">
                  <c:v>-4.6692607003891125</c:v>
                </c:pt>
                <c:pt idx="7">
                  <c:v>-4.6295872434576868</c:v>
                </c:pt>
                <c:pt idx="8">
                  <c:v>-4.553292133974213</c:v>
                </c:pt>
                <c:pt idx="9">
                  <c:v>-3.4119172961013202</c:v>
                </c:pt>
                <c:pt idx="10">
                  <c:v>-3.3813992523079328</c:v>
                </c:pt>
                <c:pt idx="11">
                  <c:v>-3.3203631647211398</c:v>
                </c:pt>
                <c:pt idx="12">
                  <c:v>-3.3966582742046172</c:v>
                </c:pt>
                <c:pt idx="13">
                  <c:v>-2.77714198519875</c:v>
                </c:pt>
                <c:pt idx="14">
                  <c:v>-2.7588311589227126</c:v>
                </c:pt>
                <c:pt idx="15">
                  <c:v>-2.7191577019913016</c:v>
                </c:pt>
                <c:pt idx="16">
                  <c:v>-2.6611734187838598</c:v>
                </c:pt>
                <c:pt idx="17">
                  <c:v>-2.3102159151598372</c:v>
                </c:pt>
                <c:pt idx="18">
                  <c:v>-2.2613870450904128</c:v>
                </c:pt>
                <c:pt idx="19">
                  <c:v>-2.3224231326771987</c:v>
                </c:pt>
                <c:pt idx="20">
                  <c:v>-2.3163195239185184</c:v>
                </c:pt>
                <c:pt idx="21">
                  <c:v>-1.97146562905318</c:v>
                </c:pt>
                <c:pt idx="22">
                  <c:v>-1.8829633020523393</c:v>
                </c:pt>
                <c:pt idx="23">
                  <c:v>-1.9195849546044099</c:v>
                </c:pt>
                <c:pt idx="24">
                  <c:v>-2.0416571297779798</c:v>
                </c:pt>
                <c:pt idx="25">
                  <c:v>-1.6327153429465207</c:v>
                </c:pt>
                <c:pt idx="26">
                  <c:v>-1.7334248874647091</c:v>
                </c:pt>
                <c:pt idx="27">
                  <c:v>-1.7273212787060293</c:v>
                </c:pt>
                <c:pt idx="28">
                  <c:v>-1.72121766994736</c:v>
                </c:pt>
                <c:pt idx="29">
                  <c:v>-1.4312962539101186</c:v>
                </c:pt>
                <c:pt idx="30">
                  <c:v>-1.5350576028076599</c:v>
                </c:pt>
                <c:pt idx="31">
                  <c:v>-1.5014877546349199</c:v>
                </c:pt>
                <c:pt idx="32">
                  <c:v>-1.55336842908369</c:v>
                </c:pt>
                <c:pt idx="33">
                  <c:v>-1.33974212252994</c:v>
                </c:pt>
                <c:pt idx="34">
                  <c:v>-1.4160372320134198</c:v>
                </c:pt>
                <c:pt idx="35">
                  <c:v>-1.4373998626687998</c:v>
                </c:pt>
                <c:pt idx="36">
                  <c:v>-1.3092240787365499</c:v>
                </c:pt>
                <c:pt idx="37">
                  <c:v>-1.2664988174257998</c:v>
                </c:pt>
                <c:pt idx="38">
                  <c:v>-1.3275349050125798</c:v>
                </c:pt>
                <c:pt idx="39">
                  <c:v>-1.2085145342183501</c:v>
                </c:pt>
                <c:pt idx="40">
                  <c:v>-1.2420843823910799</c:v>
                </c:pt>
                <c:pt idx="41">
                  <c:v>-1.21461814297703</c:v>
                </c:pt>
                <c:pt idx="42">
                  <c:v>-1.1413748378728898</c:v>
                </c:pt>
                <c:pt idx="43">
                  <c:v>-1.0650797283894098</c:v>
                </c:pt>
                <c:pt idx="44">
                  <c:v>-1.2085145342183501</c:v>
                </c:pt>
                <c:pt idx="45">
                  <c:v>-1.1413748378728898</c:v>
                </c:pt>
                <c:pt idx="46">
                  <c:v>-1.0650797283894098</c:v>
                </c:pt>
                <c:pt idx="47">
                  <c:v>-1.0406652933546892</c:v>
                </c:pt>
                <c:pt idx="48">
                  <c:v>-1.1291676203555301</c:v>
                </c:pt>
                <c:pt idx="49">
                  <c:v>-1.0254062714579992</c:v>
                </c:pt>
                <c:pt idx="50">
                  <c:v>-1.0589761196307301</c:v>
                </c:pt>
                <c:pt idx="51">
                  <c:v>-0.98268101014724996</c:v>
                </c:pt>
                <c:pt idx="52">
                  <c:v>-1.0467689021133699</c:v>
                </c:pt>
                <c:pt idx="53">
                  <c:v>-0.87281605249103533</c:v>
                </c:pt>
                <c:pt idx="54">
                  <c:v>-1.0131990539406392</c:v>
                </c:pt>
                <c:pt idx="55">
                  <c:v>-1.0315098802166698</c:v>
                </c:pt>
                <c:pt idx="56">
                  <c:v>-0.86976424811169639</c:v>
                </c:pt>
                <c:pt idx="57">
                  <c:v>-0.95826657511253477</c:v>
                </c:pt>
                <c:pt idx="58">
                  <c:v>-0.92469672693980332</c:v>
                </c:pt>
                <c:pt idx="59">
                  <c:v>-0.95521477073319594</c:v>
                </c:pt>
                <c:pt idx="60">
                  <c:v>-0.952162966353857</c:v>
                </c:pt>
                <c:pt idx="61">
                  <c:v>-0.81177996490424997</c:v>
                </c:pt>
                <c:pt idx="62">
                  <c:v>-0.94605935759517867</c:v>
                </c:pt>
                <c:pt idx="63">
                  <c:v>-0.82703898680094567</c:v>
                </c:pt>
                <c:pt idx="64">
                  <c:v>-0.89723048752574996</c:v>
                </c:pt>
                <c:pt idx="65">
                  <c:v>-0.84534981307698265</c:v>
                </c:pt>
                <c:pt idx="66">
                  <c:v>-0.88502327000839232</c:v>
                </c:pt>
                <c:pt idx="67">
                  <c:v>-0.80567635614557176</c:v>
                </c:pt>
                <c:pt idx="68">
                  <c:v>-0.86976424811169639</c:v>
                </c:pt>
                <c:pt idx="69">
                  <c:v>-0.67750057221332161</c:v>
                </c:pt>
                <c:pt idx="70">
                  <c:v>-0.78736552986953467</c:v>
                </c:pt>
                <c:pt idx="71">
                  <c:v>-0.71107042038605295</c:v>
                </c:pt>
                <c:pt idx="72">
                  <c:v>-0.81483176928358936</c:v>
                </c:pt>
                <c:pt idx="73">
                  <c:v>-0.793469138628214</c:v>
                </c:pt>
                <c:pt idx="74">
                  <c:v>-0.78736552986953467</c:v>
                </c:pt>
                <c:pt idx="75">
                  <c:v>-0.72327763790341026</c:v>
                </c:pt>
                <c:pt idx="76">
                  <c:v>-0.76600289921416032</c:v>
                </c:pt>
                <c:pt idx="77">
                  <c:v>-0.61951628900587496</c:v>
                </c:pt>
                <c:pt idx="78">
                  <c:v>-0.72632944228275031</c:v>
                </c:pt>
                <c:pt idx="79">
                  <c:v>-0.69581139848935702</c:v>
                </c:pt>
                <c:pt idx="80">
                  <c:v>-0.70801861600671434</c:v>
                </c:pt>
                <c:pt idx="81">
                  <c:v>-0.70801861600671434</c:v>
                </c:pt>
                <c:pt idx="82">
                  <c:v>-0.63477531090257167</c:v>
                </c:pt>
                <c:pt idx="83">
                  <c:v>-0.68665598535133898</c:v>
                </c:pt>
                <c:pt idx="84">
                  <c:v>-0.65918974593728497</c:v>
                </c:pt>
                <c:pt idx="85">
                  <c:v>-0.64698252841992798</c:v>
                </c:pt>
                <c:pt idx="86">
                  <c:v>-0.68665598535133898</c:v>
                </c:pt>
                <c:pt idx="87">
                  <c:v>-0.67139696345464295</c:v>
                </c:pt>
                <c:pt idx="88">
                  <c:v>-0.59205004959182106</c:v>
                </c:pt>
                <c:pt idx="89">
                  <c:v>-0.5462729839017314</c:v>
                </c:pt>
                <c:pt idx="90">
                  <c:v>-0.54016937514305297</c:v>
                </c:pt>
                <c:pt idx="91">
                  <c:v>-0.5645838101777676</c:v>
                </c:pt>
                <c:pt idx="92">
                  <c:v>-0.57984283207446474</c:v>
                </c:pt>
                <c:pt idx="93">
                  <c:v>-100.001525902189</c:v>
                </c:pt>
                <c:pt idx="94">
                  <c:v>-100.001525902189</c:v>
                </c:pt>
                <c:pt idx="95">
                  <c:v>-100.001525902189</c:v>
                </c:pt>
                <c:pt idx="96">
                  <c:v>-100.001525902189</c:v>
                </c:pt>
                <c:pt idx="97">
                  <c:v>-99.574273289082242</c:v>
                </c:pt>
                <c:pt idx="98">
                  <c:v>-98.643472953383636</c:v>
                </c:pt>
                <c:pt idx="99">
                  <c:v>-97.889677271686836</c:v>
                </c:pt>
                <c:pt idx="100">
                  <c:v>-96.971084153505757</c:v>
                </c:pt>
                <c:pt idx="101">
                  <c:v>-75.992980849927491</c:v>
                </c:pt>
                <c:pt idx="102">
                  <c:v>-75.6572823682002</c:v>
                </c:pt>
                <c:pt idx="103">
                  <c:v>-75.278858625162101</c:v>
                </c:pt>
                <c:pt idx="104">
                  <c:v>-74.958419165331492</c:v>
                </c:pt>
                <c:pt idx="105">
                  <c:v>-64.521248187991063</c:v>
                </c:pt>
                <c:pt idx="106">
                  <c:v>-64.271000228885299</c:v>
                </c:pt>
                <c:pt idx="107">
                  <c:v>-64.145876249332403</c:v>
                </c:pt>
                <c:pt idx="108">
                  <c:v>-63.974975204089411</c:v>
                </c:pt>
                <c:pt idx="109">
                  <c:v>-57.666895551995104</c:v>
                </c:pt>
                <c:pt idx="110">
                  <c:v>-57.575341420614897</c:v>
                </c:pt>
                <c:pt idx="111">
                  <c:v>-57.346456092164495</c:v>
                </c:pt>
                <c:pt idx="112">
                  <c:v>-57.242694743266995</c:v>
                </c:pt>
                <c:pt idx="113">
                  <c:v>-53.067826352330798</c:v>
                </c:pt>
                <c:pt idx="114">
                  <c:v>-53.015945677882002</c:v>
                </c:pt>
                <c:pt idx="115">
                  <c:v>-52.863355458915102</c:v>
                </c:pt>
                <c:pt idx="116">
                  <c:v>-52.756542305638199</c:v>
                </c:pt>
                <c:pt idx="117">
                  <c:v>-49.817654688334457</c:v>
                </c:pt>
                <c:pt idx="118">
                  <c:v>-49.781033035782379</c:v>
                </c:pt>
                <c:pt idx="119">
                  <c:v>-49.698634317540211</c:v>
                </c:pt>
                <c:pt idx="120">
                  <c:v>-49.579613946746001</c:v>
                </c:pt>
                <c:pt idx="121">
                  <c:v>-47.467765316243195</c:v>
                </c:pt>
                <c:pt idx="122">
                  <c:v>-47.318226901655585</c:v>
                </c:pt>
                <c:pt idx="123">
                  <c:v>-47.351796749828296</c:v>
                </c:pt>
                <c:pt idx="124">
                  <c:v>-47.342641336690278</c:v>
                </c:pt>
                <c:pt idx="125">
                  <c:v>-45.654993514915702</c:v>
                </c:pt>
                <c:pt idx="126">
                  <c:v>-45.654993514915702</c:v>
                </c:pt>
                <c:pt idx="127">
                  <c:v>-45.578698405432178</c:v>
                </c:pt>
                <c:pt idx="128">
                  <c:v>-45.545128557259495</c:v>
                </c:pt>
                <c:pt idx="129">
                  <c:v>-44.345769436179111</c:v>
                </c:pt>
                <c:pt idx="130">
                  <c:v>-44.315251392385697</c:v>
                </c:pt>
                <c:pt idx="131">
                  <c:v>-44.281681544212958</c:v>
                </c:pt>
                <c:pt idx="132">
                  <c:v>-44.238956282902322</c:v>
                </c:pt>
                <c:pt idx="133">
                  <c:v>-43.338673990997201</c:v>
                </c:pt>
                <c:pt idx="134">
                  <c:v>-43.332570382238501</c:v>
                </c:pt>
                <c:pt idx="135">
                  <c:v>-43.381399252307894</c:v>
                </c:pt>
                <c:pt idx="136">
                  <c:v>-43.192187380788923</c:v>
                </c:pt>
                <c:pt idx="137">
                  <c:v>-42.539101243610297</c:v>
                </c:pt>
                <c:pt idx="138">
                  <c:v>-42.542153047989622</c:v>
                </c:pt>
                <c:pt idx="139">
                  <c:v>-42.612344548714397</c:v>
                </c:pt>
                <c:pt idx="140">
                  <c:v>-42.545204852369004</c:v>
                </c:pt>
                <c:pt idx="141">
                  <c:v>-41.956206607156467</c:v>
                </c:pt>
                <c:pt idx="142">
                  <c:v>-41.922636758983721</c:v>
                </c:pt>
                <c:pt idx="143">
                  <c:v>-41.980621042191196</c:v>
                </c:pt>
                <c:pt idx="144">
                  <c:v>-41.910429541466357</c:v>
                </c:pt>
                <c:pt idx="145">
                  <c:v>-41.495384145876201</c:v>
                </c:pt>
                <c:pt idx="146">
                  <c:v>-41.449607080186169</c:v>
                </c:pt>
                <c:pt idx="147">
                  <c:v>-41.544213015945694</c:v>
                </c:pt>
                <c:pt idx="148">
                  <c:v>-41.541161211566269</c:v>
                </c:pt>
                <c:pt idx="149">
                  <c:v>-41.220721751735695</c:v>
                </c:pt>
                <c:pt idx="150">
                  <c:v>-41.217669947356384</c:v>
                </c:pt>
                <c:pt idx="151">
                  <c:v>-41.086442359044796</c:v>
                </c:pt>
                <c:pt idx="152">
                  <c:v>-41.174944686045578</c:v>
                </c:pt>
                <c:pt idx="153">
                  <c:v>-40.866712443732396</c:v>
                </c:pt>
                <c:pt idx="154">
                  <c:v>-40.912489509422358</c:v>
                </c:pt>
                <c:pt idx="155">
                  <c:v>-40.860608834973739</c:v>
                </c:pt>
                <c:pt idx="156">
                  <c:v>-40.854505226215004</c:v>
                </c:pt>
                <c:pt idx="157">
                  <c:v>-40.653086137178597</c:v>
                </c:pt>
                <c:pt idx="158">
                  <c:v>-40.656137941557922</c:v>
                </c:pt>
                <c:pt idx="159">
                  <c:v>-40.704966811627379</c:v>
                </c:pt>
                <c:pt idx="160">
                  <c:v>-40.665293354696004</c:v>
                </c:pt>
                <c:pt idx="161">
                  <c:v>-40.552376592660394</c:v>
                </c:pt>
                <c:pt idx="162">
                  <c:v>-40.610360875867897</c:v>
                </c:pt>
                <c:pt idx="163">
                  <c:v>-40.561532005798398</c:v>
                </c:pt>
                <c:pt idx="164">
                  <c:v>-40.512703135729012</c:v>
                </c:pt>
                <c:pt idx="165">
                  <c:v>-40.344853894865295</c:v>
                </c:pt>
                <c:pt idx="166">
                  <c:v>-40.408941786831498</c:v>
                </c:pt>
                <c:pt idx="167">
                  <c:v>-40.329594872968599</c:v>
                </c:pt>
                <c:pt idx="168">
                  <c:v>-40.375371938658716</c:v>
                </c:pt>
                <c:pt idx="169">
                  <c:v>-40.131227588311567</c:v>
                </c:pt>
                <c:pt idx="170">
                  <c:v>-40.231937132829835</c:v>
                </c:pt>
                <c:pt idx="171">
                  <c:v>-40.262455176623213</c:v>
                </c:pt>
                <c:pt idx="172">
                  <c:v>-40.277714198519924</c:v>
                </c:pt>
                <c:pt idx="173">
                  <c:v>-40.094605935759503</c:v>
                </c:pt>
                <c:pt idx="174">
                  <c:v>-40.234988937209103</c:v>
                </c:pt>
                <c:pt idx="175">
                  <c:v>-40.070191500724803</c:v>
                </c:pt>
                <c:pt idx="176">
                  <c:v>-40.204470893415703</c:v>
                </c:pt>
                <c:pt idx="177">
                  <c:v>-40.051880674448768</c:v>
                </c:pt>
                <c:pt idx="178">
                  <c:v>-40.003051804379311</c:v>
                </c:pt>
                <c:pt idx="179">
                  <c:v>-40.003051804379311</c:v>
                </c:pt>
                <c:pt idx="180">
                  <c:v>-40.088502327000825</c:v>
                </c:pt>
                <c:pt idx="181">
                  <c:v>-39.841306172274379</c:v>
                </c:pt>
                <c:pt idx="182">
                  <c:v>-39.987792782482579</c:v>
                </c:pt>
                <c:pt idx="183">
                  <c:v>-39.972533760585925</c:v>
                </c:pt>
                <c:pt idx="184">
                  <c:v>-39.969481956206558</c:v>
                </c:pt>
                <c:pt idx="185">
                  <c:v>-39.8657206073091</c:v>
                </c:pt>
                <c:pt idx="186">
                  <c:v>-39.896238651102479</c:v>
                </c:pt>
                <c:pt idx="187">
                  <c:v>-39.935912108033939</c:v>
                </c:pt>
                <c:pt idx="188">
                  <c:v>-39.8657206073091</c:v>
                </c:pt>
              </c:numCache>
            </c:numRef>
          </c:yVal>
          <c:smooth val="1"/>
        </c:ser>
        <c:ser>
          <c:idx val="1"/>
          <c:order val="1"/>
          <c:tx>
            <c:v>2 mM H2O2</c:v>
          </c:tx>
          <c:marker>
            <c:symbol val="none"/>
          </c:marker>
          <c:xVal>
            <c:numRef>
              <c:f>Sheet1!$CA$4:$CA$192</c:f>
              <c:numCache>
                <c:formatCode>General</c:formatCode>
                <c:ptCount val="189"/>
                <c:pt idx="0">
                  <c:v>1.0000000000000005E-2</c:v>
                </c:pt>
                <c:pt idx="1">
                  <c:v>0.4</c:v>
                </c:pt>
                <c:pt idx="2">
                  <c:v>0.41000000000000014</c:v>
                </c:pt>
                <c:pt idx="3">
                  <c:v>0.42000000000000015</c:v>
                </c:pt>
                <c:pt idx="4">
                  <c:v>0.43000000000000016</c:v>
                </c:pt>
                <c:pt idx="5">
                  <c:v>0.82000000000000028</c:v>
                </c:pt>
                <c:pt idx="6">
                  <c:v>0.83000000000000029</c:v>
                </c:pt>
                <c:pt idx="7">
                  <c:v>0.8400000000000003</c:v>
                </c:pt>
                <c:pt idx="8">
                  <c:v>0.85000000000000031</c:v>
                </c:pt>
                <c:pt idx="9">
                  <c:v>1.24</c:v>
                </c:pt>
                <c:pt idx="10">
                  <c:v>1.25</c:v>
                </c:pt>
                <c:pt idx="11">
                  <c:v>1.26</c:v>
                </c:pt>
                <c:pt idx="12">
                  <c:v>1.27</c:v>
                </c:pt>
                <c:pt idx="13">
                  <c:v>1.6600000000000001</c:v>
                </c:pt>
                <c:pt idx="14">
                  <c:v>1.6700000000000006</c:v>
                </c:pt>
                <c:pt idx="15">
                  <c:v>1.6800000000000006</c:v>
                </c:pt>
                <c:pt idx="16">
                  <c:v>1.6900000000000006</c:v>
                </c:pt>
                <c:pt idx="17">
                  <c:v>2.08</c:v>
                </c:pt>
                <c:pt idx="18">
                  <c:v>2.09</c:v>
                </c:pt>
                <c:pt idx="19">
                  <c:v>2.1</c:v>
                </c:pt>
                <c:pt idx="20">
                  <c:v>2.11</c:v>
                </c:pt>
                <c:pt idx="21">
                  <c:v>2.5</c:v>
                </c:pt>
                <c:pt idx="22">
                  <c:v>2.5099999999999998</c:v>
                </c:pt>
                <c:pt idx="23">
                  <c:v>2.52</c:v>
                </c:pt>
                <c:pt idx="24">
                  <c:v>2.5299999999999998</c:v>
                </c:pt>
                <c:pt idx="25">
                  <c:v>2.92</c:v>
                </c:pt>
                <c:pt idx="26">
                  <c:v>2.9299999999999997</c:v>
                </c:pt>
                <c:pt idx="27">
                  <c:v>2.94</c:v>
                </c:pt>
                <c:pt idx="28">
                  <c:v>2.9499999999999997</c:v>
                </c:pt>
                <c:pt idx="29">
                  <c:v>3.34</c:v>
                </c:pt>
                <c:pt idx="30">
                  <c:v>3.3499999999999988</c:v>
                </c:pt>
                <c:pt idx="31">
                  <c:v>3.36</c:v>
                </c:pt>
                <c:pt idx="32">
                  <c:v>3.3699999999999997</c:v>
                </c:pt>
                <c:pt idx="33">
                  <c:v>3.7600000000000002</c:v>
                </c:pt>
                <c:pt idx="34">
                  <c:v>3.77</c:v>
                </c:pt>
                <c:pt idx="35">
                  <c:v>3.7800000000000002</c:v>
                </c:pt>
                <c:pt idx="36">
                  <c:v>3.79</c:v>
                </c:pt>
                <c:pt idx="37">
                  <c:v>4.18</c:v>
                </c:pt>
                <c:pt idx="38">
                  <c:v>4.1899999999999995</c:v>
                </c:pt>
                <c:pt idx="39">
                  <c:v>4.2</c:v>
                </c:pt>
                <c:pt idx="40">
                  <c:v>4.21</c:v>
                </c:pt>
                <c:pt idx="41">
                  <c:v>4.5999999999999996</c:v>
                </c:pt>
                <c:pt idx="42">
                  <c:v>4.6099999999999985</c:v>
                </c:pt>
                <c:pt idx="43">
                  <c:v>4.6199999999999974</c:v>
                </c:pt>
                <c:pt idx="44">
                  <c:v>4.63</c:v>
                </c:pt>
                <c:pt idx="45">
                  <c:v>5.0199999999999996</c:v>
                </c:pt>
                <c:pt idx="46">
                  <c:v>5.03</c:v>
                </c:pt>
                <c:pt idx="47">
                  <c:v>5.04</c:v>
                </c:pt>
                <c:pt idx="48">
                  <c:v>5.05</c:v>
                </c:pt>
                <c:pt idx="49">
                  <c:v>5.44</c:v>
                </c:pt>
                <c:pt idx="50">
                  <c:v>5.45</c:v>
                </c:pt>
                <c:pt idx="51">
                  <c:v>5.46</c:v>
                </c:pt>
                <c:pt idx="52">
                  <c:v>5.4700000000000024</c:v>
                </c:pt>
                <c:pt idx="53">
                  <c:v>5.8599999999999985</c:v>
                </c:pt>
                <c:pt idx="54">
                  <c:v>5.87</c:v>
                </c:pt>
                <c:pt idx="55">
                  <c:v>5.88</c:v>
                </c:pt>
                <c:pt idx="56">
                  <c:v>5.89</c:v>
                </c:pt>
                <c:pt idx="57">
                  <c:v>6.28</c:v>
                </c:pt>
                <c:pt idx="58">
                  <c:v>6.29</c:v>
                </c:pt>
                <c:pt idx="59">
                  <c:v>6.3</c:v>
                </c:pt>
                <c:pt idx="60">
                  <c:v>6.31</c:v>
                </c:pt>
                <c:pt idx="61">
                  <c:v>6.7</c:v>
                </c:pt>
                <c:pt idx="62">
                  <c:v>6.71</c:v>
                </c:pt>
                <c:pt idx="63">
                  <c:v>6.72</c:v>
                </c:pt>
                <c:pt idx="64">
                  <c:v>6.73</c:v>
                </c:pt>
                <c:pt idx="65">
                  <c:v>7.1199999999999974</c:v>
                </c:pt>
                <c:pt idx="66">
                  <c:v>7.13</c:v>
                </c:pt>
                <c:pt idx="67">
                  <c:v>7.14</c:v>
                </c:pt>
                <c:pt idx="68">
                  <c:v>7.1499999999999995</c:v>
                </c:pt>
                <c:pt idx="69">
                  <c:v>7.54</c:v>
                </c:pt>
                <c:pt idx="70">
                  <c:v>7.55</c:v>
                </c:pt>
                <c:pt idx="71">
                  <c:v>7.56</c:v>
                </c:pt>
                <c:pt idx="72">
                  <c:v>7.57</c:v>
                </c:pt>
                <c:pt idx="73">
                  <c:v>7.96</c:v>
                </c:pt>
                <c:pt idx="74">
                  <c:v>7.9700000000000024</c:v>
                </c:pt>
                <c:pt idx="75">
                  <c:v>7.98</c:v>
                </c:pt>
                <c:pt idx="76">
                  <c:v>7.99</c:v>
                </c:pt>
                <c:pt idx="77">
                  <c:v>8.3800000000000008</c:v>
                </c:pt>
                <c:pt idx="78">
                  <c:v>8.39</c:v>
                </c:pt>
                <c:pt idx="79">
                  <c:v>8.4</c:v>
                </c:pt>
                <c:pt idx="80">
                  <c:v>8.41</c:v>
                </c:pt>
                <c:pt idx="81">
                  <c:v>8.8000000000000007</c:v>
                </c:pt>
                <c:pt idx="82">
                  <c:v>8.81</c:v>
                </c:pt>
                <c:pt idx="83">
                  <c:v>8.82</c:v>
                </c:pt>
                <c:pt idx="84">
                  <c:v>8.83</c:v>
                </c:pt>
                <c:pt idx="85">
                  <c:v>9.2200000000000006</c:v>
                </c:pt>
                <c:pt idx="86">
                  <c:v>9.2299999999999986</c:v>
                </c:pt>
                <c:pt idx="87">
                  <c:v>9.2399999999999984</c:v>
                </c:pt>
                <c:pt idx="88">
                  <c:v>9.25</c:v>
                </c:pt>
                <c:pt idx="89">
                  <c:v>9.6399999999999988</c:v>
                </c:pt>
                <c:pt idx="90">
                  <c:v>9.65</c:v>
                </c:pt>
                <c:pt idx="91">
                  <c:v>9.66</c:v>
                </c:pt>
                <c:pt idx="92">
                  <c:v>9.67</c:v>
                </c:pt>
                <c:pt idx="93">
                  <c:v>10.06</c:v>
                </c:pt>
                <c:pt idx="94">
                  <c:v>10.07</c:v>
                </c:pt>
                <c:pt idx="95">
                  <c:v>10.08</c:v>
                </c:pt>
                <c:pt idx="96">
                  <c:v>10.09</c:v>
                </c:pt>
                <c:pt idx="97">
                  <c:v>10.48</c:v>
                </c:pt>
                <c:pt idx="98">
                  <c:v>10.49</c:v>
                </c:pt>
                <c:pt idx="99">
                  <c:v>10.5</c:v>
                </c:pt>
                <c:pt idx="100">
                  <c:v>10.51</c:v>
                </c:pt>
                <c:pt idx="101">
                  <c:v>10.9</c:v>
                </c:pt>
                <c:pt idx="102">
                  <c:v>10.91</c:v>
                </c:pt>
                <c:pt idx="103">
                  <c:v>10.92</c:v>
                </c:pt>
                <c:pt idx="104">
                  <c:v>10.93</c:v>
                </c:pt>
                <c:pt idx="105">
                  <c:v>11.32</c:v>
                </c:pt>
                <c:pt idx="106">
                  <c:v>11.33</c:v>
                </c:pt>
                <c:pt idx="107">
                  <c:v>11.34</c:v>
                </c:pt>
                <c:pt idx="108">
                  <c:v>11.350000000000005</c:v>
                </c:pt>
                <c:pt idx="109">
                  <c:v>11.739999999999998</c:v>
                </c:pt>
                <c:pt idx="110">
                  <c:v>11.75</c:v>
                </c:pt>
                <c:pt idx="111">
                  <c:v>11.76</c:v>
                </c:pt>
                <c:pt idx="112">
                  <c:v>11.77</c:v>
                </c:pt>
                <c:pt idx="113">
                  <c:v>12.16</c:v>
                </c:pt>
                <c:pt idx="114">
                  <c:v>12.17</c:v>
                </c:pt>
                <c:pt idx="115">
                  <c:v>12.18</c:v>
                </c:pt>
                <c:pt idx="116">
                  <c:v>12.19</c:v>
                </c:pt>
                <c:pt idx="117">
                  <c:v>12.58</c:v>
                </c:pt>
                <c:pt idx="118">
                  <c:v>12.59</c:v>
                </c:pt>
                <c:pt idx="119">
                  <c:v>12.6</c:v>
                </c:pt>
                <c:pt idx="120">
                  <c:v>12.61</c:v>
                </c:pt>
                <c:pt idx="121">
                  <c:v>13</c:v>
                </c:pt>
                <c:pt idx="122">
                  <c:v>13.01</c:v>
                </c:pt>
                <c:pt idx="123">
                  <c:v>13.02</c:v>
                </c:pt>
                <c:pt idx="124">
                  <c:v>13.03</c:v>
                </c:pt>
                <c:pt idx="125">
                  <c:v>13.42</c:v>
                </c:pt>
                <c:pt idx="126">
                  <c:v>13.43</c:v>
                </c:pt>
                <c:pt idx="127">
                  <c:v>13.44</c:v>
                </c:pt>
                <c:pt idx="128">
                  <c:v>13.450000000000005</c:v>
                </c:pt>
                <c:pt idx="129">
                  <c:v>13.84</c:v>
                </c:pt>
                <c:pt idx="130">
                  <c:v>13.850000000000005</c:v>
                </c:pt>
                <c:pt idx="131">
                  <c:v>13.860000000000005</c:v>
                </c:pt>
                <c:pt idx="132">
                  <c:v>13.870000000000005</c:v>
                </c:pt>
                <c:pt idx="133">
                  <c:v>14.26</c:v>
                </c:pt>
                <c:pt idx="134">
                  <c:v>14.27</c:v>
                </c:pt>
                <c:pt idx="135">
                  <c:v>14.28</c:v>
                </c:pt>
                <c:pt idx="136">
                  <c:v>14.29</c:v>
                </c:pt>
                <c:pt idx="137">
                  <c:v>14.68</c:v>
                </c:pt>
                <c:pt idx="138">
                  <c:v>14.69</c:v>
                </c:pt>
                <c:pt idx="139">
                  <c:v>14.7</c:v>
                </c:pt>
                <c:pt idx="140">
                  <c:v>14.709999999999999</c:v>
                </c:pt>
                <c:pt idx="141">
                  <c:v>15.1</c:v>
                </c:pt>
                <c:pt idx="142">
                  <c:v>15.11</c:v>
                </c:pt>
                <c:pt idx="143">
                  <c:v>15.12</c:v>
                </c:pt>
                <c:pt idx="144">
                  <c:v>15.129999999999999</c:v>
                </c:pt>
                <c:pt idx="145">
                  <c:v>15.52</c:v>
                </c:pt>
                <c:pt idx="146">
                  <c:v>15.53</c:v>
                </c:pt>
                <c:pt idx="147">
                  <c:v>15.54</c:v>
                </c:pt>
                <c:pt idx="148">
                  <c:v>15.55</c:v>
                </c:pt>
                <c:pt idx="149">
                  <c:v>15.94</c:v>
                </c:pt>
                <c:pt idx="150">
                  <c:v>15.950000000000005</c:v>
                </c:pt>
                <c:pt idx="151">
                  <c:v>15.96</c:v>
                </c:pt>
                <c:pt idx="152">
                  <c:v>15.97</c:v>
                </c:pt>
                <c:pt idx="153">
                  <c:v>16.36</c:v>
                </c:pt>
                <c:pt idx="154">
                  <c:v>16.37</c:v>
                </c:pt>
                <c:pt idx="155">
                  <c:v>16.38</c:v>
                </c:pt>
                <c:pt idx="156">
                  <c:v>16.39</c:v>
                </c:pt>
                <c:pt idx="157">
                  <c:v>16.77999999999999</c:v>
                </c:pt>
                <c:pt idx="158">
                  <c:v>16.79</c:v>
                </c:pt>
                <c:pt idx="159">
                  <c:v>16.8</c:v>
                </c:pt>
                <c:pt idx="160">
                  <c:v>16.809999999999999</c:v>
                </c:pt>
                <c:pt idx="161">
                  <c:v>17.2</c:v>
                </c:pt>
                <c:pt idx="162">
                  <c:v>17.21</c:v>
                </c:pt>
                <c:pt idx="163">
                  <c:v>17.22</c:v>
                </c:pt>
                <c:pt idx="164">
                  <c:v>17.23</c:v>
                </c:pt>
                <c:pt idx="165">
                  <c:v>17.62</c:v>
                </c:pt>
                <c:pt idx="166">
                  <c:v>17.63000000000001</c:v>
                </c:pt>
                <c:pt idx="167">
                  <c:v>17.64</c:v>
                </c:pt>
                <c:pt idx="168">
                  <c:v>17.649999999999999</c:v>
                </c:pt>
                <c:pt idx="169">
                  <c:v>18.04</c:v>
                </c:pt>
                <c:pt idx="170">
                  <c:v>18.05</c:v>
                </c:pt>
                <c:pt idx="171">
                  <c:v>18.059999999999999</c:v>
                </c:pt>
                <c:pt idx="172">
                  <c:v>18.07</c:v>
                </c:pt>
                <c:pt idx="173">
                  <c:v>18.45999999999999</c:v>
                </c:pt>
                <c:pt idx="174">
                  <c:v>18.47</c:v>
                </c:pt>
                <c:pt idx="175">
                  <c:v>18.47999999999999</c:v>
                </c:pt>
                <c:pt idx="176">
                  <c:v>18.489999999999981</c:v>
                </c:pt>
                <c:pt idx="177">
                  <c:v>18.88</c:v>
                </c:pt>
                <c:pt idx="178">
                  <c:v>18.89</c:v>
                </c:pt>
                <c:pt idx="179">
                  <c:v>18.899999999999999</c:v>
                </c:pt>
                <c:pt idx="180">
                  <c:v>18.91</c:v>
                </c:pt>
                <c:pt idx="181">
                  <c:v>19.3</c:v>
                </c:pt>
                <c:pt idx="182">
                  <c:v>19.309999999999999</c:v>
                </c:pt>
                <c:pt idx="183">
                  <c:v>19.32</c:v>
                </c:pt>
                <c:pt idx="184">
                  <c:v>19.329999999999988</c:v>
                </c:pt>
                <c:pt idx="185">
                  <c:v>19.72</c:v>
                </c:pt>
                <c:pt idx="186">
                  <c:v>19.73</c:v>
                </c:pt>
                <c:pt idx="187">
                  <c:v>19.739999999999988</c:v>
                </c:pt>
                <c:pt idx="188">
                  <c:v>19.75</c:v>
                </c:pt>
              </c:numCache>
            </c:numRef>
          </c:xVal>
          <c:yVal>
            <c:numRef>
              <c:f>Sheet1!$CD$4:$CD$192</c:f>
              <c:numCache>
                <c:formatCode>General</c:formatCode>
                <c:ptCount val="189"/>
                <c:pt idx="0">
                  <c:v>-100.001525902189</c:v>
                </c:pt>
                <c:pt idx="1">
                  <c:v>-3.2318608377203</c:v>
                </c:pt>
                <c:pt idx="2">
                  <c:v>-3.0640115968566413</c:v>
                </c:pt>
                <c:pt idx="3">
                  <c:v>-2.9327840085450512</c:v>
                </c:pt>
                <c:pt idx="4">
                  <c:v>-2.7862973983367714</c:v>
                </c:pt>
                <c:pt idx="5">
                  <c:v>9.1554131380178552E-2</c:v>
                </c:pt>
                <c:pt idx="6">
                  <c:v>0.15564202334630409</c:v>
                </c:pt>
                <c:pt idx="7">
                  <c:v>0.25635156786450025</c:v>
                </c:pt>
                <c:pt idx="8">
                  <c:v>0.29297322041657081</c:v>
                </c:pt>
                <c:pt idx="9">
                  <c:v>1.3916227969787101</c:v>
                </c:pt>
                <c:pt idx="10">
                  <c:v>1.3763637750820099</c:v>
                </c:pt>
                <c:pt idx="11">
                  <c:v>1.38246738384069</c:v>
                </c:pt>
                <c:pt idx="12">
                  <c:v>1.4312962539101186</c:v>
                </c:pt>
                <c:pt idx="13">
                  <c:v>2.0263981078812798</c:v>
                </c:pt>
                <c:pt idx="14">
                  <c:v>2.0447089341573199</c:v>
                </c:pt>
                <c:pt idx="15">
                  <c:v>2.1332112611581602</c:v>
                </c:pt>
                <c:pt idx="16">
                  <c:v>2.0050354772259102</c:v>
                </c:pt>
                <c:pt idx="17">
                  <c:v>2.5146868085755711</c:v>
                </c:pt>
                <c:pt idx="18">
                  <c:v>2.4536507209887786</c:v>
                </c:pt>
                <c:pt idx="19">
                  <c:v>2.4658579385061397</c:v>
                </c:pt>
                <c:pt idx="20">
                  <c:v>2.4628061341267973</c:v>
                </c:pt>
                <c:pt idx="21">
                  <c:v>2.8351262684062002</c:v>
                </c:pt>
                <c:pt idx="22">
                  <c:v>2.7740901808194112</c:v>
                </c:pt>
                <c:pt idx="23">
                  <c:v>2.7649347676813947</c:v>
                </c:pt>
                <c:pt idx="24">
                  <c:v>2.8198672465094998</c:v>
                </c:pt>
                <c:pt idx="25">
                  <c:v>2.9663538567177801</c:v>
                </c:pt>
                <c:pt idx="26">
                  <c:v>3.0151827267872102</c:v>
                </c:pt>
                <c:pt idx="27">
                  <c:v>2.9114213778896798</c:v>
                </c:pt>
                <c:pt idx="28">
                  <c:v>2.9724574654764586</c:v>
                </c:pt>
                <c:pt idx="29">
                  <c:v>3.2135500114442701</c:v>
                </c:pt>
                <c:pt idx="30">
                  <c:v>3.0884260318913612</c:v>
                </c:pt>
                <c:pt idx="31">
                  <c:v>3.1006332494087112</c:v>
                </c:pt>
                <c:pt idx="32">
                  <c:v>3.1982909895475702</c:v>
                </c:pt>
                <c:pt idx="33">
                  <c:v>3.2745860990310502</c:v>
                </c:pt>
                <c:pt idx="34">
                  <c:v>3.37834744792859</c:v>
                </c:pt>
                <c:pt idx="35">
                  <c:v>3.2928969253070903</c:v>
                </c:pt>
                <c:pt idx="36">
                  <c:v>3.2593270771343614</c:v>
                </c:pt>
                <c:pt idx="37">
                  <c:v>3.3691920347905686</c:v>
                </c:pt>
                <c:pt idx="38">
                  <c:v>3.3936064698252779</c:v>
                </c:pt>
                <c:pt idx="39">
                  <c:v>3.2898451209277488</c:v>
                </c:pt>
                <c:pt idx="40">
                  <c:v>3.29594872968643</c:v>
                </c:pt>
                <c:pt idx="41">
                  <c:v>3.4485389486533915</c:v>
                </c:pt>
                <c:pt idx="42">
                  <c:v>3.4332799267566889</c:v>
                </c:pt>
                <c:pt idx="43">
                  <c:v>3.4607461661707486</c:v>
                </c:pt>
                <c:pt idx="44">
                  <c:v>3.3813992523079328</c:v>
                </c:pt>
                <c:pt idx="45">
                  <c:v>3.5584039063096089</c:v>
                </c:pt>
                <c:pt idx="46">
                  <c:v>3.5614557106889397</c:v>
                </c:pt>
                <c:pt idx="47">
                  <c:v>3.5339894712748903</c:v>
                </c:pt>
                <c:pt idx="48">
                  <c:v>3.5004196231021587</c:v>
                </c:pt>
                <c:pt idx="49">
                  <c:v>3.58281834134432</c:v>
                </c:pt>
                <c:pt idx="50">
                  <c:v>3.5095750362401787</c:v>
                </c:pt>
                <c:pt idx="51">
                  <c:v>3.5187304493781904</c:v>
                </c:pt>
                <c:pt idx="52">
                  <c:v>3.5400930800335701</c:v>
                </c:pt>
                <c:pt idx="53">
                  <c:v>3.6163881895170489</c:v>
                </c:pt>
                <c:pt idx="54">
                  <c:v>3.7140459296559083</c:v>
                </c:pt>
                <c:pt idx="55">
                  <c:v>3.6652170595864813</c:v>
                </c:pt>
                <c:pt idx="56">
                  <c:v>3.6499580376897787</c:v>
                </c:pt>
                <c:pt idx="57">
                  <c:v>3.6957351033798682</c:v>
                </c:pt>
                <c:pt idx="58">
                  <c:v>3.6896314946211901</c:v>
                </c:pt>
                <c:pt idx="59">
                  <c:v>3.6560616464484599</c:v>
                </c:pt>
                <c:pt idx="60">
                  <c:v>3.6530098420691202</c:v>
                </c:pt>
                <c:pt idx="61">
                  <c:v>3.6987869077592102</c:v>
                </c:pt>
                <c:pt idx="62">
                  <c:v>3.6896314946211901</c:v>
                </c:pt>
                <c:pt idx="63">
                  <c:v>3.7293049515526127</c:v>
                </c:pt>
                <c:pt idx="64">
                  <c:v>3.7048905165178914</c:v>
                </c:pt>
                <c:pt idx="65">
                  <c:v>3.6621652552071402</c:v>
                </c:pt>
                <c:pt idx="66">
                  <c:v>3.6957351033798682</c:v>
                </c:pt>
                <c:pt idx="67">
                  <c:v>3.6835278858625227</c:v>
                </c:pt>
                <c:pt idx="68">
                  <c:v>3.7476157778286412</c:v>
                </c:pt>
                <c:pt idx="69">
                  <c:v>3.7323567559319413</c:v>
                </c:pt>
                <c:pt idx="70">
                  <c:v>3.7201495384145913</c:v>
                </c:pt>
                <c:pt idx="71">
                  <c:v>3.7384603646906198</c:v>
                </c:pt>
                <c:pt idx="72">
                  <c:v>3.7689784084840201</c:v>
                </c:pt>
                <c:pt idx="73">
                  <c:v>3.7842374303807111</c:v>
                </c:pt>
                <c:pt idx="74">
                  <c:v>3.7903410391393901</c:v>
                </c:pt>
                <c:pt idx="75">
                  <c:v>3.8483253223468399</c:v>
                </c:pt>
                <c:pt idx="76">
                  <c:v>3.79644464789807</c:v>
                </c:pt>
                <c:pt idx="77">
                  <c:v>3.7598229953459987</c:v>
                </c:pt>
                <c:pt idx="78">
                  <c:v>3.8239108873121213</c:v>
                </c:pt>
                <c:pt idx="79">
                  <c:v>3.7598229953459987</c:v>
                </c:pt>
                <c:pt idx="80">
                  <c:v>3.8605325398641885</c:v>
                </c:pt>
                <c:pt idx="81">
                  <c:v>3.8452735179675002</c:v>
                </c:pt>
                <c:pt idx="82">
                  <c:v>3.8666361486228698</c:v>
                </c:pt>
                <c:pt idx="83">
                  <c:v>3.8117036697947673</c:v>
                </c:pt>
                <c:pt idx="84">
                  <c:v>3.8544289311055184</c:v>
                </c:pt>
                <c:pt idx="85">
                  <c:v>3.8208590829327798</c:v>
                </c:pt>
                <c:pt idx="86">
                  <c:v>3.7750820172426902</c:v>
                </c:pt>
                <c:pt idx="87">
                  <c:v>3.7506675822079814</c:v>
                </c:pt>
                <c:pt idx="88">
                  <c:v>3.8208590829327798</c:v>
                </c:pt>
                <c:pt idx="89">
                  <c:v>3.8330663004501391</c:v>
                </c:pt>
                <c:pt idx="90">
                  <c:v>3.9337758449683404</c:v>
                </c:pt>
                <c:pt idx="91">
                  <c:v>3.7750820172426902</c:v>
                </c:pt>
                <c:pt idx="92">
                  <c:v>3.8300144960707985</c:v>
                </c:pt>
                <c:pt idx="93">
                  <c:v>-100.001525902189</c:v>
                </c:pt>
                <c:pt idx="94">
                  <c:v>-100.001525902189</c:v>
                </c:pt>
                <c:pt idx="95">
                  <c:v>-100.001525902189</c:v>
                </c:pt>
                <c:pt idx="96">
                  <c:v>-100.001525902189</c:v>
                </c:pt>
                <c:pt idx="97">
                  <c:v>-99.220263981078901</c:v>
                </c:pt>
                <c:pt idx="98">
                  <c:v>-98.246738384069559</c:v>
                </c:pt>
                <c:pt idx="99">
                  <c:v>-97.325093461509098</c:v>
                </c:pt>
                <c:pt idx="100">
                  <c:v>-96.571297779812326</c:v>
                </c:pt>
                <c:pt idx="101">
                  <c:v>-74.241245136186762</c:v>
                </c:pt>
                <c:pt idx="102">
                  <c:v>-73.951323720149546</c:v>
                </c:pt>
                <c:pt idx="103">
                  <c:v>-73.579003585870097</c:v>
                </c:pt>
                <c:pt idx="104">
                  <c:v>-73.157854581521278</c:v>
                </c:pt>
                <c:pt idx="105">
                  <c:v>-62.159151598382479</c:v>
                </c:pt>
                <c:pt idx="106">
                  <c:v>-62.037079423208986</c:v>
                </c:pt>
                <c:pt idx="107">
                  <c:v>-61.835660334172601</c:v>
                </c:pt>
                <c:pt idx="108">
                  <c:v>-61.564049744411399</c:v>
                </c:pt>
                <c:pt idx="109">
                  <c:v>-55.0850690470741</c:v>
                </c:pt>
                <c:pt idx="110">
                  <c:v>-54.886701762416969</c:v>
                </c:pt>
                <c:pt idx="111">
                  <c:v>-54.688334477759994</c:v>
                </c:pt>
                <c:pt idx="112">
                  <c:v>-54.560158693827717</c:v>
                </c:pt>
                <c:pt idx="113">
                  <c:v>-50.128938735027134</c:v>
                </c:pt>
                <c:pt idx="114">
                  <c:v>-50.101472495612967</c:v>
                </c:pt>
                <c:pt idx="115">
                  <c:v>-49.991607537956796</c:v>
                </c:pt>
                <c:pt idx="116">
                  <c:v>-49.854276340886479</c:v>
                </c:pt>
                <c:pt idx="117">
                  <c:v>-46.756694895857194</c:v>
                </c:pt>
                <c:pt idx="118">
                  <c:v>-46.778057526512598</c:v>
                </c:pt>
                <c:pt idx="119">
                  <c:v>-46.573586633096795</c:v>
                </c:pt>
                <c:pt idx="120">
                  <c:v>-46.521705958648099</c:v>
                </c:pt>
                <c:pt idx="121">
                  <c:v>-44.251163500419594</c:v>
                </c:pt>
                <c:pt idx="122">
                  <c:v>-44.220645456626194</c:v>
                </c:pt>
                <c:pt idx="123">
                  <c:v>-44.150453955901405</c:v>
                </c:pt>
                <c:pt idx="124">
                  <c:v>-44.080262455176559</c:v>
                </c:pt>
                <c:pt idx="125">
                  <c:v>-42.349889372091184</c:v>
                </c:pt>
                <c:pt idx="126">
                  <c:v>-42.346837567711859</c:v>
                </c:pt>
                <c:pt idx="127">
                  <c:v>-42.380407415884562</c:v>
                </c:pt>
                <c:pt idx="128">
                  <c:v>-42.240024414434998</c:v>
                </c:pt>
                <c:pt idx="129">
                  <c:v>-40.939955748836503</c:v>
                </c:pt>
                <c:pt idx="130">
                  <c:v>-40.805676356145604</c:v>
                </c:pt>
                <c:pt idx="131">
                  <c:v>-40.939955748836503</c:v>
                </c:pt>
                <c:pt idx="132">
                  <c:v>-40.9002822919051</c:v>
                </c:pt>
                <c:pt idx="133">
                  <c:v>-39.9084458686198</c:v>
                </c:pt>
                <c:pt idx="134">
                  <c:v>-39.771114671549604</c:v>
                </c:pt>
                <c:pt idx="135">
                  <c:v>-39.86266880292974</c:v>
                </c:pt>
                <c:pt idx="136">
                  <c:v>-39.829098954757001</c:v>
                </c:pt>
                <c:pt idx="137">
                  <c:v>-39.066147859922197</c:v>
                </c:pt>
                <c:pt idx="138">
                  <c:v>-39.078355077439511</c:v>
                </c:pt>
                <c:pt idx="139">
                  <c:v>-39.041733424887504</c:v>
                </c:pt>
                <c:pt idx="140">
                  <c:v>-38.895246814679211</c:v>
                </c:pt>
                <c:pt idx="141">
                  <c:v>-38.428320744640303</c:v>
                </c:pt>
                <c:pt idx="142">
                  <c:v>-38.440527962157596</c:v>
                </c:pt>
                <c:pt idx="143">
                  <c:v>-38.388647287708878</c:v>
                </c:pt>
                <c:pt idx="144">
                  <c:v>-38.352025635156799</c:v>
                </c:pt>
                <c:pt idx="145">
                  <c:v>-37.973601892118701</c:v>
                </c:pt>
                <c:pt idx="146">
                  <c:v>-37.949187457083958</c:v>
                </c:pt>
                <c:pt idx="147">
                  <c:v>-37.982757305256705</c:v>
                </c:pt>
                <c:pt idx="148">
                  <c:v>-37.821011673151801</c:v>
                </c:pt>
                <c:pt idx="149">
                  <c:v>-37.549401083390563</c:v>
                </c:pt>
                <c:pt idx="150">
                  <c:v>-37.463950560769099</c:v>
                </c:pt>
                <c:pt idx="151">
                  <c:v>-37.430380712596296</c:v>
                </c:pt>
                <c:pt idx="152">
                  <c:v>-37.628747997253406</c:v>
                </c:pt>
                <c:pt idx="153">
                  <c:v>-37.152666514076394</c:v>
                </c:pt>
                <c:pt idx="154">
                  <c:v>-37.198443579766469</c:v>
                </c:pt>
                <c:pt idx="155">
                  <c:v>-37.241168841077311</c:v>
                </c:pt>
                <c:pt idx="156">
                  <c:v>-37.158770122835122</c:v>
                </c:pt>
                <c:pt idx="157">
                  <c:v>-37.042801556420194</c:v>
                </c:pt>
                <c:pt idx="158">
                  <c:v>-36.997024490730077</c:v>
                </c:pt>
                <c:pt idx="159">
                  <c:v>-36.948195620660698</c:v>
                </c:pt>
                <c:pt idx="160">
                  <c:v>-36.942092011902005</c:v>
                </c:pt>
                <c:pt idx="161">
                  <c:v>-36.710154879072299</c:v>
                </c:pt>
                <c:pt idx="162">
                  <c:v>-36.783398184176413</c:v>
                </c:pt>
                <c:pt idx="163">
                  <c:v>-36.725413900968945</c:v>
                </c:pt>
                <c:pt idx="164">
                  <c:v>-36.777294575417656</c:v>
                </c:pt>
                <c:pt idx="165">
                  <c:v>-36.591134508278003</c:v>
                </c:pt>
                <c:pt idx="166">
                  <c:v>-36.658274204623496</c:v>
                </c:pt>
                <c:pt idx="167">
                  <c:v>-36.691844052796156</c:v>
                </c:pt>
                <c:pt idx="168">
                  <c:v>-36.569771877622578</c:v>
                </c:pt>
                <c:pt idx="169">
                  <c:v>-36.453803311207778</c:v>
                </c:pt>
                <c:pt idx="170">
                  <c:v>-36.478217746242478</c:v>
                </c:pt>
                <c:pt idx="171">
                  <c:v>-36.453803311207778</c:v>
                </c:pt>
                <c:pt idx="172">
                  <c:v>-36.426337071793704</c:v>
                </c:pt>
                <c:pt idx="173">
                  <c:v>-36.319523918516801</c:v>
                </c:pt>
                <c:pt idx="174">
                  <c:v>-36.313420309758094</c:v>
                </c:pt>
                <c:pt idx="175">
                  <c:v>-36.401922636759011</c:v>
                </c:pt>
                <c:pt idx="176">
                  <c:v>-36.408026245517711</c:v>
                </c:pt>
                <c:pt idx="177">
                  <c:v>-36.231021591515997</c:v>
                </c:pt>
                <c:pt idx="178">
                  <c:v>-36.200503547722604</c:v>
                </c:pt>
                <c:pt idx="179">
                  <c:v>-36.237125200274726</c:v>
                </c:pt>
                <c:pt idx="180">
                  <c:v>-36.197451743343294</c:v>
                </c:pt>
                <c:pt idx="181">
                  <c:v>-36.173037308308501</c:v>
                </c:pt>
                <c:pt idx="182">
                  <c:v>-36.188296330205212</c:v>
                </c:pt>
                <c:pt idx="183">
                  <c:v>-36.130312046997844</c:v>
                </c:pt>
                <c:pt idx="184">
                  <c:v>-36.157778286411812</c:v>
                </c:pt>
                <c:pt idx="185">
                  <c:v>-36.069275959411002</c:v>
                </c:pt>
                <c:pt idx="186">
                  <c:v>-36.136415655756494</c:v>
                </c:pt>
                <c:pt idx="187">
                  <c:v>-36.154726482032459</c:v>
                </c:pt>
                <c:pt idx="188">
                  <c:v>-36.044861524376259</c:v>
                </c:pt>
              </c:numCache>
            </c:numRef>
          </c:yVal>
          <c:smooth val="1"/>
        </c:ser>
        <c:ser>
          <c:idx val="2"/>
          <c:order val="2"/>
          <c:tx>
            <c:v>3 mM H2O2</c:v>
          </c:tx>
          <c:marker>
            <c:symbol val="none"/>
          </c:marker>
          <c:xVal>
            <c:numRef>
              <c:f>Sheet1!$CA$4:$CA$192</c:f>
              <c:numCache>
                <c:formatCode>General</c:formatCode>
                <c:ptCount val="189"/>
                <c:pt idx="0">
                  <c:v>1.0000000000000005E-2</c:v>
                </c:pt>
                <c:pt idx="1">
                  <c:v>0.4</c:v>
                </c:pt>
                <c:pt idx="2">
                  <c:v>0.41000000000000014</c:v>
                </c:pt>
                <c:pt idx="3">
                  <c:v>0.42000000000000015</c:v>
                </c:pt>
                <c:pt idx="4">
                  <c:v>0.43000000000000016</c:v>
                </c:pt>
                <c:pt idx="5">
                  <c:v>0.82000000000000028</c:v>
                </c:pt>
                <c:pt idx="6">
                  <c:v>0.83000000000000029</c:v>
                </c:pt>
                <c:pt idx="7">
                  <c:v>0.8400000000000003</c:v>
                </c:pt>
                <c:pt idx="8">
                  <c:v>0.85000000000000031</c:v>
                </c:pt>
                <c:pt idx="9">
                  <c:v>1.24</c:v>
                </c:pt>
                <c:pt idx="10">
                  <c:v>1.25</c:v>
                </c:pt>
                <c:pt idx="11">
                  <c:v>1.26</c:v>
                </c:pt>
                <c:pt idx="12">
                  <c:v>1.27</c:v>
                </c:pt>
                <c:pt idx="13">
                  <c:v>1.6600000000000001</c:v>
                </c:pt>
                <c:pt idx="14">
                  <c:v>1.6700000000000006</c:v>
                </c:pt>
                <c:pt idx="15">
                  <c:v>1.6800000000000006</c:v>
                </c:pt>
                <c:pt idx="16">
                  <c:v>1.6900000000000006</c:v>
                </c:pt>
                <c:pt idx="17">
                  <c:v>2.08</c:v>
                </c:pt>
                <c:pt idx="18">
                  <c:v>2.09</c:v>
                </c:pt>
                <c:pt idx="19">
                  <c:v>2.1</c:v>
                </c:pt>
                <c:pt idx="20">
                  <c:v>2.11</c:v>
                </c:pt>
                <c:pt idx="21">
                  <c:v>2.5</c:v>
                </c:pt>
                <c:pt idx="22">
                  <c:v>2.5099999999999998</c:v>
                </c:pt>
                <c:pt idx="23">
                  <c:v>2.52</c:v>
                </c:pt>
                <c:pt idx="24">
                  <c:v>2.5299999999999998</c:v>
                </c:pt>
                <c:pt idx="25">
                  <c:v>2.92</c:v>
                </c:pt>
                <c:pt idx="26">
                  <c:v>2.9299999999999997</c:v>
                </c:pt>
                <c:pt idx="27">
                  <c:v>2.94</c:v>
                </c:pt>
                <c:pt idx="28">
                  <c:v>2.9499999999999997</c:v>
                </c:pt>
                <c:pt idx="29">
                  <c:v>3.34</c:v>
                </c:pt>
                <c:pt idx="30">
                  <c:v>3.3499999999999988</c:v>
                </c:pt>
                <c:pt idx="31">
                  <c:v>3.36</c:v>
                </c:pt>
                <c:pt idx="32">
                  <c:v>3.3699999999999997</c:v>
                </c:pt>
                <c:pt idx="33">
                  <c:v>3.7600000000000002</c:v>
                </c:pt>
                <c:pt idx="34">
                  <c:v>3.77</c:v>
                </c:pt>
                <c:pt idx="35">
                  <c:v>3.7800000000000002</c:v>
                </c:pt>
                <c:pt idx="36">
                  <c:v>3.79</c:v>
                </c:pt>
                <c:pt idx="37">
                  <c:v>4.18</c:v>
                </c:pt>
                <c:pt idx="38">
                  <c:v>4.1899999999999995</c:v>
                </c:pt>
                <c:pt idx="39">
                  <c:v>4.2</c:v>
                </c:pt>
                <c:pt idx="40">
                  <c:v>4.21</c:v>
                </c:pt>
                <c:pt idx="41">
                  <c:v>4.5999999999999996</c:v>
                </c:pt>
                <c:pt idx="42">
                  <c:v>4.6099999999999985</c:v>
                </c:pt>
                <c:pt idx="43">
                  <c:v>4.6199999999999974</c:v>
                </c:pt>
                <c:pt idx="44">
                  <c:v>4.63</c:v>
                </c:pt>
                <c:pt idx="45">
                  <c:v>5.0199999999999996</c:v>
                </c:pt>
                <c:pt idx="46">
                  <c:v>5.03</c:v>
                </c:pt>
                <c:pt idx="47">
                  <c:v>5.04</c:v>
                </c:pt>
                <c:pt idx="48">
                  <c:v>5.05</c:v>
                </c:pt>
                <c:pt idx="49">
                  <c:v>5.44</c:v>
                </c:pt>
                <c:pt idx="50">
                  <c:v>5.45</c:v>
                </c:pt>
                <c:pt idx="51">
                  <c:v>5.46</c:v>
                </c:pt>
                <c:pt idx="52">
                  <c:v>5.4700000000000024</c:v>
                </c:pt>
                <c:pt idx="53">
                  <c:v>5.8599999999999985</c:v>
                </c:pt>
                <c:pt idx="54">
                  <c:v>5.87</c:v>
                </c:pt>
                <c:pt idx="55">
                  <c:v>5.88</c:v>
                </c:pt>
                <c:pt idx="56">
                  <c:v>5.89</c:v>
                </c:pt>
                <c:pt idx="57">
                  <c:v>6.28</c:v>
                </c:pt>
                <c:pt idx="58">
                  <c:v>6.29</c:v>
                </c:pt>
                <c:pt idx="59">
                  <c:v>6.3</c:v>
                </c:pt>
                <c:pt idx="60">
                  <c:v>6.31</c:v>
                </c:pt>
                <c:pt idx="61">
                  <c:v>6.7</c:v>
                </c:pt>
                <c:pt idx="62">
                  <c:v>6.71</c:v>
                </c:pt>
                <c:pt idx="63">
                  <c:v>6.72</c:v>
                </c:pt>
                <c:pt idx="64">
                  <c:v>6.73</c:v>
                </c:pt>
                <c:pt idx="65">
                  <c:v>7.1199999999999974</c:v>
                </c:pt>
                <c:pt idx="66">
                  <c:v>7.13</c:v>
                </c:pt>
                <c:pt idx="67">
                  <c:v>7.14</c:v>
                </c:pt>
                <c:pt idx="68">
                  <c:v>7.1499999999999995</c:v>
                </c:pt>
                <c:pt idx="69">
                  <c:v>7.54</c:v>
                </c:pt>
                <c:pt idx="70">
                  <c:v>7.55</c:v>
                </c:pt>
                <c:pt idx="71">
                  <c:v>7.56</c:v>
                </c:pt>
                <c:pt idx="72">
                  <c:v>7.57</c:v>
                </c:pt>
                <c:pt idx="73">
                  <c:v>7.96</c:v>
                </c:pt>
                <c:pt idx="74">
                  <c:v>7.9700000000000024</c:v>
                </c:pt>
                <c:pt idx="75">
                  <c:v>7.98</c:v>
                </c:pt>
                <c:pt idx="76">
                  <c:v>7.99</c:v>
                </c:pt>
                <c:pt idx="77">
                  <c:v>8.3800000000000008</c:v>
                </c:pt>
                <c:pt idx="78">
                  <c:v>8.39</c:v>
                </c:pt>
                <c:pt idx="79">
                  <c:v>8.4</c:v>
                </c:pt>
                <c:pt idx="80">
                  <c:v>8.41</c:v>
                </c:pt>
                <c:pt idx="81">
                  <c:v>8.8000000000000007</c:v>
                </c:pt>
                <c:pt idx="82">
                  <c:v>8.81</c:v>
                </c:pt>
                <c:pt idx="83">
                  <c:v>8.82</c:v>
                </c:pt>
                <c:pt idx="84">
                  <c:v>8.83</c:v>
                </c:pt>
                <c:pt idx="85">
                  <c:v>9.2200000000000006</c:v>
                </c:pt>
                <c:pt idx="86">
                  <c:v>9.2299999999999986</c:v>
                </c:pt>
                <c:pt idx="87">
                  <c:v>9.2399999999999984</c:v>
                </c:pt>
                <c:pt idx="88">
                  <c:v>9.25</c:v>
                </c:pt>
                <c:pt idx="89">
                  <c:v>9.6399999999999988</c:v>
                </c:pt>
                <c:pt idx="90">
                  <c:v>9.65</c:v>
                </c:pt>
                <c:pt idx="91">
                  <c:v>9.66</c:v>
                </c:pt>
                <c:pt idx="92">
                  <c:v>9.67</c:v>
                </c:pt>
                <c:pt idx="93">
                  <c:v>10.06</c:v>
                </c:pt>
                <c:pt idx="94">
                  <c:v>10.07</c:v>
                </c:pt>
                <c:pt idx="95">
                  <c:v>10.08</c:v>
                </c:pt>
                <c:pt idx="96">
                  <c:v>10.09</c:v>
                </c:pt>
                <c:pt idx="97">
                  <c:v>10.48</c:v>
                </c:pt>
                <c:pt idx="98">
                  <c:v>10.49</c:v>
                </c:pt>
                <c:pt idx="99">
                  <c:v>10.5</c:v>
                </c:pt>
                <c:pt idx="100">
                  <c:v>10.51</c:v>
                </c:pt>
                <c:pt idx="101">
                  <c:v>10.9</c:v>
                </c:pt>
                <c:pt idx="102">
                  <c:v>10.91</c:v>
                </c:pt>
                <c:pt idx="103">
                  <c:v>10.92</c:v>
                </c:pt>
                <c:pt idx="104">
                  <c:v>10.93</c:v>
                </c:pt>
                <c:pt idx="105">
                  <c:v>11.32</c:v>
                </c:pt>
                <c:pt idx="106">
                  <c:v>11.33</c:v>
                </c:pt>
                <c:pt idx="107">
                  <c:v>11.34</c:v>
                </c:pt>
                <c:pt idx="108">
                  <c:v>11.350000000000005</c:v>
                </c:pt>
                <c:pt idx="109">
                  <c:v>11.739999999999998</c:v>
                </c:pt>
                <c:pt idx="110">
                  <c:v>11.75</c:v>
                </c:pt>
                <c:pt idx="111">
                  <c:v>11.76</c:v>
                </c:pt>
                <c:pt idx="112">
                  <c:v>11.77</c:v>
                </c:pt>
                <c:pt idx="113">
                  <c:v>12.16</c:v>
                </c:pt>
                <c:pt idx="114">
                  <c:v>12.17</c:v>
                </c:pt>
                <c:pt idx="115">
                  <c:v>12.18</c:v>
                </c:pt>
                <c:pt idx="116">
                  <c:v>12.19</c:v>
                </c:pt>
                <c:pt idx="117">
                  <c:v>12.58</c:v>
                </c:pt>
                <c:pt idx="118">
                  <c:v>12.59</c:v>
                </c:pt>
                <c:pt idx="119">
                  <c:v>12.6</c:v>
                </c:pt>
                <c:pt idx="120">
                  <c:v>12.61</c:v>
                </c:pt>
                <c:pt idx="121">
                  <c:v>13</c:v>
                </c:pt>
                <c:pt idx="122">
                  <c:v>13.01</c:v>
                </c:pt>
                <c:pt idx="123">
                  <c:v>13.02</c:v>
                </c:pt>
                <c:pt idx="124">
                  <c:v>13.03</c:v>
                </c:pt>
                <c:pt idx="125">
                  <c:v>13.42</c:v>
                </c:pt>
                <c:pt idx="126">
                  <c:v>13.43</c:v>
                </c:pt>
                <c:pt idx="127">
                  <c:v>13.44</c:v>
                </c:pt>
                <c:pt idx="128">
                  <c:v>13.450000000000005</c:v>
                </c:pt>
                <c:pt idx="129">
                  <c:v>13.84</c:v>
                </c:pt>
                <c:pt idx="130">
                  <c:v>13.850000000000005</c:v>
                </c:pt>
                <c:pt idx="131">
                  <c:v>13.860000000000005</c:v>
                </c:pt>
                <c:pt idx="132">
                  <c:v>13.870000000000005</c:v>
                </c:pt>
                <c:pt idx="133">
                  <c:v>14.26</c:v>
                </c:pt>
                <c:pt idx="134">
                  <c:v>14.27</c:v>
                </c:pt>
                <c:pt idx="135">
                  <c:v>14.28</c:v>
                </c:pt>
                <c:pt idx="136">
                  <c:v>14.29</c:v>
                </c:pt>
                <c:pt idx="137">
                  <c:v>14.68</c:v>
                </c:pt>
                <c:pt idx="138">
                  <c:v>14.69</c:v>
                </c:pt>
                <c:pt idx="139">
                  <c:v>14.7</c:v>
                </c:pt>
                <c:pt idx="140">
                  <c:v>14.709999999999999</c:v>
                </c:pt>
                <c:pt idx="141">
                  <c:v>15.1</c:v>
                </c:pt>
                <c:pt idx="142">
                  <c:v>15.11</c:v>
                </c:pt>
                <c:pt idx="143">
                  <c:v>15.12</c:v>
                </c:pt>
                <c:pt idx="144">
                  <c:v>15.129999999999999</c:v>
                </c:pt>
                <c:pt idx="145">
                  <c:v>15.52</c:v>
                </c:pt>
                <c:pt idx="146">
                  <c:v>15.53</c:v>
                </c:pt>
                <c:pt idx="147">
                  <c:v>15.54</c:v>
                </c:pt>
                <c:pt idx="148">
                  <c:v>15.55</c:v>
                </c:pt>
                <c:pt idx="149">
                  <c:v>15.94</c:v>
                </c:pt>
                <c:pt idx="150">
                  <c:v>15.950000000000005</c:v>
                </c:pt>
                <c:pt idx="151">
                  <c:v>15.96</c:v>
                </c:pt>
                <c:pt idx="152">
                  <c:v>15.97</c:v>
                </c:pt>
                <c:pt idx="153">
                  <c:v>16.36</c:v>
                </c:pt>
                <c:pt idx="154">
                  <c:v>16.37</c:v>
                </c:pt>
                <c:pt idx="155">
                  <c:v>16.38</c:v>
                </c:pt>
                <c:pt idx="156">
                  <c:v>16.39</c:v>
                </c:pt>
                <c:pt idx="157">
                  <c:v>16.77999999999999</c:v>
                </c:pt>
                <c:pt idx="158">
                  <c:v>16.79</c:v>
                </c:pt>
                <c:pt idx="159">
                  <c:v>16.8</c:v>
                </c:pt>
                <c:pt idx="160">
                  <c:v>16.809999999999999</c:v>
                </c:pt>
                <c:pt idx="161">
                  <c:v>17.2</c:v>
                </c:pt>
                <c:pt idx="162">
                  <c:v>17.21</c:v>
                </c:pt>
                <c:pt idx="163">
                  <c:v>17.22</c:v>
                </c:pt>
                <c:pt idx="164">
                  <c:v>17.23</c:v>
                </c:pt>
                <c:pt idx="165">
                  <c:v>17.62</c:v>
                </c:pt>
                <c:pt idx="166">
                  <c:v>17.63000000000001</c:v>
                </c:pt>
                <c:pt idx="167">
                  <c:v>17.64</c:v>
                </c:pt>
                <c:pt idx="168">
                  <c:v>17.649999999999999</c:v>
                </c:pt>
                <c:pt idx="169">
                  <c:v>18.04</c:v>
                </c:pt>
                <c:pt idx="170">
                  <c:v>18.05</c:v>
                </c:pt>
                <c:pt idx="171">
                  <c:v>18.059999999999999</c:v>
                </c:pt>
                <c:pt idx="172">
                  <c:v>18.07</c:v>
                </c:pt>
                <c:pt idx="173">
                  <c:v>18.45999999999999</c:v>
                </c:pt>
                <c:pt idx="174">
                  <c:v>18.47</c:v>
                </c:pt>
                <c:pt idx="175">
                  <c:v>18.47999999999999</c:v>
                </c:pt>
                <c:pt idx="176">
                  <c:v>18.489999999999981</c:v>
                </c:pt>
                <c:pt idx="177">
                  <c:v>18.88</c:v>
                </c:pt>
                <c:pt idx="178">
                  <c:v>18.89</c:v>
                </c:pt>
                <c:pt idx="179">
                  <c:v>18.899999999999999</c:v>
                </c:pt>
                <c:pt idx="180">
                  <c:v>18.91</c:v>
                </c:pt>
                <c:pt idx="181">
                  <c:v>19.3</c:v>
                </c:pt>
                <c:pt idx="182">
                  <c:v>19.309999999999999</c:v>
                </c:pt>
                <c:pt idx="183">
                  <c:v>19.32</c:v>
                </c:pt>
                <c:pt idx="184">
                  <c:v>19.329999999999988</c:v>
                </c:pt>
                <c:pt idx="185">
                  <c:v>19.72</c:v>
                </c:pt>
                <c:pt idx="186">
                  <c:v>19.73</c:v>
                </c:pt>
                <c:pt idx="187">
                  <c:v>19.739999999999988</c:v>
                </c:pt>
                <c:pt idx="188">
                  <c:v>19.75</c:v>
                </c:pt>
              </c:numCache>
            </c:numRef>
          </c:xVal>
          <c:yVal>
            <c:numRef>
              <c:f>Sheet1!$CE$4:$CE$192</c:f>
              <c:numCache>
                <c:formatCode>General</c:formatCode>
                <c:ptCount val="189"/>
                <c:pt idx="0">
                  <c:v>-100.001525902189</c:v>
                </c:pt>
                <c:pt idx="1">
                  <c:v>-1.6876478217746207</c:v>
                </c:pt>
                <c:pt idx="2">
                  <c:v>-1.5045395590142598</c:v>
                </c:pt>
                <c:pt idx="3">
                  <c:v>-1.3672083619439901</c:v>
                </c:pt>
                <c:pt idx="4">
                  <c:v>-1.27870603494316</c:v>
                </c:pt>
                <c:pt idx="5">
                  <c:v>1.9165331502250702</c:v>
                </c:pt>
                <c:pt idx="6">
                  <c:v>1.8982223239490301</c:v>
                </c:pt>
                <c:pt idx="7">
                  <c:v>1.9256885633630909</c:v>
                </c:pt>
                <c:pt idx="8">
                  <c:v>1.9653620202944999</c:v>
                </c:pt>
                <c:pt idx="9">
                  <c:v>3.2532234683756802</c:v>
                </c:pt>
                <c:pt idx="10">
                  <c:v>3.1158922713054102</c:v>
                </c:pt>
                <c:pt idx="11">
                  <c:v>3.2379644464789812</c:v>
                </c:pt>
                <c:pt idx="12">
                  <c:v>3.2257572289616214</c:v>
                </c:pt>
                <c:pt idx="13">
                  <c:v>3.8818951705195683</c:v>
                </c:pt>
                <c:pt idx="14">
                  <c:v>3.9734493018997479</c:v>
                </c:pt>
                <c:pt idx="15">
                  <c:v>3.8635843442435314</c:v>
                </c:pt>
                <c:pt idx="16">
                  <c:v>3.9337758449683404</c:v>
                </c:pt>
                <c:pt idx="17">
                  <c:v>4.3488212405584772</c:v>
                </c:pt>
                <c:pt idx="18">
                  <c:v>4.309147783627072</c:v>
                </c:pt>
                <c:pt idx="19">
                  <c:v>4.3183031967650898</c:v>
                </c:pt>
                <c:pt idx="20">
                  <c:v>4.3640802624551753</c:v>
                </c:pt>
                <c:pt idx="21">
                  <c:v>4.5960173952849628</c:v>
                </c:pt>
                <c:pt idx="22">
                  <c:v>4.6814679179064607</c:v>
                </c:pt>
                <c:pt idx="23">
                  <c:v>4.7364003967345729</c:v>
                </c:pt>
                <c:pt idx="24">
                  <c:v>4.6906233310444803</c:v>
                </c:pt>
                <c:pt idx="25">
                  <c:v>4.8584725719081385</c:v>
                </c:pt>
                <c:pt idx="26">
                  <c:v>4.8126955062180468</c:v>
                </c:pt>
                <c:pt idx="27">
                  <c:v>4.8889906157015304</c:v>
                </c:pt>
                <c:pt idx="28">
                  <c:v>4.9591821164263399</c:v>
                </c:pt>
                <c:pt idx="29">
                  <c:v>5.0751506828412314</c:v>
                </c:pt>
                <c:pt idx="30">
                  <c:v>5.0659952697032056</c:v>
                </c:pt>
                <c:pt idx="31">
                  <c:v>5.1331349660486767</c:v>
                </c:pt>
                <c:pt idx="32">
                  <c:v>5.0507362478065145</c:v>
                </c:pt>
                <c:pt idx="33">
                  <c:v>5.3162432288090304</c:v>
                </c:pt>
                <c:pt idx="34">
                  <c:v>5.2735179674982771</c:v>
                </c:pt>
                <c:pt idx="35">
                  <c:v>5.2613107499809297</c:v>
                </c:pt>
                <c:pt idx="36">
                  <c:v>5.2063782711528228</c:v>
                </c:pt>
                <c:pt idx="37">
                  <c:v>5.3070878156710206</c:v>
                </c:pt>
                <c:pt idx="38">
                  <c:v>5.2552071412222503</c:v>
                </c:pt>
                <c:pt idx="39">
                  <c:v>5.2887769893949814</c:v>
                </c:pt>
                <c:pt idx="40">
                  <c:v>5.334554055085067</c:v>
                </c:pt>
                <c:pt idx="41">
                  <c:v>5.4596780346379825</c:v>
                </c:pt>
                <c:pt idx="42">
                  <c:v>5.4810406652933521</c:v>
                </c:pt>
                <c:pt idx="43">
                  <c:v>5.4779888609140173</c:v>
                </c:pt>
                <c:pt idx="44">
                  <c:v>5.4779888609140173</c:v>
                </c:pt>
                <c:pt idx="45">
                  <c:v>5.4840924696726914</c:v>
                </c:pt>
                <c:pt idx="46">
                  <c:v>5.4474708171206201</c:v>
                </c:pt>
                <c:pt idx="47">
                  <c:v>5.4657816433966602</c:v>
                </c:pt>
                <c:pt idx="48">
                  <c:v>5.4932478828107127</c:v>
                </c:pt>
                <c:pt idx="49">
                  <c:v>5.5298695353627814</c:v>
                </c:pt>
                <c:pt idx="50">
                  <c:v>5.5115587090867475</c:v>
                </c:pt>
                <c:pt idx="51">
                  <c:v>5.5695429922941919</c:v>
                </c:pt>
                <c:pt idx="52">
                  <c:v>5.5359731441214599</c:v>
                </c:pt>
                <c:pt idx="53">
                  <c:v>5.61226825360494</c:v>
                </c:pt>
                <c:pt idx="54">
                  <c:v>5.6244754711222962</c:v>
                </c:pt>
                <c:pt idx="55">
                  <c:v>5.64583810177768</c:v>
                </c:pt>
                <c:pt idx="56">
                  <c:v>5.6000610360875873</c:v>
                </c:pt>
                <c:pt idx="57">
                  <c:v>5.642786297398338</c:v>
                </c:pt>
                <c:pt idx="58">
                  <c:v>5.6733043411917299</c:v>
                </c:pt>
                <c:pt idx="59">
                  <c:v>5.7404440375371895</c:v>
                </c:pt>
                <c:pt idx="60">
                  <c:v>5.6824597543297495</c:v>
                </c:pt>
                <c:pt idx="61">
                  <c:v>5.7129777981231404</c:v>
                </c:pt>
                <c:pt idx="62">
                  <c:v>5.7312886243991841</c:v>
                </c:pt>
                <c:pt idx="63">
                  <c:v>5.770962081330592</c:v>
                </c:pt>
                <c:pt idx="64">
                  <c:v>5.6580453192950273</c:v>
                </c:pt>
                <c:pt idx="65">
                  <c:v>5.6641489280537058</c:v>
                </c:pt>
                <c:pt idx="66">
                  <c:v>5.72213321126116</c:v>
                </c:pt>
                <c:pt idx="67">
                  <c:v>5.6763561455710727</c:v>
                </c:pt>
                <c:pt idx="68">
                  <c:v>5.7373922331578502</c:v>
                </c:pt>
                <c:pt idx="69">
                  <c:v>5.72213321126116</c:v>
                </c:pt>
                <c:pt idx="70">
                  <c:v>5.7404440375371895</c:v>
                </c:pt>
                <c:pt idx="71">
                  <c:v>5.8106355382619945</c:v>
                </c:pt>
                <c:pt idx="72">
                  <c:v>5.8045319295033169</c:v>
                </c:pt>
                <c:pt idx="73">
                  <c:v>5.8411535820553899</c:v>
                </c:pt>
                <c:pt idx="74">
                  <c:v>5.7953765163652946</c:v>
                </c:pt>
                <c:pt idx="75">
                  <c:v>5.7953765163652946</c:v>
                </c:pt>
                <c:pt idx="76">
                  <c:v>5.85946440833143</c:v>
                </c:pt>
                <c:pt idx="77">
                  <c:v>5.8747234302281228</c:v>
                </c:pt>
                <c:pt idx="78">
                  <c:v>5.8350499732967096</c:v>
                </c:pt>
                <c:pt idx="79">
                  <c:v>5.8167391470206802</c:v>
                </c:pt>
                <c:pt idx="80">
                  <c:v>5.8503089951934104</c:v>
                </c:pt>
                <c:pt idx="81">
                  <c:v>5.7892729076066241</c:v>
                </c:pt>
                <c:pt idx="82">
                  <c:v>5.8167391470206802</c:v>
                </c:pt>
                <c:pt idx="83">
                  <c:v>5.7892729076066241</c:v>
                </c:pt>
                <c:pt idx="84">
                  <c:v>5.8625162127107657</c:v>
                </c:pt>
                <c:pt idx="85">
                  <c:v>5.8777752346074568</c:v>
                </c:pt>
                <c:pt idx="86">
                  <c:v>5.8319981689173703</c:v>
                </c:pt>
                <c:pt idx="87">
                  <c:v>5.8930342565041567</c:v>
                </c:pt>
                <c:pt idx="88">
                  <c:v>5.8442053864347301</c:v>
                </c:pt>
                <c:pt idx="89">
                  <c:v>5.9021896696421798</c:v>
                </c:pt>
                <c:pt idx="90">
                  <c:v>5.8777752346074568</c:v>
                </c:pt>
                <c:pt idx="91">
                  <c:v>5.8381017776760471</c:v>
                </c:pt>
                <c:pt idx="92">
                  <c:v>5.9296559090562297</c:v>
                </c:pt>
                <c:pt idx="93">
                  <c:v>-100.001525902189</c:v>
                </c:pt>
                <c:pt idx="94">
                  <c:v>-100.001525902189</c:v>
                </c:pt>
                <c:pt idx="95">
                  <c:v>-100.001525902189</c:v>
                </c:pt>
                <c:pt idx="96">
                  <c:v>-100.001525902189</c:v>
                </c:pt>
                <c:pt idx="97">
                  <c:v>-83.903257801174902</c:v>
                </c:pt>
                <c:pt idx="98">
                  <c:v>-83.302052338445009</c:v>
                </c:pt>
                <c:pt idx="99">
                  <c:v>-82.481116960402844</c:v>
                </c:pt>
                <c:pt idx="100">
                  <c:v>-82.008087281605214</c:v>
                </c:pt>
                <c:pt idx="101">
                  <c:v>-64.917982757305325</c:v>
                </c:pt>
                <c:pt idx="102">
                  <c:v>-64.567025253681209</c:v>
                </c:pt>
                <c:pt idx="103">
                  <c:v>-64.231326771953903</c:v>
                </c:pt>
                <c:pt idx="104">
                  <c:v>-63.953612573433979</c:v>
                </c:pt>
                <c:pt idx="105">
                  <c:v>-55.051499198901396</c:v>
                </c:pt>
                <c:pt idx="106">
                  <c:v>-54.807354848554212</c:v>
                </c:pt>
                <c:pt idx="107">
                  <c:v>-54.630350194552513</c:v>
                </c:pt>
                <c:pt idx="108">
                  <c:v>-54.496070801861599</c:v>
                </c:pt>
                <c:pt idx="109">
                  <c:v>-48.795300221255843</c:v>
                </c:pt>
                <c:pt idx="110">
                  <c:v>-48.746471351186379</c:v>
                </c:pt>
                <c:pt idx="111">
                  <c:v>-48.633554589150812</c:v>
                </c:pt>
                <c:pt idx="112">
                  <c:v>-48.392462043183002</c:v>
                </c:pt>
                <c:pt idx="113">
                  <c:v>-44.617380025940278</c:v>
                </c:pt>
                <c:pt idx="114">
                  <c:v>-44.541084916456896</c:v>
                </c:pt>
                <c:pt idx="115">
                  <c:v>-44.492256046387411</c:v>
                </c:pt>
                <c:pt idx="116">
                  <c:v>-44.345769436179111</c:v>
                </c:pt>
                <c:pt idx="117">
                  <c:v>-41.678492408636579</c:v>
                </c:pt>
                <c:pt idx="118">
                  <c:v>-41.580834668497673</c:v>
                </c:pt>
                <c:pt idx="119">
                  <c:v>-41.455710688944812</c:v>
                </c:pt>
                <c:pt idx="120">
                  <c:v>-41.400778210116698</c:v>
                </c:pt>
                <c:pt idx="121">
                  <c:v>-39.441519798580913</c:v>
                </c:pt>
                <c:pt idx="122">
                  <c:v>-39.426260776684195</c:v>
                </c:pt>
                <c:pt idx="123">
                  <c:v>-39.319447623407257</c:v>
                </c:pt>
                <c:pt idx="124">
                  <c:v>-39.386587319752778</c:v>
                </c:pt>
                <c:pt idx="125">
                  <c:v>-37.790493629358402</c:v>
                </c:pt>
                <c:pt idx="126">
                  <c:v>-37.845426108186494</c:v>
                </c:pt>
                <c:pt idx="127">
                  <c:v>-37.814908064393059</c:v>
                </c:pt>
                <c:pt idx="128">
                  <c:v>-37.766079194323602</c:v>
                </c:pt>
                <c:pt idx="129">
                  <c:v>-36.530098420691196</c:v>
                </c:pt>
                <c:pt idx="130">
                  <c:v>-36.4965285725185</c:v>
                </c:pt>
                <c:pt idx="131">
                  <c:v>-36.545357442587921</c:v>
                </c:pt>
                <c:pt idx="132">
                  <c:v>-36.472114137483821</c:v>
                </c:pt>
                <c:pt idx="133">
                  <c:v>-35.620660715648079</c:v>
                </c:pt>
                <c:pt idx="134">
                  <c:v>-35.562676432440703</c:v>
                </c:pt>
                <c:pt idx="135">
                  <c:v>-35.580987258716661</c:v>
                </c:pt>
                <c:pt idx="136">
                  <c:v>-35.50774395361254</c:v>
                </c:pt>
                <c:pt idx="137">
                  <c:v>-34.882124055847967</c:v>
                </c:pt>
                <c:pt idx="138">
                  <c:v>-34.784466315709196</c:v>
                </c:pt>
                <c:pt idx="139">
                  <c:v>-34.790569924467825</c:v>
                </c:pt>
                <c:pt idx="140">
                  <c:v>-34.775310902571164</c:v>
                </c:pt>
                <c:pt idx="141">
                  <c:v>-34.207675288014002</c:v>
                </c:pt>
                <c:pt idx="142">
                  <c:v>-34.213778896772723</c:v>
                </c:pt>
                <c:pt idx="143">
                  <c:v>-34.256504158083494</c:v>
                </c:pt>
                <c:pt idx="144">
                  <c:v>-34.186312657358698</c:v>
                </c:pt>
                <c:pt idx="145">
                  <c:v>-33.804837109941268</c:v>
                </c:pt>
                <c:pt idx="146">
                  <c:v>-33.6980239566644</c:v>
                </c:pt>
                <c:pt idx="147">
                  <c:v>-33.798733501182603</c:v>
                </c:pt>
                <c:pt idx="148">
                  <c:v>-33.856717784389993</c:v>
                </c:pt>
                <c:pt idx="149">
                  <c:v>-33.420309758144498</c:v>
                </c:pt>
                <c:pt idx="150">
                  <c:v>-33.340962844281698</c:v>
                </c:pt>
                <c:pt idx="151">
                  <c:v>-33.383688105592356</c:v>
                </c:pt>
                <c:pt idx="152">
                  <c:v>-33.374532692454402</c:v>
                </c:pt>
                <c:pt idx="153">
                  <c:v>-33.115129320210599</c:v>
                </c:pt>
                <c:pt idx="154">
                  <c:v>-33.087663080796439</c:v>
                </c:pt>
                <c:pt idx="155">
                  <c:v>-33.060196841382499</c:v>
                </c:pt>
                <c:pt idx="156">
                  <c:v>-33.115129320210599</c:v>
                </c:pt>
                <c:pt idx="157">
                  <c:v>-32.806897077897261</c:v>
                </c:pt>
                <c:pt idx="158">
                  <c:v>-32.870984969863358</c:v>
                </c:pt>
                <c:pt idx="159">
                  <c:v>-32.837415121690704</c:v>
                </c:pt>
                <c:pt idx="160">
                  <c:v>-32.7977416647593</c:v>
                </c:pt>
                <c:pt idx="161">
                  <c:v>-32.721446555275797</c:v>
                </c:pt>
                <c:pt idx="162">
                  <c:v>-32.602426184481601</c:v>
                </c:pt>
                <c:pt idx="163">
                  <c:v>-32.697032120241111</c:v>
                </c:pt>
                <c:pt idx="164">
                  <c:v>-32.724498359655101</c:v>
                </c:pt>
                <c:pt idx="165">
                  <c:v>-32.498664835584002</c:v>
                </c:pt>
                <c:pt idx="166">
                  <c:v>-32.462043183031994</c:v>
                </c:pt>
                <c:pt idx="167">
                  <c:v>-32.404058899824498</c:v>
                </c:pt>
                <c:pt idx="168">
                  <c:v>-32.434576943617905</c:v>
                </c:pt>
                <c:pt idx="169">
                  <c:v>-32.272831311512903</c:v>
                </c:pt>
                <c:pt idx="170">
                  <c:v>-32.30640115968567</c:v>
                </c:pt>
                <c:pt idx="171">
                  <c:v>-32.333867399099674</c:v>
                </c:pt>
                <c:pt idx="172">
                  <c:v>-32.373540856031099</c:v>
                </c:pt>
                <c:pt idx="173">
                  <c:v>-32.162966353856696</c:v>
                </c:pt>
                <c:pt idx="174">
                  <c:v>-32.248416876478224</c:v>
                </c:pt>
                <c:pt idx="175">
                  <c:v>-32.214847028305478</c:v>
                </c:pt>
                <c:pt idx="176">
                  <c:v>-32.172121766994699</c:v>
                </c:pt>
                <c:pt idx="177">
                  <c:v>-32.108033875028603</c:v>
                </c:pt>
                <c:pt idx="178">
                  <c:v>-32.056153200579843</c:v>
                </c:pt>
                <c:pt idx="179">
                  <c:v>-32.095826657511296</c:v>
                </c:pt>
                <c:pt idx="180">
                  <c:v>-32.089723048752596</c:v>
                </c:pt>
                <c:pt idx="181">
                  <c:v>-31.927977416647611</c:v>
                </c:pt>
                <c:pt idx="182">
                  <c:v>-32.053101396200496</c:v>
                </c:pt>
                <c:pt idx="183">
                  <c:v>-31.992065308613704</c:v>
                </c:pt>
                <c:pt idx="184">
                  <c:v>-32.0317387655451</c:v>
                </c:pt>
                <c:pt idx="185">
                  <c:v>-31.924925612268297</c:v>
                </c:pt>
                <c:pt idx="186">
                  <c:v>-31.894407568474897</c:v>
                </c:pt>
                <c:pt idx="187">
                  <c:v>-31.848630502784783</c:v>
                </c:pt>
                <c:pt idx="188">
                  <c:v>-31.937132829785586</c:v>
                </c:pt>
              </c:numCache>
            </c:numRef>
          </c:yVal>
          <c:smooth val="1"/>
        </c:ser>
        <c:ser>
          <c:idx val="3"/>
          <c:order val="3"/>
          <c:tx>
            <c:v>4 mM H2O2</c:v>
          </c:tx>
          <c:marker>
            <c:symbol val="none"/>
          </c:marker>
          <c:xVal>
            <c:numRef>
              <c:f>Sheet1!$CA$4:$CA$192</c:f>
              <c:numCache>
                <c:formatCode>General</c:formatCode>
                <c:ptCount val="189"/>
                <c:pt idx="0">
                  <c:v>1.0000000000000005E-2</c:v>
                </c:pt>
                <c:pt idx="1">
                  <c:v>0.4</c:v>
                </c:pt>
                <c:pt idx="2">
                  <c:v>0.41000000000000014</c:v>
                </c:pt>
                <c:pt idx="3">
                  <c:v>0.42000000000000015</c:v>
                </c:pt>
                <c:pt idx="4">
                  <c:v>0.43000000000000016</c:v>
                </c:pt>
                <c:pt idx="5">
                  <c:v>0.82000000000000028</c:v>
                </c:pt>
                <c:pt idx="6">
                  <c:v>0.83000000000000029</c:v>
                </c:pt>
                <c:pt idx="7">
                  <c:v>0.8400000000000003</c:v>
                </c:pt>
                <c:pt idx="8">
                  <c:v>0.85000000000000031</c:v>
                </c:pt>
                <c:pt idx="9">
                  <c:v>1.24</c:v>
                </c:pt>
                <c:pt idx="10">
                  <c:v>1.25</c:v>
                </c:pt>
                <c:pt idx="11">
                  <c:v>1.26</c:v>
                </c:pt>
                <c:pt idx="12">
                  <c:v>1.27</c:v>
                </c:pt>
                <c:pt idx="13">
                  <c:v>1.6600000000000001</c:v>
                </c:pt>
                <c:pt idx="14">
                  <c:v>1.6700000000000006</c:v>
                </c:pt>
                <c:pt idx="15">
                  <c:v>1.6800000000000006</c:v>
                </c:pt>
                <c:pt idx="16">
                  <c:v>1.6900000000000006</c:v>
                </c:pt>
                <c:pt idx="17">
                  <c:v>2.08</c:v>
                </c:pt>
                <c:pt idx="18">
                  <c:v>2.09</c:v>
                </c:pt>
                <c:pt idx="19">
                  <c:v>2.1</c:v>
                </c:pt>
                <c:pt idx="20">
                  <c:v>2.11</c:v>
                </c:pt>
                <c:pt idx="21">
                  <c:v>2.5</c:v>
                </c:pt>
                <c:pt idx="22">
                  <c:v>2.5099999999999998</c:v>
                </c:pt>
                <c:pt idx="23">
                  <c:v>2.52</c:v>
                </c:pt>
                <c:pt idx="24">
                  <c:v>2.5299999999999998</c:v>
                </c:pt>
                <c:pt idx="25">
                  <c:v>2.92</c:v>
                </c:pt>
                <c:pt idx="26">
                  <c:v>2.9299999999999997</c:v>
                </c:pt>
                <c:pt idx="27">
                  <c:v>2.94</c:v>
                </c:pt>
                <c:pt idx="28">
                  <c:v>2.9499999999999997</c:v>
                </c:pt>
                <c:pt idx="29">
                  <c:v>3.34</c:v>
                </c:pt>
                <c:pt idx="30">
                  <c:v>3.3499999999999988</c:v>
                </c:pt>
                <c:pt idx="31">
                  <c:v>3.36</c:v>
                </c:pt>
                <c:pt idx="32">
                  <c:v>3.3699999999999997</c:v>
                </c:pt>
                <c:pt idx="33">
                  <c:v>3.7600000000000002</c:v>
                </c:pt>
                <c:pt idx="34">
                  <c:v>3.77</c:v>
                </c:pt>
                <c:pt idx="35">
                  <c:v>3.7800000000000002</c:v>
                </c:pt>
                <c:pt idx="36">
                  <c:v>3.79</c:v>
                </c:pt>
                <c:pt idx="37">
                  <c:v>4.18</c:v>
                </c:pt>
                <c:pt idx="38">
                  <c:v>4.1899999999999995</c:v>
                </c:pt>
                <c:pt idx="39">
                  <c:v>4.2</c:v>
                </c:pt>
                <c:pt idx="40">
                  <c:v>4.21</c:v>
                </c:pt>
                <c:pt idx="41">
                  <c:v>4.5999999999999996</c:v>
                </c:pt>
                <c:pt idx="42">
                  <c:v>4.6099999999999985</c:v>
                </c:pt>
                <c:pt idx="43">
                  <c:v>4.6199999999999974</c:v>
                </c:pt>
                <c:pt idx="44">
                  <c:v>4.63</c:v>
                </c:pt>
                <c:pt idx="45">
                  <c:v>5.0199999999999996</c:v>
                </c:pt>
                <c:pt idx="46">
                  <c:v>5.03</c:v>
                </c:pt>
                <c:pt idx="47">
                  <c:v>5.04</c:v>
                </c:pt>
                <c:pt idx="48">
                  <c:v>5.05</c:v>
                </c:pt>
                <c:pt idx="49">
                  <c:v>5.44</c:v>
                </c:pt>
                <c:pt idx="50">
                  <c:v>5.45</c:v>
                </c:pt>
                <c:pt idx="51">
                  <c:v>5.46</c:v>
                </c:pt>
                <c:pt idx="52">
                  <c:v>5.4700000000000024</c:v>
                </c:pt>
                <c:pt idx="53">
                  <c:v>5.8599999999999985</c:v>
                </c:pt>
                <c:pt idx="54">
                  <c:v>5.87</c:v>
                </c:pt>
                <c:pt idx="55">
                  <c:v>5.88</c:v>
                </c:pt>
                <c:pt idx="56">
                  <c:v>5.89</c:v>
                </c:pt>
                <c:pt idx="57">
                  <c:v>6.28</c:v>
                </c:pt>
                <c:pt idx="58">
                  <c:v>6.29</c:v>
                </c:pt>
                <c:pt idx="59">
                  <c:v>6.3</c:v>
                </c:pt>
                <c:pt idx="60">
                  <c:v>6.31</c:v>
                </c:pt>
                <c:pt idx="61">
                  <c:v>6.7</c:v>
                </c:pt>
                <c:pt idx="62">
                  <c:v>6.71</c:v>
                </c:pt>
                <c:pt idx="63">
                  <c:v>6.72</c:v>
                </c:pt>
                <c:pt idx="64">
                  <c:v>6.73</c:v>
                </c:pt>
                <c:pt idx="65">
                  <c:v>7.1199999999999974</c:v>
                </c:pt>
                <c:pt idx="66">
                  <c:v>7.13</c:v>
                </c:pt>
                <c:pt idx="67">
                  <c:v>7.14</c:v>
                </c:pt>
                <c:pt idx="68">
                  <c:v>7.1499999999999995</c:v>
                </c:pt>
                <c:pt idx="69">
                  <c:v>7.54</c:v>
                </c:pt>
                <c:pt idx="70">
                  <c:v>7.55</c:v>
                </c:pt>
                <c:pt idx="71">
                  <c:v>7.56</c:v>
                </c:pt>
                <c:pt idx="72">
                  <c:v>7.57</c:v>
                </c:pt>
                <c:pt idx="73">
                  <c:v>7.96</c:v>
                </c:pt>
                <c:pt idx="74">
                  <c:v>7.9700000000000024</c:v>
                </c:pt>
                <c:pt idx="75">
                  <c:v>7.98</c:v>
                </c:pt>
                <c:pt idx="76">
                  <c:v>7.99</c:v>
                </c:pt>
                <c:pt idx="77">
                  <c:v>8.3800000000000008</c:v>
                </c:pt>
                <c:pt idx="78">
                  <c:v>8.39</c:v>
                </c:pt>
                <c:pt idx="79">
                  <c:v>8.4</c:v>
                </c:pt>
                <c:pt idx="80">
                  <c:v>8.41</c:v>
                </c:pt>
                <c:pt idx="81">
                  <c:v>8.8000000000000007</c:v>
                </c:pt>
                <c:pt idx="82">
                  <c:v>8.81</c:v>
                </c:pt>
                <c:pt idx="83">
                  <c:v>8.82</c:v>
                </c:pt>
                <c:pt idx="84">
                  <c:v>8.83</c:v>
                </c:pt>
                <c:pt idx="85">
                  <c:v>9.2200000000000006</c:v>
                </c:pt>
                <c:pt idx="86">
                  <c:v>9.2299999999999986</c:v>
                </c:pt>
                <c:pt idx="87">
                  <c:v>9.2399999999999984</c:v>
                </c:pt>
                <c:pt idx="88">
                  <c:v>9.25</c:v>
                </c:pt>
                <c:pt idx="89">
                  <c:v>9.6399999999999988</c:v>
                </c:pt>
                <c:pt idx="90">
                  <c:v>9.65</c:v>
                </c:pt>
                <c:pt idx="91">
                  <c:v>9.66</c:v>
                </c:pt>
                <c:pt idx="92">
                  <c:v>9.67</c:v>
                </c:pt>
                <c:pt idx="93">
                  <c:v>10.06</c:v>
                </c:pt>
                <c:pt idx="94">
                  <c:v>10.07</c:v>
                </c:pt>
                <c:pt idx="95">
                  <c:v>10.08</c:v>
                </c:pt>
                <c:pt idx="96">
                  <c:v>10.09</c:v>
                </c:pt>
                <c:pt idx="97">
                  <c:v>10.48</c:v>
                </c:pt>
                <c:pt idx="98">
                  <c:v>10.49</c:v>
                </c:pt>
                <c:pt idx="99">
                  <c:v>10.5</c:v>
                </c:pt>
                <c:pt idx="100">
                  <c:v>10.51</c:v>
                </c:pt>
                <c:pt idx="101">
                  <c:v>10.9</c:v>
                </c:pt>
                <c:pt idx="102">
                  <c:v>10.91</c:v>
                </c:pt>
                <c:pt idx="103">
                  <c:v>10.92</c:v>
                </c:pt>
                <c:pt idx="104">
                  <c:v>10.93</c:v>
                </c:pt>
                <c:pt idx="105">
                  <c:v>11.32</c:v>
                </c:pt>
                <c:pt idx="106">
                  <c:v>11.33</c:v>
                </c:pt>
                <c:pt idx="107">
                  <c:v>11.34</c:v>
                </c:pt>
                <c:pt idx="108">
                  <c:v>11.350000000000005</c:v>
                </c:pt>
                <c:pt idx="109">
                  <c:v>11.739999999999998</c:v>
                </c:pt>
                <c:pt idx="110">
                  <c:v>11.75</c:v>
                </c:pt>
                <c:pt idx="111">
                  <c:v>11.76</c:v>
                </c:pt>
                <c:pt idx="112">
                  <c:v>11.77</c:v>
                </c:pt>
                <c:pt idx="113">
                  <c:v>12.16</c:v>
                </c:pt>
                <c:pt idx="114">
                  <c:v>12.17</c:v>
                </c:pt>
                <c:pt idx="115">
                  <c:v>12.18</c:v>
                </c:pt>
                <c:pt idx="116">
                  <c:v>12.19</c:v>
                </c:pt>
                <c:pt idx="117">
                  <c:v>12.58</c:v>
                </c:pt>
                <c:pt idx="118">
                  <c:v>12.59</c:v>
                </c:pt>
                <c:pt idx="119">
                  <c:v>12.6</c:v>
                </c:pt>
                <c:pt idx="120">
                  <c:v>12.61</c:v>
                </c:pt>
                <c:pt idx="121">
                  <c:v>13</c:v>
                </c:pt>
                <c:pt idx="122">
                  <c:v>13.01</c:v>
                </c:pt>
                <c:pt idx="123">
                  <c:v>13.02</c:v>
                </c:pt>
                <c:pt idx="124">
                  <c:v>13.03</c:v>
                </c:pt>
                <c:pt idx="125">
                  <c:v>13.42</c:v>
                </c:pt>
                <c:pt idx="126">
                  <c:v>13.43</c:v>
                </c:pt>
                <c:pt idx="127">
                  <c:v>13.44</c:v>
                </c:pt>
                <c:pt idx="128">
                  <c:v>13.450000000000005</c:v>
                </c:pt>
                <c:pt idx="129">
                  <c:v>13.84</c:v>
                </c:pt>
                <c:pt idx="130">
                  <c:v>13.850000000000005</c:v>
                </c:pt>
                <c:pt idx="131">
                  <c:v>13.860000000000005</c:v>
                </c:pt>
                <c:pt idx="132">
                  <c:v>13.870000000000005</c:v>
                </c:pt>
                <c:pt idx="133">
                  <c:v>14.26</c:v>
                </c:pt>
                <c:pt idx="134">
                  <c:v>14.27</c:v>
                </c:pt>
                <c:pt idx="135">
                  <c:v>14.28</c:v>
                </c:pt>
                <c:pt idx="136">
                  <c:v>14.29</c:v>
                </c:pt>
                <c:pt idx="137">
                  <c:v>14.68</c:v>
                </c:pt>
                <c:pt idx="138">
                  <c:v>14.69</c:v>
                </c:pt>
                <c:pt idx="139">
                  <c:v>14.7</c:v>
                </c:pt>
                <c:pt idx="140">
                  <c:v>14.709999999999999</c:v>
                </c:pt>
                <c:pt idx="141">
                  <c:v>15.1</c:v>
                </c:pt>
                <c:pt idx="142">
                  <c:v>15.11</c:v>
                </c:pt>
                <c:pt idx="143">
                  <c:v>15.12</c:v>
                </c:pt>
                <c:pt idx="144">
                  <c:v>15.129999999999999</c:v>
                </c:pt>
                <c:pt idx="145">
                  <c:v>15.52</c:v>
                </c:pt>
                <c:pt idx="146">
                  <c:v>15.53</c:v>
                </c:pt>
                <c:pt idx="147">
                  <c:v>15.54</c:v>
                </c:pt>
                <c:pt idx="148">
                  <c:v>15.55</c:v>
                </c:pt>
                <c:pt idx="149">
                  <c:v>15.94</c:v>
                </c:pt>
                <c:pt idx="150">
                  <c:v>15.950000000000005</c:v>
                </c:pt>
                <c:pt idx="151">
                  <c:v>15.96</c:v>
                </c:pt>
                <c:pt idx="152">
                  <c:v>15.97</c:v>
                </c:pt>
                <c:pt idx="153">
                  <c:v>16.36</c:v>
                </c:pt>
                <c:pt idx="154">
                  <c:v>16.37</c:v>
                </c:pt>
                <c:pt idx="155">
                  <c:v>16.38</c:v>
                </c:pt>
                <c:pt idx="156">
                  <c:v>16.39</c:v>
                </c:pt>
                <c:pt idx="157">
                  <c:v>16.77999999999999</c:v>
                </c:pt>
                <c:pt idx="158">
                  <c:v>16.79</c:v>
                </c:pt>
                <c:pt idx="159">
                  <c:v>16.8</c:v>
                </c:pt>
                <c:pt idx="160">
                  <c:v>16.809999999999999</c:v>
                </c:pt>
                <c:pt idx="161">
                  <c:v>17.2</c:v>
                </c:pt>
                <c:pt idx="162">
                  <c:v>17.21</c:v>
                </c:pt>
                <c:pt idx="163">
                  <c:v>17.22</c:v>
                </c:pt>
                <c:pt idx="164">
                  <c:v>17.23</c:v>
                </c:pt>
                <c:pt idx="165">
                  <c:v>17.62</c:v>
                </c:pt>
                <c:pt idx="166">
                  <c:v>17.63000000000001</c:v>
                </c:pt>
                <c:pt idx="167">
                  <c:v>17.64</c:v>
                </c:pt>
                <c:pt idx="168">
                  <c:v>17.649999999999999</c:v>
                </c:pt>
                <c:pt idx="169">
                  <c:v>18.04</c:v>
                </c:pt>
                <c:pt idx="170">
                  <c:v>18.05</c:v>
                </c:pt>
                <c:pt idx="171">
                  <c:v>18.059999999999999</c:v>
                </c:pt>
                <c:pt idx="172">
                  <c:v>18.07</c:v>
                </c:pt>
                <c:pt idx="173">
                  <c:v>18.45999999999999</c:v>
                </c:pt>
                <c:pt idx="174">
                  <c:v>18.47</c:v>
                </c:pt>
                <c:pt idx="175">
                  <c:v>18.47999999999999</c:v>
                </c:pt>
                <c:pt idx="176">
                  <c:v>18.489999999999981</c:v>
                </c:pt>
                <c:pt idx="177">
                  <c:v>18.88</c:v>
                </c:pt>
                <c:pt idx="178">
                  <c:v>18.89</c:v>
                </c:pt>
                <c:pt idx="179">
                  <c:v>18.899999999999999</c:v>
                </c:pt>
                <c:pt idx="180">
                  <c:v>18.91</c:v>
                </c:pt>
                <c:pt idx="181">
                  <c:v>19.3</c:v>
                </c:pt>
                <c:pt idx="182">
                  <c:v>19.309999999999999</c:v>
                </c:pt>
                <c:pt idx="183">
                  <c:v>19.32</c:v>
                </c:pt>
                <c:pt idx="184">
                  <c:v>19.329999999999988</c:v>
                </c:pt>
                <c:pt idx="185">
                  <c:v>19.72</c:v>
                </c:pt>
                <c:pt idx="186">
                  <c:v>19.73</c:v>
                </c:pt>
                <c:pt idx="187">
                  <c:v>19.739999999999988</c:v>
                </c:pt>
                <c:pt idx="188">
                  <c:v>19.75</c:v>
                </c:pt>
              </c:numCache>
            </c:numRef>
          </c:xVal>
          <c:yVal>
            <c:numRef>
              <c:f>Sheet1!$CG$4:$CG$192</c:f>
              <c:numCache>
                <c:formatCode>General</c:formatCode>
                <c:ptCount val="189"/>
                <c:pt idx="0">
                  <c:v>-100.001525902189</c:v>
                </c:pt>
                <c:pt idx="1">
                  <c:v>5.0904097047379304</c:v>
                </c:pt>
                <c:pt idx="2">
                  <c:v>5.2368963149462102</c:v>
                </c:pt>
                <c:pt idx="3">
                  <c:v>5.3772793163958204</c:v>
                </c:pt>
                <c:pt idx="4">
                  <c:v>5.5054551003280698</c:v>
                </c:pt>
                <c:pt idx="5">
                  <c:v>8.8776989394979875</c:v>
                </c:pt>
                <c:pt idx="6">
                  <c:v>8.8746471351186464</c:v>
                </c:pt>
                <c:pt idx="7">
                  <c:v>8.9997711146715442</c:v>
                </c:pt>
                <c:pt idx="8">
                  <c:v>8.9845120927748496</c:v>
                </c:pt>
                <c:pt idx="9">
                  <c:v>10.257114518959305</c:v>
                </c:pt>
                <c:pt idx="10">
                  <c:v>10.418860151064299</c:v>
                </c:pt>
                <c:pt idx="11">
                  <c:v>10.3608758678568</c:v>
                </c:pt>
                <c:pt idx="12">
                  <c:v>10.3669794766155</c:v>
                </c:pt>
                <c:pt idx="13">
                  <c:v>11.120775158312298</c:v>
                </c:pt>
                <c:pt idx="14">
                  <c:v>11.178759441519798</c:v>
                </c:pt>
                <c:pt idx="15">
                  <c:v>11.071946288242906</c:v>
                </c:pt>
                <c:pt idx="16">
                  <c:v>11.172655832761105</c:v>
                </c:pt>
                <c:pt idx="17">
                  <c:v>11.660944533455405</c:v>
                </c:pt>
                <c:pt idx="18">
                  <c:v>11.721980621042098</c:v>
                </c:pt>
                <c:pt idx="19">
                  <c:v>11.6121156633859</c:v>
                </c:pt>
                <c:pt idx="20">
                  <c:v>11.7036697947661</c:v>
                </c:pt>
                <c:pt idx="21">
                  <c:v>11.972228580148</c:v>
                </c:pt>
                <c:pt idx="22">
                  <c:v>12.0576791027695</c:v>
                </c:pt>
                <c:pt idx="23">
                  <c:v>12.036316472114098</c:v>
                </c:pt>
                <c:pt idx="24">
                  <c:v>12.018005645838098</c:v>
                </c:pt>
                <c:pt idx="25">
                  <c:v>12.289616235599306</c:v>
                </c:pt>
                <c:pt idx="26">
                  <c:v>12.356755931944708</c:v>
                </c:pt>
                <c:pt idx="27">
                  <c:v>12.298771648737295</c:v>
                </c:pt>
                <c:pt idx="28">
                  <c:v>12.265201800564499</c:v>
                </c:pt>
                <c:pt idx="29">
                  <c:v>12.381170366979401</c:v>
                </c:pt>
                <c:pt idx="30">
                  <c:v>12.5185015640497</c:v>
                </c:pt>
                <c:pt idx="31">
                  <c:v>12.472724498359606</c:v>
                </c:pt>
                <c:pt idx="32">
                  <c:v>12.491035324635599</c:v>
                </c:pt>
                <c:pt idx="33">
                  <c:v>12.6466773479819</c:v>
                </c:pt>
                <c:pt idx="34">
                  <c:v>12.710765239948104</c:v>
                </c:pt>
                <c:pt idx="35">
                  <c:v>12.6375219348439</c:v>
                </c:pt>
                <c:pt idx="36">
                  <c:v>12.701609826810101</c:v>
                </c:pt>
                <c:pt idx="37">
                  <c:v>12.768749523155499</c:v>
                </c:pt>
                <c:pt idx="38">
                  <c:v>12.799267566948902</c:v>
                </c:pt>
                <c:pt idx="39">
                  <c:v>12.753490501258804</c:v>
                </c:pt>
                <c:pt idx="40">
                  <c:v>12.8419928282597</c:v>
                </c:pt>
                <c:pt idx="41">
                  <c:v>12.9396505683985</c:v>
                </c:pt>
                <c:pt idx="42">
                  <c:v>12.875562676432406</c:v>
                </c:pt>
                <c:pt idx="43">
                  <c:v>12.832837415121606</c:v>
                </c:pt>
                <c:pt idx="44">
                  <c:v>12.823682001983608</c:v>
                </c:pt>
                <c:pt idx="45">
                  <c:v>12.915236133363805</c:v>
                </c:pt>
                <c:pt idx="46">
                  <c:v>12.9701686121919</c:v>
                </c:pt>
                <c:pt idx="47">
                  <c:v>12.967116807812605</c:v>
                </c:pt>
                <c:pt idx="48">
                  <c:v>12.915236133363805</c:v>
                </c:pt>
                <c:pt idx="49">
                  <c:v>13.0647745479514</c:v>
                </c:pt>
                <c:pt idx="50">
                  <c:v>12.985427634088611</c:v>
                </c:pt>
                <c:pt idx="51">
                  <c:v>13.015945677882007</c:v>
                </c:pt>
                <c:pt idx="52">
                  <c:v>13.037308308537398</c:v>
                </c:pt>
                <c:pt idx="53">
                  <c:v>13.00068665598531</c:v>
                </c:pt>
                <c:pt idx="54">
                  <c:v>13.061722743572098</c:v>
                </c:pt>
                <c:pt idx="55">
                  <c:v>13.037308308537398</c:v>
                </c:pt>
                <c:pt idx="56">
                  <c:v>13.0739299610894</c:v>
                </c:pt>
                <c:pt idx="57">
                  <c:v>13.052567330434105</c:v>
                </c:pt>
                <c:pt idx="58">
                  <c:v>13.116655222400206</c:v>
                </c:pt>
                <c:pt idx="59">
                  <c:v>13.058670939192801</c:v>
                </c:pt>
                <c:pt idx="60">
                  <c:v>13.095292591744805</c:v>
                </c:pt>
                <c:pt idx="61">
                  <c:v>13.138017853055601</c:v>
                </c:pt>
                <c:pt idx="62">
                  <c:v>13.162432288090308</c:v>
                </c:pt>
                <c:pt idx="63">
                  <c:v>13.14412146181429</c:v>
                </c:pt>
                <c:pt idx="64">
                  <c:v>13.183794918745708</c:v>
                </c:pt>
                <c:pt idx="65">
                  <c:v>13.156328679331601</c:v>
                </c:pt>
                <c:pt idx="66">
                  <c:v>13.138017853055601</c:v>
                </c:pt>
                <c:pt idx="67">
                  <c:v>13.223468375677101</c:v>
                </c:pt>
                <c:pt idx="68">
                  <c:v>13.147173266193589</c:v>
                </c:pt>
                <c:pt idx="69">
                  <c:v>13.211261158159694</c:v>
                </c:pt>
                <c:pt idx="70">
                  <c:v>13.186846723125004</c:v>
                </c:pt>
                <c:pt idx="71">
                  <c:v>13.153276874952304</c:v>
                </c:pt>
                <c:pt idx="72">
                  <c:v>13.150225070572898</c:v>
                </c:pt>
                <c:pt idx="73">
                  <c:v>13.14412146181429</c:v>
                </c:pt>
                <c:pt idx="74">
                  <c:v>13.217364766918395</c:v>
                </c:pt>
                <c:pt idx="75">
                  <c:v>13.208209353780401</c:v>
                </c:pt>
                <c:pt idx="76">
                  <c:v>13.2692454413672</c:v>
                </c:pt>
                <c:pt idx="77">
                  <c:v>13.186846723125004</c:v>
                </c:pt>
                <c:pt idx="78">
                  <c:v>13.305867093919208</c:v>
                </c:pt>
                <c:pt idx="79">
                  <c:v>13.2692454413672</c:v>
                </c:pt>
                <c:pt idx="80">
                  <c:v>13.290608072022499</c:v>
                </c:pt>
                <c:pt idx="81">
                  <c:v>13.315022507057305</c:v>
                </c:pt>
                <c:pt idx="82">
                  <c:v>13.324177920195298</c:v>
                </c:pt>
                <c:pt idx="83">
                  <c:v>13.373006790264705</c:v>
                </c:pt>
                <c:pt idx="84">
                  <c:v>13.3333333333333</c:v>
                </c:pt>
                <c:pt idx="85">
                  <c:v>13.302815289539906</c:v>
                </c:pt>
                <c:pt idx="86">
                  <c:v>13.2631418326085</c:v>
                </c:pt>
                <c:pt idx="87">
                  <c:v>13.369954985885405</c:v>
                </c:pt>
                <c:pt idx="88">
                  <c:v>13.354695963988705</c:v>
                </c:pt>
                <c:pt idx="89">
                  <c:v>13.4004730296788</c:v>
                </c:pt>
                <c:pt idx="90">
                  <c:v>13.3974212252994</c:v>
                </c:pt>
                <c:pt idx="91">
                  <c:v>13.4004730296788</c:v>
                </c:pt>
                <c:pt idx="92">
                  <c:v>13.373006790264705</c:v>
                </c:pt>
                <c:pt idx="93">
                  <c:v>-100.001525902189</c:v>
                </c:pt>
                <c:pt idx="94">
                  <c:v>-100.001525902189</c:v>
                </c:pt>
                <c:pt idx="95">
                  <c:v>-100.001525902189</c:v>
                </c:pt>
                <c:pt idx="96">
                  <c:v>-100.001525902189</c:v>
                </c:pt>
                <c:pt idx="97">
                  <c:v>-88.099488822766418</c:v>
                </c:pt>
                <c:pt idx="98">
                  <c:v>-87.220569161516693</c:v>
                </c:pt>
                <c:pt idx="99">
                  <c:v>-86.271457999542193</c:v>
                </c:pt>
                <c:pt idx="100">
                  <c:v>-85.554283970397549</c:v>
                </c:pt>
                <c:pt idx="101">
                  <c:v>-64.859998474097779</c:v>
                </c:pt>
                <c:pt idx="102">
                  <c:v>-64.481574731059681</c:v>
                </c:pt>
                <c:pt idx="103">
                  <c:v>-64.093995574883579</c:v>
                </c:pt>
                <c:pt idx="104">
                  <c:v>-63.904783703364565</c:v>
                </c:pt>
                <c:pt idx="105">
                  <c:v>-53.467612726024313</c:v>
                </c:pt>
                <c:pt idx="106">
                  <c:v>-53.275349050125939</c:v>
                </c:pt>
                <c:pt idx="107">
                  <c:v>-52.957961394674577</c:v>
                </c:pt>
                <c:pt idx="108">
                  <c:v>-52.814526588845673</c:v>
                </c:pt>
                <c:pt idx="109">
                  <c:v>-46.637674525062877</c:v>
                </c:pt>
                <c:pt idx="110">
                  <c:v>-46.491187914854713</c:v>
                </c:pt>
                <c:pt idx="111">
                  <c:v>-46.332494087129</c:v>
                </c:pt>
                <c:pt idx="112">
                  <c:v>-46.231784542610797</c:v>
                </c:pt>
                <c:pt idx="113">
                  <c:v>-42.078278782330102</c:v>
                </c:pt>
                <c:pt idx="114">
                  <c:v>-41.965362020294499</c:v>
                </c:pt>
                <c:pt idx="115">
                  <c:v>-41.834134431982896</c:v>
                </c:pt>
                <c:pt idx="116">
                  <c:v>-41.7578393224994</c:v>
                </c:pt>
                <c:pt idx="117">
                  <c:v>-38.791485465781577</c:v>
                </c:pt>
                <c:pt idx="118">
                  <c:v>-38.883039597161797</c:v>
                </c:pt>
                <c:pt idx="119">
                  <c:v>-38.828107118333712</c:v>
                </c:pt>
                <c:pt idx="120">
                  <c:v>-38.608377203021313</c:v>
                </c:pt>
                <c:pt idx="121">
                  <c:v>-36.649118791485513</c:v>
                </c:pt>
                <c:pt idx="122">
                  <c:v>-36.530098420691196</c:v>
                </c:pt>
                <c:pt idx="123">
                  <c:v>-36.542305638208603</c:v>
                </c:pt>
                <c:pt idx="124">
                  <c:v>-36.441596093690357</c:v>
                </c:pt>
                <c:pt idx="125">
                  <c:v>-34.869916838330724</c:v>
                </c:pt>
                <c:pt idx="126">
                  <c:v>-34.876020447089296</c:v>
                </c:pt>
                <c:pt idx="127">
                  <c:v>-34.8058289463645</c:v>
                </c:pt>
                <c:pt idx="128">
                  <c:v>-34.839398794537303</c:v>
                </c:pt>
                <c:pt idx="129">
                  <c:v>-33.621728847180925</c:v>
                </c:pt>
                <c:pt idx="130">
                  <c:v>-33.582055390249501</c:v>
                </c:pt>
                <c:pt idx="131">
                  <c:v>-33.630884260318894</c:v>
                </c:pt>
                <c:pt idx="132">
                  <c:v>-33.621728847180925</c:v>
                </c:pt>
                <c:pt idx="133">
                  <c:v>-32.681773098344394</c:v>
                </c:pt>
                <c:pt idx="134">
                  <c:v>-32.632944228275022</c:v>
                </c:pt>
                <c:pt idx="135">
                  <c:v>-32.751964599069169</c:v>
                </c:pt>
                <c:pt idx="136">
                  <c:v>-32.642099641413004</c:v>
                </c:pt>
                <c:pt idx="137">
                  <c:v>-32.077515831235203</c:v>
                </c:pt>
                <c:pt idx="138">
                  <c:v>-32.065308613717903</c:v>
                </c:pt>
                <c:pt idx="139">
                  <c:v>-31.982909895475686</c:v>
                </c:pt>
                <c:pt idx="140">
                  <c:v>-31.915770199130186</c:v>
                </c:pt>
                <c:pt idx="141">
                  <c:v>-31.39696345464262</c:v>
                </c:pt>
                <c:pt idx="142">
                  <c:v>-31.528191042954102</c:v>
                </c:pt>
                <c:pt idx="143">
                  <c:v>-31.461051346608713</c:v>
                </c:pt>
                <c:pt idx="144">
                  <c:v>-31.461051346608713</c:v>
                </c:pt>
                <c:pt idx="145">
                  <c:v>-31.058213168535893</c:v>
                </c:pt>
                <c:pt idx="146">
                  <c:v>-31.0734721904326</c:v>
                </c:pt>
                <c:pt idx="147">
                  <c:v>-31.036850537880511</c:v>
                </c:pt>
                <c:pt idx="148">
                  <c:v>-31.030746929121779</c:v>
                </c:pt>
                <c:pt idx="149">
                  <c:v>-30.722514686808591</c:v>
                </c:pt>
                <c:pt idx="150">
                  <c:v>-30.637064164187116</c:v>
                </c:pt>
                <c:pt idx="151">
                  <c:v>-30.624856946669713</c:v>
                </c:pt>
                <c:pt idx="152">
                  <c:v>-30.685893034256498</c:v>
                </c:pt>
                <c:pt idx="153">
                  <c:v>-30.368505378805189</c:v>
                </c:pt>
                <c:pt idx="154">
                  <c:v>-30.518043793392803</c:v>
                </c:pt>
                <c:pt idx="155">
                  <c:v>-30.411230640116003</c:v>
                </c:pt>
                <c:pt idx="156">
                  <c:v>-30.39902342259861</c:v>
                </c:pt>
                <c:pt idx="157">
                  <c:v>-30.20675974670019</c:v>
                </c:pt>
                <c:pt idx="158">
                  <c:v>-30.2800030518044</c:v>
                </c:pt>
                <c:pt idx="159">
                  <c:v>-30.228122377355582</c:v>
                </c:pt>
                <c:pt idx="160">
                  <c:v>-30.1762417029068</c:v>
                </c:pt>
                <c:pt idx="161">
                  <c:v>-30.1792935072862</c:v>
                </c:pt>
                <c:pt idx="162">
                  <c:v>-30.066376745250601</c:v>
                </c:pt>
                <c:pt idx="163">
                  <c:v>-30.087739375905972</c:v>
                </c:pt>
                <c:pt idx="164">
                  <c:v>-30.063324940871279</c:v>
                </c:pt>
                <c:pt idx="165">
                  <c:v>-29.974822613870501</c:v>
                </c:pt>
                <c:pt idx="166">
                  <c:v>-29.919890135042301</c:v>
                </c:pt>
                <c:pt idx="167">
                  <c:v>-29.974822613870501</c:v>
                </c:pt>
                <c:pt idx="168">
                  <c:v>-29.883268482490301</c:v>
                </c:pt>
                <c:pt idx="169">
                  <c:v>-29.82223239490348</c:v>
                </c:pt>
                <c:pt idx="170">
                  <c:v>-29.82223239490348</c:v>
                </c:pt>
                <c:pt idx="171">
                  <c:v>-29.852750438696901</c:v>
                </c:pt>
                <c:pt idx="172">
                  <c:v>-29.88632028686958</c:v>
                </c:pt>
                <c:pt idx="173">
                  <c:v>-29.709315632867888</c:v>
                </c:pt>
                <c:pt idx="174">
                  <c:v>-29.712367437247302</c:v>
                </c:pt>
                <c:pt idx="175">
                  <c:v>-29.715419241626584</c:v>
                </c:pt>
                <c:pt idx="176">
                  <c:v>-29.654383154039813</c:v>
                </c:pt>
                <c:pt idx="177">
                  <c:v>-29.642175936522502</c:v>
                </c:pt>
                <c:pt idx="178">
                  <c:v>-29.636072327763799</c:v>
                </c:pt>
                <c:pt idx="179">
                  <c:v>-29.599450675211699</c:v>
                </c:pt>
                <c:pt idx="180">
                  <c:v>-29.724574654764599</c:v>
                </c:pt>
                <c:pt idx="181">
                  <c:v>-29.559777218280299</c:v>
                </c:pt>
                <c:pt idx="182">
                  <c:v>-29.501792935072888</c:v>
                </c:pt>
                <c:pt idx="183">
                  <c:v>-29.553673609521589</c:v>
                </c:pt>
                <c:pt idx="184">
                  <c:v>-29.489585717555499</c:v>
                </c:pt>
                <c:pt idx="185">
                  <c:v>-29.489585717555499</c:v>
                </c:pt>
                <c:pt idx="186">
                  <c:v>-29.495689326314189</c:v>
                </c:pt>
                <c:pt idx="187">
                  <c:v>-29.462119478141478</c:v>
                </c:pt>
                <c:pt idx="188">
                  <c:v>-29.480430304417489</c:v>
                </c:pt>
              </c:numCache>
            </c:numRef>
          </c:yVal>
          <c:smooth val="1"/>
        </c:ser>
        <c:axId val="98615296"/>
        <c:axId val="98616832"/>
      </c:scatterChart>
      <c:valAx>
        <c:axId val="98615296"/>
        <c:scaling>
          <c:orientation val="minMax"/>
          <c:max val="20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aseline="0"/>
            </a:pPr>
            <a:endParaRPr lang="en-US"/>
          </a:p>
        </c:txPr>
        <c:crossAx val="98616832"/>
        <c:crosses val="autoZero"/>
        <c:crossBetween val="midCat"/>
      </c:valAx>
      <c:valAx>
        <c:axId val="986168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8615296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ayout>
        <c:manualLayout>
          <c:xMode val="edge"/>
          <c:yMode val="edge"/>
          <c:x val="0.20629649742058129"/>
          <c:y val="0.49956146106736715"/>
          <c:w val="0.32568512987600717"/>
          <c:h val="0.41555993000874891"/>
        </c:manualLayout>
      </c:layout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v>700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185837528505659"/>
                  <c:y val="0.10579524615524522"/>
                </c:manualLayout>
              </c:layout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Sheet1!$E$2020:$E$2024</c:f>
                <c:numCache>
                  <c:formatCode>General</c:formatCode>
                  <c:ptCount val="5"/>
                  <c:pt idx="0">
                    <c:v>0.20800339065746556</c:v>
                  </c:pt>
                  <c:pt idx="1">
                    <c:v>0.28059494770096982</c:v>
                  </c:pt>
                  <c:pt idx="2">
                    <c:v>0.44274113719306429</c:v>
                  </c:pt>
                  <c:pt idx="3">
                    <c:v>1.4237818828888198</c:v>
                  </c:pt>
                  <c:pt idx="4">
                    <c:v>3.5335568988531483</c:v>
                  </c:pt>
                </c:numCache>
              </c:numRef>
            </c:plus>
            <c:minus>
              <c:numRef>
                <c:f>Sheet1!$E$2020:$E$2024</c:f>
                <c:numCache>
                  <c:formatCode>General</c:formatCode>
                  <c:ptCount val="5"/>
                  <c:pt idx="0">
                    <c:v>0.20800339065746556</c:v>
                  </c:pt>
                  <c:pt idx="1">
                    <c:v>0.28059494770096982</c:v>
                  </c:pt>
                  <c:pt idx="2">
                    <c:v>0.44274113719306429</c:v>
                  </c:pt>
                  <c:pt idx="3">
                    <c:v>1.4237818828888198</c:v>
                  </c:pt>
                  <c:pt idx="4">
                    <c:v>3.5335568988531483</c:v>
                  </c:pt>
                </c:numCache>
              </c:numRef>
            </c:minus>
          </c:errBars>
          <c:xVal>
            <c:numRef>
              <c:f>Sheet1!$B$2020:$B$2024</c:f>
              <c:numCache>
                <c:formatCode>General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0.30000000000000032</c:v>
                </c:pt>
                <c:pt idx="3">
                  <c:v>0.60000000000000064</c:v>
                </c:pt>
                <c:pt idx="4">
                  <c:v>1.2</c:v>
                </c:pt>
              </c:numCache>
            </c:numRef>
          </c:xVal>
          <c:yVal>
            <c:numRef>
              <c:f>Sheet1!$C$2020:$C$2024</c:f>
              <c:numCache>
                <c:formatCode>General</c:formatCode>
                <c:ptCount val="5"/>
                <c:pt idx="0">
                  <c:v>-2.1995083102531763</c:v>
                </c:pt>
                <c:pt idx="1">
                  <c:v>1.47315177578177</c:v>
                </c:pt>
                <c:pt idx="2">
                  <c:v>8.9430863356575667</c:v>
                </c:pt>
                <c:pt idx="3">
                  <c:v>16.295973450723189</c:v>
                </c:pt>
                <c:pt idx="4">
                  <c:v>32.456298968401789</c:v>
                </c:pt>
              </c:numCache>
            </c:numRef>
          </c:yVal>
        </c:ser>
        <c:ser>
          <c:idx val="1"/>
          <c:order val="1"/>
          <c:tx>
            <c:v>960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8.8787364476967071E-2"/>
                  <c:y val="0.13483833137879073"/>
                </c:manualLayout>
              </c:layout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Sheet1!$I$2020:$I$2024</c:f>
                <c:numCache>
                  <c:formatCode>General</c:formatCode>
                  <c:ptCount val="5"/>
                  <c:pt idx="0">
                    <c:v>1.1051141701761367</c:v>
                  </c:pt>
                  <c:pt idx="1">
                    <c:v>0.98611389951621498</c:v>
                  </c:pt>
                  <c:pt idx="2">
                    <c:v>1.0819006910886659</c:v>
                  </c:pt>
                  <c:pt idx="3">
                    <c:v>0.30503357485402238</c:v>
                  </c:pt>
                  <c:pt idx="4">
                    <c:v>2.4191445114189807</c:v>
                  </c:pt>
                </c:numCache>
              </c:numRef>
            </c:plus>
            <c:minus>
              <c:numRef>
                <c:f>Sheet1!$I$2020:$I$2024</c:f>
                <c:numCache>
                  <c:formatCode>General</c:formatCode>
                  <c:ptCount val="5"/>
                  <c:pt idx="0">
                    <c:v>1.1051141701761367</c:v>
                  </c:pt>
                  <c:pt idx="1">
                    <c:v>0.98611389951621498</c:v>
                  </c:pt>
                  <c:pt idx="2">
                    <c:v>1.0819006910886659</c:v>
                  </c:pt>
                  <c:pt idx="3">
                    <c:v>0.30503357485402238</c:v>
                  </c:pt>
                  <c:pt idx="4">
                    <c:v>2.4191445114189807</c:v>
                  </c:pt>
                </c:numCache>
              </c:numRef>
            </c:minus>
          </c:errBars>
          <c:xVal>
            <c:numRef>
              <c:f>Sheet1!$B$2020:$B$2024</c:f>
              <c:numCache>
                <c:formatCode>General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0.30000000000000032</c:v>
                </c:pt>
                <c:pt idx="3">
                  <c:v>0.60000000000000064</c:v>
                </c:pt>
                <c:pt idx="4">
                  <c:v>1.2</c:v>
                </c:pt>
              </c:numCache>
            </c:numRef>
          </c:xVal>
          <c:yVal>
            <c:numRef>
              <c:f>Sheet1!$D$2020:$D$2024</c:f>
              <c:numCache>
                <c:formatCode>General</c:formatCode>
                <c:ptCount val="5"/>
                <c:pt idx="0">
                  <c:v>-65.168813462822783</c:v>
                </c:pt>
                <c:pt idx="1">
                  <c:v>-60.79346427145709</c:v>
                </c:pt>
                <c:pt idx="2">
                  <c:v>-55.316451860146238</c:v>
                </c:pt>
                <c:pt idx="3">
                  <c:v>-46.096536613200712</c:v>
                </c:pt>
                <c:pt idx="4">
                  <c:v>-36.33891292717847</c:v>
                </c:pt>
              </c:numCache>
            </c:numRef>
          </c:yVal>
        </c:ser>
        <c:axId val="98764288"/>
        <c:axId val="98766208"/>
      </c:scatterChart>
      <c:valAx>
        <c:axId val="98764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/>
                  <a:t>HMTD</a:t>
                </a:r>
                <a:r>
                  <a:rPr lang="en-US" dirty="0"/>
                  <a:t> </a:t>
                </a:r>
                <a:r>
                  <a:rPr lang="en-US" b="1" dirty="0"/>
                  <a:t>Concentration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b="0" dirty="0" err="1"/>
                  <a:t>mM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8766208"/>
        <c:crosses val="autoZero"/>
        <c:crossBetween val="midCat"/>
      </c:valAx>
      <c:valAx>
        <c:axId val="987662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(µA)</a:t>
                </a:r>
              </a:p>
            </c:rich>
          </c:tx>
          <c:layout/>
        </c:title>
        <c:numFmt formatCode="General" sourceLinked="1"/>
        <c:tickLblPos val="nextTo"/>
        <c:crossAx val="98764288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2207779355449506"/>
          <c:y val="0.40840095250623426"/>
          <c:w val="0.13147411901381167"/>
          <c:h val="0.14351523044470418"/>
        </c:manualLayout>
      </c:layout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02585532071649"/>
          <c:y val="2.091352541514788E-2"/>
          <c:w val="0.69381222084081551"/>
          <c:h val="0.8854390588137967"/>
        </c:manualLayout>
      </c:layout>
      <c:scatterChart>
        <c:scatterStyle val="lineMarker"/>
        <c:ser>
          <c:idx val="0"/>
          <c:order val="0"/>
          <c:tx>
            <c:v>700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9.7618839311752706E-2"/>
                  <c:y val="0.1187109100403828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000" baseline="0" dirty="0">
                        <a:latin typeface="+mn-lt"/>
                        <a:cs typeface="Times New Roman" pitchFamily="18" charset="0"/>
                      </a:rPr>
                      <a:t>y = 5.9181x - 0.2711
R² = 0.9938</a:t>
                    </a:r>
                    <a:endParaRPr lang="en-US" sz="1000" dirty="0">
                      <a:latin typeface="+mn-lt"/>
                      <a:cs typeface="Times New Roman" pitchFamily="18" charset="0"/>
                    </a:endParaRPr>
                  </a:p>
                </c:rich>
              </c:tx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Sheet1!$R$2016:$R$2022</c:f>
                <c:numCache>
                  <c:formatCode>General</c:formatCode>
                  <c:ptCount val="7"/>
                  <c:pt idx="0">
                    <c:v>2.1561082808890645E-3</c:v>
                  </c:pt>
                  <c:pt idx="1">
                    <c:v>0.31638443915134645</c:v>
                  </c:pt>
                  <c:pt idx="2">
                    <c:v>1.2020360775177257</c:v>
                  </c:pt>
                  <c:pt idx="3">
                    <c:v>1.2503897365437584</c:v>
                  </c:pt>
                  <c:pt idx="4">
                    <c:v>2.7032185818094776</c:v>
                  </c:pt>
                  <c:pt idx="5">
                    <c:v>3.2557172206872362</c:v>
                  </c:pt>
                  <c:pt idx="6">
                    <c:v>3.1254878979792617</c:v>
                  </c:pt>
                </c:numCache>
              </c:numRef>
            </c:plus>
            <c:minus>
              <c:numRef>
                <c:f>Sheet1!$R$2016:$R$2022</c:f>
                <c:numCache>
                  <c:formatCode>General</c:formatCode>
                  <c:ptCount val="7"/>
                  <c:pt idx="0">
                    <c:v>2.1561082808890645E-3</c:v>
                  </c:pt>
                  <c:pt idx="1">
                    <c:v>0.31638443915134645</c:v>
                  </c:pt>
                  <c:pt idx="2">
                    <c:v>1.2020360775177257</c:v>
                  </c:pt>
                  <c:pt idx="3">
                    <c:v>1.2503897365437584</c:v>
                  </c:pt>
                  <c:pt idx="4">
                    <c:v>2.7032185818094776</c:v>
                  </c:pt>
                  <c:pt idx="5">
                    <c:v>3.2557172206872362</c:v>
                  </c:pt>
                  <c:pt idx="6">
                    <c:v>3.1254878979792617</c:v>
                  </c:pt>
                </c:numCache>
              </c:numRef>
            </c:minus>
          </c:errBars>
          <c:xVal>
            <c:numRef>
              <c:f>Sheet1!$O$2016:$O$2022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xVal>
          <c:yVal>
            <c:numRef>
              <c:f>Sheet1!$P$2016:$P$2022</c:f>
              <c:numCache>
                <c:formatCode>General</c:formatCode>
                <c:ptCount val="7"/>
                <c:pt idx="0">
                  <c:v>-0.18914268020608921</c:v>
                </c:pt>
                <c:pt idx="1">
                  <c:v>2.3765089033042393</c:v>
                </c:pt>
                <c:pt idx="2">
                  <c:v>5.0279380711124073</c:v>
                </c:pt>
                <c:pt idx="3">
                  <c:v>9.3711385362608048</c:v>
                </c:pt>
                <c:pt idx="4">
                  <c:v>11.43200098469727</c:v>
                </c:pt>
                <c:pt idx="5">
                  <c:v>18.456367531603487</c:v>
                </c:pt>
                <c:pt idx="6">
                  <c:v>22.644772654690598</c:v>
                </c:pt>
              </c:numCache>
            </c:numRef>
          </c:yVal>
        </c:ser>
        <c:ser>
          <c:idx val="1"/>
          <c:order val="1"/>
          <c:tx>
            <c:v>960 mV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3508633789197436"/>
                  <c:y val="0.1552784280343337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000" baseline="0" dirty="0">
                        <a:latin typeface="+mn-lt"/>
                        <a:cs typeface="Times New Roman" pitchFamily="18" charset="0"/>
                      </a:rPr>
                      <a:t>y = 4.5742x - 43.383
R² = 0.9754</a:t>
                    </a:r>
                    <a:endParaRPr lang="en-US" sz="1000" dirty="0">
                      <a:latin typeface="+mn-lt"/>
                      <a:cs typeface="Times New Roman" pitchFamily="18" charset="0"/>
                    </a:endParaRPr>
                  </a:p>
                </c:rich>
              </c:tx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Sheet1!$S$2016:$S$2022</c:f>
                <c:numCache>
                  <c:formatCode>General</c:formatCode>
                  <c:ptCount val="7"/>
                  <c:pt idx="0">
                    <c:v>1.4256409733430326</c:v>
                  </c:pt>
                  <c:pt idx="1">
                    <c:v>0.46596229271790757</c:v>
                  </c:pt>
                  <c:pt idx="2">
                    <c:v>0.93052067392289295</c:v>
                  </c:pt>
                  <c:pt idx="3">
                    <c:v>1.4588848900754952</c:v>
                  </c:pt>
                  <c:pt idx="4">
                    <c:v>0.57152177493126299</c:v>
                  </c:pt>
                  <c:pt idx="5">
                    <c:v>1.6134837606230341</c:v>
                  </c:pt>
                  <c:pt idx="6">
                    <c:v>2.2218146158331997</c:v>
                  </c:pt>
                </c:numCache>
              </c:numRef>
            </c:plus>
            <c:minus>
              <c:numRef>
                <c:f>Sheet1!$S$2016:$S$2022</c:f>
                <c:numCache>
                  <c:formatCode>General</c:formatCode>
                  <c:ptCount val="7"/>
                  <c:pt idx="0">
                    <c:v>1.4256409733430326</c:v>
                  </c:pt>
                  <c:pt idx="1">
                    <c:v>0.46596229271790757</c:v>
                  </c:pt>
                  <c:pt idx="2">
                    <c:v>0.93052067392289295</c:v>
                  </c:pt>
                  <c:pt idx="3">
                    <c:v>1.4588848900754952</c:v>
                  </c:pt>
                  <c:pt idx="4">
                    <c:v>0.57152177493126299</c:v>
                  </c:pt>
                  <c:pt idx="5">
                    <c:v>1.6134837606230341</c:v>
                  </c:pt>
                  <c:pt idx="6">
                    <c:v>2.2218146158331997</c:v>
                  </c:pt>
                </c:numCache>
              </c:numRef>
            </c:minus>
          </c:errBars>
          <c:xVal>
            <c:numRef>
              <c:f>Sheet1!$O$2016:$O$2022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xVal>
          <c:yVal>
            <c:numRef>
              <c:f>Sheet1!$Q$2016:$Q$2022</c:f>
              <c:numCache>
                <c:formatCode>General</c:formatCode>
                <c:ptCount val="7"/>
                <c:pt idx="0">
                  <c:v>-42.963787335935699</c:v>
                </c:pt>
                <c:pt idx="1">
                  <c:v>-42.096081989780494</c:v>
                </c:pt>
                <c:pt idx="2">
                  <c:v>-39.504415801544575</c:v>
                </c:pt>
                <c:pt idx="3">
                  <c:v>-36.554389487691097</c:v>
                </c:pt>
                <c:pt idx="4">
                  <c:v>-32.743703659347908</c:v>
                </c:pt>
                <c:pt idx="5">
                  <c:v>-28.65635236194279</c:v>
                </c:pt>
                <c:pt idx="6">
                  <c:v>-26.274907185628784</c:v>
                </c:pt>
              </c:numCache>
            </c:numRef>
          </c:yVal>
        </c:ser>
        <c:axId val="98811264"/>
        <c:axId val="98702848"/>
      </c:scatterChart>
      <c:valAx>
        <c:axId val="98811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+mn-lt"/>
                  </a:defRPr>
                </a:pPr>
                <a:r>
                  <a:rPr lang="en-US" sz="1200" b="0" dirty="0">
                    <a:latin typeface="+mn-lt"/>
                    <a:cs typeface="Times New Roman" pitchFamily="18" charset="0"/>
                  </a:rPr>
                  <a:t>H</a:t>
                </a:r>
                <a:r>
                  <a:rPr lang="en-US" sz="1200" b="0" baseline="-25000" dirty="0">
                    <a:latin typeface="+mn-lt"/>
                    <a:cs typeface="Times New Roman" pitchFamily="18" charset="0"/>
                  </a:rPr>
                  <a:t>2</a:t>
                </a:r>
                <a:r>
                  <a:rPr lang="en-US" sz="1200" b="0" dirty="0">
                    <a:latin typeface="+mn-lt"/>
                    <a:cs typeface="Times New Roman" pitchFamily="18" charset="0"/>
                  </a:rPr>
                  <a:t>O</a:t>
                </a:r>
                <a:r>
                  <a:rPr lang="en-US" sz="1200" b="0" baseline="-25000" dirty="0">
                    <a:latin typeface="+mn-lt"/>
                    <a:cs typeface="Times New Roman" pitchFamily="18" charset="0"/>
                  </a:rPr>
                  <a:t>2</a:t>
                </a:r>
                <a:r>
                  <a:rPr lang="en-US" sz="1200" dirty="0">
                    <a:latin typeface="+mn-lt"/>
                    <a:cs typeface="Times New Roman" pitchFamily="18" charset="0"/>
                  </a:rPr>
                  <a:t> </a:t>
                </a:r>
                <a:r>
                  <a:rPr lang="en-US" sz="1200" b="0" dirty="0" smtClean="0">
                    <a:latin typeface="+mn-lt"/>
                    <a:cs typeface="Times New Roman" pitchFamily="18" charset="0"/>
                  </a:rPr>
                  <a:t>Concentration</a:t>
                </a:r>
                <a:r>
                  <a:rPr lang="en-US" sz="1200" dirty="0" smtClean="0">
                    <a:latin typeface="+mn-lt"/>
                    <a:cs typeface="Times New Roman" pitchFamily="18" charset="0"/>
                  </a:rPr>
                  <a:t> </a:t>
                </a:r>
                <a:r>
                  <a:rPr lang="en-US" sz="1200" dirty="0">
                    <a:latin typeface="+mn-lt"/>
                    <a:cs typeface="Times New Roman" pitchFamily="18" charset="0"/>
                  </a:rPr>
                  <a:t>(</a:t>
                </a:r>
                <a:r>
                  <a:rPr lang="en-US" sz="1200" b="0" dirty="0" err="1">
                    <a:latin typeface="+mn-lt"/>
                    <a:cs typeface="Times New Roman" pitchFamily="18" charset="0"/>
                  </a:rPr>
                  <a:t>m</a:t>
                </a:r>
                <a:r>
                  <a:rPr lang="en-US" sz="1200" b="0" baseline="0" dirty="0" err="1">
                    <a:latin typeface="+mn-lt"/>
                    <a:cs typeface="Times New Roman" pitchFamily="18" charset="0"/>
                  </a:rPr>
                  <a:t>M</a:t>
                </a:r>
                <a:r>
                  <a:rPr lang="en-US" sz="1200" baseline="0" dirty="0">
                    <a:latin typeface="+mn-lt"/>
                    <a:cs typeface="Times New Roman" pitchFamily="18" charset="0"/>
                  </a:rPr>
                  <a:t> )</a:t>
                </a:r>
                <a:endParaRPr lang="en-US" sz="1200" dirty="0">
                  <a:latin typeface="+mn-lt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702848"/>
        <c:crosses val="autoZero"/>
        <c:crossBetween val="midCat"/>
      </c:valAx>
      <c:valAx>
        <c:axId val="987028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0">
                    <a:latin typeface="+mn-lt"/>
                  </a:defRPr>
                </a:pPr>
                <a:r>
                  <a:rPr lang="en-US" sz="1200" b="0">
                    <a:latin typeface="+mn-lt"/>
                    <a:cs typeface="Times New Roman" pitchFamily="18" charset="0"/>
                  </a:rPr>
                  <a:t>Current  (µA)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81126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0.73264</cdr:x>
      <cdr:y>0.36688</cdr:y>
    </cdr:from>
    <cdr:to>
      <cdr:x>0.97064</cdr:x>
      <cdr:y>0.4459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19550" y="1434403"/>
          <a:ext cx="1305757" cy="308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>
              <a:latin typeface="Times New Roman" pitchFamily="18" charset="0"/>
              <a:cs typeface="Times New Roman" pitchFamily="18" charset="0"/>
            </a:rPr>
            <a:t>Potential   (V)</a:t>
          </a:r>
        </a:p>
      </cdr:txBody>
    </cdr:sp>
  </cdr:relSizeAnchor>
  <cdr:relSizeAnchor xmlns:cdr="http://schemas.openxmlformats.org/drawingml/2006/chartDrawing">
    <cdr:from>
      <cdr:x>0.06634</cdr:x>
      <cdr:y>0.32698</cdr:y>
    </cdr:from>
    <cdr:to>
      <cdr:x>0.13269</cdr:x>
      <cdr:y>0.70572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>
          <a:off x="390525" y="1143001"/>
          <a:ext cx="390525" cy="1323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/>
        <a:lstStyle xmlns:a="http://schemas.openxmlformats.org/drawingml/2006/main"/>
        <a:p xmlns:a="http://schemas.openxmlformats.org/drawingml/2006/main">
          <a:endParaRPr lang="en-US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0.29268</cdr:x>
      <cdr:y>0.19561</cdr:y>
    </cdr:from>
    <cdr:to>
      <cdr:x>0.35366</cdr:x>
      <cdr:y>0.24695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28800" y="870903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a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0.50529</cdr:x>
      <cdr:y>0.11003</cdr:y>
    </cdr:from>
    <cdr:to>
      <cdr:x>0.56627</cdr:x>
      <cdr:y>0.16138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72238" y="430184"/>
          <a:ext cx="334561" cy="200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b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0.01205</cdr:x>
      <cdr:y>0.21429</cdr:y>
    </cdr:from>
    <cdr:to>
      <cdr:x>0.09747</cdr:x>
      <cdr:y>0.64831</cdr:y>
    </cdr:to>
    <cdr:sp macro="" textlink="">
      <cdr:nvSpPr>
        <cdr:cNvPr id="7" name="TextBox 2"/>
        <cdr:cNvSpPr txBox="1"/>
      </cdr:nvSpPr>
      <cdr:spPr>
        <a:xfrm xmlns:a="http://schemas.openxmlformats.org/drawingml/2006/main" rot="10800000">
          <a:off x="76200" y="685799"/>
          <a:ext cx="540248" cy="1389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Current (A)</a:t>
          </a:r>
        </a:p>
      </cdr:txBody>
    </cdr:sp>
  </cdr:relSizeAnchor>
  <cdr:relSizeAnchor xmlns:cdr="http://schemas.openxmlformats.org/drawingml/2006/chartDrawing">
    <cdr:from>
      <cdr:x>0.26852</cdr:x>
      <cdr:y>0.04659</cdr:y>
    </cdr:from>
    <cdr:to>
      <cdr:x>0.65915</cdr:x>
      <cdr:y>0.10304</cdr:y>
    </cdr:to>
    <cdr:sp macro="" textlink="">
      <cdr:nvSpPr>
        <cdr:cNvPr id="8" name="Rectangle 3"/>
        <cdr:cNvSpPr/>
      </cdr:nvSpPr>
      <cdr:spPr>
        <a:xfrm xmlns:a="http://schemas.openxmlformats.org/drawingml/2006/main">
          <a:off x="2209800" y="228600"/>
          <a:ext cx="3214728" cy="276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Br</a:t>
          </a:r>
          <a:r>
            <a:rPr lang="en-US" sz="1200" baseline="-25000" dirty="0" smtClean="0">
              <a:latin typeface="Times New Roman" pitchFamily="18" charset="0"/>
              <a:cs typeface="Times New Roman" pitchFamily="18" charset="0"/>
            </a:rPr>
            <a:t>2  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+ 2e</a:t>
          </a:r>
          <a:r>
            <a:rPr lang="en-US" sz="1200" baseline="300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baseline="-250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            2Br</a:t>
          </a:r>
          <a:r>
            <a:rPr lang="en-US" sz="1200" baseline="30000" dirty="0" smtClean="0">
              <a:latin typeface="Times New Roman" pitchFamily="18" charset="0"/>
              <a:cs typeface="Times New Roman" pitchFamily="18" charset="0"/>
            </a:rPr>
            <a:t>-</a:t>
          </a:r>
          <a:endParaRPr lang="en-US" sz="1200" baseline="30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0.21687</cdr:x>
      <cdr:y>0.66667</cdr:y>
    </cdr:from>
    <cdr:to>
      <cdr:x>0.51423</cdr:x>
      <cdr:y>0.81365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371600" y="2133599"/>
          <a:ext cx="1880683" cy="470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Br</a:t>
          </a:r>
          <a:r>
            <a:rPr lang="en-US" sz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+  2e</a:t>
          </a:r>
          <a:r>
            <a:rPr lang="en-US" sz="1200" baseline="30000" dirty="0" smtClean="0">
              <a:latin typeface="Times New Roman" pitchFamily="18" charset="0"/>
              <a:cs typeface="Times New Roman" pitchFamily="18" charset="0"/>
            </a:rPr>
            <a:t>-   </a:t>
          </a:r>
          <a:r>
            <a:rPr lang="en-US" sz="1200" baseline="0" dirty="0" smtClean="0">
              <a:latin typeface="Times New Roman" pitchFamily="18" charset="0"/>
              <a:cs typeface="Times New Roman" pitchFamily="18" charset="0"/>
            </a:rPr>
            <a:t>              2Br</a:t>
          </a:r>
          <a:r>
            <a:rPr lang="en-US" sz="1200" baseline="30000" dirty="0" smtClean="0">
              <a:latin typeface="Times New Roman" pitchFamily="18" charset="0"/>
              <a:cs typeface="Times New Roman" pitchFamily="18" charset="0"/>
            </a:rPr>
            <a:t>-   </a:t>
          </a:r>
          <a:endParaRPr lang="en-US" sz="1200" baseline="30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0.3253</cdr:x>
      <cdr:y>0.71429</cdr:y>
    </cdr:from>
    <cdr:to>
      <cdr:x>0.40342</cdr:x>
      <cdr:y>0.7147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rot="10800000">
          <a:off x="2057400" y="2285999"/>
          <a:ext cx="494078" cy="13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0.38554</cdr:x>
      <cdr:y>0.09524</cdr:y>
    </cdr:from>
    <cdr:to>
      <cdr:x>0.45263</cdr:x>
      <cdr:y>0.09768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V="1">
          <a:off x="2438400" y="304800"/>
          <a:ext cx="424317" cy="780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0.56481</cdr:x>
      <cdr:y>0.79487</cdr:y>
    </cdr:from>
    <cdr:to>
      <cdr:x>0.74748</cdr:x>
      <cdr:y>0.87359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8200" y="2362200"/>
          <a:ext cx="1503302" cy="233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Times New Roman" pitchFamily="18" charset="0"/>
              <a:cs typeface="Times New Roman" pitchFamily="18" charset="0"/>
            </a:rPr>
            <a:t>Time (s)</a:t>
          </a:r>
        </a:p>
      </cdr:txBody>
    </cdr:sp>
  </cdr:relSizeAnchor>
  <cdr:relSizeAnchor xmlns:cdr="http://schemas.openxmlformats.org/drawingml/2006/chartDrawing">
    <cdr:from>
      <cdr:x>0.0099</cdr:x>
      <cdr:y>0.17949</cdr:y>
    </cdr:from>
    <cdr:to>
      <cdr:x>0.06816</cdr:x>
      <cdr:y>0.61593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>
          <a:off x="68649" y="533400"/>
          <a:ext cx="403986" cy="1297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Current (µA)</a:t>
          </a:r>
        </a:p>
      </cdr:txBody>
    </cdr:sp>
  </cdr:relSizeAnchor>
  <cdr:relSizeAnchor xmlns:cdr="http://schemas.openxmlformats.org/drawingml/2006/chartDrawing">
    <cdr:from>
      <cdr:x>0.24074</cdr:x>
      <cdr:y>0.30769</cdr:y>
    </cdr:from>
    <cdr:to>
      <cdr:x>0.40741</cdr:x>
      <cdr:y>0.4359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81200" y="914400"/>
          <a:ext cx="137159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700 mV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0.48148</cdr:x>
      <cdr:y>0.41026</cdr:y>
    </cdr:from>
    <cdr:to>
      <cdr:x>0.6863</cdr:x>
      <cdr:y>0.51231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62400" y="1219200"/>
          <a:ext cx="1685587" cy="303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960 mV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0.2807</cdr:x>
      <cdr:y>0.43243</cdr:y>
    </cdr:from>
    <cdr:to>
      <cdr:x>0.47018</cdr:x>
      <cdr:y>0.55438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1219200"/>
          <a:ext cx="822960" cy="34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700</a:t>
          </a:r>
          <a:r>
            <a:rPr lang="en-US" sz="1100" dirty="0" smtClean="0"/>
            <a:t> mV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0.70526</cdr:x>
      <cdr:y>0.78049</cdr:y>
    </cdr:from>
    <cdr:to>
      <cdr:x>0.91579</cdr:x>
      <cdr:y>0.90244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05400" y="2438399"/>
          <a:ext cx="1524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960</a:t>
          </a:r>
          <a:r>
            <a:rPr lang="en-US" sz="1100" dirty="0" smtClean="0"/>
            <a:t> mV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0.76842</cdr:x>
      <cdr:y>0.40541</cdr:y>
    </cdr:from>
    <cdr:to>
      <cdr:x>1</cdr:x>
      <cdr:y>0.52736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800" y="1143000"/>
          <a:ext cx="1005840" cy="34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Time</a:t>
          </a:r>
          <a:r>
            <a:rPr lang="en-US" sz="1100" dirty="0" smtClean="0"/>
            <a:t> (s)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0.01754</cdr:x>
      <cdr:y>0.21622</cdr:y>
    </cdr:from>
    <cdr:to>
      <cdr:x>0.08421</cdr:x>
      <cdr:y>0.73434</cdr:y>
    </cdr:to>
    <cdr:sp macro="" textlink="">
      <cdr:nvSpPr>
        <cdr:cNvPr id="5" name="TextBox 4"/>
        <cdr:cNvSpPr txBox="1"/>
      </cdr:nvSpPr>
      <cdr:spPr>
        <a:xfrm xmlns:a="http://schemas.openxmlformats.org/drawingml/2006/main" rot="10800000">
          <a:off x="76200" y="609600"/>
          <a:ext cx="289560" cy="1460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Current (µA)</a:t>
          </a:r>
          <a:endParaRPr lang="en-US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0.77586</cdr:x>
      <cdr:y>0.28571</cdr:y>
    </cdr:from>
    <cdr:to>
      <cdr:x>0.96296</cdr:x>
      <cdr:y>0.38889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783760"/>
          <a:ext cx="826898" cy="283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cs typeface="Times New Roman" pitchFamily="18" charset="0"/>
            </a:rPr>
            <a:t>Time (s)</a:t>
          </a:r>
          <a:endParaRPr lang="en-US" sz="1400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0.02083</cdr:x>
      <cdr:y>0.16667</cdr:y>
    </cdr:from>
    <cdr:to>
      <cdr:x>0.10345</cdr:x>
      <cdr:y>0.57143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>
          <a:off x="92060" y="457198"/>
          <a:ext cx="365140" cy="1110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cs typeface="Times New Roman" pitchFamily="18" charset="0"/>
            </a:rPr>
            <a:t>Current (µA)</a:t>
          </a:r>
          <a:endParaRPr lang="en-US" sz="1200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0.26852</cdr:x>
      <cdr:y>0.34921</cdr:y>
    </cdr:from>
    <cdr:to>
      <cdr:x>0.49074</cdr:x>
      <cdr:y>0.44444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800" y="1676400"/>
          <a:ext cx="1828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700 mV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0.71296</cdr:x>
      <cdr:y>0.5873</cdr:y>
    </cdr:from>
    <cdr:to>
      <cdr:x>0.91667</cdr:x>
      <cdr:y>0.68254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67400" y="2819400"/>
          <a:ext cx="1676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960 mV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0.32759</cdr:x>
      <cdr:y>0.02778</cdr:y>
    </cdr:from>
    <cdr:to>
      <cdr:x>0.84483</cdr:x>
      <cdr:y>0.13889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7800" y="76200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9BDD-8BF5-4A6B-AB0A-C40A7E0BABE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5A588-6830-483B-8ABC-6F848BDB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5A588-6830-483B-8ABC-6F848BDB33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E355C5-59AE-49EE-8287-C434ED775890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36D5-579E-466D-8B71-FDCD7C4A2015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EDA-DD67-4334-9EB3-BFF8B408210C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B4B0B-E619-40CD-83F3-16A1896D53E9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B6E8E3-BB68-46C4-879D-ED4D476C91C3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33C1-9F59-4B8D-B1F4-9DFF36FB4E84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579-ED82-4C6A-BC1A-2E0834E30868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EEFDA-4C82-42C9-8363-5B48ADAFB464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9EA3-B40C-4536-BFED-D15A77127CDA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BAFF6A-0B53-4037-8F56-DCF6AD39FAA9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55FD9-38E5-4576-A46C-BC6A077E93FB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4DA2AD-DF6E-460D-89B2-92057B492BA3}" type="datetime1">
              <a:rPr lang="en-US" smtClean="0"/>
              <a:pPr/>
              <a:t>6/22/2009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Idaho. Chemistry Department . Yuqun  Xie    Norm 2009  General Session - Analytical  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cetone_peroxid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usiness.fortunecity.com/executive/674/hmtd.html" TargetMode="External"/><Relationship Id="rId4" Type="http://schemas.openxmlformats.org/officeDocument/2006/relationships/hyperlink" Target="http://en.wikipedia.org/wiki/Hexamethylene_triperoxide_diami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easytravelerinc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16280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Selective Electrochemical Detection of </a:t>
            </a:r>
            <a:r>
              <a:rPr lang="en-US" dirty="0" err="1" smtClean="0"/>
              <a:t>Triacetone</a:t>
            </a:r>
            <a:r>
              <a:rPr lang="en-US" dirty="0" smtClean="0"/>
              <a:t> </a:t>
            </a:r>
            <a:r>
              <a:rPr lang="en-US" dirty="0" err="1" smtClean="0"/>
              <a:t>Triperoxide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6172200" cy="1371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Yuqun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Chemistry Department of University of Idaho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9" descr="UIrightc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6096000"/>
            <a:ext cx="3081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6324600"/>
            <a:ext cx="8056986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600201"/>
            <a:ext cx="7467600" cy="4724400"/>
          </a:xfrm>
        </p:spPr>
        <p:txBody>
          <a:bodyPr>
            <a:normAutofit fontScale="85000" lnSpcReduction="20000"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Small Portable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hand hold sensor or test strip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Highly selective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distinguishing TATP from organic peroxide interference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Fast 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less than 30 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Cheap 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costs few dollars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Easy to use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users don’t need be trained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Low detection limits 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Micro Molar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Urgent needs for TATP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731838"/>
          </a:xfrm>
        </p:spPr>
        <p:txBody>
          <a:bodyPr/>
          <a:lstStyle/>
          <a:p>
            <a:r>
              <a:rPr lang="en-US" dirty="0" smtClean="0"/>
              <a:t>Reference Reaction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492240"/>
            <a:ext cx="76200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33400" y="2057400"/>
          <a:ext cx="6400800" cy="1752600"/>
        </p:xfrm>
        <a:graphic>
          <a:graphicData uri="http://schemas.openxmlformats.org/presentationml/2006/ole">
            <p:oleObj spid="_x0000_s2049" r:id="rId3" imgW="3415030" imgH="129667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5410200"/>
            <a:ext cx="8534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 smtClean="0"/>
              <a:t>Mair</a:t>
            </a:r>
            <a:r>
              <a:rPr lang="en-US" sz="1000" dirty="0" smtClean="0"/>
              <a:t>, R.D.; </a:t>
            </a:r>
            <a:r>
              <a:rPr lang="en-US" sz="1000" dirty="0" err="1" smtClean="0"/>
              <a:t>Graupner</a:t>
            </a:r>
            <a:r>
              <a:rPr lang="en-US" sz="1000" dirty="0" smtClean="0"/>
              <a:t> A.J., “Determination of Organic Peroxides by iodine Liberation Procedures” Analytical Chemistry, 1964, 26, 194-204.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524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 Reaction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191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be purged with N</a:t>
            </a:r>
            <a:r>
              <a:rPr lang="en-US" baseline="-25000" dirty="0" smtClean="0"/>
              <a:t>2  </a:t>
            </a:r>
            <a:r>
              <a:rPr lang="en-US" dirty="0" smtClean="0"/>
              <a:t> due to the O</a:t>
            </a:r>
            <a:r>
              <a:rPr lang="en-US" baseline="-25000" dirty="0" smtClean="0"/>
              <a:t>2  </a:t>
            </a:r>
            <a:r>
              <a:rPr lang="en-US" dirty="0" smtClean="0"/>
              <a:t> interference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08038"/>
          </a:xfrm>
        </p:spPr>
        <p:txBody>
          <a:bodyPr/>
          <a:lstStyle/>
          <a:p>
            <a:r>
              <a:rPr lang="en-US" dirty="0" smtClean="0"/>
              <a:t>Proposed 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3820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TATP+ 4Br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+ 2H</a:t>
            </a:r>
            <a:r>
              <a:rPr lang="en-US" sz="2400" baseline="30000" dirty="0" smtClean="0"/>
              <a:t>+ 	                  </a:t>
            </a:r>
            <a:r>
              <a:rPr lang="en-US" sz="2400" dirty="0" smtClean="0"/>
              <a:t>2C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OBr+ 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r>
              <a:rPr lang="en-US" sz="2400" dirty="0" smtClean="0"/>
              <a:t>HMTD+2Br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H</a:t>
            </a:r>
            <a:r>
              <a:rPr lang="en-US" sz="2400" baseline="30000" dirty="0" smtClean="0"/>
              <a:t>+	                  </a:t>
            </a:r>
            <a:r>
              <a:rPr lang="en-US" sz="2400" dirty="0" smtClean="0"/>
              <a:t>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 fragments</a:t>
            </a:r>
          </a:p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+2Br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+ 2H</a:t>
            </a:r>
            <a:r>
              <a:rPr lang="en-US" sz="2400" baseline="30000" dirty="0" smtClean="0"/>
              <a:t>+	                  </a:t>
            </a:r>
            <a:r>
              <a:rPr lang="en-US" sz="2400" dirty="0" smtClean="0"/>
              <a:t>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+2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Electrode reaction: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Fast (less than 30 s)</a:t>
            </a:r>
          </a:p>
          <a:p>
            <a:r>
              <a:rPr lang="en-US" dirty="0" smtClean="0"/>
              <a:t>Slight temperature elevation (55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</a:p>
          <a:p>
            <a:r>
              <a:rPr lang="en-US" dirty="0" smtClean="0"/>
              <a:t>No interference from O</a:t>
            </a:r>
            <a:r>
              <a:rPr lang="en-US" baseline="-25000" dirty="0" smtClean="0"/>
              <a:t>2</a:t>
            </a:r>
          </a:p>
          <a:p>
            <a:pPr algn="ctr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0" y="6172200"/>
            <a:ext cx="76200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1905000"/>
            <a:ext cx="8382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71800" y="2286000"/>
            <a:ext cx="9144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2667000"/>
            <a:ext cx="9144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1295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Chemical Reaction: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1000" y="3200400"/>
            <a:ext cx="7543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Br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+ 2e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2Br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E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step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= 0.70 volts vs. Ag/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AgCl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2Br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Br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+ 2e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E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step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= 0.96 volts vs. Ag/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AgCl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Detection Scheme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6096000"/>
            <a:ext cx="8056986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382000" cy="3429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Amperometric</a:t>
            </a:r>
            <a:r>
              <a:rPr lang="en-US" dirty="0" smtClean="0"/>
              <a:t> detection of peroxides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Absence of aqueous Br</a:t>
            </a:r>
            <a:r>
              <a:rPr lang="en-US" baseline="-25000" dirty="0" smtClean="0"/>
              <a:t>2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TATP</a:t>
            </a: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200000"/>
              </a:lnSpc>
              <a:buNone/>
            </a:pPr>
            <a:endParaRPr lang="en-US" baseline="-25000" dirty="0" smtClean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smtClean="0"/>
              <a:t>Appearance of  aqueous Br</a:t>
            </a:r>
            <a:r>
              <a:rPr lang="en-US" baseline="-25000" dirty="0" smtClean="0"/>
              <a:t>2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HMTD,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&amp; other peroxides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Cyclic </a:t>
            </a:r>
            <a:r>
              <a:rPr lang="en-US" sz="2800" dirty="0" err="1" smtClean="0"/>
              <a:t>voltammetry</a:t>
            </a:r>
            <a:r>
              <a:rPr lang="en-US" sz="2800" dirty="0" smtClean="0"/>
              <a:t> </a:t>
            </a:r>
            <a:r>
              <a:rPr lang="en-US" sz="2800" b="1" dirty="0"/>
              <a:t> </a:t>
            </a:r>
            <a:r>
              <a:rPr lang="en-US" sz="2800" dirty="0" smtClean="0"/>
              <a:t>of</a:t>
            </a:r>
            <a:r>
              <a:rPr lang="en-US" sz="2800" b="1" dirty="0" smtClean="0"/>
              <a:t> </a:t>
            </a:r>
            <a:r>
              <a:rPr lang="en-US" sz="2800" dirty="0" err="1" smtClean="0"/>
              <a:t>Redox</a:t>
            </a:r>
            <a:r>
              <a:rPr lang="en-US" sz="2800" dirty="0" smtClean="0"/>
              <a:t> couple Br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/Br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752600"/>
          <a:ext cx="632460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0" y="6172200"/>
            <a:ext cx="80010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1000" y="5257801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Br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+ 2e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2Br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E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step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= 0.70 volts vs. Ag/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AgCl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2Br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Br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+ 2e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E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step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 = 0.96 volts vs. Ag/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sym typeface="Wingdings" pitchFamily="2" charset="2"/>
              </a:rPr>
              <a:t>AgCl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4495800"/>
            <a:ext cx="7391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Cyclic </a:t>
            </a:r>
            <a:r>
              <a:rPr kumimoji="0" lang="en-US" altLang="zh-CN" sz="1200" b="1" i="1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voltammograms</a:t>
            </a: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,</a:t>
            </a:r>
            <a:r>
              <a:rPr lang="en-US" altLang="zh-CN" sz="1200" b="1" i="1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11.94 M Acetic acid, 0.364 m </a:t>
            </a:r>
            <a:r>
              <a:rPr lang="en-US" altLang="zh-CN" sz="1200" b="1" i="1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sz="1200" b="1" i="1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200" b="1" i="1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HCl</a:t>
            </a:r>
            <a:r>
              <a:rPr lang="en-US" altLang="zh-CN" sz="1200" b="1" i="1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en-US" altLang="zh-CN" sz="1200" b="1" i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sweep rate is 30 mV/s.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altLang="zh-CN" sz="1200" b="1" i="1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a)</a:t>
            </a:r>
            <a:r>
              <a:rPr kumimoji="0" lang="en-US" altLang="zh-CN" sz="1200" b="1" i="1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0  </a:t>
            </a:r>
            <a:r>
              <a:rPr kumimoji="0" lang="en-US" altLang="zh-CN" sz="1200" b="1" i="1" u="none" strike="noStrike" cap="none" normalizeH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mMKBr</a:t>
            </a:r>
            <a:r>
              <a:rPr kumimoji="0" lang="en-US" altLang="zh-CN" sz="1200" b="1" i="1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200" b="1" i="1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1200" b="1" i="1" dirty="0" smtClean="0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b) 3 </a:t>
            </a:r>
            <a:r>
              <a:rPr kumimoji="0" lang="en-US" altLang="zh-CN" sz="1200" b="1" i="1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mM</a:t>
            </a: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1200" b="1" i="1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KBr</a:t>
            </a:r>
            <a:r>
              <a:rPr kumimoji="0" lang="en-US" altLang="zh-CN" sz="12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pPr algn="ctr"/>
            <a:r>
              <a:rPr lang="en-US" dirty="0" err="1" smtClean="0"/>
              <a:t>Chronoamperometry</a:t>
            </a:r>
            <a:r>
              <a:rPr lang="en-US" dirty="0" smtClean="0"/>
              <a:t> (CA), TATP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0" y="6172200"/>
            <a:ext cx="8818986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294967295"/>
          </p:nvPr>
        </p:nvGraphicFramePr>
        <p:xfrm>
          <a:off x="609600" y="1219200"/>
          <a:ext cx="822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419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step  </a:t>
            </a:r>
            <a:r>
              <a:rPr lang="en-US" dirty="0" err="1" smtClean="0"/>
              <a:t>Chronoamperometry</a:t>
            </a:r>
            <a:r>
              <a:rPr lang="en-US" dirty="0" smtClean="0"/>
              <a:t> 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11.94 M Acetic acid, 0.364 m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HCl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, 0.3 m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KBr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and various concentration  of TATP . Sampling at 5 to 10 s and 15 to 20 s for the calibration curve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295400" y="1447800"/>
          <a:ext cx="5715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5562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LOD ( 3 times standard deviation n=3)  of TATP is 8.5 µM  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Calibration curve of TATP based on the disappearing the Br</a:t>
            </a:r>
            <a:r>
              <a:rPr lang="en-US" baseline="30000" dirty="0" smtClean="0"/>
              <a:t>-</a:t>
            </a:r>
            <a:r>
              <a:rPr lang="en-US" dirty="0" smtClean="0"/>
              <a:t> and absence of Br</a:t>
            </a:r>
            <a:r>
              <a:rPr lang="en-US" baseline="-25000" dirty="0" smtClean="0"/>
              <a:t>2</a:t>
            </a:r>
            <a:r>
              <a:rPr lang="en-US" dirty="0" smtClean="0"/>
              <a:t> correspond to the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0" y="6172200"/>
            <a:ext cx="85344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Chronoamperometry</a:t>
            </a:r>
            <a:r>
              <a:rPr lang="en-US" sz="3600" dirty="0" smtClean="0"/>
              <a:t> (CA), HMTD &amp;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4343400" cy="266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0" y="6172200"/>
            <a:ext cx="76200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6482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Double step  </a:t>
            </a:r>
            <a:r>
              <a:rPr lang="en-US" dirty="0" err="1" smtClean="0"/>
              <a:t>Chronoamperometry</a:t>
            </a:r>
            <a:r>
              <a:rPr lang="en-US" dirty="0" smtClean="0"/>
              <a:t> 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11.94 M Acetic acid, 0.364 m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HCl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, </a:t>
            </a:r>
          </a:p>
          <a:p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6 m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 err="1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KBr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and various concentration  of HMTD  and H</a:t>
            </a:r>
            <a:r>
              <a:rPr lang="en-US" altLang="zh-CN" baseline="-25000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zh-CN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O</a:t>
            </a:r>
            <a:r>
              <a:rPr lang="en-US" altLang="zh-CN" baseline="-25000" dirty="0" smtClean="0" bmk="OLE_LINK6">
                <a:solidFill>
                  <a:srgbClr val="231F2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2 </a:t>
            </a:r>
            <a:endParaRPr lang="en-US" baseline="-250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495800" y="16002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Calibration curve of HMTD and H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O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 based on the appearance of Br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 and disappearing  of the Br</a:t>
            </a:r>
            <a:r>
              <a:rPr lang="en-US" sz="2400" baseline="30000" dirty="0" smtClean="0">
                <a:latin typeface="+mn-lt"/>
              </a:rPr>
              <a:t>- </a:t>
            </a:r>
            <a:r>
              <a:rPr lang="en-US" sz="2400" dirty="0" smtClean="0">
                <a:latin typeface="+mn-lt"/>
              </a:rPr>
              <a:t>correspond to the CA</a:t>
            </a:r>
            <a:r>
              <a:rPr lang="en-US" sz="2400" baseline="-25000" dirty="0" smtClean="0"/>
              <a:t/>
            </a:r>
            <a:br>
              <a:rPr lang="en-US" sz="2400" baseline="-250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447801"/>
          <a:ext cx="464820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0" y="6324600"/>
            <a:ext cx="75438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LOD (3 times standard deviation n=3) of HMTD  is 16.3 µM,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is 14.9 µM</a:t>
            </a: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800600" y="1752600"/>
          <a:ext cx="4343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685800"/>
          </a:xfrm>
        </p:spPr>
        <p:txBody>
          <a:bodyPr/>
          <a:lstStyle/>
          <a:p>
            <a:pPr algn="l"/>
            <a:r>
              <a:rPr lang="en-US" dirty="0" smtClean="0"/>
              <a:t>Literature 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8001000" cy="365760"/>
          </a:xfrm>
        </p:spPr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" y="609600"/>
          <a:ext cx="8534399" cy="5257803"/>
        </p:xfrm>
        <a:graphic>
          <a:graphicData uri="http://schemas.openxmlformats.org/drawingml/2006/table">
            <a:tbl>
              <a:tblPr/>
              <a:tblGrid>
                <a:gridCol w="2097756"/>
                <a:gridCol w="1257970"/>
                <a:gridCol w="1252850"/>
                <a:gridCol w="1633484"/>
                <a:gridCol w="1475216"/>
                <a:gridCol w="817123"/>
              </a:tblGrid>
              <a:tr h="961544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Technique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Calibri"/>
                          <a:cs typeface="Times New Roman"/>
                        </a:rPr>
                        <a:t>Pre-treatment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Time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(min)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Limit of </a:t>
                      </a:r>
                      <a:endParaRPr lang="en-US" sz="1600" i="1" dirty="0" smtClean="0">
                        <a:latin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1600" i="1" dirty="0" smtClean="0">
                          <a:latin typeface="Calibri"/>
                          <a:cs typeface="Times New Roman"/>
                        </a:rPr>
                        <a:t>Detection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/>
                          <a:cs typeface="Times New Roman"/>
                        </a:rPr>
                        <a:t>Chemical </a:t>
                      </a:r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Interferences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Portable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Calibri"/>
                          <a:cs typeface="Times New Roman"/>
                        </a:rPr>
                        <a:t>(instrument)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/>
                          <a:cs typeface="Times New Roman"/>
                        </a:rPr>
                        <a:t>This work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/>
                          <a:cs typeface="Times New Roman"/>
                        </a:rPr>
                        <a:t>&lt; 0.5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/>
                          <a:cs typeface="Times New Roman"/>
                        </a:rPr>
                        <a:t>8.51  μM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/>
                          <a:cs typeface="Times New Roman"/>
                        </a:rPr>
                        <a:t>None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Electro-catalytic Fenton Reacti</a:t>
                      </a:r>
                      <a:r>
                        <a:rPr lang="en-US" sz="1600" b="0" dirty="0">
                          <a:latin typeface="Calibri"/>
                          <a:cs typeface="Times New Roman"/>
                        </a:rPr>
                        <a:t>on</a:t>
                      </a:r>
                      <a:endParaRPr lang="en-US" sz="1600" b="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Strong Acid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1 μM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HRP Colorimetric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UV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1 </a:t>
                      </a:r>
                      <a:r>
                        <a:rPr lang="en-US" sz="1600" dirty="0" err="1">
                          <a:latin typeface="Calibri"/>
                          <a:cs typeface="Times New Roman"/>
                        </a:rPr>
                        <a:t>mM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HRP Fluorescence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UV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30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8 </a:t>
                      </a:r>
                      <a:r>
                        <a:rPr lang="en-US" sz="1600" dirty="0" err="1">
                          <a:latin typeface="Calibri"/>
                          <a:cs typeface="Times New Roman"/>
                        </a:rPr>
                        <a:t>μM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HPLC Fluorescence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UV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15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2 </a:t>
                      </a:r>
                      <a:r>
                        <a:rPr lang="en-US" sz="1600" dirty="0" err="1">
                          <a:latin typeface="Calibri"/>
                          <a:cs typeface="Times New Roman"/>
                        </a:rPr>
                        <a:t>μM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No</a:t>
                      </a:r>
                      <a:endParaRPr lang="en-US" sz="16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GC/MS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SPME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20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5 ng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ecilia-Heavy"/>
                          <a:cs typeface="Times New Roman"/>
                        </a:rPr>
                        <a:t>IMS</a:t>
                      </a:r>
                      <a:endParaRPr lang="en-US" sz="16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sampling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50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3 </a:t>
                      </a:r>
                      <a:r>
                        <a:rPr lang="en-US" sz="1600" dirty="0" smtClean="0">
                          <a:latin typeface="Calibri"/>
                          <a:cs typeface="Times New Roman"/>
                        </a:rPr>
                        <a:t>m</a:t>
                      </a:r>
                      <a:r>
                        <a:rPr lang="en-US" sz="1600" dirty="0" smtClean="0">
                          <a:latin typeface="+mn-lt"/>
                          <a:cs typeface="Times New Roman"/>
                        </a:rPr>
                        <a:t>g</a:t>
                      </a:r>
                      <a:r>
                        <a:rPr lang="en-US" sz="1600" dirty="0" smtClean="0">
                          <a:latin typeface="Calibri"/>
                          <a:cs typeface="Times New Roman"/>
                        </a:rPr>
                        <a:t>/m</a:t>
                      </a:r>
                      <a:r>
                        <a:rPr lang="en-US" sz="1600" baseline="30000" dirty="0" smtClean="0">
                          <a:latin typeface="Calibri"/>
                          <a:cs typeface="Times New Roman"/>
                        </a:rPr>
                        <a:t>3</a:t>
                      </a:r>
                      <a:endParaRPr lang="en-US" sz="1600" baseline="300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Amperometry –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Prussian Blue 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Modified Electrode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UV/laser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50nM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Strong Acid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&gt;1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55 nM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Strong Acid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18 mM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>
                        <a:latin typeface="Calibri"/>
                      </a:endParaRPr>
                    </a:p>
                  </a:txBody>
                  <a:tcPr marL="43180" marR="4318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0" y="6172200"/>
            <a:ext cx="7696200" cy="53340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Background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Synthesis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Dangers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Detection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Current state of detection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Urgent needs for TATP detection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Proposed method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Results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Conclusion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Acknowledgement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Conclusion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Advantages of TATP detection </a:t>
            </a:r>
          </a:p>
          <a:p>
            <a:r>
              <a:rPr lang="en-US" dirty="0" smtClean="0"/>
              <a:t>Highly selective </a:t>
            </a:r>
          </a:p>
          <a:p>
            <a:r>
              <a:rPr lang="en-US" dirty="0" smtClean="0"/>
              <a:t>Non-interference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Portable (potential)</a:t>
            </a:r>
          </a:p>
          <a:p>
            <a:r>
              <a:rPr lang="en-US" dirty="0" smtClean="0"/>
              <a:t>Fast ( under 30 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76962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Goal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>
          <a:xfrm>
            <a:off x="0" y="6400800"/>
            <a:ext cx="7772400" cy="45720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3716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dirty="0" smtClean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Fast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Selective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Portable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Cheap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Easy to use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Low detection limits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/>
              <a:t>Glucose sensor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5715000"/>
            <a:ext cx="8915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https://www.freestylelite.com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204083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429000"/>
            <a:ext cx="4876800" cy="223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133600"/>
            <a:ext cx="7467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Dr. I. Frank Cheng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Simon McAllister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Kenichi Shimizu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University of Idaho Department of Chemistry; faculty, staff and students.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Dr. and Mrs. Renfrew for summer scholar fund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77724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Triacetone</a:t>
            </a:r>
            <a:r>
              <a:rPr lang="en-US" dirty="0" smtClean="0"/>
              <a:t> </a:t>
            </a:r>
            <a:r>
              <a:rPr lang="en-US" dirty="0" err="1" smtClean="0"/>
              <a:t>Triperoxide</a:t>
            </a:r>
            <a:r>
              <a:rPr lang="en-US" dirty="0" smtClean="0"/>
              <a:t> (TATP)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4000"/>
            <a:ext cx="317090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0" y="6400800"/>
            <a:ext cx="8001000" cy="45720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2057400" cy="2133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667000" y="4038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 formula: C</a:t>
            </a:r>
            <a:r>
              <a:rPr lang="en-US" baseline="-25000" dirty="0" smtClean="0"/>
              <a:t>9</a:t>
            </a:r>
            <a:r>
              <a:rPr lang="en-US" dirty="0" smtClean="0"/>
              <a:t>H</a:t>
            </a:r>
            <a:r>
              <a:rPr lang="en-US" baseline="-25000" dirty="0" smtClean="0"/>
              <a:t>18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4724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TATP is highly unstable explosive. Susceptible to heat, friction, and shock. 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6014" y="1524000"/>
            <a:ext cx="279218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5867400"/>
            <a:ext cx="5715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1000" dirty="0" smtClean="0">
                <a:hlinkClick r:id="rId5"/>
              </a:rPr>
              <a:t>http://en.wikipedia.org/wiki/Acetone_peroxide</a:t>
            </a:r>
            <a:r>
              <a:rPr lang="en-US" sz="1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1600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3H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 +  3CH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COCH</a:t>
            </a:r>
            <a:r>
              <a:rPr lang="pt-BR" sz="2400" baseline="-25000" dirty="0" smtClean="0"/>
              <a:t>3   </a:t>
            </a:r>
            <a:r>
              <a:rPr lang="pt-BR" sz="2400" dirty="0" smtClean="0"/>
              <a:t>              ((CH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COO)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 +  3H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33800" y="18288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8600" y="1524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H</a:t>
            </a:r>
            <a:r>
              <a:rPr lang="en-US" sz="1200" baseline="30000" dirty="0"/>
              <a:t>+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886200" y="19050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cs typeface="Arial" pitchFamily="34" charset="0"/>
              </a:rPr>
              <a:t>&lt; 10°C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28956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All the reactants are commercially available: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Acetone (hardware stores paint thinner)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Hydrogen peroxide (pharmacies)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/>
              <a:t>sulfuric </a:t>
            </a:r>
            <a:r>
              <a:rPr smtClean="0"/>
              <a:t>acid</a:t>
            </a:r>
            <a:r>
              <a:rPr lang="en-US" dirty="0" smtClean="0"/>
              <a:t>  (Battery acid)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5867400"/>
            <a:ext cx="7162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err="1" smtClean="0"/>
              <a:t>Widmer</a:t>
            </a:r>
            <a:r>
              <a:rPr lang="en-US" sz="1000" dirty="0" smtClean="0"/>
              <a:t>, Leo; Watson, Stuart; </a:t>
            </a:r>
            <a:r>
              <a:rPr lang="en-US" sz="1000" dirty="0" err="1" smtClean="0"/>
              <a:t>Schlatter</a:t>
            </a:r>
            <a:r>
              <a:rPr lang="en-US" sz="1000" dirty="0" smtClean="0"/>
              <a:t>, </a:t>
            </a:r>
            <a:r>
              <a:rPr lang="en-US" sz="1000" dirty="0" err="1" smtClean="0"/>
              <a:t>Konrad</a:t>
            </a:r>
            <a:r>
              <a:rPr lang="en-US" sz="1000" dirty="0" smtClean="0"/>
              <a:t>; </a:t>
            </a:r>
            <a:r>
              <a:rPr lang="en-US" sz="1000" dirty="0" err="1" smtClean="0"/>
              <a:t>Crowson</a:t>
            </a:r>
            <a:r>
              <a:rPr lang="en-US" sz="1000" dirty="0" smtClean="0"/>
              <a:t>, Andrew.  </a:t>
            </a:r>
            <a:r>
              <a:rPr lang="en-US" sz="1000" i="1" dirty="0" smtClean="0"/>
              <a:t>Analyst</a:t>
            </a:r>
            <a:r>
              <a:rPr lang="en-US" sz="1000" dirty="0" smtClean="0"/>
              <a:t> </a:t>
            </a:r>
            <a:r>
              <a:rPr lang="en-US" sz="1000" b="1" dirty="0" smtClean="0"/>
              <a:t>2002</a:t>
            </a:r>
            <a:r>
              <a:rPr lang="en-US" sz="1000" dirty="0" smtClean="0"/>
              <a:t>, </a:t>
            </a:r>
            <a:r>
              <a:rPr lang="en-US" sz="1000" i="1" dirty="0" smtClean="0"/>
              <a:t>127</a:t>
            </a:r>
            <a:r>
              <a:rPr lang="en-US" sz="1000" dirty="0" smtClean="0"/>
              <a:t>, 1627-1632.</a:t>
            </a:r>
          </a:p>
          <a:p>
            <a:pPr>
              <a:spcBef>
                <a:spcPct val="50000"/>
              </a:spcBef>
            </a:pPr>
            <a:r>
              <a:rPr lang="en-US" sz="1000" dirty="0" err="1" smtClean="0"/>
              <a:t>Dubnikova</a:t>
            </a:r>
            <a:r>
              <a:rPr lang="en-US" sz="1000" dirty="0" smtClean="0"/>
              <a:t>, </a:t>
            </a:r>
            <a:r>
              <a:rPr lang="en-US" sz="1000" dirty="0" err="1" smtClean="0"/>
              <a:t>Faina</a:t>
            </a:r>
            <a:r>
              <a:rPr lang="en-US" sz="1000" dirty="0" smtClean="0"/>
              <a:t>; et al </a:t>
            </a:r>
            <a:r>
              <a:rPr lang="en-US" sz="1000" i="1" dirty="0" smtClean="0"/>
              <a:t>J. Am. Chem. Soc.</a:t>
            </a:r>
            <a:r>
              <a:rPr lang="en-US" sz="1000" dirty="0" smtClean="0"/>
              <a:t> </a:t>
            </a:r>
            <a:r>
              <a:rPr lang="en-US" sz="1000" b="1" dirty="0" smtClean="0"/>
              <a:t>2005</a:t>
            </a:r>
            <a:r>
              <a:rPr lang="en-US" sz="1000" dirty="0" smtClean="0"/>
              <a:t>, </a:t>
            </a:r>
            <a:r>
              <a:rPr lang="en-US" sz="1000" i="1" dirty="0" smtClean="0"/>
              <a:t>127</a:t>
            </a:r>
            <a:r>
              <a:rPr lang="en-US" sz="1000" dirty="0" smtClean="0"/>
              <a:t>, 1146-1159. </a:t>
            </a:r>
            <a:endParaRPr lang="en-US" sz="1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TATP Synthesis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52400" y="6324600"/>
            <a:ext cx="8590386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Hexamethylenetriperoxide</a:t>
            </a:r>
            <a:r>
              <a:rPr lang="en-US" dirty="0" smtClean="0"/>
              <a:t> (HMTD)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77724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2192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0800" y="3276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HMTD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029200"/>
            <a:ext cx="678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000" dirty="0" smtClean="0">
                <a:hlinkClick r:id="rId4"/>
              </a:rPr>
              <a:t>http://en.wikipedia.org/wiki/Hexamethylene_triperoxide_diamine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304800" y="5715000"/>
            <a:ext cx="8229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Oxley, J.C.; Smith, J.L.; Chen, H.; </a:t>
            </a:r>
            <a:r>
              <a:rPr lang="en-US" sz="1000" dirty="0" err="1" smtClean="0"/>
              <a:t>Cioffi</a:t>
            </a:r>
            <a:r>
              <a:rPr lang="en-US" sz="1000" dirty="0" smtClean="0"/>
              <a:t>, Eugene. </a:t>
            </a:r>
            <a:r>
              <a:rPr lang="en-US" sz="1000" i="1" dirty="0" err="1" smtClean="0"/>
              <a:t>Thermochim</a:t>
            </a:r>
            <a:r>
              <a:rPr lang="en-US" sz="1000" i="1" dirty="0" smtClean="0"/>
              <a:t>. </a:t>
            </a:r>
            <a:r>
              <a:rPr lang="en-US" sz="1000" i="1" dirty="0" err="1" smtClean="0"/>
              <a:t>Acta</a:t>
            </a:r>
            <a:r>
              <a:rPr lang="en-US" sz="1000" i="1" dirty="0" smtClean="0"/>
              <a:t> </a:t>
            </a:r>
            <a:r>
              <a:rPr lang="en-US" sz="1000" b="1" dirty="0" smtClean="0"/>
              <a:t>2002</a:t>
            </a:r>
            <a:r>
              <a:rPr lang="en-US" sz="1000" dirty="0" smtClean="0"/>
              <a:t>, </a:t>
            </a:r>
            <a:r>
              <a:rPr lang="en-US" sz="1000" i="1" dirty="0" smtClean="0"/>
              <a:t>388</a:t>
            </a:r>
            <a:r>
              <a:rPr lang="en-US" sz="1000" dirty="0" smtClean="0"/>
              <a:t>, 215-225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33400" y="38100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Hexamethylenetetramine + Citric Acid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</a:t>
            </a:r>
            <a:r>
              <a:rPr lang="en-US" dirty="0" smtClean="0">
                <a:sym typeface="Wingdings" pitchFamily="2" charset="2"/>
              </a:rPr>
              <a:t>HMTD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40386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562600" y="37338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cs typeface="Arial" pitchFamily="34" charset="0"/>
              </a:rPr>
              <a:t>&lt; 10°C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5410200"/>
            <a:ext cx="6934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5"/>
              </a:rPr>
              <a:t>http://business.fortunecity.com/executive/674/hmtd.html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343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Hexamethylenetetramine    fire starter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/>
            <a:r>
              <a:rPr lang="en-US" dirty="0" smtClean="0"/>
              <a:t>TATP &amp;HMTD  Incidents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0" y="5943600"/>
            <a:ext cx="8001000" cy="609600"/>
          </a:xfrm>
        </p:spPr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43000"/>
            <a:ext cx="8839200" cy="488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2007 </a:t>
            </a:r>
            <a:r>
              <a:rPr lang="en-US" sz="2400" dirty="0" smtClean="0"/>
              <a:t>- </a:t>
            </a:r>
            <a:r>
              <a:rPr lang="en-US" sz="2000" dirty="0" smtClean="0"/>
              <a:t>German authorities stop terrorist plot and seize 1500 lbs of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2006</a:t>
            </a:r>
            <a:r>
              <a:rPr lang="en-US" sz="2400" dirty="0" smtClean="0"/>
              <a:t> - </a:t>
            </a:r>
            <a:r>
              <a:rPr lang="en-US" sz="2000" dirty="0" smtClean="0"/>
              <a:t>London airline bombing plot – HMTD 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2005 </a:t>
            </a:r>
            <a:r>
              <a:rPr lang="en-US" sz="2400" dirty="0" smtClean="0"/>
              <a:t>- </a:t>
            </a:r>
            <a:r>
              <a:rPr lang="en-US" sz="2000" dirty="0" smtClean="0"/>
              <a:t>Joel Henry </a:t>
            </a:r>
            <a:r>
              <a:rPr lang="en-US" sz="2000" dirty="0" err="1" smtClean="0"/>
              <a:t>Hinrichs</a:t>
            </a:r>
            <a:r>
              <a:rPr lang="en-US" sz="2000" dirty="0" smtClean="0"/>
              <a:t> III – University of Oklahoma. – TATP.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2001</a:t>
            </a:r>
            <a:r>
              <a:rPr lang="en-US" sz="2400" dirty="0" smtClean="0"/>
              <a:t> - </a:t>
            </a:r>
            <a:r>
              <a:rPr lang="en-US" sz="2000" dirty="0" smtClean="0"/>
              <a:t>Richard Reid, Shoe Bomber – TATP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1999</a:t>
            </a:r>
            <a:r>
              <a:rPr lang="en-US" sz="2400" dirty="0" smtClean="0"/>
              <a:t> - </a:t>
            </a:r>
            <a:r>
              <a:rPr lang="en-US" sz="2000" dirty="0" smtClean="0"/>
              <a:t>Millennium bomber Ahmed </a:t>
            </a:r>
            <a:r>
              <a:rPr lang="en-US" sz="2000" dirty="0" err="1" smtClean="0"/>
              <a:t>Ressam</a:t>
            </a:r>
            <a:r>
              <a:rPr lang="en-US" sz="2000" dirty="0" smtClean="0"/>
              <a:t>. 124 pounds of HMTD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1994/95</a:t>
            </a:r>
            <a:r>
              <a:rPr lang="en-US" sz="2400" dirty="0" smtClean="0"/>
              <a:t> – </a:t>
            </a:r>
            <a:r>
              <a:rPr lang="en-US" sz="2000" dirty="0" err="1" smtClean="0"/>
              <a:t>Bojinka</a:t>
            </a:r>
            <a:r>
              <a:rPr lang="en-US" sz="2000" dirty="0" smtClean="0"/>
              <a:t> Plot – TATP? HMTD?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1994 </a:t>
            </a:r>
            <a:r>
              <a:rPr lang="en-US" sz="2400" dirty="0" smtClean="0"/>
              <a:t>– </a:t>
            </a:r>
            <a:r>
              <a:rPr lang="en-US" sz="2000" dirty="0" smtClean="0"/>
              <a:t>Philippines Airlines - TATP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1980’s</a:t>
            </a:r>
            <a:r>
              <a:rPr lang="en-US" sz="2400" dirty="0" smtClean="0"/>
              <a:t> – </a:t>
            </a:r>
            <a:r>
              <a:rPr lang="en-US" sz="2000" dirty="0" smtClean="0"/>
              <a:t>present - West Bank Israel – TATP “Mother of Satan”</a:t>
            </a:r>
          </a:p>
          <a:p>
            <a:pPr marL="0" lvl="2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TATP – TSA Fluid Ban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39624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Effective November 10, 2006, the TSA has advised that travelers </a:t>
            </a:r>
            <a:r>
              <a:rPr lang="en-US" sz="1900" b="1" dirty="0" smtClean="0"/>
              <a:t>may now carry through security checkpoints travel-size toiletries (3.4 ounces/100 ml or less) that fit comfortably in ONE, QUART-SIZE, clear plastic re-sealable bag.</a:t>
            </a:r>
            <a:r>
              <a:rPr lang="en-US" sz="19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i="1" dirty="0" smtClean="0">
                <a:solidFill>
                  <a:schemeClr val="folHlink"/>
                </a:solidFill>
              </a:rPr>
              <a:t>The 3-1-1 Kit contains six 2-1/2 oz and four 1-1/2 oz flexible squeeze tubes, plus one 1-3/4 oz </a:t>
            </a:r>
            <a:r>
              <a:rPr lang="en-US" sz="1700" i="1" dirty="0" err="1" smtClean="0">
                <a:solidFill>
                  <a:schemeClr val="folHlink"/>
                </a:solidFill>
              </a:rPr>
              <a:t>Envirosprayer</a:t>
            </a:r>
            <a:r>
              <a:rPr lang="en-US" sz="1700" i="1" dirty="0" smtClean="0">
                <a:solidFill>
                  <a:schemeClr val="folHlink"/>
                </a:solidFill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chemeClr val="folHlink"/>
                </a:solidFill>
              </a:rPr>
              <a:t>Kit is also compliant with the new International Security Measures Accord.</a:t>
            </a:r>
            <a:endParaRPr lang="en-US" sz="1700" i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000" i="1" dirty="0" smtClean="0">
                <a:solidFill>
                  <a:schemeClr val="folHlink"/>
                </a:solidFill>
                <a:hlinkClick r:id="rId2"/>
              </a:rPr>
              <a:t>http://www.easytravelerinc.com/</a:t>
            </a:r>
            <a:r>
              <a:rPr lang="en-US" sz="1000" dirty="0" smtClean="0">
                <a:solidFill>
                  <a:schemeClr val="folHlink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1900" dirty="0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7467600" cy="473075"/>
          </a:xfrm>
        </p:spPr>
        <p:txBody>
          <a:bodyPr/>
          <a:lstStyle/>
          <a:p>
            <a:r>
              <a:rPr lang="en-US" smtClean="0"/>
              <a:t>University of Idaho. Chemistry Department . Yuqun  Xie    Norm 2009  General Session - Analytical 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143000"/>
            <a:ext cx="312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Current techniques for TATP detection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0" y="6248400"/>
            <a:ext cx="80010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600200"/>
            <a:ext cx="73914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IR-Raman  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i="1" dirty="0" smtClean="0">
                <a:solidFill>
                  <a:srgbClr val="FF0000"/>
                </a:solidFill>
              </a:rPr>
              <a:t>High Selectivity – Relatively High LOD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Fluorescence/UV-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Absorbance 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i="1" dirty="0" smtClean="0">
                <a:solidFill>
                  <a:srgbClr val="FF0000"/>
                </a:solidFill>
              </a:rPr>
              <a:t>Low LOD requires tagging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 Mobility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i="1" dirty="0" smtClean="0">
                <a:solidFill>
                  <a:srgbClr val="FF0000"/>
                </a:solidFill>
              </a:rPr>
              <a:t> Good Selectivity, moderate LOD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HPLC or GC 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 Excellent Selectivity and LOD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Enzymatic 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>
                <a:solidFill>
                  <a:srgbClr val="FF0000"/>
                </a:solidFill>
              </a:rPr>
              <a:t>Moderate LOD requires pretreatments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1400" dirty="0" smtClean="0"/>
              <a:t>Derek F. Laine, I. Francis Cheng . </a:t>
            </a:r>
            <a:r>
              <a:rPr lang="fr-FR" sz="1400" dirty="0" err="1" smtClean="0"/>
              <a:t>Microchemical</a:t>
            </a:r>
            <a:r>
              <a:rPr lang="fr-FR" sz="1400" dirty="0" smtClean="0"/>
              <a:t> Journal 91 (2009) 125–128.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400" dirty="0" smtClean="0">
                <a:ea typeface="Calibri" pitchFamily="34" charset="0"/>
                <a:cs typeface="Times New Roman" pitchFamily="18" charset="0"/>
              </a:rPr>
              <a:t>Wang, Joseph et al, </a:t>
            </a:r>
            <a:r>
              <a:rPr lang="en-US" sz="1400" i="1" dirty="0" smtClean="0">
                <a:ea typeface="Calibri" pitchFamily="34" charset="0"/>
                <a:cs typeface="Times New Roman" pitchFamily="18" charset="0"/>
              </a:rPr>
              <a:t>Analyst</a:t>
            </a:r>
            <a:r>
              <a:rPr lang="en-US" sz="1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dirty="0" smtClean="0">
                <a:ea typeface="Calibri" pitchFamily="34" charset="0"/>
                <a:cs typeface="Times New Roman" pitchFamily="18" charset="0"/>
              </a:rPr>
              <a:t>2007</a:t>
            </a:r>
            <a:r>
              <a:rPr lang="en-US" sz="14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400" i="1" dirty="0" smtClean="0">
                <a:ea typeface="Calibri" pitchFamily="34" charset="0"/>
                <a:cs typeface="Times New Roman" pitchFamily="18" charset="0"/>
              </a:rPr>
              <a:t>132</a:t>
            </a:r>
            <a:r>
              <a:rPr lang="en-US" sz="1400" dirty="0" smtClean="0">
                <a:ea typeface="Calibri" pitchFamily="34" charset="0"/>
                <a:cs typeface="Times New Roman" pitchFamily="18" charset="0"/>
              </a:rPr>
              <a:t>, 560-565.</a:t>
            </a:r>
            <a:endParaRPr lang="fr-FR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fr-FR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Disadvantages of Present TATP Detector Designs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7924800" cy="3200400"/>
          </a:xfrm>
        </p:spPr>
        <p:txBody>
          <a:bodyPr/>
          <a:lstStyle/>
          <a:p>
            <a:r>
              <a:rPr lang="en-US" dirty="0" smtClean="0"/>
              <a:t>Interferences ( O</a:t>
            </a:r>
            <a:r>
              <a:rPr lang="en-US" baseline="-25000" dirty="0" smtClean="0"/>
              <a:t>2</a:t>
            </a:r>
            <a:r>
              <a:rPr lang="en-US" dirty="0" smtClean="0"/>
              <a:t> and/or other peroxides) </a:t>
            </a:r>
          </a:p>
          <a:p>
            <a:r>
              <a:rPr lang="en-US" dirty="0" smtClean="0"/>
              <a:t>Time consuming (several minutes)</a:t>
            </a:r>
          </a:p>
          <a:p>
            <a:r>
              <a:rPr lang="en-US" dirty="0" smtClean="0"/>
              <a:t>Expensive </a:t>
            </a:r>
          </a:p>
          <a:p>
            <a:r>
              <a:rPr lang="en-US" dirty="0" smtClean="0"/>
              <a:t>Non-portable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096000"/>
            <a:ext cx="7696200" cy="365760"/>
          </a:xfrm>
        </p:spPr>
        <p:txBody>
          <a:bodyPr/>
          <a:lstStyle/>
          <a:p>
            <a:r>
              <a:rPr lang="en-US" dirty="0" smtClean="0"/>
              <a:t>University of Idaho. Chemistry Department . </a:t>
            </a:r>
            <a:r>
              <a:rPr lang="en-US" dirty="0" err="1" smtClean="0"/>
              <a:t>Yuqun</a:t>
            </a:r>
            <a:r>
              <a:rPr lang="en-US" dirty="0" smtClean="0"/>
              <a:t>  </a:t>
            </a:r>
            <a:r>
              <a:rPr lang="en-US" dirty="0" err="1" smtClean="0"/>
              <a:t>Xie</a:t>
            </a:r>
            <a:r>
              <a:rPr lang="en-US" dirty="0" smtClean="0"/>
              <a:t>    Norm 2009  General Session - Analytical 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4484</TotalTime>
  <Words>1338</Words>
  <Application>Microsoft Office PowerPoint</Application>
  <PresentationFormat>On-screen Show (4:3)</PresentationFormat>
  <Paragraphs>284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Selective Electrochemical Detection of Triacetone Triperoxide</vt:lpstr>
      <vt:lpstr>Outline</vt:lpstr>
      <vt:lpstr>Triacetone Triperoxide (TATP)</vt:lpstr>
      <vt:lpstr>TATP Synthesis</vt:lpstr>
      <vt:lpstr>Hexamethylenetriperoxide (HMTD)</vt:lpstr>
      <vt:lpstr>TATP &amp;HMTD  Incidents</vt:lpstr>
      <vt:lpstr>TATP – TSA Fluid Ban</vt:lpstr>
      <vt:lpstr>Current techniques for TATP detection</vt:lpstr>
      <vt:lpstr>Disadvantages of Present TATP Detector Designs</vt:lpstr>
      <vt:lpstr>Urgent needs for TATP Detection</vt:lpstr>
      <vt:lpstr>Reference Reaction </vt:lpstr>
      <vt:lpstr>Proposed  method</vt:lpstr>
      <vt:lpstr>Detection Scheme</vt:lpstr>
      <vt:lpstr>Cyclic voltammetry  of Redox couple Br-/Br2</vt:lpstr>
      <vt:lpstr>Chronoamperometry (CA), TATP</vt:lpstr>
      <vt:lpstr>Calibration curve of TATP based on the disappearing the Br- and absence of Br2 correspond to the CA</vt:lpstr>
      <vt:lpstr>Chronoamperometry (CA), HMTD &amp; H2O2   </vt:lpstr>
      <vt:lpstr>Calibration curve of HMTD and H2O2  based on the appearance of Br2  and disappearing  of the Br- correspond to the CA </vt:lpstr>
      <vt:lpstr>Literature  Summary</vt:lpstr>
      <vt:lpstr>Conclusion  </vt:lpstr>
      <vt:lpstr>Goal </vt:lpstr>
      <vt:lpstr>Acknowledgments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Electrochemical Detection of Triacetone Triperoxide</dc:title>
  <dc:creator/>
  <cp:lastModifiedBy> </cp:lastModifiedBy>
  <cp:revision>101</cp:revision>
  <dcterms:created xsi:type="dcterms:W3CDTF">2006-08-16T00:00:00Z</dcterms:created>
  <dcterms:modified xsi:type="dcterms:W3CDTF">2009-06-22T21:29:53Z</dcterms:modified>
</cp:coreProperties>
</file>