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F26C-944C-4AB6-B865-5108DADFD78B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16AC-D0CB-4F12-A0ED-0BF026397C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F26C-944C-4AB6-B865-5108DADFD78B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16AC-D0CB-4F12-A0ED-0BF026397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F26C-944C-4AB6-B865-5108DADFD78B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16AC-D0CB-4F12-A0ED-0BF026397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F26C-944C-4AB6-B865-5108DADFD78B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16AC-D0CB-4F12-A0ED-0BF026397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F26C-944C-4AB6-B865-5108DADFD78B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DC416AC-D0CB-4F12-A0ED-0BF026397C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F26C-944C-4AB6-B865-5108DADFD78B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16AC-D0CB-4F12-A0ED-0BF026397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F26C-944C-4AB6-B865-5108DADFD78B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16AC-D0CB-4F12-A0ED-0BF026397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F26C-944C-4AB6-B865-5108DADFD78B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16AC-D0CB-4F12-A0ED-0BF026397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F26C-944C-4AB6-B865-5108DADFD78B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16AC-D0CB-4F12-A0ED-0BF026397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F26C-944C-4AB6-B865-5108DADFD78B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16AC-D0CB-4F12-A0ED-0BF026397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F26C-944C-4AB6-B865-5108DADFD78B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16AC-D0CB-4F12-A0ED-0BF026397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9DF26C-944C-4AB6-B865-5108DADFD78B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C416AC-D0CB-4F12-A0ED-0BF026397C5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Opposed Oval Piston Engine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Angel Rivera, Kirkwood Hines and </a:t>
            </a:r>
            <a:r>
              <a:rPr lang="en-US" dirty="0" err="1" smtClean="0"/>
              <a:t>Mostafa</a:t>
            </a:r>
            <a:r>
              <a:rPr lang="en-US" dirty="0" smtClean="0"/>
              <a:t> </a:t>
            </a:r>
            <a:r>
              <a:rPr lang="en-US" dirty="0" err="1" smtClean="0"/>
              <a:t>Asfoor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89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engine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772400" cy="4956969"/>
          </a:xfrm>
        </p:spPr>
      </p:pic>
    </p:spTree>
    <p:extLst>
      <p:ext uri="{BB962C8B-B14F-4D97-AF65-F5344CB8AC3E}">
        <p14:creationId xmlns:p14="http://schemas.microsoft.com/office/powerpoint/2010/main" val="371619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Combustion Chamber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7848600" cy="4876800"/>
          </a:xfrm>
        </p:spPr>
      </p:pic>
    </p:spTree>
    <p:extLst>
      <p:ext uri="{BB962C8B-B14F-4D97-AF65-F5344CB8AC3E}">
        <p14:creationId xmlns:p14="http://schemas.microsoft.com/office/powerpoint/2010/main" val="344427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Oval Piston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696200" cy="5143500"/>
          </a:xfrm>
        </p:spPr>
      </p:pic>
    </p:spTree>
    <p:extLst>
      <p:ext uri="{BB962C8B-B14F-4D97-AF65-F5344CB8AC3E}">
        <p14:creationId xmlns:p14="http://schemas.microsoft.com/office/powerpoint/2010/main" val="412331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 and Piston Assemblies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077200" cy="5200650"/>
          </a:xfrm>
        </p:spPr>
      </p:pic>
    </p:spTree>
    <p:extLst>
      <p:ext uri="{BB962C8B-B14F-4D97-AF65-F5344CB8AC3E}">
        <p14:creationId xmlns:p14="http://schemas.microsoft.com/office/powerpoint/2010/main" val="281889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Valves and Piston Assemblies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153400" cy="4648200"/>
          </a:xfrm>
        </p:spPr>
      </p:pic>
    </p:spTree>
    <p:extLst>
      <p:ext uri="{BB962C8B-B14F-4D97-AF65-F5344CB8AC3E}">
        <p14:creationId xmlns:p14="http://schemas.microsoft.com/office/powerpoint/2010/main" val="1935921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</TotalTime>
  <Words>28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Opposed Oval Piston Engine</vt:lpstr>
      <vt:lpstr>Complete engine</vt:lpstr>
      <vt:lpstr>Central Combustion Chamber</vt:lpstr>
      <vt:lpstr>Oval Piston</vt:lpstr>
      <vt:lpstr>Valve and Piston Assemblies</vt:lpstr>
      <vt:lpstr>Valves and Piston Assemblies</vt:lpstr>
    </vt:vector>
  </TitlesOfParts>
  <Company>University of 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Opposed Oval Piston Engine</dc:title>
  <dc:creator>Hines, Kirkwood</dc:creator>
  <cp:lastModifiedBy>Hines, Kirkwood</cp:lastModifiedBy>
  <cp:revision>2</cp:revision>
  <dcterms:created xsi:type="dcterms:W3CDTF">2011-12-02T15:50:11Z</dcterms:created>
  <dcterms:modified xsi:type="dcterms:W3CDTF">2011-12-02T16:05:09Z</dcterms:modified>
</cp:coreProperties>
</file>