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Lego Projec</a:t>
            </a:r>
            <a:r>
              <a:rPr lang="en-US" dirty="0"/>
              <a:t>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MAERSK Line Cargo 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077200" cy="14996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Members: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Margaret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Symmes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Mark Garber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Michael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Wanless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Song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Ju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Kim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752600"/>
            <a:ext cx="3352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To create a 3D model of a Lego Cargo Ship in collaboration with a design team in Quebec.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05000"/>
            <a:ext cx="5124450" cy="3884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300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 pitchFamily="2" charset="2"/>
              </a:rPr>
              <a:t>A master block and general unit system was used to ensure that parts modeled by all groups were compatible.</a:t>
            </a:r>
          </a:p>
          <a:p>
            <a:r>
              <a:rPr lang="en-US" sz="2400" dirty="0" smtClean="0">
                <a:sym typeface="Wingdings" pitchFamily="2" charset="2"/>
              </a:rPr>
              <a:t>Most communication was done by phone and email, and files were shared over Dropbox.</a:t>
            </a:r>
          </a:p>
          <a:p>
            <a:pPr marL="118872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0"/>
            <a:ext cx="4269734" cy="3637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43" y="3352800"/>
            <a:ext cx="3657957" cy="2931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Sub-Assembly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272809"/>
          </a:xfrm>
        </p:spPr>
        <p:txBody>
          <a:bodyPr/>
          <a:lstStyle/>
          <a:p>
            <a:r>
              <a:rPr lang="en-US" dirty="0" smtClean="0"/>
              <a:t>One of two sub-assemblies that the University of Idaho team was responsible for.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6934020" cy="52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Sub-Assembly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781800" cy="50863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429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snap function was used to assemble the parts for sub-assemblies. This simplified the design tree and made editing assemblies much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Bill of Materials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048000" cy="2370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80" y="1676400"/>
            <a:ext cx="3588054" cy="26574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572000"/>
            <a:ext cx="3200400" cy="1752600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The assembly references the sub-assemblies that contribute to it by assembly number and quantity.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24400" y="4724400"/>
            <a:ext cx="3657600" cy="12728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sub-assemblies reference the parts that contribute to it by part number and quantity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18521" cy="4876800"/>
          </a:xfrm>
        </p:spPr>
      </p:pic>
    </p:spTree>
    <p:extLst>
      <p:ext uri="{BB962C8B-B14F-4D97-AF65-F5344CB8AC3E}">
        <p14:creationId xmlns:p14="http://schemas.microsoft.com/office/powerpoint/2010/main" val="233626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in the beginning of the project was important for sharing parts easily.</a:t>
            </a:r>
          </a:p>
          <a:p>
            <a:r>
              <a:rPr lang="en-US" dirty="0" smtClean="0"/>
              <a:t>Using pictures in the MBOM made finding parts easier.</a:t>
            </a:r>
          </a:p>
          <a:p>
            <a:r>
              <a:rPr lang="en-US" dirty="0" smtClean="0"/>
              <a:t>Use of Lego Units made parts more compatible between teams</a:t>
            </a:r>
          </a:p>
          <a:p>
            <a:r>
              <a:rPr lang="en-US" dirty="0" smtClean="0"/>
              <a:t>Use of previously defined colors kept parts compatible between teams</a:t>
            </a:r>
          </a:p>
        </p:txBody>
      </p:sp>
    </p:spTree>
    <p:extLst>
      <p:ext uri="{BB962C8B-B14F-4D97-AF65-F5344CB8AC3E}">
        <p14:creationId xmlns:p14="http://schemas.microsoft.com/office/powerpoint/2010/main" val="513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</TotalTime>
  <Words>194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Wingdings</vt:lpstr>
      <vt:lpstr>Wingdings 2</vt:lpstr>
      <vt:lpstr>Wingdings 3</vt:lpstr>
      <vt:lpstr>Module</vt:lpstr>
      <vt:lpstr>International Lego Project MAERSK Line Cargo Ship</vt:lpstr>
      <vt:lpstr>Objective</vt:lpstr>
      <vt:lpstr>Coordination</vt:lpstr>
      <vt:lpstr>Stand Sub-Assembly</vt:lpstr>
      <vt:lpstr>Engine Sub-Assembly</vt:lpstr>
      <vt:lpstr>Master Bill of Materials</vt:lpstr>
      <vt:lpstr>Final Product</vt:lpstr>
      <vt:lpstr>Lessons Learned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Garber, Mark (garb3143@vandals.uidaho.edu)</cp:lastModifiedBy>
  <cp:revision>25</cp:revision>
  <dcterms:created xsi:type="dcterms:W3CDTF">2012-04-24T21:06:34Z</dcterms:created>
  <dcterms:modified xsi:type="dcterms:W3CDTF">2014-12-16T00:08:26Z</dcterms:modified>
</cp:coreProperties>
</file>