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2904" y="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Welding Jig Redesign</a:t>
            </a:r>
            <a:br>
              <a:rPr lang="en-US" sz="4800" dirty="0"/>
            </a:br>
            <a:r>
              <a:rPr lang="en-US" sz="4800" dirty="0"/>
              <a:t>CATIA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Michael Botterbusch</a:t>
            </a:r>
          </a:p>
          <a:p>
            <a:r>
              <a:rPr lang="en-US" dirty="0"/>
              <a:t>Alex Gomez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8625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2084003"/>
            <a:ext cx="8229600" cy="1682354"/>
          </a:xfrm>
        </p:spPr>
        <p:txBody>
          <a:bodyPr>
            <a:normAutofit/>
          </a:bodyPr>
          <a:lstStyle/>
          <a:p>
            <a:r>
              <a:rPr lang="en-US" sz="2100" dirty="0" err="1"/>
              <a:t>Colmac</a:t>
            </a:r>
            <a:r>
              <a:rPr lang="en-US" sz="2100" dirty="0"/>
              <a:t> Coil </a:t>
            </a:r>
            <a:r>
              <a:rPr lang="en-US" sz="2100" dirty="0" smtClean="0"/>
              <a:t>wants </a:t>
            </a:r>
            <a:r>
              <a:rPr lang="en-US" sz="2100" dirty="0"/>
              <a:t>their current welding jig to be redesigned</a:t>
            </a:r>
            <a:r>
              <a:rPr lang="en-US" sz="2100" dirty="0" smtClean="0"/>
              <a:t>.</a:t>
            </a:r>
          </a:p>
          <a:p>
            <a:pPr marL="118872" indent="0">
              <a:buNone/>
            </a:pPr>
            <a:endParaRPr lang="en-US" sz="2100" dirty="0"/>
          </a:p>
          <a:p>
            <a:r>
              <a:rPr lang="en-US" sz="2100" dirty="0"/>
              <a:t>They’re looking for a new method of  rotation as well as a way of securing the drain pans to the jig.</a:t>
            </a:r>
          </a:p>
          <a:p>
            <a:pPr marL="118872" indent="0">
              <a:buNone/>
            </a:pPr>
            <a:endParaRPr lang="en-US" dirty="0" smtClean="0"/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590376"/>
            <a:ext cx="3208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Starting Point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3803079"/>
            <a:ext cx="3208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Project Goals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228600" y="4348667"/>
            <a:ext cx="8229600" cy="2280733"/>
          </a:xfrm>
          <a:prstGeom prst="rect">
            <a:avLst/>
          </a:prstGeom>
        </p:spPr>
        <p:txBody>
          <a:bodyPr vert="horz" lIns="54864" tIns="91440" rtlCol="0">
            <a:normAutofit fontScale="55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800" dirty="0"/>
              <a:t>To make an accurate CATIA model of the exiting welding jig</a:t>
            </a:r>
            <a:r>
              <a:rPr lang="en-US" sz="3800" dirty="0" smtClean="0"/>
              <a:t>.</a:t>
            </a:r>
          </a:p>
          <a:p>
            <a:pPr marL="118872" indent="0">
              <a:buNone/>
            </a:pPr>
            <a:endParaRPr lang="en-US" sz="3800" dirty="0"/>
          </a:p>
          <a:p>
            <a:r>
              <a:rPr lang="en-US" sz="3800" dirty="0"/>
              <a:t>To draw up two concepts for the welding jig. One for securing drain pans, and one for the table’s rotation</a:t>
            </a:r>
            <a:r>
              <a:rPr lang="en-US" sz="3800" dirty="0" smtClean="0"/>
              <a:t>.</a:t>
            </a:r>
          </a:p>
          <a:p>
            <a:pPr marL="118872" indent="0">
              <a:buNone/>
            </a:pPr>
            <a:endParaRPr lang="en-US" sz="3800" dirty="0"/>
          </a:p>
          <a:p>
            <a:r>
              <a:rPr lang="en-US" sz="3800" dirty="0"/>
              <a:t>Lastly, to generate two FEA projections to analyze the stress at points in the table on both the original and updated concept table.</a:t>
            </a:r>
          </a:p>
          <a:p>
            <a:pPr marL="118872" indent="0">
              <a:buFont typeface="Wingdings 2"/>
              <a:buNone/>
            </a:pPr>
            <a:endParaRPr lang="en-US" dirty="0" smtClean="0"/>
          </a:p>
          <a:p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Modeling the Original Welding Jig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53000"/>
            <a:ext cx="8229600" cy="1676400"/>
          </a:xfrm>
        </p:spPr>
        <p:txBody>
          <a:bodyPr>
            <a:normAutofit/>
          </a:bodyPr>
          <a:lstStyle/>
          <a:p>
            <a:r>
              <a:rPr lang="en-US" sz="2000" dirty="0"/>
              <a:t>The original jig was created in CATIA first, so that the concepts could then be derived off of the current model</a:t>
            </a:r>
            <a:r>
              <a:rPr lang="en-US" sz="2000" dirty="0" smtClean="0"/>
              <a:t>.</a:t>
            </a:r>
          </a:p>
          <a:p>
            <a:pPr marL="118872" indent="0">
              <a:buNone/>
            </a:pPr>
            <a:endParaRPr lang="en-US" sz="2000" dirty="0"/>
          </a:p>
          <a:p>
            <a:r>
              <a:rPr lang="en-US" sz="2000" dirty="0"/>
              <a:t>The base was measured out and drawn first, then table top, then the two arms were attached.</a:t>
            </a:r>
          </a:p>
          <a:p>
            <a:endParaRPr lang="en-US" u="sng" dirty="0" smtClean="0">
              <a:sym typeface="Wingdings" pitchFamily="2" charset="2"/>
            </a:endParaRPr>
          </a:p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0723" t="6923" r="26131" b="12517"/>
          <a:stretch/>
        </p:blipFill>
        <p:spPr>
          <a:xfrm>
            <a:off x="609600" y="1521358"/>
            <a:ext cx="3505200" cy="2974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480591"/>
            <a:ext cx="271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Isometric View of Jig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8485" t="8713" r="21375" b="9385"/>
          <a:stretch/>
        </p:blipFill>
        <p:spPr>
          <a:xfrm>
            <a:off x="4546600" y="1521357"/>
            <a:ext cx="3530600" cy="29592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4466771"/>
            <a:ext cx="271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Front Isometric View of Jig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FEA Generated Based Off Original Jig Model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24398" y="5135852"/>
            <a:ext cx="3862787" cy="109441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Research showed that two 3” air pistons at 100 psi can generate 1400 pounds of force along the table face.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6532" t="16856" r="2227" b="13617"/>
          <a:stretch/>
        </p:blipFill>
        <p:spPr>
          <a:xfrm>
            <a:off x="343462" y="1676400"/>
            <a:ext cx="3923738" cy="194911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18016" t="17287" r="2227" b="12969"/>
          <a:stretch/>
        </p:blipFill>
        <p:spPr>
          <a:xfrm>
            <a:off x="214031" y="4010393"/>
            <a:ext cx="4118944" cy="226435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/>
          <a:srcRect l="24629" t="6707" r="2091" b="10810"/>
          <a:stretch/>
        </p:blipFill>
        <p:spPr>
          <a:xfrm>
            <a:off x="4462406" y="1654371"/>
            <a:ext cx="4224394" cy="26819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893" y="3618337"/>
            <a:ext cx="3860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Max </a:t>
            </a:r>
            <a:r>
              <a:rPr lang="en-US" sz="1600" dirty="0"/>
              <a:t>displacement of arms are </a:t>
            </a:r>
            <a:r>
              <a:rPr lang="en-US" sz="1600" dirty="0" smtClean="0"/>
              <a:t>0.190”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-187866" y="631113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Max Von Mises Stress is 40.6 </a:t>
            </a:r>
            <a:r>
              <a:rPr lang="en-US" sz="1600" dirty="0" err="1"/>
              <a:t>ksi</a:t>
            </a:r>
            <a:r>
              <a:rPr lang="en-US" sz="1600" dirty="0"/>
              <a:t> at inner corner of arm.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3959" y="4350913"/>
            <a:ext cx="3341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View </a:t>
            </a:r>
            <a:r>
              <a:rPr lang="en-US" sz="1600" dirty="0"/>
              <a:t>showing higher stress locations.</a:t>
            </a:r>
          </a:p>
        </p:txBody>
      </p:sp>
    </p:spTree>
    <p:extLst>
      <p:ext uri="{BB962C8B-B14F-4D97-AF65-F5344CB8AC3E}">
        <p14:creationId xmlns:p14="http://schemas.microsoft.com/office/powerpoint/2010/main" val="412616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Modeling Concept of Securing on Welding Jig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829" y="5151899"/>
            <a:ext cx="6048829" cy="1080355"/>
          </a:xfrm>
        </p:spPr>
        <p:txBody>
          <a:bodyPr>
            <a:noAutofit/>
          </a:bodyPr>
          <a:lstStyle/>
          <a:p>
            <a:r>
              <a:rPr lang="en-US" sz="1800" dirty="0"/>
              <a:t>The above concept arm moves on three </a:t>
            </a:r>
            <a:r>
              <a:rPr lang="en-US" sz="1800" dirty="0" smtClean="0"/>
              <a:t>axis, and all </a:t>
            </a:r>
            <a:r>
              <a:rPr lang="en-US" sz="1800" dirty="0"/>
              <a:t>three ways of movement can be locked by twisting knobs and holding the arm in place by friction. </a:t>
            </a:r>
          </a:p>
          <a:p>
            <a:endParaRPr lang="en-US" sz="1800" dirty="0" smtClean="0"/>
          </a:p>
          <a:p>
            <a:pPr marL="118872" indent="0">
              <a:buNone/>
            </a:pPr>
            <a:endParaRPr lang="en-US" sz="1800" dirty="0" smtClean="0"/>
          </a:p>
          <a:p>
            <a:pPr marL="118872" indent="0">
              <a:buNone/>
            </a:pPr>
            <a:endParaRPr lang="en-US" sz="2000" dirty="0"/>
          </a:p>
        </p:txBody>
      </p:sp>
      <p:pic>
        <p:nvPicPr>
          <p:cNvPr id="4" name="Picture 3" descr="S:\Engineering\SeniorDesign\Catia Course\21. Fall 2016\Final Projects\Drain Pan Welding Jig\Concept I\photo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8431"/>
            <a:ext cx="3657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:\Engineering\SeniorDesign\Catia Course\21. Fall 2016\Final Projects\Drain Pan Welding Jig\Concept I\photo 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15833"/>
            <a:ext cx="3722914" cy="233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:\Engineering\SeniorDesign\Catia Course\21. Fall 2016\Final Projects\Drain Pan Welding Jig\Concept I\photo 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9" y="4163286"/>
            <a:ext cx="2743200" cy="20460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200400" y="4025045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</a:t>
            </a:r>
            <a:r>
              <a:rPr lang="en-US" dirty="0"/>
              <a:t>angles of the arm and how it’s fixed to the jig.</a:t>
            </a:r>
          </a:p>
        </p:txBody>
      </p:sp>
    </p:spTree>
    <p:extLst>
      <p:ext uri="{BB962C8B-B14F-4D97-AF65-F5344CB8AC3E}">
        <p14:creationId xmlns:p14="http://schemas.microsoft.com/office/powerpoint/2010/main" val="374761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Modeling Concept of Rotation of Welding Jig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111" t="57135" r="20555" b="9181"/>
          <a:stretch/>
        </p:blipFill>
        <p:spPr>
          <a:xfrm>
            <a:off x="990600" y="1600199"/>
            <a:ext cx="3733800" cy="2560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555" t="57602" r="34444" b="10118"/>
          <a:stretch/>
        </p:blipFill>
        <p:spPr>
          <a:xfrm>
            <a:off x="5613400" y="1522560"/>
            <a:ext cx="3002085" cy="2876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415326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images </a:t>
            </a:r>
            <a:r>
              <a:rPr lang="en-US" dirty="0" smtClean="0"/>
              <a:t>above show </a:t>
            </a:r>
            <a:r>
              <a:rPr lang="en-US" dirty="0"/>
              <a:t>how the base of the table is similar to the existing one, but the rotation apparatus is different.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24537" t="18373" r="24300" b="25527"/>
          <a:stretch/>
        </p:blipFill>
        <p:spPr>
          <a:xfrm>
            <a:off x="5613400" y="4565006"/>
            <a:ext cx="3122089" cy="20792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5365074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We simulated rollers on the leg bases and added 1000 </a:t>
            </a:r>
            <a:r>
              <a:rPr lang="en-US" dirty="0" err="1"/>
              <a:t>lbf</a:t>
            </a:r>
            <a:r>
              <a:rPr lang="en-US" dirty="0"/>
              <a:t> distributed across the table top.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3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FEA Generated Based Off Concept Jig Model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8927" r="2296" b="9785"/>
          <a:stretch/>
        </p:blipFill>
        <p:spPr>
          <a:xfrm>
            <a:off x="228600" y="1524000"/>
            <a:ext cx="50292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91522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maximum displacement at the upper edge of the table is 0.132 in. The displacement in the connecting shaft end is 0.098 in.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3285" t="8641" r="2296" b="36690"/>
          <a:stretch/>
        </p:blipFill>
        <p:spPr>
          <a:xfrm>
            <a:off x="272143" y="4648200"/>
            <a:ext cx="3690257" cy="1867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4257" y="6018136"/>
            <a:ext cx="3636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max von Mises stress is 2.44x10^6 psi at the top of the support piston</a:t>
            </a:r>
            <a:r>
              <a:rPr lang="en-US" sz="1400" dirty="0" smtClean="0"/>
              <a:t>.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35986" t="8928" r="2353" b="10070"/>
          <a:stretch/>
        </p:blipFill>
        <p:spPr>
          <a:xfrm>
            <a:off x="5368430" y="1828801"/>
            <a:ext cx="3538110" cy="28048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8429" y="4648200"/>
            <a:ext cx="3501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By analyzing a larger mount, the max displacement is 0.044 in when 500 </a:t>
            </a:r>
            <a:r>
              <a:rPr lang="en-US" sz="1400" dirty="0" err="1"/>
              <a:t>lb</a:t>
            </a:r>
            <a:r>
              <a:rPr lang="en-US" sz="1400" dirty="0"/>
              <a:t> is applied to the table top.</a:t>
            </a:r>
          </a:p>
        </p:txBody>
      </p:sp>
    </p:spTree>
    <p:extLst>
      <p:ext uri="{BB962C8B-B14F-4D97-AF65-F5344CB8AC3E}">
        <p14:creationId xmlns:p14="http://schemas.microsoft.com/office/powerpoint/2010/main" val="97300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Modeling the original and updated concept jig, then running two FEA tests on them allowed us to visualize the positives and negatives between the two designs.</a:t>
            </a:r>
          </a:p>
          <a:p>
            <a:pPr marL="118872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With the knowledge gained from solid modeling the jig in CATIA, we can now make decisions on how to fabricate changes to the jig in the future.</a:t>
            </a:r>
          </a:p>
          <a:p>
            <a:pPr marL="118872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3124200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805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</TotalTime>
  <Words>445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Aharoni</vt:lpstr>
      <vt:lpstr>Arial</vt:lpstr>
      <vt:lpstr>Corbel</vt:lpstr>
      <vt:lpstr>Wingdings</vt:lpstr>
      <vt:lpstr>Wingdings 2</vt:lpstr>
      <vt:lpstr>Wingdings 3</vt:lpstr>
      <vt:lpstr>Module</vt:lpstr>
      <vt:lpstr>Welding Jig Redesign CATIA Project</vt:lpstr>
      <vt:lpstr>Objective</vt:lpstr>
      <vt:lpstr>Modeling the Original Welding Jig</vt:lpstr>
      <vt:lpstr>FEA Generated Based Off Original Jig Model</vt:lpstr>
      <vt:lpstr>Modeling Concept of Securing on Welding Jig </vt:lpstr>
      <vt:lpstr>Modeling Concept of Rotation of Welding Jig </vt:lpstr>
      <vt:lpstr>FEA Generated Based Off Concept Jig Model</vt:lpstr>
      <vt:lpstr>Conclusion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Botterbusch, Michael (bott4644@vandals.uidaho.edu)</cp:lastModifiedBy>
  <cp:revision>24</cp:revision>
  <dcterms:created xsi:type="dcterms:W3CDTF">2012-04-24T21:06:34Z</dcterms:created>
  <dcterms:modified xsi:type="dcterms:W3CDTF">2016-12-01T22:51:51Z</dcterms:modified>
</cp:coreProperties>
</file>