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4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EA7B-CB5F-412A-BF4B-9E2785D689E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A44-50B6-41E1-9107-577B070F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8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EA7B-CB5F-412A-BF4B-9E2785D689E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A44-50B6-41E1-9107-577B070F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3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EA7B-CB5F-412A-BF4B-9E2785D689E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A44-50B6-41E1-9107-577B070F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EA7B-CB5F-412A-BF4B-9E2785D689E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A44-50B6-41E1-9107-577B070F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EA7B-CB5F-412A-BF4B-9E2785D689E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A44-50B6-41E1-9107-577B070F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8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EA7B-CB5F-412A-BF4B-9E2785D689E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A44-50B6-41E1-9107-577B070F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8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EA7B-CB5F-412A-BF4B-9E2785D689E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A44-50B6-41E1-9107-577B070F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EA7B-CB5F-412A-BF4B-9E2785D689E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A44-50B6-41E1-9107-577B070F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0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EA7B-CB5F-412A-BF4B-9E2785D689E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A44-50B6-41E1-9107-577B070F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6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EA7B-CB5F-412A-BF4B-9E2785D689E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A44-50B6-41E1-9107-577B070F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3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EA7B-CB5F-412A-BF4B-9E2785D689E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A44-50B6-41E1-9107-577B070F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2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EA7B-CB5F-412A-BF4B-9E2785D689E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B5A44-50B6-41E1-9107-577B070F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6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02237"/>
            <a:ext cx="12192000" cy="1655763"/>
          </a:xfrm>
          <a:gradFill>
            <a:gsLst>
              <a:gs pos="0">
                <a:schemeClr val="bg2">
                  <a:tint val="48000"/>
                  <a:satMod val="300000"/>
                </a:schemeClr>
              </a:gs>
              <a:gs pos="0">
                <a:schemeClr val="bg2">
                  <a:tint val="48000"/>
                  <a:satMod val="300000"/>
                </a:schemeClr>
              </a:gs>
              <a:gs pos="0">
                <a:schemeClr val="bg2">
                  <a:tint val="49000"/>
                  <a:satMod val="300000"/>
                </a:schemeClr>
              </a:gs>
              <a:gs pos="75000">
                <a:schemeClr val="bg2">
                  <a:lumMod val="50000"/>
                </a:schemeClr>
              </a:gs>
            </a:gsLst>
            <a:path path="circle">
              <a:fillToRect l="10000" t="-25000" r="10000" b="125000"/>
            </a:path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4083" y="2780728"/>
            <a:ext cx="7244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Justin Puryear, Adam Niemet ,Evan Bonar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083" y="3365503"/>
            <a:ext cx="9522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4">
                    <a:lumMod val="75000"/>
                  </a:schemeClr>
                </a:solidFill>
              </a:rPr>
              <a:t>CATIA Lab Monitor Mounts </a:t>
            </a:r>
            <a:endParaRPr lang="en-US" sz="6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7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</a:rPr>
              <a:t>   Current Issue</a:t>
            </a:r>
            <a:endParaRPr lang="en-US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770" y="1325562"/>
            <a:ext cx="11112229" cy="5532437"/>
          </a:xfrm>
          <a:solidFill>
            <a:schemeClr val="bg1"/>
          </a:solidFill>
        </p:spPr>
        <p:txBody>
          <a:bodyPr/>
          <a:lstStyle/>
          <a:p>
            <a:endParaRPr lang="en-US" dirty="0" smtClean="0"/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Current monitor is too small for doing split screen work in CATIA. </a:t>
            </a:r>
            <a:endParaRPr lang="en-US" dirty="0"/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Desk top is to small for including an additional monitor.</a:t>
            </a:r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69" y="2889112"/>
            <a:ext cx="6407285" cy="384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302" y="1704444"/>
            <a:ext cx="10713395" cy="4980561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 dirty="0" smtClean="0"/>
              <a:t>Create a mounting system for an ultra wide monitor.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 dirty="0" smtClean="0"/>
              <a:t>Create mounting below desk top for computer.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 dirty="0" smtClean="0"/>
              <a:t>Be as cost effective as possible, stay under $300 per desk.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09017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73157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/>
              <a:t>  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Materials Required for Solution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t="1414" r="695" b="1116"/>
          <a:stretch/>
        </p:blipFill>
        <p:spPr>
          <a:xfrm>
            <a:off x="309164" y="2003898"/>
            <a:ext cx="3455439" cy="4017523"/>
          </a:xfrm>
        </p:spPr>
      </p:pic>
      <p:sp>
        <p:nvSpPr>
          <p:cNvPr id="6" name="TextBox 5"/>
          <p:cNvSpPr txBox="1"/>
          <p:nvPr/>
        </p:nvSpPr>
        <p:spPr>
          <a:xfrm>
            <a:off x="422654" y="1833820"/>
            <a:ext cx="236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Monitor Mount System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t="21101" r="8370" b="17661"/>
          <a:stretch/>
        </p:blipFill>
        <p:spPr>
          <a:xfrm>
            <a:off x="1962241" y="3025301"/>
            <a:ext cx="4250987" cy="2597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1" t="46838" r="24164" b="7950"/>
          <a:stretch/>
        </p:blipFill>
        <p:spPr>
          <a:xfrm rot="10800000">
            <a:off x="1605063" y="5038931"/>
            <a:ext cx="1001950" cy="88521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478621" y="1916349"/>
            <a:ext cx="29183" cy="485410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93435" y="1833820"/>
            <a:ext cx="253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Computer Mount System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t="470" r="16361" b="-470"/>
          <a:stretch/>
        </p:blipFill>
        <p:spPr>
          <a:xfrm>
            <a:off x="6850114" y="2363815"/>
            <a:ext cx="3754876" cy="4143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164" y="6219568"/>
            <a:ext cx="590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Commercially available parts, no fabrication needed.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31117" y="5559756"/>
            <a:ext cx="2026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Minor modifications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9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58096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Proposed Solution  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96" y="1589904"/>
            <a:ext cx="4906510" cy="4856204"/>
          </a:xfrm>
          <a:solidFill>
            <a:schemeClr val="bg1"/>
          </a:solidFill>
        </p:spPr>
        <p:txBody>
          <a:bodyPr/>
          <a:lstStyle/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Commercially available parts used for monitor mounts are: </a:t>
            </a:r>
            <a:r>
              <a:rPr lang="en-US" sz="3200" dirty="0" err="1" smtClean="0"/>
              <a:t>Kee</a:t>
            </a:r>
            <a:r>
              <a:rPr lang="en-US" sz="3200" dirty="0" smtClean="0"/>
              <a:t> </a:t>
            </a:r>
            <a:r>
              <a:rPr lang="en-US" sz="3200" dirty="0" err="1" smtClean="0"/>
              <a:t>Klamp</a:t>
            </a:r>
            <a:r>
              <a:rPr lang="en-US" sz="3200" dirty="0" smtClean="0"/>
              <a:t> 262 flange, grommet style monitor arm, and an </a:t>
            </a:r>
            <a:r>
              <a:rPr lang="en-US" sz="3200" dirty="0" err="1" smtClean="0"/>
              <a:t>ultrawide</a:t>
            </a:r>
            <a:r>
              <a:rPr lang="en-US" sz="3200" dirty="0" smtClean="0"/>
              <a:t> monitor.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97" y="1705232"/>
            <a:ext cx="6447482" cy="483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6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000"/>
    </mc:Choice>
    <mc:Fallback>
      <p:transition advTm="9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31091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Proposed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Solution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2" y="1820562"/>
            <a:ext cx="5218057" cy="5037438"/>
          </a:xfrm>
          <a:solidFill>
            <a:schemeClr val="bg1"/>
          </a:solidFill>
        </p:spPr>
        <p:txBody>
          <a:bodyPr/>
          <a:lstStyle/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Computer tower holders utilize a commercially available mount. Minor modifications are necessary to relocate pole clamps.</a:t>
            </a:r>
            <a:endParaRPr lang="en-US" sz="320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548" y="1820562"/>
            <a:ext cx="6414529" cy="481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6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000"/>
    </mc:Choice>
    <mc:Fallback>
      <p:transition advTm="9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31091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Room Layout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33384"/>
            <a:ext cx="12192000" cy="542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03" y="1433578"/>
            <a:ext cx="9638393" cy="5424422"/>
          </a:xfrm>
        </p:spPr>
      </p:pic>
    </p:spTree>
    <p:extLst>
      <p:ext uri="{BB962C8B-B14F-4D97-AF65-F5344CB8AC3E}">
        <p14:creationId xmlns:p14="http://schemas.microsoft.com/office/powerpoint/2010/main" val="150764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147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    Current Issue</vt:lpstr>
      <vt:lpstr>    Objective </vt:lpstr>
      <vt:lpstr>    Materials Required for Solution </vt:lpstr>
      <vt:lpstr>   Proposed Solution   </vt:lpstr>
      <vt:lpstr>  Proposed Solution</vt:lpstr>
      <vt:lpstr>  Room Layout</vt:lpstr>
    </vt:vector>
  </TitlesOfParts>
  <Company>University of Idaho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Puryear, Justin (pury3091@vandals.uidaho.edu)</dc:creator>
  <cp:lastModifiedBy>Niemet, Adam (niem9786@vandals.uidaho.edu)</cp:lastModifiedBy>
  <cp:revision>23</cp:revision>
  <dcterms:created xsi:type="dcterms:W3CDTF">2017-04-27T03:09:24Z</dcterms:created>
  <dcterms:modified xsi:type="dcterms:W3CDTF">2017-04-27T21:51:47Z</dcterms:modified>
</cp:coreProperties>
</file>