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63" r:id="rId6"/>
    <p:sldId id="262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3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C3D8D-585D-4174-901D-51562376DC2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0C028-0626-45E4-BF6D-FCD9D22AD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5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0C028-0626-45E4-BF6D-FCD9D22AD2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3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Hawk 40 Glow Plug Engine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Team Members</a:t>
            </a:r>
          </a:p>
          <a:p>
            <a:r>
              <a:rPr lang="en-US" dirty="0" smtClean="0"/>
              <a:t>Nikki Imanaka</a:t>
            </a:r>
          </a:p>
          <a:p>
            <a:r>
              <a:rPr lang="en-US" dirty="0"/>
              <a:t>David </a:t>
            </a:r>
            <a:r>
              <a:rPr lang="en-US" dirty="0" smtClean="0"/>
              <a:t>Severud</a:t>
            </a:r>
          </a:p>
          <a:p>
            <a:r>
              <a:rPr lang="en-US" dirty="0" smtClean="0"/>
              <a:t>Braden Sprenger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6"/>
    </mc:Choice>
    <mc:Fallback xmlns="">
      <p:transition spd="slow" advTm="762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Recreate Hawk 40 Engine from drawing package in </a:t>
            </a:r>
            <a:r>
              <a:rPr lang="en-US" sz="2000" dirty="0" err="1" smtClean="0"/>
              <a:t>Catia</a:t>
            </a:r>
            <a:endParaRPr lang="en-US" sz="2000" dirty="0" smtClean="0"/>
          </a:p>
          <a:p>
            <a:r>
              <a:rPr lang="en-US" sz="2000" dirty="0" smtClean="0"/>
              <a:t>Document design assumptions and changes made for use by ME 301</a:t>
            </a:r>
          </a:p>
          <a:p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94" y="2633704"/>
            <a:ext cx="5410200" cy="37764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0" y="3048000"/>
            <a:ext cx="3708530" cy="2952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3"/>
    </mc:Choice>
    <mc:Fallback xmlns="">
      <p:transition spd="slow" advTm="915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Hawk 40 Full Assembly Front</a:t>
            </a:r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76400"/>
            <a:ext cx="6461610" cy="48469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05600" y="2133600"/>
            <a:ext cx="205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The Hawk 40 Engine can be used in either an aircraft, or an boat.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chemeClr val="accent1"/>
              </a:buClr>
            </a:pPr>
            <a:endParaRPr lang="en-US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Is either air cooled or water cooled.</a:t>
            </a:r>
          </a:p>
        </p:txBody>
      </p:sp>
    </p:spTree>
    <p:extLst>
      <p:ext uri="{BB962C8B-B14F-4D97-AF65-F5344CB8AC3E}">
        <p14:creationId xmlns:p14="http://schemas.microsoft.com/office/powerpoint/2010/main" val="833160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Rocker Assembly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5782468" cy="4625975"/>
          </a:xfrm>
        </p:spPr>
      </p:pic>
      <p:sp>
        <p:nvSpPr>
          <p:cNvPr id="5" name="TextBox 4"/>
          <p:cNvSpPr txBox="1"/>
          <p:nvPr/>
        </p:nvSpPr>
        <p:spPr>
          <a:xfrm>
            <a:off x="6324600" y="2133600"/>
            <a:ext cx="2438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The Rocker unit transfer’s motion from the Camshaft to the valves.</a:t>
            </a:r>
          </a:p>
          <a:p>
            <a:pPr>
              <a:buClr>
                <a:schemeClr val="accent1"/>
              </a:buClr>
            </a:pPr>
            <a:endParaRPr lang="en-US" dirty="0" smtClean="0"/>
          </a:p>
          <a:p>
            <a:pPr>
              <a:buClr>
                <a:schemeClr val="accent1"/>
              </a:buClr>
            </a:pPr>
            <a:endParaRPr lang="en-US" dirty="0"/>
          </a:p>
          <a:p>
            <a:pPr>
              <a:buClr>
                <a:schemeClr val="accent1"/>
              </a:buClr>
            </a:pPr>
            <a:endParaRPr lang="en-US" dirty="0" smtClean="0"/>
          </a:p>
          <a:p>
            <a:pPr>
              <a:buClr>
                <a:schemeClr val="accent1"/>
              </a:buClr>
            </a:pPr>
            <a:endParaRPr lang="en-US" dirty="0"/>
          </a:p>
          <a:p>
            <a:pPr>
              <a:buClr>
                <a:schemeClr val="accent1"/>
              </a:buClr>
            </a:pPr>
            <a:endParaRPr lang="en-US" dirty="0" smtClean="0"/>
          </a:p>
          <a:p>
            <a:pPr>
              <a:buClr>
                <a:schemeClr val="accent1"/>
              </a:buClr>
            </a:pPr>
            <a:endParaRPr lang="en-US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The Rocker unit is made from silver steel.</a:t>
            </a:r>
          </a:p>
        </p:txBody>
      </p:sp>
    </p:spTree>
    <p:extLst>
      <p:ext uri="{BB962C8B-B14F-4D97-AF65-F5344CB8AC3E}">
        <p14:creationId xmlns:p14="http://schemas.microsoft.com/office/powerpoint/2010/main" val="733359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Piston Assembly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28800"/>
            <a:ext cx="6167966" cy="4625975"/>
          </a:xfrm>
        </p:spPr>
      </p:pic>
      <p:sp>
        <p:nvSpPr>
          <p:cNvPr id="5" name="TextBox 4"/>
          <p:cNvSpPr txBox="1"/>
          <p:nvPr/>
        </p:nvSpPr>
        <p:spPr>
          <a:xfrm>
            <a:off x="6400800" y="2133600"/>
            <a:ext cx="2362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Inside the piston unit is where the combustion occurs.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 The combustion forces the piston to move, rotating the crankshaft.</a:t>
            </a:r>
          </a:p>
        </p:txBody>
      </p:sp>
    </p:spTree>
    <p:extLst>
      <p:ext uri="{BB962C8B-B14F-4D97-AF65-F5344CB8AC3E}">
        <p14:creationId xmlns:p14="http://schemas.microsoft.com/office/powerpoint/2010/main" val="911414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Crankcase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0"/>
            <a:ext cx="5587999" cy="4191000"/>
          </a:xfrm>
        </p:spPr>
      </p:pic>
      <p:sp>
        <p:nvSpPr>
          <p:cNvPr id="7" name="TextBox 6"/>
          <p:cNvSpPr txBox="1"/>
          <p:nvPr/>
        </p:nvSpPr>
        <p:spPr>
          <a:xfrm>
            <a:off x="6019800" y="2133600"/>
            <a:ext cx="2743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Casted in a steel mold.</a:t>
            </a:r>
          </a:p>
          <a:p>
            <a:pPr>
              <a:buClr>
                <a:schemeClr val="accent1"/>
              </a:buClr>
            </a:pPr>
            <a:endParaRPr lang="en-US" dirty="0" smtClean="0"/>
          </a:p>
          <a:p>
            <a:pPr>
              <a:buClr>
                <a:schemeClr val="accent1"/>
              </a:buClr>
            </a:pPr>
            <a:endParaRPr lang="en-US" dirty="0"/>
          </a:p>
          <a:p>
            <a:pPr>
              <a:buClr>
                <a:schemeClr val="accent1"/>
              </a:buClr>
            </a:pPr>
            <a:endParaRPr lang="en-US" dirty="0" smtClean="0"/>
          </a:p>
          <a:p>
            <a:pPr>
              <a:buClr>
                <a:schemeClr val="accent1"/>
              </a:buClr>
            </a:pPr>
            <a:endParaRPr lang="en-US" dirty="0"/>
          </a:p>
          <a:p>
            <a:pPr>
              <a:buClr>
                <a:schemeClr val="accent1"/>
              </a:buClr>
            </a:pPr>
            <a:endParaRPr lang="en-US" dirty="0" smtClean="0"/>
          </a:p>
          <a:p>
            <a:pPr>
              <a:buClr>
                <a:schemeClr val="accent1"/>
              </a:buClr>
            </a:pPr>
            <a:endParaRPr lang="en-US" dirty="0"/>
          </a:p>
          <a:p>
            <a:pPr>
              <a:buClr>
                <a:schemeClr val="accent1"/>
              </a:buClr>
            </a:pPr>
            <a:endParaRPr lang="en-US" dirty="0" smtClean="0"/>
          </a:p>
          <a:p>
            <a:pPr>
              <a:buClr>
                <a:schemeClr val="accent1"/>
              </a:buClr>
            </a:pPr>
            <a:endParaRPr lang="en-US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Houses crankshaft, camshaft, and cylinder liner.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3030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Hawk 40 Full Assembly Back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133600"/>
            <a:ext cx="289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This engine uses BA threads (British Association) throughout.</a:t>
            </a:r>
          </a:p>
          <a:p>
            <a:pPr>
              <a:buClr>
                <a:schemeClr val="accent1"/>
              </a:buClr>
            </a:pPr>
            <a:endParaRPr lang="en-US" dirty="0" smtClean="0"/>
          </a:p>
          <a:p>
            <a:pPr>
              <a:buClr>
                <a:schemeClr val="accent1"/>
              </a:buClr>
            </a:pPr>
            <a:endParaRPr lang="en-US" dirty="0"/>
          </a:p>
          <a:p>
            <a:pPr>
              <a:buClr>
                <a:schemeClr val="accent1"/>
              </a:buClr>
            </a:pPr>
            <a:endParaRPr lang="en-US" dirty="0" smtClean="0"/>
          </a:p>
          <a:p>
            <a:pPr>
              <a:buClr>
                <a:schemeClr val="accent1"/>
              </a:buClr>
            </a:pPr>
            <a:endParaRPr lang="en-US" dirty="0"/>
          </a:p>
          <a:p>
            <a:pPr>
              <a:buClr>
                <a:schemeClr val="accent1"/>
              </a:buClr>
            </a:pPr>
            <a:endParaRPr lang="en-US" dirty="0" smtClean="0"/>
          </a:p>
          <a:p>
            <a:pPr>
              <a:buClr>
                <a:schemeClr val="accent1"/>
              </a:buClr>
            </a:pPr>
            <a:endParaRPr lang="en-US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This engine was developed in the 1940’s 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5531819" cy="4149513"/>
          </a:xfrm>
        </p:spPr>
      </p:pic>
    </p:spTree>
    <p:extLst>
      <p:ext uri="{BB962C8B-B14F-4D97-AF65-F5344CB8AC3E}">
        <p14:creationId xmlns:p14="http://schemas.microsoft.com/office/powerpoint/2010/main" val="2215929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328</TotalTime>
  <Words>151</Words>
  <Application>Microsoft Office PowerPoint</Application>
  <PresentationFormat>On-screen Show (4:3)</PresentationFormat>
  <Paragraphs>54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Hawk 40 Glow Plug Engine</vt:lpstr>
      <vt:lpstr>Objectives</vt:lpstr>
      <vt:lpstr>Hawk 40 Full Assembly Front</vt:lpstr>
      <vt:lpstr>Rocker Assembly</vt:lpstr>
      <vt:lpstr>Piston Assembly</vt:lpstr>
      <vt:lpstr>Crankcase </vt:lpstr>
      <vt:lpstr>Hawk 40 Full Assembly Back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Project</dc:title>
  <dc:creator>Kurran Kelly</dc:creator>
  <cp:lastModifiedBy>Severud, David (seve6895@vandals.uidaho.edu)</cp:lastModifiedBy>
  <cp:revision>42</cp:revision>
  <dcterms:created xsi:type="dcterms:W3CDTF">2012-04-24T21:06:34Z</dcterms:created>
  <dcterms:modified xsi:type="dcterms:W3CDTF">2018-04-24T22:06:21Z</dcterms:modified>
</cp:coreProperties>
</file>