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9" r:id="rId4"/>
    <p:sldMasterId id="2147484321" r:id="rId5"/>
  </p:sldMasterIdLst>
  <p:notesMasterIdLst>
    <p:notesMasterId r:id="rId7"/>
  </p:notesMasterIdLst>
  <p:handoutMasterIdLst>
    <p:handoutMasterId r:id="rId8"/>
  </p:handoutMasterIdLst>
  <p:sldIdLst>
    <p:sldId id="261" r:id="rId6"/>
  </p:sldIdLst>
  <p:sldSz cx="36576000" cy="27432000"/>
  <p:notesSz cx="6858000" cy="9144000"/>
  <p:defaultTextStyle>
    <a:defPPr>
      <a:defRPr lang="ru-RU"/>
    </a:defPPr>
    <a:lvl1pPr marL="0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1pPr>
    <a:lvl2pPr marL="2047006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2pPr>
    <a:lvl3pPr marL="4094009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3pPr>
    <a:lvl4pPr marL="6141015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4pPr>
    <a:lvl5pPr marL="8188019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5pPr>
    <a:lvl6pPr marL="10235020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6pPr>
    <a:lvl7pPr marL="12282024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7pPr>
    <a:lvl8pPr marL="14329030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8pPr>
    <a:lvl9pPr marL="16376036" algn="l" defTabSz="4094009" rtl="0" eaLnBrk="1" latinLnBrk="0" hangingPunct="1">
      <a:defRPr sz="80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C934344E-928D-9747-A758-2D473ED4398A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BC71A"/>
    <a:srgbClr val="E1E1E1"/>
    <a:srgbClr val="FFFFFF"/>
    <a:srgbClr val="649FFF"/>
    <a:srgbClr val="F2F2F2"/>
    <a:srgbClr val="FAFAFA"/>
    <a:srgbClr val="242529"/>
    <a:srgbClr val="D1D9E1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86452" autoAdjust="0"/>
  </p:normalViewPr>
  <p:slideViewPr>
    <p:cSldViewPr>
      <p:cViewPr varScale="1">
        <p:scale>
          <a:sx n="27" d="100"/>
          <a:sy n="27" d="100"/>
        </p:scale>
        <p:origin x="1170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3008"/>
    </p:cViewPr>
  </p:sorterViewPr>
  <p:notesViewPr>
    <p:cSldViewPr>
      <p:cViewPr varScale="1">
        <p:scale>
          <a:sx n="101" d="100"/>
          <a:sy n="101" d="100"/>
        </p:scale>
        <p:origin x="3533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41B0E-0A9B-FB43-B29A-2C5A495EA0A7}" type="datetimeFigureOut">
              <a:rPr lang="ru-RU" smtClean="0">
                <a:latin typeface="Archivo Regular" charset="0"/>
              </a:rPr>
              <a:t>25.03.2024</a:t>
            </a:fld>
            <a:endParaRPr lang="ru-RU" dirty="0">
              <a:latin typeface="Archivo Regular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>
              <a:latin typeface="Archivo Regular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1949-EE69-F440-BF44-484174DCC2AF}" type="slidenum">
              <a:rPr lang="ru-RU" smtClean="0">
                <a:latin typeface="Archivo Regular" charset="0"/>
              </a:rPr>
              <a:t>‹#›</a:t>
            </a:fld>
            <a:endParaRPr lang="ru-RU" dirty="0">
              <a:latin typeface="Archivo Regular" charset="0"/>
            </a:endParaRPr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>
              <a:latin typeface="Archivo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42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chivo Regular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chivo Regular" charset="0"/>
              </a:defRPr>
            </a:lvl1pPr>
          </a:lstStyle>
          <a:p>
            <a:fld id="{E7E03F2D-4C40-8A47-B131-FA84CE0A3C0A}" type="datetimeFigureOut">
              <a:rPr lang="ru-RU" smtClean="0"/>
              <a:pPr/>
              <a:t>25.03.2024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err="1"/>
              <a:t>Образец</a:t>
            </a:r>
            <a:r>
              <a:rPr lang="en-US" dirty="0"/>
              <a:t> </a:t>
            </a:r>
            <a:r>
              <a:rPr lang="en-US" dirty="0" err="1"/>
              <a:t>текста</a:t>
            </a:r>
            <a:endParaRPr lang="en-US" dirty="0"/>
          </a:p>
          <a:p>
            <a:pPr lvl="1"/>
            <a:r>
              <a:rPr lang="en-US" dirty="0" err="1"/>
              <a:t>Второй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2"/>
            <a:r>
              <a:rPr lang="en-US" dirty="0" err="1"/>
              <a:t>Третий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3"/>
            <a:r>
              <a:rPr lang="en-US" dirty="0" err="1"/>
              <a:t>Четвертый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en-US" dirty="0"/>
          </a:p>
          <a:p>
            <a:pPr lvl="4"/>
            <a:r>
              <a:rPr lang="en-US" dirty="0" err="1"/>
              <a:t>Пятый</a:t>
            </a:r>
            <a:r>
              <a:rPr lang="en-US" dirty="0"/>
              <a:t> </a:t>
            </a:r>
            <a:r>
              <a:rPr lang="en-US" dirty="0" err="1"/>
              <a:t>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chivo Regular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chivo Regular" charset="0"/>
              </a:defRPr>
            </a:lvl1pPr>
          </a:lstStyle>
          <a:p>
            <a:fld id="{013FC40D-6FB9-1648-B027-EAD4E7DC4F2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415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1pPr>
    <a:lvl2pPr marL="2047006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2pPr>
    <a:lvl3pPr marL="4094009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3pPr>
    <a:lvl4pPr marL="6141015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4pPr>
    <a:lvl5pPr marL="8188019" algn="l" defTabSz="2047006" rtl="0" eaLnBrk="1" latinLnBrk="0" hangingPunct="1">
      <a:defRPr sz="5374" b="0" i="0" kern="1200">
        <a:solidFill>
          <a:schemeClr val="tx1"/>
        </a:solidFill>
        <a:latin typeface="Archivo Regular" charset="0"/>
        <a:ea typeface="+mn-ea"/>
        <a:cs typeface="+mn-cs"/>
      </a:defRPr>
    </a:lvl5pPr>
    <a:lvl6pPr marL="10235020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6pPr>
    <a:lvl7pPr marL="12282024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7pPr>
    <a:lvl8pPr marL="14329030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8pPr>
    <a:lvl9pPr marL="16376036" algn="l" defTabSz="2047006" rtl="0" eaLnBrk="1" latinLnBrk="0" hangingPunct="1">
      <a:defRPr sz="537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82804" y="7735830"/>
            <a:ext cx="23329968" cy="8309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5400" b="1" cap="all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071446" y="9220200"/>
            <a:ext cx="8335108" cy="7924800"/>
          </a:xfrm>
        </p:spPr>
        <p:txBody>
          <a:bodyPr/>
          <a:lstStyle>
            <a:lvl1pPr marL="0" marR="0" indent="0" algn="l" defTabSz="2438361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00" b="0" i="0" baseline="0" smtClean="0">
                <a:effectLst/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 </a:t>
            </a:r>
            <a:r>
              <a:rPr lang="en-US" dirty="0" err="1"/>
              <a:t>volorit</a:t>
            </a:r>
            <a:r>
              <a:rPr lang="en-US" dirty="0"/>
              <a:t> </a:t>
            </a:r>
            <a:r>
              <a:rPr lang="en-US" dirty="0" err="1"/>
              <a:t>iorem</a:t>
            </a:r>
            <a:r>
              <a:rPr lang="en-US" dirty="0"/>
              <a:t>. Bea </a:t>
            </a:r>
            <a:r>
              <a:rPr lang="en-US" dirty="0" err="1"/>
              <a:t>cus</a:t>
            </a:r>
            <a:r>
              <a:rPr lang="en-US" dirty="0"/>
              <a:t> </a:t>
            </a:r>
            <a:r>
              <a:rPr lang="en-US" dirty="0" err="1"/>
              <a:t>eatis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, ne </a:t>
            </a:r>
            <a:r>
              <a:rPr lang="en-US" dirty="0" err="1"/>
              <a:t>molenda</a:t>
            </a:r>
            <a:r>
              <a:rPr lang="en-US" dirty="0"/>
              <a:t> </a:t>
            </a:r>
            <a:r>
              <a:rPr lang="en-US" dirty="0" err="1"/>
              <a:t>invelit</a:t>
            </a:r>
            <a:r>
              <a:rPr lang="en-US" dirty="0"/>
              <a:t> </a:t>
            </a:r>
            <a:r>
              <a:rPr lang="en-US" dirty="0" err="1"/>
              <a:t>iurepudae</a:t>
            </a:r>
            <a:r>
              <a:rPr lang="en-US" dirty="0"/>
              <a:t> </a:t>
            </a:r>
            <a:r>
              <a:rPr lang="en-US" dirty="0" err="1"/>
              <a:t>maximin</a:t>
            </a:r>
            <a:r>
              <a:rPr lang="en-US" dirty="0"/>
              <a:t> </a:t>
            </a:r>
            <a:r>
              <a:rPr lang="en-US" dirty="0" err="1"/>
              <a:t>imagnate</a:t>
            </a:r>
            <a:r>
              <a:rPr lang="en-US" dirty="0"/>
              <a:t> </a:t>
            </a:r>
            <a:r>
              <a:rPr lang="en-US" dirty="0" err="1"/>
              <a:t>officima</a:t>
            </a:r>
            <a:r>
              <a:rPr lang="en-US" dirty="0"/>
              <a:t> </a:t>
            </a:r>
            <a:r>
              <a:rPr lang="en-US" dirty="0" err="1"/>
              <a:t>corruptas</a:t>
            </a:r>
            <a:r>
              <a:rPr lang="en-US" dirty="0"/>
              <a:t> </a:t>
            </a:r>
            <a:r>
              <a:rPr lang="en-US" dirty="0" err="1"/>
              <a:t>simoditam</a:t>
            </a:r>
            <a:r>
              <a:rPr lang="en-US" dirty="0"/>
              <a:t> </a:t>
            </a:r>
            <a:r>
              <a:rPr lang="en-US" dirty="0" err="1"/>
              <a:t>repersp</a:t>
            </a:r>
            <a:r>
              <a:rPr lang="en-US" dirty="0"/>
              <a:t> </a:t>
            </a:r>
            <a:r>
              <a:rPr lang="en-US" dirty="0" err="1"/>
              <a:t>erumenimi</a:t>
            </a:r>
            <a:r>
              <a:rPr lang="en-US" dirty="0"/>
              <a:t>, </a:t>
            </a:r>
            <a:r>
              <a:rPr lang="en-US" dirty="0" err="1"/>
              <a:t>sitate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maio</a:t>
            </a:r>
            <a:r>
              <a:rPr lang="en-US" dirty="0"/>
              <a:t>. </a:t>
            </a:r>
            <a:r>
              <a:rPr lang="en-US" dirty="0" err="1"/>
              <a:t>Incias</a:t>
            </a:r>
            <a:r>
              <a:rPr lang="en-US" dirty="0"/>
              <a:t> et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ecestet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am </a:t>
            </a:r>
            <a:r>
              <a:rPr lang="en-US" dirty="0" err="1"/>
              <a:t>ipic</a:t>
            </a:r>
            <a:r>
              <a:rPr lang="en-US" dirty="0"/>
              <a:t> tempore </a:t>
            </a:r>
            <a:r>
              <a:rPr lang="en-US" dirty="0" err="1"/>
              <a:t>explandam</a:t>
            </a:r>
            <a:r>
              <a:rPr lang="en-US" dirty="0"/>
              <a:t>.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071446" y="17798373"/>
            <a:ext cx="10399432" cy="679673"/>
          </a:xfrm>
        </p:spPr>
        <p:txBody>
          <a:bodyPr/>
          <a:lstStyle>
            <a:lvl1pPr marL="457182" indent="-457182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HEADLINE HERE</a:t>
            </a:r>
            <a:br>
              <a:rPr lang="en-US" dirty="0"/>
            </a:br>
            <a:r>
              <a:rPr lang="en-US" dirty="0"/>
              <a:t>90 PT FONT RECOMMENDED</a:t>
            </a:r>
          </a:p>
        </p:txBody>
      </p:sp>
    </p:spTree>
    <p:extLst>
      <p:ext uri="{BB962C8B-B14F-4D97-AF65-F5344CB8AC3E}">
        <p14:creationId xmlns:p14="http://schemas.microsoft.com/office/powerpoint/2010/main" val="104634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054558" y="7387257"/>
            <a:ext cx="23329968" cy="83099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5400" b="1" cap="all" baseline="0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743200" y="8871627"/>
            <a:ext cx="8335108" cy="7924800"/>
          </a:xfrm>
        </p:spPr>
        <p:txBody>
          <a:bodyPr/>
          <a:lstStyle>
            <a:lvl1pPr marL="0" marR="0" indent="0" algn="l" defTabSz="2438361" rtl="0" eaLnBrk="1" fontAlgn="auto" latinLnBrk="0" hangingPunct="1">
              <a:lnSpc>
                <a:spcPts val="5300"/>
              </a:lnSpc>
              <a:spcBef>
                <a:spcPts val="0"/>
              </a:spcBef>
              <a:spcAft>
                <a:spcPts val="2500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00" b="0" i="0" baseline="0" smtClean="0">
                <a:effectLst/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add text. </a:t>
            </a:r>
            <a:r>
              <a:rPr lang="en-US" dirty="0" err="1"/>
              <a:t>Laborror</a:t>
            </a:r>
            <a:r>
              <a:rPr lang="en-US" dirty="0"/>
              <a:t> </a:t>
            </a:r>
            <a:r>
              <a:rPr lang="en-US" dirty="0" err="1"/>
              <a:t>eculparum</a:t>
            </a:r>
            <a:r>
              <a:rPr lang="en-US" dirty="0"/>
              <a:t> del in pro </a:t>
            </a:r>
            <a:r>
              <a:rPr lang="en-US" dirty="0" err="1"/>
              <a:t>esed</a:t>
            </a:r>
            <a:r>
              <a:rPr lang="en-US" dirty="0"/>
              <a:t> </a:t>
            </a:r>
            <a:r>
              <a:rPr lang="en-US" dirty="0" err="1"/>
              <a:t>entio</a:t>
            </a:r>
            <a:r>
              <a:rPr lang="en-US" dirty="0"/>
              <a:t>. Name </a:t>
            </a:r>
            <a:r>
              <a:rPr lang="en-US" dirty="0" err="1"/>
              <a:t>ped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que </a:t>
            </a:r>
            <a:r>
              <a:rPr lang="en-US" dirty="0" err="1"/>
              <a:t>rehendaepre</a:t>
            </a:r>
            <a:r>
              <a:rPr lang="en-US" dirty="0"/>
              <a:t> </a:t>
            </a:r>
            <a:r>
              <a:rPr lang="en-US" dirty="0" err="1"/>
              <a:t>occus</a:t>
            </a:r>
            <a:r>
              <a:rPr lang="en-US" dirty="0"/>
              <a:t> </a:t>
            </a:r>
            <a:r>
              <a:rPr lang="en-US" dirty="0" err="1"/>
              <a:t>dionem</a:t>
            </a:r>
            <a:r>
              <a:rPr lang="en-US" dirty="0"/>
              <a:t> </a:t>
            </a:r>
            <a:r>
              <a:rPr lang="en-US" dirty="0" err="1"/>
              <a:t>quatecta</a:t>
            </a:r>
            <a:r>
              <a:rPr lang="en-US" dirty="0"/>
              <a:t> qui </a:t>
            </a:r>
            <a:r>
              <a:rPr lang="en-US" dirty="0" err="1"/>
              <a:t>bea</a:t>
            </a:r>
            <a:r>
              <a:rPr lang="en-US" dirty="0"/>
              <a:t> </a:t>
            </a:r>
            <a:r>
              <a:rPr lang="en-US" dirty="0" err="1"/>
              <a:t>voloriassus</a:t>
            </a:r>
            <a:r>
              <a:rPr lang="en-US" dirty="0"/>
              <a:t> </a:t>
            </a:r>
            <a:r>
              <a:rPr lang="en-US" dirty="0" err="1"/>
              <a:t>ilibusa</a:t>
            </a:r>
            <a:r>
              <a:rPr lang="en-US" dirty="0"/>
              <a:t> </a:t>
            </a:r>
            <a:r>
              <a:rPr lang="en-US" dirty="0" err="1"/>
              <a:t>velenecto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hariaestiis</a:t>
            </a:r>
            <a:r>
              <a:rPr lang="en-US" dirty="0"/>
              <a:t> </a:t>
            </a:r>
            <a:r>
              <a:rPr lang="en-US" dirty="0" err="1"/>
              <a:t>eosapidunt</a:t>
            </a:r>
            <a:r>
              <a:rPr lang="en-US" dirty="0"/>
              <a:t> quam </a:t>
            </a:r>
            <a:r>
              <a:rPr lang="en-US" dirty="0" err="1"/>
              <a:t>suntiusdae</a:t>
            </a:r>
            <a:r>
              <a:rPr lang="en-US" dirty="0"/>
              <a:t> </a:t>
            </a:r>
            <a:r>
              <a:rPr lang="en-US" dirty="0" err="1"/>
              <a:t>nihicidem</a:t>
            </a:r>
            <a:r>
              <a:rPr lang="en-US" dirty="0"/>
              <a:t> rem. </a:t>
            </a:r>
            <a:r>
              <a:rPr lang="en-US" dirty="0" err="1"/>
              <a:t>Ut</a:t>
            </a:r>
            <a:r>
              <a:rPr lang="en-US" dirty="0"/>
              <a:t> lam, </a:t>
            </a:r>
            <a:r>
              <a:rPr lang="en-US" dirty="0" err="1"/>
              <a:t>odi</a:t>
            </a:r>
            <a:r>
              <a:rPr lang="en-US" dirty="0"/>
              <a:t> id </a:t>
            </a:r>
            <a:r>
              <a:rPr lang="en-US" dirty="0" err="1"/>
              <a:t>ea</a:t>
            </a:r>
            <a:r>
              <a:rPr lang="en-US" dirty="0"/>
              <a:t> sit et </a:t>
            </a:r>
            <a:r>
              <a:rPr lang="en-US" dirty="0" err="1"/>
              <a:t>laut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lique</a:t>
            </a:r>
            <a:r>
              <a:rPr lang="en-US" dirty="0"/>
              <a:t> quid </a:t>
            </a:r>
            <a:r>
              <a:rPr lang="en-US" dirty="0" err="1"/>
              <a:t>modiae</a:t>
            </a:r>
            <a:r>
              <a:rPr lang="en-US" dirty="0"/>
              <a:t> </a:t>
            </a:r>
            <a:r>
              <a:rPr lang="en-US" dirty="0" err="1"/>
              <a:t>endi</a:t>
            </a:r>
            <a:r>
              <a:rPr lang="en-US" dirty="0"/>
              <a:t> </a:t>
            </a:r>
            <a:r>
              <a:rPr lang="en-US" dirty="0" err="1"/>
              <a:t>vitem</a:t>
            </a:r>
            <a:r>
              <a:rPr lang="en-US" dirty="0"/>
              <a:t> </a:t>
            </a:r>
            <a:r>
              <a:rPr lang="en-US" dirty="0" err="1"/>
              <a:t>volorit</a:t>
            </a:r>
            <a:r>
              <a:rPr lang="en-US" dirty="0"/>
              <a:t> </a:t>
            </a:r>
            <a:r>
              <a:rPr lang="en-US" dirty="0" err="1"/>
              <a:t>iorem</a:t>
            </a:r>
            <a:r>
              <a:rPr lang="en-US" dirty="0"/>
              <a:t>. Bea </a:t>
            </a:r>
            <a:r>
              <a:rPr lang="en-US" dirty="0" err="1"/>
              <a:t>cus</a:t>
            </a:r>
            <a:r>
              <a:rPr lang="en-US" dirty="0"/>
              <a:t> </a:t>
            </a:r>
            <a:r>
              <a:rPr lang="en-US" dirty="0" err="1"/>
              <a:t>eatis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accus</a:t>
            </a:r>
            <a:r>
              <a:rPr lang="en-US" dirty="0"/>
              <a:t>, ne </a:t>
            </a:r>
            <a:r>
              <a:rPr lang="en-US" dirty="0" err="1"/>
              <a:t>molenda</a:t>
            </a:r>
            <a:r>
              <a:rPr lang="en-US" dirty="0"/>
              <a:t> </a:t>
            </a:r>
            <a:r>
              <a:rPr lang="en-US" dirty="0" err="1"/>
              <a:t>invelit</a:t>
            </a:r>
            <a:r>
              <a:rPr lang="en-US" dirty="0"/>
              <a:t> </a:t>
            </a:r>
            <a:r>
              <a:rPr lang="en-US" dirty="0" err="1"/>
              <a:t>iurepudae</a:t>
            </a:r>
            <a:r>
              <a:rPr lang="en-US" dirty="0"/>
              <a:t> </a:t>
            </a:r>
            <a:r>
              <a:rPr lang="en-US" dirty="0" err="1"/>
              <a:t>maximin</a:t>
            </a:r>
            <a:r>
              <a:rPr lang="en-US" dirty="0"/>
              <a:t> </a:t>
            </a:r>
            <a:r>
              <a:rPr lang="en-US" dirty="0" err="1"/>
              <a:t>imagnate</a:t>
            </a:r>
            <a:r>
              <a:rPr lang="en-US" dirty="0"/>
              <a:t> </a:t>
            </a:r>
            <a:r>
              <a:rPr lang="en-US" dirty="0" err="1"/>
              <a:t>officima</a:t>
            </a:r>
            <a:r>
              <a:rPr lang="en-US" dirty="0"/>
              <a:t> </a:t>
            </a:r>
            <a:r>
              <a:rPr lang="en-US" dirty="0" err="1"/>
              <a:t>corruptas</a:t>
            </a:r>
            <a:r>
              <a:rPr lang="en-US" dirty="0"/>
              <a:t> </a:t>
            </a:r>
            <a:r>
              <a:rPr lang="en-US" dirty="0" err="1"/>
              <a:t>simoditam</a:t>
            </a:r>
            <a:r>
              <a:rPr lang="en-US" dirty="0"/>
              <a:t> </a:t>
            </a:r>
            <a:r>
              <a:rPr lang="en-US" dirty="0" err="1"/>
              <a:t>repersp</a:t>
            </a:r>
            <a:r>
              <a:rPr lang="en-US" dirty="0"/>
              <a:t> </a:t>
            </a:r>
            <a:r>
              <a:rPr lang="en-US" dirty="0" err="1"/>
              <a:t>erumenimi</a:t>
            </a:r>
            <a:r>
              <a:rPr lang="en-US" dirty="0"/>
              <a:t>, </a:t>
            </a:r>
            <a:r>
              <a:rPr lang="en-US" dirty="0" err="1"/>
              <a:t>sitate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maio</a:t>
            </a:r>
            <a:r>
              <a:rPr lang="en-US" dirty="0"/>
              <a:t>. </a:t>
            </a:r>
            <a:r>
              <a:rPr lang="en-US" dirty="0" err="1"/>
              <a:t>Incias</a:t>
            </a:r>
            <a:r>
              <a:rPr lang="en-US" dirty="0"/>
              <a:t> et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ecestet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eum</a:t>
            </a:r>
            <a:r>
              <a:rPr lang="en-US" dirty="0"/>
              <a:t> am </a:t>
            </a:r>
            <a:r>
              <a:rPr lang="en-US" dirty="0" err="1"/>
              <a:t>ipic</a:t>
            </a:r>
            <a:r>
              <a:rPr lang="en-US" dirty="0"/>
              <a:t> tempore </a:t>
            </a:r>
            <a:r>
              <a:rPr lang="en-US" dirty="0" err="1"/>
              <a:t>explandam</a:t>
            </a:r>
            <a:r>
              <a:rPr lang="en-US" dirty="0"/>
              <a:t>. 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17449800"/>
            <a:ext cx="10399432" cy="679673"/>
          </a:xfrm>
        </p:spPr>
        <p:txBody>
          <a:bodyPr/>
          <a:lstStyle>
            <a:lvl1pPr marL="457182" indent="-457182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add bulleted 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9448800" y="0"/>
            <a:ext cx="24152372" cy="31242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HEADLINE HERE</a:t>
            </a:r>
            <a:br>
              <a:rPr lang="en-US" dirty="0"/>
            </a:br>
            <a:r>
              <a:rPr lang="en-US" dirty="0"/>
              <a:t>90 PT FONT RECOMMENDED</a:t>
            </a:r>
          </a:p>
        </p:txBody>
      </p:sp>
    </p:spTree>
    <p:extLst>
      <p:ext uri="{BB962C8B-B14F-4D97-AF65-F5344CB8AC3E}">
        <p14:creationId xmlns:p14="http://schemas.microsoft.com/office/powerpoint/2010/main" val="428963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76600" y="11984297"/>
            <a:ext cx="31547128" cy="46807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136" y="0"/>
            <a:ext cx="1679846" cy="3428999"/>
          </a:xfrm>
          <a:prstGeom prst="rect">
            <a:avLst/>
          </a:prstGeom>
        </p:spPr>
      </p:pic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7239000" y="304799"/>
            <a:ext cx="26246449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EE496E-BE6F-A676-3112-78A7995A09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00" y="986637"/>
            <a:ext cx="9550618" cy="3124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ECC8232-901E-99BF-7AFC-4E55C8B8E7D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007593" y="24493510"/>
            <a:ext cx="5448295" cy="14814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EE21AC6-F3CA-2D10-B0C6-C1FE1B76275A}"/>
              </a:ext>
            </a:extLst>
          </p:cNvPr>
          <p:cNvSpPr txBox="1"/>
          <p:nvPr userDrawn="1"/>
        </p:nvSpPr>
        <p:spPr>
          <a:xfrm>
            <a:off x="28859774" y="26217726"/>
            <a:ext cx="7743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BC71A"/>
                </a:solidFill>
                <a:latin typeface="+mn-lt"/>
              </a:rPr>
              <a:t>2024 Capstone Project</a:t>
            </a:r>
          </a:p>
        </p:txBody>
      </p:sp>
    </p:spTree>
    <p:extLst>
      <p:ext uri="{BB962C8B-B14F-4D97-AF65-F5344CB8AC3E}">
        <p14:creationId xmlns:p14="http://schemas.microsoft.com/office/powerpoint/2010/main" val="119458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ctr" defTabSz="2438361" rtl="0" eaLnBrk="1" latinLnBrk="0" hangingPunct="1">
        <a:lnSpc>
          <a:spcPts val="9500"/>
        </a:lnSpc>
        <a:spcBef>
          <a:spcPct val="0"/>
        </a:spcBef>
        <a:buNone/>
        <a:defRPr sz="9000" b="1" i="0" kern="1200" cap="all" baseline="0">
          <a:solidFill>
            <a:schemeClr val="bg1"/>
          </a:solidFill>
          <a:latin typeface="Franklin Gothic Demi" panose="020B0603020102020204" pitchFamily="34" charset="0"/>
          <a:ea typeface="Franklin Gothic Demi" panose="020B0603020102020204" pitchFamily="34" charset="0"/>
          <a:cs typeface="Franklin Gothic Demi" panose="020B0603020102020204" pitchFamily="34" charset="0"/>
        </a:defRPr>
      </a:lvl1pPr>
    </p:titleStyle>
    <p:bodyStyle>
      <a:lvl1pPr marL="457182" indent="-457182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1pPr>
      <a:lvl2pPr marL="91436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2pPr>
      <a:lvl3pPr marL="1462978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3pPr>
      <a:lvl4pPr marL="210303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4pPr>
      <a:lvl5pPr marL="2651650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bg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5pPr>
      <a:lvl6pPr marL="6705487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66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14384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028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18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1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5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72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589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07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25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4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76600" y="11984297"/>
            <a:ext cx="31547128" cy="46807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9136" y="0"/>
            <a:ext cx="1679846" cy="3428999"/>
          </a:xfrm>
          <a:prstGeom prst="rect">
            <a:avLst/>
          </a:prstGeom>
        </p:spPr>
      </p:pic>
      <p:sp>
        <p:nvSpPr>
          <p:cNvPr id="3" name="Title Placeholder 10">
            <a:extLst>
              <a:ext uri="{FF2B5EF4-FFF2-40B4-BE49-F238E27FC236}">
                <a16:creationId xmlns:a16="http://schemas.microsoft.com/office/drawing/2014/main" id="{1AADB5F8-AFCA-E143-C745-30872EA7A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0" y="304799"/>
            <a:ext cx="26246449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B8D7B6A-C0F7-6924-9A74-F0A96DDCA6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007592" y="24493510"/>
            <a:ext cx="5448297" cy="14814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40D2D65-D7EE-82AA-9612-F086DF066973}"/>
              </a:ext>
            </a:extLst>
          </p:cNvPr>
          <p:cNvSpPr txBox="1"/>
          <p:nvPr userDrawn="1"/>
        </p:nvSpPr>
        <p:spPr>
          <a:xfrm>
            <a:off x="28859774" y="26217726"/>
            <a:ext cx="7743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BC71A"/>
                </a:solidFill>
                <a:latin typeface="+mn-lt"/>
              </a:rPr>
              <a:t>2024 Capstone Project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F1C71E-16B3-A228-15B8-22A7C76AD21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02" y="986637"/>
            <a:ext cx="9550614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0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2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ctr" defTabSz="2438361" rtl="0" eaLnBrk="1" latinLnBrk="0" hangingPunct="1">
        <a:lnSpc>
          <a:spcPts val="9500"/>
        </a:lnSpc>
        <a:spcBef>
          <a:spcPct val="0"/>
        </a:spcBef>
        <a:buNone/>
        <a:defRPr sz="9000" b="1" i="0" kern="1200" cap="all" baseline="0">
          <a:solidFill>
            <a:schemeClr val="tx1"/>
          </a:solidFill>
          <a:latin typeface="Franklin Gothic Demi" panose="020B0603020102020204" pitchFamily="34" charset="0"/>
          <a:ea typeface="Franklin Gothic Demi" panose="020B0603020102020204" pitchFamily="34" charset="0"/>
          <a:cs typeface="Franklin Gothic Demi" panose="020B0603020102020204" pitchFamily="34" charset="0"/>
        </a:defRPr>
      </a:lvl1pPr>
    </p:titleStyle>
    <p:bodyStyle>
      <a:lvl1pPr marL="457182" indent="-457182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1pPr>
      <a:lvl2pPr marL="91436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2pPr>
      <a:lvl3pPr marL="1462978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3pPr>
      <a:lvl4pPr marL="2103032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4pPr>
      <a:lvl5pPr marL="2651650" indent="-571477" algn="l" defTabSz="2438361" rtl="0" eaLnBrk="1" latinLnBrk="0" hangingPunct="1">
        <a:lnSpc>
          <a:spcPts val="5300"/>
        </a:lnSpc>
        <a:spcBef>
          <a:spcPts val="0"/>
        </a:spcBef>
        <a:spcAft>
          <a:spcPts val="2500"/>
        </a:spcAft>
        <a:buClr>
          <a:schemeClr val="accent3"/>
        </a:buClr>
        <a:buSzPct val="120000"/>
        <a:buFont typeface="Wingdings" charset="2"/>
        <a:buChar char="§"/>
        <a:defRPr sz="3300" b="0" i="0" kern="1200">
          <a:solidFill>
            <a:schemeClr val="tx1"/>
          </a:solidFill>
          <a:latin typeface="Franklin Gothic Book" panose="020B0503020102020204" pitchFamily="34" charset="0"/>
          <a:ea typeface="Franklin Gothic Book" panose="020B0503020102020204" pitchFamily="34" charset="0"/>
          <a:cs typeface="Franklin Gothic Book" panose="020B0503020102020204" pitchFamily="34" charset="0"/>
        </a:defRPr>
      </a:lvl5pPr>
      <a:lvl6pPr marL="6705487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792466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143849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028" indent="-609589" algn="l" defTabSz="2438361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18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1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5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6720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589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079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25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3438" algn="l" defTabSz="2438361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E104C50-94FF-8572-5333-266254FABE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B1C19-3772-3AB9-3511-790090C983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62CE97-BE76-5F51-6A61-DA7E0353C4E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9F92F2A-C5C3-9E75-8A64-549B187D0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1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Text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9F6D8B2-D99C-4B6D-949F-2672C446428A}" vid="{17F7768D-F243-4C50-955C-86A3792253CC}"/>
    </a:ext>
  </a:extLst>
</a:theme>
</file>

<file path=ppt/theme/theme2.xml><?xml version="1.0" encoding="utf-8"?>
<a:theme xmlns:a="http://schemas.openxmlformats.org/drawingml/2006/main" name="2_Text Slides">
  <a:themeElements>
    <a:clrScheme name="Custom 1">
      <a:dk1>
        <a:srgbClr val="000000"/>
      </a:dk1>
      <a:lt1>
        <a:srgbClr val="FFFFFF"/>
      </a:lt1>
      <a:dk2>
        <a:srgbClr val="242529"/>
      </a:dk2>
      <a:lt2>
        <a:srgbClr val="FAFBFF"/>
      </a:lt2>
      <a:accent1>
        <a:srgbClr val="000000"/>
      </a:accent1>
      <a:accent2>
        <a:srgbClr val="808080"/>
      </a:accent2>
      <a:accent3>
        <a:srgbClr val="F1B300"/>
      </a:accent3>
      <a:accent4>
        <a:srgbClr val="F1B300"/>
      </a:accent4>
      <a:accent5>
        <a:srgbClr val="808080"/>
      </a:accent5>
      <a:accent6>
        <a:srgbClr val="000000"/>
      </a:accent6>
      <a:hlink>
        <a:srgbClr val="F1B300"/>
      </a:hlink>
      <a:folHlink>
        <a:srgbClr val="F1B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9F6D8B2-D99C-4B6D-949F-2672C446428A}" vid="{807C2652-B5C7-4438-96D5-255828667251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3237C6E4FCD469523D69CB5899970" ma:contentTypeVersion="18" ma:contentTypeDescription="Create a new document." ma:contentTypeScope="" ma:versionID="1db183c31712e79e0736e521cf38dd88">
  <xsd:schema xmlns:xsd="http://www.w3.org/2001/XMLSchema" xmlns:xs="http://www.w3.org/2001/XMLSchema" xmlns:p="http://schemas.microsoft.com/office/2006/metadata/properties" xmlns:ns2="63e71b78-e89c-4638-aa83-387ddd56115b" xmlns:ns3="e3845b7c-7398-49f6-be84-365b24d5cf1e" targetNamespace="http://schemas.microsoft.com/office/2006/metadata/properties" ma:root="true" ma:fieldsID="cdd29745e13167066966abc403774566" ns2:_="" ns3:_="">
    <xsd:import namespace="63e71b78-e89c-4638-aa83-387ddd56115b"/>
    <xsd:import namespace="e3845b7c-7398-49f6-be84-365b24d5cf1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71b78-e89c-4638-aa83-387ddd5611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6922d6f-8f1e-47a2-922f-264af4b00409}" ma:internalName="TaxCatchAll" ma:showField="CatchAllData" ma:web="63e71b78-e89c-4638-aa83-387ddd5611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45b7c-7398-49f6-be84-365b24d5cf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displayName="Image Tags_0" ma:internalName="lcf76f155ced4ddcb4097134ff3c332f">
      <xsd:simpleType>
        <xsd:restriction base="dms:Note">
          <xsd:maxLength value="255"/>
        </xsd:restriction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845b7c-7398-49f6-be84-365b24d5cf1e" xsi:nil="true"/>
    <TaxCatchAll xmlns="63e71b78-e89c-4638-aa83-387ddd56115b" xsi:nil="true"/>
  </documentManagement>
</p:properties>
</file>

<file path=customXml/itemProps1.xml><?xml version="1.0" encoding="utf-8"?>
<ds:datastoreItem xmlns:ds="http://schemas.openxmlformats.org/officeDocument/2006/customXml" ds:itemID="{0E20C3F9-57F9-42A7-9D7C-AF1652E35C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e71b78-e89c-4638-aa83-387ddd56115b"/>
    <ds:schemaRef ds:uri="e3845b7c-7398-49f6-be84-365b24d5cf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55623E-2AF0-4386-91E1-1F5EE83BDC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43F8DA-2598-45CB-BEDC-A0AB16BEEDB7}">
  <ds:schemaRefs>
    <ds:schemaRef ds:uri="http://schemas.microsoft.com/office/2006/metadata/properties"/>
    <ds:schemaRef ds:uri="http://schemas.microsoft.com/office/infopath/2007/PartnerControls"/>
    <ds:schemaRef ds:uri="e3845b7c-7398-49f6-be84-365b24d5cf1e"/>
    <ds:schemaRef ds:uri="63e71b78-e89c-4638-aa83-387ddd5611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expo-poster-templates-dark</Template>
  <TotalTime>36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Archivo Regular</vt:lpstr>
      <vt:lpstr>Arial</vt:lpstr>
      <vt:lpstr>Calibri</vt:lpstr>
      <vt:lpstr>Franklin Gothic Book</vt:lpstr>
      <vt:lpstr>Franklin Gothic Demi</vt:lpstr>
      <vt:lpstr>Wingdings</vt:lpstr>
      <vt:lpstr>1_Text Slides</vt:lpstr>
      <vt:lpstr>2_Text Slides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Turner, Alexiss (alexisst@uidaho.edu)</dc:creator>
  <cp:lastModifiedBy>Swenson, Matthew (swenson@uidaho.edu)</cp:lastModifiedBy>
  <cp:revision>8</cp:revision>
  <dcterms:created xsi:type="dcterms:W3CDTF">2022-04-06T19:18:52Z</dcterms:created>
  <dcterms:modified xsi:type="dcterms:W3CDTF">2024-03-25T22:17:30Z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0x010100CB73237C6E4FCD469523D69CB5899970</vt:lpwstr>
  </property>
</Properties>
</file>