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0" r:id="rId4"/>
    <p:sldId id="272" r:id="rId5"/>
    <p:sldId id="273" r:id="rId6"/>
    <p:sldId id="270" r:id="rId7"/>
    <p:sldId id="274" r:id="rId8"/>
    <p:sldId id="266" r:id="rId9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281" autoAdjust="0"/>
  </p:normalViewPr>
  <p:slideViewPr>
    <p:cSldViewPr>
      <p:cViewPr varScale="1">
        <p:scale>
          <a:sx n="100" d="100"/>
          <a:sy n="100" d="100"/>
        </p:scale>
        <p:origin x="130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DD8FD7A-2900-43A9-AEE0-BC55A327F02B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DCAEE387-BCEC-4AD1-ABDE-E9D0D9076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66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</a:t>
            </a:r>
            <a:r>
              <a:rPr lang="en-US" baseline="0" dirty="0"/>
              <a:t> with the End in mind.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EE387-BCEC-4AD1-ABDE-E9D0D907639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211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Keep some margin</a:t>
            </a:r>
            <a:r>
              <a:rPr lang="en-US" baseline="0" dirty="0"/>
              <a:t> for error.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EE387-BCEC-4AD1-ABDE-E9D0D907639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521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F9B8-1539-4A24-875E-04D94CBBE529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FF1D-14E9-4BB4-BBE7-3806D7961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40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F9B8-1539-4A24-875E-04D94CBBE529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FF1D-14E9-4BB4-BBE7-3806D7961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213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F9B8-1539-4A24-875E-04D94CBBE529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FF1D-14E9-4BB4-BBE7-3806D7961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90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F9B8-1539-4A24-875E-04D94CBBE529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FF1D-14E9-4BB4-BBE7-3806D7961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5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F9B8-1539-4A24-875E-04D94CBBE529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FF1D-14E9-4BB4-BBE7-3806D7961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552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F9B8-1539-4A24-875E-04D94CBBE529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FF1D-14E9-4BB4-BBE7-3806D7961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17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F9B8-1539-4A24-875E-04D94CBBE529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FF1D-14E9-4BB4-BBE7-3806D7961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970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F9B8-1539-4A24-875E-04D94CBBE529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FF1D-14E9-4BB4-BBE7-3806D7961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860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F9B8-1539-4A24-875E-04D94CBBE529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FF1D-14E9-4BB4-BBE7-3806D7961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72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F9B8-1539-4A24-875E-04D94CBBE529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FF1D-14E9-4BB4-BBE7-3806D7961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381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F9B8-1539-4A24-875E-04D94CBBE529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FF1D-14E9-4BB4-BBE7-3806D7961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3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FF9B8-1539-4A24-875E-04D94CBBE529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4FF1D-14E9-4BB4-BBE7-3806D7961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02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Project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45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Main Phases of Project Development</a:t>
            </a:r>
          </a:p>
        </p:txBody>
      </p:sp>
      <p:pic>
        <p:nvPicPr>
          <p:cNvPr id="1026" name="Picture 2" descr="File:Project Management (phases)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629694"/>
            <a:ext cx="762000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240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blog.brightpod.com/wp-content/uploads/2013/06/project-managmen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265170"/>
            <a:ext cx="5105400" cy="3573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Management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dirty="0"/>
              <a:t>Team </a:t>
            </a:r>
            <a:r>
              <a:rPr lang="en-US" dirty="0" smtClean="0"/>
              <a:t>contract</a:t>
            </a:r>
            <a:endParaRPr lang="en-US" sz="6400" dirty="0"/>
          </a:p>
          <a:p>
            <a:r>
              <a:rPr lang="en-US" dirty="0"/>
              <a:t>Mission/vision/goal </a:t>
            </a:r>
            <a:r>
              <a:rPr lang="en-US" dirty="0" smtClean="0"/>
              <a:t>statements</a:t>
            </a:r>
            <a:endParaRPr lang="en-US" dirty="0"/>
          </a:p>
          <a:p>
            <a:r>
              <a:rPr lang="en-US" dirty="0" smtClean="0"/>
              <a:t>Timeline/Schedule</a:t>
            </a:r>
            <a:endParaRPr lang="en-US" dirty="0"/>
          </a:p>
          <a:p>
            <a:r>
              <a:rPr lang="en-US" dirty="0"/>
              <a:t>Project status reports</a:t>
            </a:r>
          </a:p>
          <a:p>
            <a:r>
              <a:rPr lang="en-US" dirty="0"/>
              <a:t>Action Item list</a:t>
            </a:r>
          </a:p>
          <a:p>
            <a:r>
              <a:rPr lang="en-US" dirty="0" smtClean="0"/>
              <a:t>Meetings</a:t>
            </a:r>
          </a:p>
        </p:txBody>
      </p:sp>
      <p:sp>
        <p:nvSpPr>
          <p:cNvPr id="4" name="Right Brace 3"/>
          <p:cNvSpPr/>
          <p:nvPr/>
        </p:nvSpPr>
        <p:spPr>
          <a:xfrm>
            <a:off x="6096000" y="1495425"/>
            <a:ext cx="304800" cy="9906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77000" y="152400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Team Assignment,</a:t>
            </a:r>
            <a:br>
              <a:rPr lang="en-US" dirty="0" smtClean="0"/>
            </a:br>
            <a:r>
              <a:rPr lang="en-US" dirty="0" smtClean="0"/>
              <a:t>Client Interviews, and Engineering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74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Schedule -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all of the tasks required for a person to get ready for work in the morning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Estimate the duration of each task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Order the tasks in a logical sequence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dirty="0" smtClean="0"/>
              <a:t>How long will the whole procedure take?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you had another person to help you, which tasks could they do?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Re-sequence (with assistance in parallel)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dirty="0" smtClean="0"/>
              <a:t>Now, how long will it take?</a:t>
            </a:r>
          </a:p>
        </p:txBody>
      </p:sp>
    </p:spTree>
    <p:extLst>
      <p:ext uri="{BB962C8B-B14F-4D97-AF65-F5344CB8AC3E}">
        <p14:creationId xmlns:p14="http://schemas.microsoft.com/office/powerpoint/2010/main" val="4038113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Schedule – Gantt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5238"/>
            <a:ext cx="8229600" cy="50593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Spreadsheet: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or Microsoft Project:</a:t>
            </a:r>
            <a:endParaRPr lang="en-US" dirty="0"/>
          </a:p>
        </p:txBody>
      </p:sp>
      <p:pic>
        <p:nvPicPr>
          <p:cNvPr id="4" name="Picture 2" descr="http://upload.wikimedia.org/wikipedia/en/7/73/Pert_example_gantt_char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781549"/>
            <a:ext cx="8366374" cy="1924051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819275"/>
            <a:ext cx="7471445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51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Scheduling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u="sng" dirty="0" smtClean="0"/>
              <a:t>Capture Events/Milestones (fixed dates):</a:t>
            </a:r>
            <a:endParaRPr lang="en-US" u="sng" dirty="0"/>
          </a:p>
          <a:p>
            <a:pPr lvl="1"/>
            <a:r>
              <a:rPr lang="en-US" dirty="0"/>
              <a:t>Client </a:t>
            </a:r>
            <a:r>
              <a:rPr lang="en-US" dirty="0" smtClean="0"/>
              <a:t>meeting(s)</a:t>
            </a:r>
            <a:endParaRPr lang="en-US" dirty="0"/>
          </a:p>
          <a:p>
            <a:pPr lvl="1"/>
            <a:r>
              <a:rPr lang="en-US" dirty="0"/>
              <a:t>Due </a:t>
            </a:r>
            <a:r>
              <a:rPr lang="en-US" dirty="0" smtClean="0"/>
              <a:t>dates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Wikipage</a:t>
            </a:r>
            <a:r>
              <a:rPr lang="en-US" dirty="0"/>
              <a:t>, log book, Citizenship etc..)</a:t>
            </a:r>
          </a:p>
          <a:p>
            <a:pPr lvl="1"/>
            <a:r>
              <a:rPr lang="en-US" dirty="0" smtClean="0"/>
              <a:t>Snapshot Days</a:t>
            </a:r>
          </a:p>
          <a:p>
            <a:pPr lvl="1"/>
            <a:r>
              <a:rPr lang="en-US" dirty="0" smtClean="0"/>
              <a:t>Design Reviews</a:t>
            </a:r>
          </a:p>
          <a:p>
            <a:endParaRPr lang="en-US" dirty="0" smtClean="0"/>
          </a:p>
          <a:p>
            <a:r>
              <a:rPr lang="en-US" u="sng" dirty="0" smtClean="0"/>
              <a:t>Also:</a:t>
            </a:r>
            <a:endParaRPr lang="en-US" u="sng" dirty="0"/>
          </a:p>
          <a:p>
            <a:pPr lvl="1"/>
            <a:r>
              <a:rPr lang="en-US" dirty="0"/>
              <a:t>Keep some margin for error.</a:t>
            </a:r>
          </a:p>
          <a:p>
            <a:pPr lvl="1"/>
            <a:r>
              <a:rPr lang="en-US" dirty="0"/>
              <a:t>Account for </a:t>
            </a:r>
            <a:r>
              <a:rPr lang="en-US" dirty="0" smtClean="0"/>
              <a:t>holidays, busy times, and other commitments</a:t>
            </a:r>
            <a:endParaRPr lang="en-US" dirty="0"/>
          </a:p>
        </p:txBody>
      </p:sp>
      <p:sp>
        <p:nvSpPr>
          <p:cNvPr id="6" name="Right Brace 5"/>
          <p:cNvSpPr/>
          <p:nvPr/>
        </p:nvSpPr>
        <p:spPr>
          <a:xfrm>
            <a:off x="5715000" y="2209800"/>
            <a:ext cx="228600" cy="20574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286500" y="2638335"/>
            <a:ext cx="2286000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needs to be done before each milestone?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287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Tracking -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 smtClean="0"/>
              <a:t>Status toward Schedule</a:t>
            </a:r>
            <a:r>
              <a:rPr lang="en-US" sz="2400" dirty="0" smtClean="0"/>
              <a:t>:			</a:t>
            </a:r>
            <a:r>
              <a:rPr lang="en-US" sz="2400" u="sng" dirty="0" smtClean="0"/>
              <a:t>Dashboard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927" y="2148459"/>
            <a:ext cx="3581273" cy="35275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" y="6336268"/>
            <a:ext cx="5285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When the schedule changes – Change the schedule.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209800"/>
            <a:ext cx="4221750" cy="280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58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</a:t>
            </a:r>
            <a:r>
              <a:rPr lang="en-US" dirty="0" smtClean="0"/>
              <a:t>Item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8001000" cy="3581400"/>
          </a:xfrm>
        </p:spPr>
        <p:txBody>
          <a:bodyPr>
            <a:normAutofit/>
          </a:bodyPr>
          <a:lstStyle/>
          <a:p>
            <a:r>
              <a:rPr lang="en-US" dirty="0"/>
              <a:t>All members must agree and understand actions</a:t>
            </a:r>
          </a:p>
          <a:p>
            <a:r>
              <a:rPr lang="en-US" dirty="0"/>
              <a:t>Allocate action items </a:t>
            </a:r>
            <a:r>
              <a:rPr lang="en-US" dirty="0" smtClean="0"/>
              <a:t>equitably</a:t>
            </a:r>
          </a:p>
          <a:p>
            <a:r>
              <a:rPr lang="en-US" dirty="0" smtClean="0"/>
              <a:t>Must include:</a:t>
            </a:r>
          </a:p>
          <a:p>
            <a:pPr lvl="1"/>
            <a:r>
              <a:rPr lang="en-US" dirty="0" smtClean="0"/>
              <a:t>Owner</a:t>
            </a:r>
          </a:p>
          <a:p>
            <a:pPr lvl="1"/>
            <a:r>
              <a:rPr lang="en-US" dirty="0" smtClean="0"/>
              <a:t>Target Date</a:t>
            </a:r>
          </a:p>
          <a:p>
            <a:pPr lvl="1"/>
            <a:r>
              <a:rPr lang="en-US" dirty="0" smtClean="0"/>
              <a:t>Completion Date</a:t>
            </a:r>
          </a:p>
          <a:p>
            <a:r>
              <a:rPr lang="en-US" dirty="0" smtClean="0"/>
              <a:t>Review and update at team meetings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462461"/>
              </p:ext>
            </p:extLst>
          </p:nvPr>
        </p:nvGraphicFramePr>
        <p:xfrm>
          <a:off x="1525587" y="4860925"/>
          <a:ext cx="5940425" cy="1692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0">
                  <a:extLst>
                    <a:ext uri="{9D8B030D-6E8A-4147-A177-3AD203B41FA5}">
                      <a16:colId xmlns:a16="http://schemas.microsoft.com/office/drawing/2014/main" val="2211125942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1415863423"/>
                    </a:ext>
                  </a:extLst>
                </a:gridCol>
                <a:gridCol w="620395">
                  <a:extLst>
                    <a:ext uri="{9D8B030D-6E8A-4147-A177-3AD203B41FA5}">
                      <a16:colId xmlns:a16="http://schemas.microsoft.com/office/drawing/2014/main" val="2661592668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136065242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141843761"/>
                    </a:ext>
                  </a:extLst>
                </a:gridCol>
                <a:gridCol w="854075">
                  <a:extLst>
                    <a:ext uri="{9D8B030D-6E8A-4147-A177-3AD203B41FA5}">
                      <a16:colId xmlns:a16="http://schemas.microsoft.com/office/drawing/2014/main" val="1196630943"/>
                    </a:ext>
                  </a:extLst>
                </a:gridCol>
                <a:gridCol w="2038985">
                  <a:extLst>
                    <a:ext uri="{9D8B030D-6E8A-4147-A177-3AD203B41FA5}">
                      <a16:colId xmlns:a16="http://schemas.microsoft.com/office/drawing/2014/main" val="366423874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Action Register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2093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# Task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Owner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Action Item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Owner(s)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Target date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Completion date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Comment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88607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33819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60947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58652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58440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98244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3780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552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204</Words>
  <Application>Microsoft Office PowerPoint</Application>
  <PresentationFormat>On-screen Show (4:3)</PresentationFormat>
  <Paragraphs>59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Project Management</vt:lpstr>
      <vt:lpstr>Main Phases of Project Development</vt:lpstr>
      <vt:lpstr>Project Management Tools</vt:lpstr>
      <vt:lpstr>Project Schedule - Activity</vt:lpstr>
      <vt:lpstr>Project Schedule – Gantt Chart</vt:lpstr>
      <vt:lpstr>Scheduling Considerations</vt:lpstr>
      <vt:lpstr>Project Tracking - Approaches</vt:lpstr>
      <vt:lpstr>Action Item List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Alexander, David</dc:creator>
  <cp:lastModifiedBy>Swenson, Matthew (swenson@uidaho.edu)</cp:lastModifiedBy>
  <cp:revision>74</cp:revision>
  <cp:lastPrinted>2017-09-07T16:21:12Z</cp:lastPrinted>
  <dcterms:created xsi:type="dcterms:W3CDTF">2013-10-01T16:58:24Z</dcterms:created>
  <dcterms:modified xsi:type="dcterms:W3CDTF">2018-09-10T15:59:45Z</dcterms:modified>
</cp:coreProperties>
</file>