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6" r:id="rId2"/>
  </p:sldIdLst>
  <p:sldSz cx="40233600" cy="31089600"/>
  <p:notesSz cx="9363075" cy="7077075"/>
  <p:defaultTextStyle>
    <a:defPPr>
      <a:defRPr lang="en-US"/>
    </a:defPPr>
    <a:lvl1pPr marL="0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37734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75467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13201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50934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188668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26401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264135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01868" algn="l" defTabSz="407546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BEFCB-D046-5213-5596-DFF4238091A1}" v="3" dt="2021-09-20T22:12:40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23" d="100"/>
          <a:sy n="23" d="100"/>
        </p:scale>
        <p:origin x="1284" y="90"/>
      </p:cViewPr>
      <p:guideLst>
        <p:guide orient="horz" pos="9792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838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38BBC-CD05-4942-B285-601A11C20BCE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838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AB5A-C786-448B-AD47-5AA3C221C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19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657930"/>
            <a:ext cx="34198560" cy="6664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7617440"/>
            <a:ext cx="2816352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245028"/>
            <a:ext cx="9052560" cy="26526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245028"/>
            <a:ext cx="26487120" cy="26526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19977950"/>
            <a:ext cx="34198560" cy="617474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177101"/>
            <a:ext cx="34198560" cy="6800847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3773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7546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20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093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66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40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135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186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254241"/>
            <a:ext cx="17769840" cy="20517700"/>
          </a:xfrm>
        </p:spPr>
        <p:txBody>
          <a:bodyPr/>
          <a:lstStyle>
            <a:lvl1pPr>
              <a:defRPr sz="12400"/>
            </a:lvl1pPr>
            <a:lvl2pPr>
              <a:defRPr sz="107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254241"/>
            <a:ext cx="17769840" cy="20517700"/>
          </a:xfrm>
        </p:spPr>
        <p:txBody>
          <a:bodyPr/>
          <a:lstStyle>
            <a:lvl1pPr>
              <a:defRPr sz="12400"/>
            </a:lvl1pPr>
            <a:lvl2pPr>
              <a:defRPr sz="107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959179"/>
            <a:ext cx="17776827" cy="2900254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34" indent="0">
              <a:buNone/>
              <a:defRPr sz="9000" b="1"/>
            </a:lvl2pPr>
            <a:lvl3pPr marL="4075467" indent="0">
              <a:buNone/>
              <a:defRPr sz="8100" b="1"/>
            </a:lvl3pPr>
            <a:lvl4pPr marL="6113201" indent="0">
              <a:buNone/>
              <a:defRPr sz="7100" b="1"/>
            </a:lvl4pPr>
            <a:lvl5pPr marL="8150934" indent="0">
              <a:buNone/>
              <a:defRPr sz="7100" b="1"/>
            </a:lvl5pPr>
            <a:lvl6pPr marL="10188668" indent="0">
              <a:buNone/>
              <a:defRPr sz="7100" b="1"/>
            </a:lvl6pPr>
            <a:lvl7pPr marL="12226401" indent="0">
              <a:buNone/>
              <a:defRPr sz="7100" b="1"/>
            </a:lvl7pPr>
            <a:lvl8pPr marL="14264135" indent="0">
              <a:buNone/>
              <a:defRPr sz="7100" b="1"/>
            </a:lvl8pPr>
            <a:lvl9pPr marL="16301868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9859433"/>
            <a:ext cx="17776827" cy="17912506"/>
          </a:xfrm>
        </p:spPr>
        <p:txBody>
          <a:bodyPr/>
          <a:lstStyle>
            <a:lvl1pPr>
              <a:defRPr sz="10700"/>
            </a:lvl1pPr>
            <a:lvl2pPr>
              <a:defRPr sz="90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4" y="6959179"/>
            <a:ext cx="17783810" cy="2900254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34" indent="0">
              <a:buNone/>
              <a:defRPr sz="9000" b="1"/>
            </a:lvl2pPr>
            <a:lvl3pPr marL="4075467" indent="0">
              <a:buNone/>
              <a:defRPr sz="8100" b="1"/>
            </a:lvl3pPr>
            <a:lvl4pPr marL="6113201" indent="0">
              <a:buNone/>
              <a:defRPr sz="7100" b="1"/>
            </a:lvl4pPr>
            <a:lvl5pPr marL="8150934" indent="0">
              <a:buNone/>
              <a:defRPr sz="7100" b="1"/>
            </a:lvl5pPr>
            <a:lvl6pPr marL="10188668" indent="0">
              <a:buNone/>
              <a:defRPr sz="7100" b="1"/>
            </a:lvl6pPr>
            <a:lvl7pPr marL="12226401" indent="0">
              <a:buNone/>
              <a:defRPr sz="7100" b="1"/>
            </a:lvl7pPr>
            <a:lvl8pPr marL="14264135" indent="0">
              <a:buNone/>
              <a:defRPr sz="7100" b="1"/>
            </a:lvl8pPr>
            <a:lvl9pPr marL="16301868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4" y="9859433"/>
            <a:ext cx="17783810" cy="17912506"/>
          </a:xfrm>
        </p:spPr>
        <p:txBody>
          <a:bodyPr/>
          <a:lstStyle>
            <a:lvl1pPr>
              <a:defRPr sz="10700"/>
            </a:lvl1pPr>
            <a:lvl2pPr>
              <a:defRPr sz="90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4" y="1237827"/>
            <a:ext cx="13236577" cy="526796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237828"/>
            <a:ext cx="22491700" cy="26534113"/>
          </a:xfrm>
        </p:spPr>
        <p:txBody>
          <a:bodyPr/>
          <a:lstStyle>
            <a:lvl1pPr>
              <a:defRPr sz="14300"/>
            </a:lvl1pPr>
            <a:lvl2pPr>
              <a:defRPr sz="12400"/>
            </a:lvl2pPr>
            <a:lvl3pPr>
              <a:defRPr sz="107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4" y="6505788"/>
            <a:ext cx="13236577" cy="21266153"/>
          </a:xfrm>
        </p:spPr>
        <p:txBody>
          <a:bodyPr/>
          <a:lstStyle>
            <a:lvl1pPr marL="0" indent="0">
              <a:buNone/>
              <a:defRPr sz="6200"/>
            </a:lvl1pPr>
            <a:lvl2pPr marL="2037734" indent="0">
              <a:buNone/>
              <a:defRPr sz="5300"/>
            </a:lvl2pPr>
            <a:lvl3pPr marL="4075467" indent="0">
              <a:buNone/>
              <a:defRPr sz="4500"/>
            </a:lvl3pPr>
            <a:lvl4pPr marL="6113201" indent="0">
              <a:buNone/>
              <a:defRPr sz="4000"/>
            </a:lvl4pPr>
            <a:lvl5pPr marL="8150934" indent="0">
              <a:buNone/>
              <a:defRPr sz="4000"/>
            </a:lvl5pPr>
            <a:lvl6pPr marL="10188668" indent="0">
              <a:buNone/>
              <a:defRPr sz="4000"/>
            </a:lvl6pPr>
            <a:lvl7pPr marL="12226401" indent="0">
              <a:buNone/>
              <a:defRPr sz="4000"/>
            </a:lvl7pPr>
            <a:lvl8pPr marL="14264135" indent="0">
              <a:buNone/>
              <a:defRPr sz="4000"/>
            </a:lvl8pPr>
            <a:lvl9pPr marL="16301868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1762720"/>
            <a:ext cx="24140160" cy="256921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777913"/>
            <a:ext cx="24140160" cy="18653760"/>
          </a:xfrm>
        </p:spPr>
        <p:txBody>
          <a:bodyPr/>
          <a:lstStyle>
            <a:lvl1pPr marL="0" indent="0">
              <a:buNone/>
              <a:defRPr sz="14300"/>
            </a:lvl1pPr>
            <a:lvl2pPr marL="2037734" indent="0">
              <a:buNone/>
              <a:defRPr sz="12400"/>
            </a:lvl2pPr>
            <a:lvl3pPr marL="4075467" indent="0">
              <a:buNone/>
              <a:defRPr sz="10700"/>
            </a:lvl3pPr>
            <a:lvl4pPr marL="6113201" indent="0">
              <a:buNone/>
              <a:defRPr sz="9000"/>
            </a:lvl4pPr>
            <a:lvl5pPr marL="8150934" indent="0">
              <a:buNone/>
              <a:defRPr sz="9000"/>
            </a:lvl5pPr>
            <a:lvl6pPr marL="10188668" indent="0">
              <a:buNone/>
              <a:defRPr sz="9000"/>
            </a:lvl6pPr>
            <a:lvl7pPr marL="12226401" indent="0">
              <a:buNone/>
              <a:defRPr sz="9000"/>
            </a:lvl7pPr>
            <a:lvl8pPr marL="14264135" indent="0">
              <a:buNone/>
              <a:defRPr sz="9000"/>
            </a:lvl8pPr>
            <a:lvl9pPr marL="16301868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4331933"/>
            <a:ext cx="24140160" cy="3648707"/>
          </a:xfrm>
        </p:spPr>
        <p:txBody>
          <a:bodyPr/>
          <a:lstStyle>
            <a:lvl1pPr marL="0" indent="0">
              <a:buNone/>
              <a:defRPr sz="6200"/>
            </a:lvl1pPr>
            <a:lvl2pPr marL="2037734" indent="0">
              <a:buNone/>
              <a:defRPr sz="5300"/>
            </a:lvl2pPr>
            <a:lvl3pPr marL="4075467" indent="0">
              <a:buNone/>
              <a:defRPr sz="4500"/>
            </a:lvl3pPr>
            <a:lvl4pPr marL="6113201" indent="0">
              <a:buNone/>
              <a:defRPr sz="4000"/>
            </a:lvl4pPr>
            <a:lvl5pPr marL="8150934" indent="0">
              <a:buNone/>
              <a:defRPr sz="4000"/>
            </a:lvl5pPr>
            <a:lvl6pPr marL="10188668" indent="0">
              <a:buNone/>
              <a:defRPr sz="4000"/>
            </a:lvl6pPr>
            <a:lvl7pPr marL="12226401" indent="0">
              <a:buNone/>
              <a:defRPr sz="4000"/>
            </a:lvl7pPr>
            <a:lvl8pPr marL="14264135" indent="0">
              <a:buNone/>
              <a:defRPr sz="4000"/>
            </a:lvl8pPr>
            <a:lvl9pPr marL="16301868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245026"/>
            <a:ext cx="36210240" cy="5181600"/>
          </a:xfrm>
          <a:prstGeom prst="rect">
            <a:avLst/>
          </a:prstGeom>
        </p:spPr>
        <p:txBody>
          <a:bodyPr vert="horz" lIns="407546" tIns="203773" rIns="407546" bIns="20377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254241"/>
            <a:ext cx="36210240" cy="20517700"/>
          </a:xfrm>
          <a:prstGeom prst="rect">
            <a:avLst/>
          </a:prstGeom>
        </p:spPr>
        <p:txBody>
          <a:bodyPr vert="horz" lIns="407546" tIns="203773" rIns="407546" bIns="2037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28815456"/>
            <a:ext cx="9387840" cy="1655233"/>
          </a:xfrm>
          <a:prstGeom prst="rect">
            <a:avLst/>
          </a:prstGeom>
        </p:spPr>
        <p:txBody>
          <a:bodyPr vert="horz" lIns="407546" tIns="203773" rIns="407546" bIns="203773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F382-FDEF-4EB8-B652-D5554A2132B9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28815456"/>
            <a:ext cx="12740640" cy="1655233"/>
          </a:xfrm>
          <a:prstGeom prst="rect">
            <a:avLst/>
          </a:prstGeom>
        </p:spPr>
        <p:txBody>
          <a:bodyPr vert="horz" lIns="407546" tIns="203773" rIns="407546" bIns="203773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28815456"/>
            <a:ext cx="9387840" cy="1655233"/>
          </a:xfrm>
          <a:prstGeom prst="rect">
            <a:avLst/>
          </a:prstGeom>
        </p:spPr>
        <p:txBody>
          <a:bodyPr vert="horz" lIns="407546" tIns="203773" rIns="407546" bIns="203773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E88E-F71B-45B7-849E-D8E46ECDD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075467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01" indent="-1528301" algn="l" defTabSz="4075467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317" indent="-1273584" algn="l" defTabSz="4075467" rtl="0" eaLnBrk="1" latinLnBrk="0" hangingPunct="1">
        <a:spcBef>
          <a:spcPct val="20000"/>
        </a:spcBef>
        <a:buFont typeface="Arial" pitchFamily="34" charset="0"/>
        <a:buChar char="–"/>
        <a:defRPr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334" indent="-1018867" algn="l" defTabSz="4075467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067" indent="-1018867" algn="l" defTabSz="407546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69801" indent="-1018867" algn="l" defTabSz="4075467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534" indent="-1018867" algn="l" defTabSz="407546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268" indent="-1018867" algn="l" defTabSz="407546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001" indent="-1018867" algn="l" defTabSz="407546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0735" indent="-1018867" algn="l" defTabSz="4075467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34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467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201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50934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668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401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135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1868" algn="l" defTabSz="407546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39817" y="1295401"/>
            <a:ext cx="29075079" cy="404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32076" tIns="66038" rIns="132076" bIns="66038" rtlCol="0">
            <a:spAutoFit/>
          </a:bodyPr>
          <a:lstStyle/>
          <a:p>
            <a:pPr algn="ctr"/>
            <a:r>
              <a:rPr lang="en-US" sz="12700" dirty="0"/>
              <a:t>ADD TITLE</a:t>
            </a:r>
          </a:p>
          <a:p>
            <a:pPr algn="ctr"/>
            <a:r>
              <a:rPr lang="en-US" sz="12700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6153150"/>
            <a:ext cx="38196520" cy="23816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32076" tIns="66038" rIns="132076" bIns="66038" rtlCol="0">
            <a:spAutoFit/>
          </a:bodyPr>
          <a:lstStyle/>
          <a:p>
            <a:r>
              <a:rPr lang="en-US" dirty="0"/>
              <a:t>ADD TEXT AND VISUALS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378" y="2425213"/>
            <a:ext cx="7550067" cy="207058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8584</TotalTime>
  <Words>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Stauffer</dc:creator>
  <cp:lastModifiedBy>Swenson, Matthew (swenson@uidaho.edu)</cp:lastModifiedBy>
  <cp:revision>39</cp:revision>
  <dcterms:created xsi:type="dcterms:W3CDTF">2013-04-01T17:36:23Z</dcterms:created>
  <dcterms:modified xsi:type="dcterms:W3CDTF">2021-09-20T22:13:09Z</dcterms:modified>
</cp:coreProperties>
</file>