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20"/>
  </p:notesMasterIdLst>
  <p:handoutMasterIdLst>
    <p:handoutMasterId r:id="rId21"/>
  </p:handoutMasterIdLst>
  <p:sldIdLst>
    <p:sldId id="261" r:id="rId6"/>
    <p:sldId id="262" r:id="rId7"/>
    <p:sldId id="263" r:id="rId8"/>
    <p:sldId id="266" r:id="rId9"/>
    <p:sldId id="264" r:id="rId10"/>
    <p:sldId id="265" r:id="rId11"/>
    <p:sldId id="269" r:id="rId12"/>
    <p:sldId id="268" r:id="rId13"/>
    <p:sldId id="267" r:id="rId14"/>
    <p:sldId id="271" r:id="rId15"/>
    <p:sldId id="272" r:id="rId16"/>
    <p:sldId id="273" r:id="rId17"/>
    <p:sldId id="274" r:id="rId18"/>
    <p:sldId id="275" r:id="rId19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3"/>
            <p14:sldId id="266"/>
            <p14:sldId id="264"/>
            <p14:sldId id="265"/>
            <p14:sldId id="269"/>
            <p14:sldId id="268"/>
            <p14:sldId id="267"/>
            <p14:sldId id="271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6452" autoAdjust="0"/>
  </p:normalViewPr>
  <p:slideViewPr>
    <p:cSldViewPr>
      <p:cViewPr varScale="1">
        <p:scale>
          <a:sx n="78" d="100"/>
          <a:sy n="78" d="100"/>
        </p:scale>
        <p:origin x="108" y="2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29.09.2020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18833" y="1775693"/>
            <a:ext cx="3365121" cy="4169817"/>
            <a:chOff x="4572794" y="1393678"/>
            <a:chExt cx="3365121" cy="4169817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9" b="98883" l="4854" r="100000">
                          <a14:foregroundMark x1="14563" y1="12849" x2="14563" y2="128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3550" y="1393678"/>
              <a:ext cx="1371600" cy="23836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94" y="4115594"/>
              <a:ext cx="3365121" cy="144790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72" y="7553871"/>
            <a:ext cx="4074834" cy="5294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8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9" name="Rectangle 8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029994"/>
            <a:ext cx="15986025" cy="4757713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4" y="10059194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029993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93200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11824" y="10059194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8642" y="5059882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292454" y="1693200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115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/>
              <a:t>CLICK TO ADD HEADLINE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04196" y="10321049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79673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solidFill>
                <a:srgbClr val="84754E"/>
              </a:solidFill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8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551548" y="1296348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4754E"/>
                </a:solidFill>
              </a:rPr>
              <a:t>ME</a:t>
            </a:r>
            <a:r>
              <a:rPr lang="en-US" sz="3600" b="1" baseline="0" dirty="0">
                <a:solidFill>
                  <a:srgbClr val="84754E"/>
                </a:solidFill>
              </a:rPr>
              <a:t> 201/401</a:t>
            </a:r>
            <a:endParaRPr lang="en-US" sz="3600" b="1" dirty="0">
              <a:solidFill>
                <a:srgbClr val="84754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11500" b="1" i="0" kern="1200" cap="all" baseline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 dirty="0"/>
              <a:t>Logbook expectations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/>
              <a:t>Colin Parke</a:t>
            </a:r>
            <a:endParaRPr lang="en-US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1286788" y="-380206"/>
            <a:ext cx="3124994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000" b="0" dirty="0"/>
              <a:t>Me 201/401</a:t>
            </a:r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Grading Sheets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Grading Form (Used for ME 424/426)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515"/>
          <a:stretch/>
        </p:blipFill>
        <p:spPr>
          <a:xfrm>
            <a:off x="15850394" y="2944130"/>
            <a:ext cx="6324600" cy="10390414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134394" y="4373356"/>
            <a:ext cx="12039599" cy="7720062"/>
          </a:xfrm>
        </p:spPr>
        <p:txBody>
          <a:bodyPr/>
          <a:lstStyle/>
          <a:p>
            <a:r>
              <a:rPr lang="en-US" dirty="0"/>
              <a:t>Location</a:t>
            </a:r>
          </a:p>
          <a:p>
            <a:pPr lvl="1"/>
            <a:r>
              <a:rPr lang="en-US" sz="3600" dirty="0"/>
              <a:t>http://www.webpages.uidaho.edu/mindworks/Capstone%20Design/Assessment%20Tools/Instructor%20Logbook%20Form%20Template%20web.pdf</a:t>
            </a:r>
          </a:p>
          <a:p>
            <a:r>
              <a:rPr lang="en-US" sz="5600" dirty="0"/>
              <a:t>Purpose</a:t>
            </a:r>
          </a:p>
          <a:p>
            <a:pPr lvl="1"/>
            <a:r>
              <a:rPr lang="en-US" sz="3600" dirty="0"/>
              <a:t>To ensure people are using their logbooks</a:t>
            </a:r>
            <a:endParaRPr lang="en-US" sz="4800" b="1" i="1" u="sng" dirty="0"/>
          </a:p>
          <a:p>
            <a:pPr lvl="1"/>
            <a:r>
              <a:rPr lang="en-US" sz="3600" dirty="0"/>
              <a:t>Make sure entries are meeting basic criteria</a:t>
            </a:r>
          </a:p>
          <a:p>
            <a:pPr lvl="1"/>
            <a:r>
              <a:rPr lang="en-US" sz="3600" dirty="0"/>
              <a:t>Determine ways to improve logbook skills for classes that matter</a:t>
            </a:r>
          </a:p>
        </p:txBody>
      </p:sp>
    </p:spTree>
    <p:extLst>
      <p:ext uri="{BB962C8B-B14F-4D97-AF65-F5344CB8AC3E}">
        <p14:creationId xmlns:p14="http://schemas.microsoft.com/office/powerpoint/2010/main" val="71700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Logbook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44128" y="4298081"/>
            <a:ext cx="3657600" cy="6796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Good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953702" y="4298081"/>
            <a:ext cx="3657600" cy="6796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r="42178"/>
          <a:stretch/>
        </p:blipFill>
        <p:spPr>
          <a:xfrm rot="5400000">
            <a:off x="3870615" y="4875284"/>
            <a:ext cx="6128757" cy="746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0"/>
          <a:stretch/>
        </p:blipFill>
        <p:spPr>
          <a:xfrm>
            <a:off x="14021594" y="5544705"/>
            <a:ext cx="7521817" cy="61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Logbook examples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011194" y="4572794"/>
            <a:ext cx="10591800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panose="05000000000000000000" pitchFamily="2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9600" dirty="0"/>
              <a:t>…AND THE UGLY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70"/>
          <a:stretch/>
        </p:blipFill>
        <p:spPr>
          <a:xfrm rot="5400000">
            <a:off x="8615207" y="4533468"/>
            <a:ext cx="6387282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Logbook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Entries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86994" y="4317564"/>
            <a:ext cx="3657600" cy="6796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Good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78994" y="4317564"/>
            <a:ext cx="3657600" cy="6796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005"/>
          <a:stretch/>
        </p:blipFill>
        <p:spPr>
          <a:xfrm>
            <a:off x="2572544" y="5337073"/>
            <a:ext cx="6286500" cy="712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148" y="5337073"/>
            <a:ext cx="5713291" cy="76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Logbook examples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Entries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86994" y="4317564"/>
            <a:ext cx="3657600" cy="6796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Good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78994" y="4317564"/>
            <a:ext cx="3657600" cy="6796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4058" b="49928"/>
          <a:stretch/>
        </p:blipFill>
        <p:spPr>
          <a:xfrm>
            <a:off x="13171110" y="3317259"/>
            <a:ext cx="9473368" cy="810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824" y="5337073"/>
            <a:ext cx="5217939" cy="69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11353800" cy="75148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Requirements</a:t>
            </a:r>
          </a:p>
          <a:p>
            <a:pPr>
              <a:lnSpc>
                <a:spcPct val="150000"/>
              </a:lnSpc>
            </a:pPr>
            <a:r>
              <a:rPr lang="en-US" dirty="0"/>
              <a:t>How to Use a Logbook</a:t>
            </a:r>
          </a:p>
          <a:p>
            <a:pPr>
              <a:lnSpc>
                <a:spcPct val="150000"/>
              </a:lnSpc>
            </a:pPr>
            <a:r>
              <a:rPr lang="en-US" dirty="0"/>
              <a:t>General Expectations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Grading Sheets</a:t>
            </a:r>
          </a:p>
          <a:p>
            <a:pPr>
              <a:lnSpc>
                <a:spcPct val="150000"/>
              </a:lnSpc>
            </a:pPr>
            <a:r>
              <a:rPr lang="en-US" dirty="0"/>
              <a:t>Logbook Examples</a:t>
            </a:r>
          </a:p>
        </p:txBody>
      </p:sp>
    </p:spTree>
    <p:extLst>
      <p:ext uri="{BB962C8B-B14F-4D97-AF65-F5344CB8AC3E}">
        <p14:creationId xmlns:p14="http://schemas.microsoft.com/office/powerpoint/2010/main" val="13732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20194" y="3353595"/>
            <a:ext cx="15986025" cy="10490051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dirty="0"/>
              <a:t>Bound (Preferably not Spiral)</a:t>
            </a:r>
          </a:p>
          <a:p>
            <a:pPr>
              <a:lnSpc>
                <a:spcPts val="6000"/>
              </a:lnSpc>
            </a:pPr>
            <a:r>
              <a:rPr lang="en-US" dirty="0"/>
              <a:t>Include Name and Phone Number on Inner Cover</a:t>
            </a:r>
          </a:p>
          <a:p>
            <a:pPr>
              <a:lnSpc>
                <a:spcPts val="6000"/>
              </a:lnSpc>
            </a:pPr>
            <a:r>
              <a:rPr lang="en-US" dirty="0"/>
              <a:t>MUST include Table of Contents</a:t>
            </a:r>
          </a:p>
          <a:p>
            <a:pPr>
              <a:lnSpc>
                <a:spcPts val="6000"/>
              </a:lnSpc>
            </a:pPr>
            <a:r>
              <a:rPr lang="en-US" dirty="0"/>
              <a:t>Possible Topics</a:t>
            </a:r>
          </a:p>
          <a:p>
            <a:pPr lvl="1">
              <a:lnSpc>
                <a:spcPts val="6000"/>
              </a:lnSpc>
            </a:pPr>
            <a:r>
              <a:rPr lang="en-US" dirty="0"/>
              <a:t>Background research/learning</a:t>
            </a:r>
          </a:p>
          <a:p>
            <a:pPr lvl="1">
              <a:lnSpc>
                <a:spcPts val="6000"/>
              </a:lnSpc>
            </a:pPr>
            <a:r>
              <a:rPr lang="en-US" dirty="0"/>
              <a:t>How-</a:t>
            </a:r>
            <a:r>
              <a:rPr lang="en-US" dirty="0" err="1"/>
              <a:t>to’s</a:t>
            </a:r>
            <a:r>
              <a:rPr lang="en-US" dirty="0"/>
              <a:t> for projects being worked on</a:t>
            </a:r>
          </a:p>
          <a:p>
            <a:pPr lvl="1">
              <a:lnSpc>
                <a:spcPts val="6000"/>
              </a:lnSpc>
            </a:pPr>
            <a:r>
              <a:rPr lang="en-US" dirty="0"/>
              <a:t>Test Setup/Results</a:t>
            </a:r>
          </a:p>
          <a:p>
            <a:pPr lvl="1">
              <a:lnSpc>
                <a:spcPts val="6000"/>
              </a:lnSpc>
            </a:pPr>
            <a:r>
              <a:rPr lang="en-US" dirty="0"/>
              <a:t>Drawings/Pre-CAD for different manufactured parts</a:t>
            </a:r>
          </a:p>
          <a:p>
            <a:pPr lvl="1">
              <a:lnSpc>
                <a:spcPts val="6000"/>
              </a:lnSpc>
            </a:pPr>
            <a:r>
              <a:rPr lang="en-US" dirty="0"/>
              <a:t>Meeting notes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26" l="0" r="100000">
                        <a14:foregroundMark x1="42693" y1="4494" x2="42693" y2="4494"/>
                        <a14:foregroundMark x1="53295" y1="4494" x2="53295" y2="4494"/>
                        <a14:foregroundMark x1="65043" y1="4270" x2="65043" y2="4270"/>
                        <a14:foregroundMark x1="74212" y1="5618" x2="74212" y2="5618"/>
                        <a14:foregroundMark x1="72493" y1="5169" x2="72493" y2="5169"/>
                        <a14:foregroundMark x1="85960" y1="4719" x2="85960" y2="4719"/>
                        <a14:foregroundMark x1="80516" y1="5393" x2="80516" y2="5393"/>
                        <a14:foregroundMark x1="67049" y1="5393" x2="67049" y2="5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6219" y="4420394"/>
            <a:ext cx="4146450" cy="5287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0359" y="23657890"/>
            <a:ext cx="682320" cy="115788"/>
          </a:xfrm>
          <a:prstGeom prst="rect">
            <a:avLst/>
          </a:prstGeom>
        </p:spPr>
      </p:pic>
      <p:pic>
        <p:nvPicPr>
          <p:cNvPr id="1026" name="Picture 2" descr="Image result for amazon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507" y="9805917"/>
            <a:ext cx="2692735" cy="8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6219" y="10857852"/>
            <a:ext cx="3816804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How to Use a Logbook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134394" y="4373356"/>
            <a:ext cx="18973800" cy="557845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dirty="0"/>
              <a:t>Allow self-reference to remember critical designs/decisions</a:t>
            </a:r>
          </a:p>
          <a:p>
            <a:pPr>
              <a:lnSpc>
                <a:spcPts val="6000"/>
              </a:lnSpc>
            </a:pPr>
            <a:r>
              <a:rPr lang="en-US" dirty="0"/>
              <a:t>Pass knowledge to later projects</a:t>
            </a:r>
          </a:p>
          <a:p>
            <a:pPr>
              <a:lnSpc>
                <a:spcPts val="6000"/>
              </a:lnSpc>
            </a:pPr>
            <a:r>
              <a:rPr lang="en-US" dirty="0"/>
              <a:t>Avoid wasting time by repeating what others have already done and documented</a:t>
            </a:r>
          </a:p>
          <a:p>
            <a:pPr>
              <a:lnSpc>
                <a:spcPts val="6000"/>
              </a:lnSpc>
            </a:pPr>
            <a:r>
              <a:rPr lang="en-US" dirty="0"/>
              <a:t>Give yourself plenty to write about on your resume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5759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How to Use a Logbook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134394" y="4373356"/>
            <a:ext cx="15986025" cy="6681316"/>
          </a:xfrm>
        </p:spPr>
        <p:txBody>
          <a:bodyPr/>
          <a:lstStyle/>
          <a:p>
            <a:r>
              <a:rPr lang="en-US" dirty="0"/>
              <a:t>Entry Requirements</a:t>
            </a:r>
          </a:p>
          <a:p>
            <a:pPr lvl="1"/>
            <a:r>
              <a:rPr lang="en-US" dirty="0"/>
              <a:t>A descriptive title for each entry</a:t>
            </a:r>
          </a:p>
          <a:p>
            <a:pPr lvl="1"/>
            <a:r>
              <a:rPr lang="en-US" dirty="0"/>
              <a:t>The pages of the entry</a:t>
            </a:r>
          </a:p>
          <a:p>
            <a:pPr lvl="1"/>
            <a:r>
              <a:rPr lang="en-US" dirty="0"/>
              <a:t>The date the entry was made</a:t>
            </a:r>
          </a:p>
          <a:p>
            <a:r>
              <a:rPr lang="en-US" dirty="0"/>
              <a:t>Tips</a:t>
            </a:r>
          </a:p>
          <a:p>
            <a:pPr lvl="1"/>
            <a:r>
              <a:rPr lang="en-US" dirty="0"/>
              <a:t>Use keywords at the beginning of entries to help stay organized</a:t>
            </a:r>
          </a:p>
          <a:p>
            <a:pPr lvl="1"/>
            <a:r>
              <a:rPr lang="en-US" dirty="0"/>
              <a:t>Use highlighter to organize by project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927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How to Use a Logbook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39194" y="4322686"/>
            <a:ext cx="20040600" cy="10361811"/>
          </a:xfrm>
        </p:spPr>
        <p:txBody>
          <a:bodyPr/>
          <a:lstStyle/>
          <a:p>
            <a:r>
              <a:rPr lang="en-US" dirty="0"/>
              <a:t>Goal: What are you trying to do, why are you trying to do it?</a:t>
            </a:r>
          </a:p>
          <a:p>
            <a:pPr lvl="1"/>
            <a:r>
              <a:rPr lang="en-US" dirty="0"/>
              <a:t>~1-2 lines, nothing crazy</a:t>
            </a:r>
          </a:p>
          <a:p>
            <a:r>
              <a:rPr lang="en-US" dirty="0"/>
              <a:t>Setup (for testing/manufacturing): How is everything organized</a:t>
            </a:r>
          </a:p>
          <a:p>
            <a:pPr lvl="1"/>
            <a:r>
              <a:rPr lang="en-US" dirty="0"/>
              <a:t> ~1-4 lines</a:t>
            </a:r>
          </a:p>
          <a:p>
            <a:r>
              <a:rPr lang="en-US" dirty="0"/>
              <a:t>Main Points: Describe the what and how</a:t>
            </a:r>
          </a:p>
          <a:p>
            <a:pPr lvl="1"/>
            <a:r>
              <a:rPr lang="en-US" dirty="0"/>
              <a:t>Bulk of page</a:t>
            </a:r>
          </a:p>
          <a:p>
            <a:r>
              <a:rPr lang="en-US" dirty="0"/>
              <a:t>Questions: What do you need to know for next time?</a:t>
            </a:r>
          </a:p>
          <a:p>
            <a:r>
              <a:rPr lang="en-US" dirty="0"/>
              <a:t>Review/Closing Thoughts: Where will you start again later?  Was their anything peculiar you need to look more into?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Content Requirements (Varies per Entry)</a:t>
            </a:r>
          </a:p>
        </p:txBody>
      </p:sp>
    </p:spTree>
    <p:extLst>
      <p:ext uri="{BB962C8B-B14F-4D97-AF65-F5344CB8AC3E}">
        <p14:creationId xmlns:p14="http://schemas.microsoft.com/office/powerpoint/2010/main" val="9341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How to use a logbook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Tips/Tricks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39194" y="4322687"/>
            <a:ext cx="20040600" cy="1850308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39194" y="4322686"/>
            <a:ext cx="20040600" cy="7681590"/>
          </a:xfrm>
        </p:spPr>
        <p:txBody>
          <a:bodyPr/>
          <a:lstStyle/>
          <a:p>
            <a:r>
              <a:rPr lang="en-US" dirty="0"/>
              <a:t>Always have it on you!!  You can’t record anything if you don’t have it</a:t>
            </a:r>
          </a:p>
          <a:p>
            <a:r>
              <a:rPr lang="en-US" dirty="0"/>
              <a:t>Make a list of questions you may need help answering</a:t>
            </a:r>
          </a:p>
          <a:p>
            <a:r>
              <a:rPr lang="en-US" dirty="0"/>
              <a:t>Record action items at meetings so you remember what to do</a:t>
            </a:r>
          </a:p>
          <a:p>
            <a:r>
              <a:rPr lang="en-US" sz="6600" b="1" i="1" u="sng" dirty="0"/>
              <a:t>ONE ENTRY PER PAGE</a:t>
            </a:r>
          </a:p>
          <a:p>
            <a:r>
              <a:rPr lang="en-US" dirty="0"/>
              <a:t>Print out things and tape them in instead of drawing</a:t>
            </a:r>
          </a:p>
          <a:p>
            <a:r>
              <a:rPr lang="en-US" dirty="0"/>
              <a:t>Get a logbook with page numbers already included</a:t>
            </a:r>
          </a:p>
          <a:p>
            <a:r>
              <a:rPr lang="en-US" dirty="0"/>
              <a:t>Include references, part no., drawings, etc.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General Expectations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39194" y="4322686"/>
            <a:ext cx="20040600" cy="7360989"/>
          </a:xfrm>
        </p:spPr>
        <p:txBody>
          <a:bodyPr/>
          <a:lstStyle/>
          <a:p>
            <a:pPr lvl="1"/>
            <a:r>
              <a:rPr lang="en-US" dirty="0"/>
              <a:t>Expected to have AT LEAST 2 entries per week</a:t>
            </a:r>
          </a:p>
          <a:p>
            <a:pPr lvl="2"/>
            <a:r>
              <a:rPr lang="en-US" dirty="0"/>
              <a:t>Entries don’t always have to be full-fledged, thorough pages.  The logbook is generally for YOU</a:t>
            </a:r>
          </a:p>
          <a:p>
            <a:pPr lvl="1"/>
            <a:r>
              <a:rPr lang="en-US" dirty="0"/>
              <a:t>Include various types of entries: i.e. project management, testing, design, etc.</a:t>
            </a:r>
          </a:p>
          <a:p>
            <a:pPr marL="342900" lvl="1" indent="0" algn="ctr">
              <a:buNone/>
            </a:pPr>
            <a:endParaRPr lang="en-US" dirty="0"/>
          </a:p>
          <a:p>
            <a:pPr marL="342900" lvl="1" indent="0" algn="ctr">
              <a:buNone/>
            </a:pPr>
            <a:r>
              <a:rPr lang="en-US" dirty="0"/>
              <a:t>Logbook Check Dates:</a:t>
            </a:r>
          </a:p>
          <a:p>
            <a:pPr marL="891540" lvl="2" indent="0">
              <a:buNone/>
            </a:pPr>
            <a:r>
              <a:rPr lang="en-US" sz="6600" dirty="0"/>
              <a:t>	September 24		November 5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Grading Sheets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2454" y="3291065"/>
            <a:ext cx="15986025" cy="686663"/>
          </a:xfrm>
        </p:spPr>
        <p:txBody>
          <a:bodyPr/>
          <a:lstStyle/>
          <a:p>
            <a:r>
              <a:rPr lang="en-US" dirty="0"/>
              <a:t>Self-Review/Assessment Form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4716"/>
          <a:stretch/>
        </p:blipFill>
        <p:spPr>
          <a:xfrm>
            <a:off x="12573794" y="4191794"/>
            <a:ext cx="10477500" cy="838200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134395" y="4373356"/>
            <a:ext cx="9372600" cy="7399462"/>
          </a:xfrm>
        </p:spPr>
        <p:txBody>
          <a:bodyPr/>
          <a:lstStyle/>
          <a:p>
            <a:r>
              <a:rPr lang="en-US" dirty="0"/>
              <a:t>Location</a:t>
            </a:r>
          </a:p>
          <a:p>
            <a:pPr lvl="1"/>
            <a:r>
              <a:rPr lang="en-US" sz="3600" dirty="0"/>
              <a:t>http://www.webpages.uidaho.edu/mindworks/Competition/Resources/M201-401%20Logbook%20Review%20Form.pdf</a:t>
            </a:r>
          </a:p>
          <a:p>
            <a:r>
              <a:rPr lang="en-US" sz="4600" dirty="0"/>
              <a:t>Purpose</a:t>
            </a:r>
          </a:p>
          <a:p>
            <a:pPr lvl="1"/>
            <a:r>
              <a:rPr lang="en-US" sz="3600" dirty="0"/>
              <a:t>Used as a self-evaluation tool to see how good you think you’re doing</a:t>
            </a:r>
          </a:p>
          <a:p>
            <a:r>
              <a:rPr lang="en-US" sz="4800" b="1" i="1" u="sng" dirty="0"/>
              <a:t>COMPLETE BEFORE SUBMITTING LOGBOOK FOR GRADING</a:t>
            </a:r>
          </a:p>
        </p:txBody>
      </p:sp>
    </p:spTree>
    <p:extLst>
      <p:ext uri="{BB962C8B-B14F-4D97-AF65-F5344CB8AC3E}">
        <p14:creationId xmlns:p14="http://schemas.microsoft.com/office/powerpoint/2010/main" val="25098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DD965480-299C-FF44-AC4E-FD64F0E0F95E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314CAA7C-DCEF-284C-8912-26E6DE15C5DB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8EAB0855-B126-7B42-B924-CF4D10EEEACF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22291A52-684A-5041-A161-CD838091E7BB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D7ADB6FE-F743-9145-B9CA-AEA040C60371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ui-template</Template>
  <TotalTime>435</TotalTime>
  <Words>533</Words>
  <Application>Microsoft Office PowerPoint</Application>
  <PresentationFormat>Custom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Logbook expectations</vt:lpstr>
      <vt:lpstr>Outline</vt:lpstr>
      <vt:lpstr>Requirements</vt:lpstr>
      <vt:lpstr>How to Use a Logbook</vt:lpstr>
      <vt:lpstr>How to Use a Logbook</vt:lpstr>
      <vt:lpstr>How to Use a Logbook</vt:lpstr>
      <vt:lpstr>How to use a logbook</vt:lpstr>
      <vt:lpstr>General Expectations</vt:lpstr>
      <vt:lpstr>Grading Sheets</vt:lpstr>
      <vt:lpstr>Grading Sheets</vt:lpstr>
      <vt:lpstr>Logbook Examples</vt:lpstr>
      <vt:lpstr>Logbook examples </vt:lpstr>
      <vt:lpstr>Logbook Examples</vt:lpstr>
      <vt:lpstr>Logbook examples 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Lipple, Zachary (lipp3025@vandals.uidaho.edu)</dc:creator>
  <cp:lastModifiedBy>Colin</cp:lastModifiedBy>
  <cp:revision>34</cp:revision>
  <dcterms:created xsi:type="dcterms:W3CDTF">2018-08-28T16:35:51Z</dcterms:created>
  <dcterms:modified xsi:type="dcterms:W3CDTF">2020-09-30T03:22:50Z</dcterms:modified>
</cp:coreProperties>
</file>