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14"/>
  </p:notesMasterIdLst>
  <p:handoutMasterIdLst>
    <p:handoutMasterId r:id="rId15"/>
  </p:handoutMasterIdLst>
  <p:sldIdLst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754E"/>
    <a:srgbClr val="847500"/>
    <a:srgbClr val="FBC71A"/>
    <a:srgbClr val="E1E1E1"/>
    <a:srgbClr val="FFFFFF"/>
    <a:srgbClr val="649FFF"/>
    <a:srgbClr val="F2F2F2"/>
    <a:srgbClr val="FAFAFA"/>
    <a:srgbClr val="242529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452" autoAdjust="0"/>
  </p:normalViewPr>
  <p:slideViewPr>
    <p:cSldViewPr>
      <p:cViewPr varScale="1">
        <p:scale>
          <a:sx n="49" d="100"/>
          <a:sy n="49" d="100"/>
        </p:scale>
        <p:origin x="72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13.11.2018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13.11.2018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1" name="Title 2"/>
          <p:cNvSpPr txBox="1">
            <a:spLocks/>
          </p:cNvSpPr>
          <p:nvPr userDrawn="1"/>
        </p:nvSpPr>
        <p:spPr>
          <a:xfrm>
            <a:off x="20880388" y="-380206"/>
            <a:ext cx="3505200" cy="13465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ts val="10500"/>
              </a:lnSpc>
              <a:spcBef>
                <a:spcPct val="0"/>
              </a:spcBef>
              <a:buNone/>
              <a:defRPr lang="en-US" sz="96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sz="4400" dirty="0" smtClean="0"/>
              <a:t>ME 201/401</a:t>
            </a:r>
            <a:endParaRPr lang="en-US" sz="4400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1127100" cy="13717588"/>
            <a:chOff x="0" y="0"/>
            <a:chExt cx="11127100" cy="13717588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0" y="0"/>
              <a:ext cx="11127100" cy="13717588"/>
              <a:chOff x="0" y="0"/>
              <a:chExt cx="11127100" cy="13717588"/>
            </a:xfrm>
          </p:grpSpPr>
          <p:sp>
            <p:nvSpPr>
              <p:cNvPr id="16" name="Freeform 15"/>
              <p:cNvSpPr/>
              <p:nvPr userDrawn="1"/>
            </p:nvSpPr>
            <p:spPr>
              <a:xfrm>
                <a:off x="0" y="0"/>
                <a:ext cx="11127100" cy="13717588"/>
              </a:xfrm>
              <a:custGeom>
                <a:avLst/>
                <a:gdLst>
                  <a:gd name="connsiteX0" fmla="*/ 0 w 11127100"/>
                  <a:gd name="connsiteY0" fmla="*/ 0 h 13717588"/>
                  <a:gd name="connsiteX1" fmla="*/ 11127100 w 11127100"/>
                  <a:gd name="connsiteY1" fmla="*/ 0 h 13717588"/>
                  <a:gd name="connsiteX2" fmla="*/ 8708318 w 11127100"/>
                  <a:gd name="connsiteY2" fmla="*/ 13717588 h 13717588"/>
                  <a:gd name="connsiteX3" fmla="*/ 0 w 11127100"/>
                  <a:gd name="connsiteY3" fmla="*/ 13717588 h 13717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7100" h="13717588">
                    <a:moveTo>
                      <a:pt x="0" y="0"/>
                    </a:moveTo>
                    <a:lnTo>
                      <a:pt x="11127100" y="0"/>
                    </a:lnTo>
                    <a:lnTo>
                      <a:pt x="8708318" y="13717588"/>
                    </a:lnTo>
                    <a:lnTo>
                      <a:pt x="0" y="137175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 userDrawn="1"/>
            </p:nvGrpSpPr>
            <p:grpSpPr>
              <a:xfrm>
                <a:off x="3118833" y="1775693"/>
                <a:ext cx="3365121" cy="4169817"/>
                <a:chOff x="4572794" y="1393678"/>
                <a:chExt cx="3365121" cy="4169817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 userDrawn="1"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59" b="98883" l="4854" r="100000">
                              <a14:foregroundMark x1="14563" y1="12849" x2="14563" y2="1284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3550" y="1393678"/>
                  <a:ext cx="1371600" cy="2383654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794" y="4115594"/>
                  <a:ext cx="3365121" cy="1447901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972" y="7553871"/>
                <a:ext cx="4074834" cy="5294266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 userDrawn="1"/>
          </p:nvSpPr>
          <p:spPr>
            <a:xfrm>
              <a:off x="2757972" y="12695737"/>
              <a:ext cx="4253222" cy="18285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Add Headline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Add Headline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Add Headline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5794" y="5106194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  <a:prstGeom prst="rect">
            <a:avLst/>
          </a:prstGeom>
        </p:spPr>
        <p:txBody>
          <a:bodyPr/>
          <a:lstStyle>
            <a:lvl1pPr>
              <a:defRPr sz="8000" b="1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1940361" y="-75406"/>
            <a:ext cx="1102287" cy="2210594"/>
            <a:chOff x="21940361" y="10623"/>
            <a:chExt cx="1102287" cy="2210594"/>
          </a:xfrm>
        </p:grpSpPr>
        <p:sp>
          <p:nvSpPr>
            <p:cNvPr id="6" name="Rectangle 5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4120"/>
            <a:ext cx="1981994" cy="2573468"/>
          </a:xfrm>
          <a:prstGeom prst="rect">
            <a:avLst/>
          </a:prstGeom>
        </p:spPr>
      </p:pic>
      <p:sp>
        <p:nvSpPr>
          <p:cNvPr id="13" name="Title Placeholder 2"/>
          <p:cNvSpPr>
            <a:spLocks noGrp="1"/>
          </p:cNvSpPr>
          <p:nvPr>
            <p:ph type="title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 smtClean="0"/>
              <a:t>CLICK TO ADD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18" r:id="rId4"/>
    <p:sldLayoutId id="2147484322" r:id="rId5"/>
    <p:sldLayoutId id="2147484323" r:id="rId6"/>
    <p:sldLayoutId id="214748432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lang="en-US" sz="11500" b="1" i="0" kern="1200" cap="all" baseline="0" dirty="0">
          <a:solidFill>
            <a:srgbClr val="84754E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5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20786" y="4572794"/>
            <a:ext cx="10297144" cy="2693045"/>
          </a:xfrm>
        </p:spPr>
        <p:txBody>
          <a:bodyPr/>
          <a:lstStyle/>
          <a:p>
            <a:r>
              <a:rPr lang="en-US" dirty="0" smtClean="0"/>
              <a:t>Snapshot posters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By: Zach </a:t>
            </a:r>
            <a:r>
              <a:rPr lang="en-US" dirty="0" err="1" smtClean="0"/>
              <a:t>Lipple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3680495"/>
          </a:xfrm>
        </p:spPr>
        <p:txBody>
          <a:bodyPr/>
          <a:lstStyle/>
          <a:p>
            <a:r>
              <a:rPr lang="en-US" dirty="0" smtClean="0"/>
              <a:t>What is Snapshot?</a:t>
            </a:r>
          </a:p>
          <a:p>
            <a:r>
              <a:rPr lang="en-US" dirty="0" smtClean="0"/>
              <a:t>What’s needed for Snapshot?</a:t>
            </a:r>
          </a:p>
          <a:p>
            <a:r>
              <a:rPr lang="en-US" dirty="0" smtClean="0"/>
              <a:t>Good/Bad Snapshot Examples</a:t>
            </a:r>
          </a:p>
          <a:p>
            <a:r>
              <a:rPr lang="en-US" dirty="0" smtClean="0"/>
              <a:t>Action Items for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Snapshot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5039841"/>
          </a:xfrm>
        </p:spPr>
        <p:txBody>
          <a:bodyPr/>
          <a:lstStyle/>
          <a:p>
            <a:r>
              <a:rPr lang="en-US" dirty="0" smtClean="0"/>
              <a:t>A way for various senior design projects (and us) to show other students and industry professionals their project</a:t>
            </a:r>
          </a:p>
          <a:p>
            <a:r>
              <a:rPr lang="en-US" dirty="0" smtClean="0"/>
              <a:t>An update on project progress and general deliverables</a:t>
            </a:r>
          </a:p>
          <a:p>
            <a:r>
              <a:rPr lang="en-US" dirty="0" smtClean="0"/>
              <a:t> Future goals of project and </a:t>
            </a:r>
            <a:r>
              <a:rPr lang="en-US" dirty="0" err="1" smtClean="0"/>
              <a:t>gantt</a:t>
            </a:r>
            <a:r>
              <a:rPr lang="en-US" dirty="0" smtClean="0"/>
              <a:t> chart showing expected progress</a:t>
            </a:r>
          </a:p>
          <a:p>
            <a:r>
              <a:rPr lang="en-US" dirty="0" smtClean="0"/>
              <a:t>All in Preparation for…</a:t>
            </a:r>
            <a:endParaRPr lang="en-US" dirty="0"/>
          </a:p>
        </p:txBody>
      </p:sp>
      <p:pic>
        <p:nvPicPr>
          <p:cNvPr id="1026" name="Picture 2" descr="Image result for Uidaho Engineering Exp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994" y="8382794"/>
            <a:ext cx="6210300" cy="464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94" y="1677194"/>
            <a:ext cx="21714848" cy="2471189"/>
          </a:xfrm>
        </p:spPr>
        <p:txBody>
          <a:bodyPr/>
          <a:lstStyle/>
          <a:p>
            <a:r>
              <a:rPr lang="en-US" dirty="0" smtClean="0"/>
              <a:t>What’s needed for snapshot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681316"/>
          </a:xfrm>
        </p:spPr>
        <p:txBody>
          <a:bodyPr/>
          <a:lstStyle/>
          <a:p>
            <a:r>
              <a:rPr lang="en-US" dirty="0" smtClean="0"/>
              <a:t>Senior Design</a:t>
            </a:r>
          </a:p>
          <a:p>
            <a:pPr lvl="1"/>
            <a:r>
              <a:rPr lang="en-US" dirty="0" smtClean="0"/>
              <a:t>A full poster covering all scopes of the project</a:t>
            </a:r>
          </a:p>
          <a:p>
            <a:pPr lvl="1"/>
            <a:r>
              <a:rPr lang="en-US" dirty="0" smtClean="0"/>
              <a:t>Who, What, When, and How!</a:t>
            </a:r>
          </a:p>
          <a:p>
            <a:r>
              <a:rPr lang="en-US" dirty="0" smtClean="0"/>
              <a:t>Sled Team Groups</a:t>
            </a:r>
          </a:p>
          <a:p>
            <a:pPr lvl="1"/>
            <a:r>
              <a:rPr lang="en-US" dirty="0" smtClean="0"/>
              <a:t>1-2 pages of what the project is and where it will be for comp</a:t>
            </a:r>
          </a:p>
          <a:p>
            <a:pPr lvl="1"/>
            <a:r>
              <a:rPr lang="en-US" dirty="0" smtClean="0"/>
              <a:t>Pictures that help explain the project</a:t>
            </a:r>
          </a:p>
          <a:p>
            <a:pPr lvl="1"/>
            <a:r>
              <a:rPr lang="en-US" dirty="0" smtClean="0"/>
              <a:t>What and How!!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454" y="1677194"/>
            <a:ext cx="21032788" cy="1218282"/>
          </a:xfrm>
        </p:spPr>
        <p:txBody>
          <a:bodyPr/>
          <a:lstStyle/>
          <a:p>
            <a:r>
              <a:rPr lang="en-US" sz="9600" dirty="0" smtClean="0"/>
              <a:t>Good/Bad Snapshot Examples</a:t>
            </a:r>
            <a:endParaRPr 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Full Posters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" t="5822" r="6550" b="8006"/>
          <a:stretch/>
        </p:blipFill>
        <p:spPr>
          <a:xfrm>
            <a:off x="2743994" y="5563394"/>
            <a:ext cx="8569554" cy="6127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394" y="5563394"/>
            <a:ext cx="8496300" cy="6372225"/>
          </a:xfrm>
          <a:prstGeom prst="rect">
            <a:avLst/>
          </a:prstGeom>
        </p:spPr>
      </p:pic>
      <p:pic>
        <p:nvPicPr>
          <p:cNvPr id="2054" name="Picture 6" descr="Image result for check mark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394" y="12110489"/>
            <a:ext cx="1692957" cy="13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3183394" y="5700719"/>
            <a:ext cx="8496300" cy="6234900"/>
          </a:xfrm>
          <a:prstGeom prst="roundRect">
            <a:avLst/>
          </a:prstGeom>
          <a:noFill/>
          <a:ln w="2540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43994" y="5700719"/>
            <a:ext cx="8496300" cy="6112299"/>
          </a:xfrm>
          <a:prstGeom prst="round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Image result for Red X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94" y="12007205"/>
            <a:ext cx="1374930" cy="163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9673"/>
          </a:xfrm>
        </p:spPr>
        <p:txBody>
          <a:bodyPr/>
          <a:lstStyle/>
          <a:p>
            <a:r>
              <a:rPr lang="en-US" dirty="0" smtClean="0"/>
              <a:t>Which of these posters is better for snapshot?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9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454" y="1677194"/>
            <a:ext cx="21032788" cy="1218282"/>
          </a:xfrm>
        </p:spPr>
        <p:txBody>
          <a:bodyPr/>
          <a:lstStyle/>
          <a:p>
            <a:r>
              <a:rPr lang="en-US" sz="9600" dirty="0" smtClean="0"/>
              <a:t>Good/Bad Snapshot Examples</a:t>
            </a:r>
            <a:endParaRPr 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Poster Sections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t="15686" r="7910" b="5882"/>
          <a:stretch/>
        </p:blipFill>
        <p:spPr>
          <a:xfrm>
            <a:off x="3088803" y="5675519"/>
            <a:ext cx="8426766" cy="5995494"/>
          </a:xfrm>
          <a:prstGeom prst="rect">
            <a:avLst/>
          </a:prstGeom>
        </p:spPr>
      </p:pic>
      <p:pic>
        <p:nvPicPr>
          <p:cNvPr id="8" name="Picture 6" descr="Image result for check mark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94" y="12230600"/>
            <a:ext cx="1687020" cy="129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19269" y="5453846"/>
            <a:ext cx="8496300" cy="6372225"/>
          </a:xfrm>
          <a:prstGeom prst="roundRect">
            <a:avLst/>
          </a:prstGeom>
          <a:noFill/>
          <a:ln w="2540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2" b="7189"/>
          <a:stretch/>
        </p:blipFill>
        <p:spPr>
          <a:xfrm>
            <a:off x="13335794" y="6058768"/>
            <a:ext cx="8271518" cy="494669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223403" y="5346002"/>
            <a:ext cx="8496300" cy="6372225"/>
          </a:xfrm>
          <a:prstGeom prst="round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Image result for Red X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594" y="12196202"/>
            <a:ext cx="1144128" cy="135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9673"/>
          </a:xfrm>
        </p:spPr>
        <p:txBody>
          <a:bodyPr/>
          <a:lstStyle/>
          <a:p>
            <a:r>
              <a:rPr lang="en-US" dirty="0" smtClean="0"/>
              <a:t>Which of these is a better section description for snapshot?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66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Items for You!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7360989"/>
          </a:xfrm>
        </p:spPr>
        <p:txBody>
          <a:bodyPr/>
          <a:lstStyle/>
          <a:p>
            <a:r>
              <a:rPr lang="en-US" dirty="0" smtClean="0"/>
              <a:t>Sub-Groups</a:t>
            </a:r>
          </a:p>
          <a:p>
            <a:pPr lvl="1"/>
            <a:r>
              <a:rPr lang="en-US" dirty="0" smtClean="0"/>
              <a:t>Create a GOOD 1-2 page summary of your project including a photo or 2</a:t>
            </a:r>
          </a:p>
          <a:p>
            <a:pPr lvl="1"/>
            <a:r>
              <a:rPr lang="en-US" dirty="0" smtClean="0"/>
              <a:t>Have this put on the </a:t>
            </a:r>
            <a:r>
              <a:rPr lang="en-US" dirty="0" err="1" smtClean="0"/>
              <a:t>Mindworks</a:t>
            </a:r>
            <a:r>
              <a:rPr lang="en-US" dirty="0" smtClean="0"/>
              <a:t> desk </a:t>
            </a:r>
            <a:r>
              <a:rPr lang="en-US" sz="5400" b="1" u="sng" smtClean="0"/>
              <a:t>BY 12 </a:t>
            </a:r>
            <a:r>
              <a:rPr lang="en-US" sz="5400" b="1" u="sng" dirty="0" smtClean="0"/>
              <a:t>PM ON TUESDAY 10-09-18</a:t>
            </a:r>
          </a:p>
          <a:p>
            <a:pPr lvl="1"/>
            <a:r>
              <a:rPr lang="en-US" dirty="0" smtClean="0"/>
              <a:t>Run by the project leads before printing and submitting</a:t>
            </a:r>
          </a:p>
          <a:p>
            <a:r>
              <a:rPr lang="en-US" dirty="0" smtClean="0"/>
              <a:t>Team Lead (Sorry Kiss…)</a:t>
            </a:r>
          </a:p>
          <a:p>
            <a:pPr lvl="1"/>
            <a:r>
              <a:rPr lang="en-US" dirty="0" smtClean="0"/>
              <a:t>Place all sub-group projects on poster</a:t>
            </a:r>
          </a:p>
          <a:p>
            <a:pPr lvl="1"/>
            <a:r>
              <a:rPr lang="en-US" dirty="0" smtClean="0"/>
              <a:t>Include info about timeline, budget, the competition,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6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B81A3F22-B1F7-455D-ABFA-BA8CF86CB1BF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48020DE7-7470-4910-9D8A-9FF7EA3D20A4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55DBAE7E-AC28-42D9-B1D4-08FE1BA1B760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EE5F46B4-0CE4-48D8-8E6A-BC43AA04C917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11F9AAFE-1D56-4936-A7E6-55D3866E9C70}" vid="{F6FFC52D-FA6A-457E-AC54-26C6EC3E1B88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 Template</Template>
  <TotalTime>51</TotalTime>
  <Words>220</Words>
  <Application>Microsoft Office PowerPoint</Application>
  <PresentationFormat>Custom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Snapshot posters</vt:lpstr>
      <vt:lpstr>Overview</vt:lpstr>
      <vt:lpstr>What is Snapshot</vt:lpstr>
      <vt:lpstr>What’s needed for snapshot</vt:lpstr>
      <vt:lpstr>Good/Bad Snapshot Examples</vt:lpstr>
      <vt:lpstr>Good/Bad Snapshot Examples</vt:lpstr>
      <vt:lpstr>Action Items for You!</vt:lpstr>
      <vt:lpstr>Questions?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Snapshot posters</dc:title>
  <dc:creator>Lipple, Zachary (lipp3025@vandals.uidaho.edu)</dc:creator>
  <cp:lastModifiedBy>Cordon, Daniel (dcordon@uidaho.edu)</cp:lastModifiedBy>
  <cp:revision>7</cp:revision>
  <dcterms:created xsi:type="dcterms:W3CDTF">2018-10-08T23:35:15Z</dcterms:created>
  <dcterms:modified xsi:type="dcterms:W3CDTF">2018-11-13T16:58:14Z</dcterms:modified>
</cp:coreProperties>
</file>