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6" autoAdjust="0"/>
    <p:restoredTop sz="94619" autoAdjust="0"/>
  </p:normalViewPr>
  <p:slideViewPr>
    <p:cSldViewPr snapToGrid="0">
      <p:cViewPr varScale="1">
        <p:scale>
          <a:sx n="101" d="100"/>
          <a:sy n="101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 err="1"/>
              <a:t>HTx</a:t>
            </a:r>
            <a:r>
              <a:rPr lang="en-US" dirty="0"/>
              <a:t> Project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r>
              <a:rPr lang="en-US" dirty="0"/>
              <a:t>Optional, but still fun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10 – colored water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0D85C9-2B13-4E7C-A41E-259E613D7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Ordered playing cards</a:t>
            </a:r>
          </a:p>
          <a:p>
            <a:r>
              <a:rPr lang="en-US" dirty="0"/>
              <a:t>Outcomes:</a:t>
            </a:r>
          </a:p>
          <a:p>
            <a:pPr lvl="1"/>
            <a:r>
              <a:rPr lang="en-US"/>
              <a:t>Make videos/demo </a:t>
            </a:r>
            <a:r>
              <a:rPr lang="en-US" dirty="0"/>
              <a:t>showing behavior based on temperature and </a:t>
            </a:r>
            <a:r>
              <a:rPr lang="en-US"/>
              <a:t>neck size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 other things do you still need?</a:t>
            </a:r>
          </a:p>
          <a:p>
            <a:pPr lvl="1"/>
            <a:r>
              <a:rPr lang="en-US" dirty="0"/>
              <a:t>Bottles with various neck diameter</a:t>
            </a:r>
          </a:p>
          <a:p>
            <a:pPr lvl="1"/>
            <a:r>
              <a:rPr lang="en-US" dirty="0"/>
              <a:t>Food coloring</a:t>
            </a:r>
          </a:p>
          <a:p>
            <a:pPr lvl="1"/>
            <a:r>
              <a:rPr lang="en-US" dirty="0"/>
              <a:t>Hot water (I purchased an electric kettle if you need super hot water)</a:t>
            </a:r>
          </a:p>
        </p:txBody>
      </p:sp>
    </p:spTree>
    <p:extLst>
      <p:ext uri="{BB962C8B-B14F-4D97-AF65-F5344CB8AC3E}">
        <p14:creationId xmlns:p14="http://schemas.microsoft.com/office/powerpoint/2010/main" val="237462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1 - FLIR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0D85C9-2B13-4E7C-A41E-259E613D7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Ordered FLIR C5 camera and a foam-lined hard case</a:t>
            </a:r>
          </a:p>
          <a:p>
            <a:r>
              <a:rPr lang="en-US" dirty="0"/>
              <a:t>Camera and Case should be here by Friday</a:t>
            </a:r>
          </a:p>
          <a:p>
            <a:r>
              <a:rPr lang="en-US" dirty="0"/>
              <a:t>Several projects want to use the camera, so put your requests in to me so I can manage those</a:t>
            </a:r>
          </a:p>
          <a:p>
            <a:r>
              <a:rPr lang="en-US" dirty="0"/>
              <a:t>Will probably need to limit check-out time to 1-day at most so everyone who wants has a chance to use it</a:t>
            </a:r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 – Battery-Powered water heater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0D85C9-2B13-4E7C-A41E-259E613D7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Battery should be here by Friday (just a battery, no charger)</a:t>
            </a:r>
          </a:p>
          <a:p>
            <a:r>
              <a:rPr lang="en-US" dirty="0"/>
              <a:t>Heating elements should be here by Friday</a:t>
            </a:r>
          </a:p>
          <a:p>
            <a:r>
              <a:rPr lang="en-US" dirty="0"/>
              <a:t>Outcomes:</a:t>
            </a:r>
          </a:p>
          <a:p>
            <a:pPr lvl="1"/>
            <a:r>
              <a:rPr lang="en-US" dirty="0"/>
              <a:t>Math model to predict: time to heat water, energy used, rate of energy, etc.</a:t>
            </a:r>
          </a:p>
          <a:p>
            <a:pPr lvl="1"/>
            <a:r>
              <a:rPr lang="en-US" dirty="0"/>
              <a:t>Testing to confirm the math model (temp vs. time, electrical power consumption, etc.)</a:t>
            </a:r>
          </a:p>
          <a:p>
            <a:r>
              <a:rPr lang="en-US" dirty="0"/>
              <a:t>Talk with Paul if you want in on this</a:t>
            </a:r>
          </a:p>
        </p:txBody>
      </p:sp>
    </p:spTree>
    <p:extLst>
      <p:ext uri="{BB962C8B-B14F-4D97-AF65-F5344CB8AC3E}">
        <p14:creationId xmlns:p14="http://schemas.microsoft.com/office/powerpoint/2010/main" val="2801399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 – Fresnel lens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0D85C9-2B13-4E7C-A41E-259E613D7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lenses ordered (two of each size)</a:t>
            </a:r>
          </a:p>
          <a:p>
            <a:r>
              <a:rPr lang="en-US" dirty="0"/>
              <a:t>300mm diameter – focal length of 600 mm</a:t>
            </a:r>
          </a:p>
          <a:p>
            <a:r>
              <a:rPr lang="en-US" dirty="0"/>
              <a:t>300mm diameter – focal length of 200 mm</a:t>
            </a:r>
          </a:p>
          <a:p>
            <a:r>
              <a:rPr lang="en-US" dirty="0"/>
              <a:t>Outcomes:</a:t>
            </a:r>
          </a:p>
          <a:p>
            <a:pPr lvl="1"/>
            <a:r>
              <a:rPr lang="en-US" dirty="0"/>
              <a:t>Heat/burn things without burning each-other</a:t>
            </a:r>
          </a:p>
          <a:p>
            <a:pPr lvl="1"/>
            <a:r>
              <a:rPr lang="en-US" dirty="0"/>
              <a:t>Measure if one focal length has a higher efficiency than the other</a:t>
            </a:r>
          </a:p>
          <a:p>
            <a:pPr lvl="1"/>
            <a:r>
              <a:rPr lang="en-US" dirty="0"/>
              <a:t>Use a double-wall calorimeter with a water bath to measure energy transferred to objects (black vs. silver, etc.)</a:t>
            </a:r>
          </a:p>
        </p:txBody>
      </p:sp>
    </p:spTree>
    <p:extLst>
      <p:ext uri="{BB962C8B-B14F-4D97-AF65-F5344CB8AC3E}">
        <p14:creationId xmlns:p14="http://schemas.microsoft.com/office/powerpoint/2010/main" val="370817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 – Transmission Coolers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0D85C9-2B13-4E7C-A41E-259E613D7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transmission coolers ordered</a:t>
            </a:r>
          </a:p>
          <a:p>
            <a:pPr lvl="1"/>
            <a:r>
              <a:rPr lang="en-US" dirty="0"/>
              <a:t>Nice bar &amp; plate</a:t>
            </a:r>
          </a:p>
          <a:p>
            <a:pPr lvl="1"/>
            <a:r>
              <a:rPr lang="en-US" dirty="0"/>
              <a:t>Cheap bar &amp; plate</a:t>
            </a:r>
          </a:p>
          <a:p>
            <a:pPr lvl="1"/>
            <a:r>
              <a:rPr lang="en-US" dirty="0"/>
              <a:t>Super cheap 4-pass tubular</a:t>
            </a:r>
          </a:p>
          <a:p>
            <a:r>
              <a:rPr lang="en-US" dirty="0"/>
              <a:t>Outcomes:</a:t>
            </a:r>
          </a:p>
          <a:p>
            <a:pPr lvl="1"/>
            <a:r>
              <a:rPr lang="en-US" dirty="0"/>
              <a:t>Using constant hot water source:</a:t>
            </a:r>
          </a:p>
          <a:p>
            <a:pPr lvl="2"/>
            <a:r>
              <a:rPr lang="en-US" dirty="0"/>
              <a:t>Measure steady-state temperature of outlet with just natural convection</a:t>
            </a:r>
          </a:p>
          <a:p>
            <a:pPr lvl="2"/>
            <a:r>
              <a:rPr lang="en-US" dirty="0"/>
              <a:t>Measure steady-state temperature of outlet with forced convection</a:t>
            </a:r>
          </a:p>
        </p:txBody>
      </p:sp>
    </p:spTree>
    <p:extLst>
      <p:ext uri="{BB962C8B-B14F-4D97-AF65-F5344CB8AC3E}">
        <p14:creationId xmlns:p14="http://schemas.microsoft.com/office/powerpoint/2010/main" val="2356372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6 – 1000° Knife Challenge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0D85C9-2B13-4E7C-A41E-259E613D7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Propane forge ordered – may not be here until May 5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Outcomes:</a:t>
            </a:r>
          </a:p>
          <a:p>
            <a:pPr lvl="1"/>
            <a:r>
              <a:rPr lang="en-US" dirty="0"/>
              <a:t>?????</a:t>
            </a:r>
          </a:p>
          <a:p>
            <a:pPr lvl="1"/>
            <a:endParaRPr lang="en-US" dirty="0"/>
          </a:p>
          <a:p>
            <a:r>
              <a:rPr lang="en-US" dirty="0"/>
              <a:t>What other things do you still need?</a:t>
            </a:r>
          </a:p>
        </p:txBody>
      </p:sp>
    </p:spTree>
    <p:extLst>
      <p:ext uri="{BB962C8B-B14F-4D97-AF65-F5344CB8AC3E}">
        <p14:creationId xmlns:p14="http://schemas.microsoft.com/office/powerpoint/2010/main" val="283098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7 – Solar Cooker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0D85C9-2B13-4E7C-A41E-259E613D7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Haines 2.0 cooker ordered – not here until May 7</a:t>
            </a:r>
            <a:r>
              <a:rPr lang="en-US" baseline="30000" dirty="0"/>
              <a:t>th</a:t>
            </a:r>
            <a:r>
              <a:rPr lang="en-US" dirty="0"/>
              <a:t>!!!</a:t>
            </a:r>
          </a:p>
          <a:p>
            <a:r>
              <a:rPr lang="en-US" dirty="0"/>
              <a:t>Outcomes:</a:t>
            </a:r>
          </a:p>
          <a:p>
            <a:pPr lvl="1"/>
            <a:r>
              <a:rPr lang="en-US" dirty="0"/>
              <a:t>?????</a:t>
            </a:r>
          </a:p>
          <a:p>
            <a:pPr lvl="1"/>
            <a:endParaRPr lang="en-US" dirty="0"/>
          </a:p>
          <a:p>
            <a:r>
              <a:rPr lang="en-US" dirty="0"/>
              <a:t>What other things do you still need?</a:t>
            </a:r>
          </a:p>
        </p:txBody>
      </p:sp>
    </p:spTree>
    <p:extLst>
      <p:ext uri="{BB962C8B-B14F-4D97-AF65-F5344CB8AC3E}">
        <p14:creationId xmlns:p14="http://schemas.microsoft.com/office/powerpoint/2010/main" val="3851555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8 – Calorimeter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0D85C9-2B13-4E7C-A41E-259E613D7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Ordered 150 mL and 250 mL units</a:t>
            </a:r>
          </a:p>
          <a:p>
            <a:r>
              <a:rPr lang="en-US" dirty="0"/>
              <a:t>Outcomes:</a:t>
            </a:r>
          </a:p>
          <a:p>
            <a:pPr lvl="1"/>
            <a:r>
              <a:rPr lang="en-US" dirty="0"/>
              <a:t>?????</a:t>
            </a:r>
          </a:p>
          <a:p>
            <a:pPr lvl="1"/>
            <a:endParaRPr lang="en-US" dirty="0"/>
          </a:p>
          <a:p>
            <a:r>
              <a:rPr lang="en-US" dirty="0"/>
              <a:t>What other things do you still need?</a:t>
            </a:r>
          </a:p>
        </p:txBody>
      </p:sp>
    </p:spTree>
    <p:extLst>
      <p:ext uri="{BB962C8B-B14F-4D97-AF65-F5344CB8AC3E}">
        <p14:creationId xmlns:p14="http://schemas.microsoft.com/office/powerpoint/2010/main" val="1113306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9 – Heat Sinks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0D85C9-2B13-4E7C-A41E-259E613D7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Ordered large assortment of small heat sinks</a:t>
            </a:r>
          </a:p>
          <a:p>
            <a:r>
              <a:rPr lang="en-US" dirty="0"/>
              <a:t>Outcomes:</a:t>
            </a:r>
          </a:p>
          <a:p>
            <a:pPr lvl="1"/>
            <a:r>
              <a:rPr lang="en-US" dirty="0"/>
              <a:t>What do you want to use as a heat source?</a:t>
            </a:r>
          </a:p>
          <a:p>
            <a:pPr lvl="1"/>
            <a:r>
              <a:rPr lang="en-US" dirty="0"/>
              <a:t>What would you like to measure?</a:t>
            </a:r>
          </a:p>
          <a:p>
            <a:pPr lvl="1"/>
            <a:endParaRPr lang="en-US" dirty="0"/>
          </a:p>
          <a:p>
            <a:r>
              <a:rPr lang="en-US" dirty="0"/>
              <a:t>What other things do you still need?</a:t>
            </a:r>
          </a:p>
        </p:txBody>
      </p:sp>
    </p:spTree>
    <p:extLst>
      <p:ext uri="{BB962C8B-B14F-4D97-AF65-F5344CB8AC3E}">
        <p14:creationId xmlns:p14="http://schemas.microsoft.com/office/powerpoint/2010/main" val="74238356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{21DB18E4-9880-4BBB-846A-E9A414E7DC6D}tf33552983_win32</Template>
  <TotalTime>15</TotalTime>
  <Words>434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Franklin Gothic Book</vt:lpstr>
      <vt:lpstr>Franklin Gothic Demi</vt:lpstr>
      <vt:lpstr>Wingdings 2</vt:lpstr>
      <vt:lpstr>DividendVTI</vt:lpstr>
      <vt:lpstr>HTx Project Updates</vt:lpstr>
      <vt:lpstr>Project 1 - FLIR</vt:lpstr>
      <vt:lpstr>Project 2 – Battery-Powered water heater</vt:lpstr>
      <vt:lpstr>Project 3 – Fresnel lens</vt:lpstr>
      <vt:lpstr>Project 4 – Transmission Coolers</vt:lpstr>
      <vt:lpstr>Project 6 – 1000° Knife Challenge</vt:lpstr>
      <vt:lpstr>Project 7 – Solar Cooker</vt:lpstr>
      <vt:lpstr>Project 8 – Calorimeter</vt:lpstr>
      <vt:lpstr>Project 9 – Heat Sinks</vt:lpstr>
      <vt:lpstr>Project 10 – colored water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HTx Project Updates</dc:title>
  <dc:creator>Cordon, Dan (dcordon@uidaho.edu)</dc:creator>
  <cp:lastModifiedBy>Cordon, Dan (dcordon@uidaho.edu)</cp:lastModifiedBy>
  <cp:revision>2</cp:revision>
  <dcterms:created xsi:type="dcterms:W3CDTF">2021-04-26T19:53:31Z</dcterms:created>
  <dcterms:modified xsi:type="dcterms:W3CDTF">2021-04-26T20:08:50Z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