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19"/>
  </p:notesMasterIdLst>
  <p:handoutMasterIdLst>
    <p:handoutMasterId r:id="rId20"/>
  </p:handoutMasterIdLst>
  <p:sldIdLst>
    <p:sldId id="330" r:id="rId2"/>
    <p:sldId id="378" r:id="rId3"/>
    <p:sldId id="452" r:id="rId4"/>
    <p:sldId id="466" r:id="rId5"/>
    <p:sldId id="453" r:id="rId6"/>
    <p:sldId id="454" r:id="rId7"/>
    <p:sldId id="455" r:id="rId8"/>
    <p:sldId id="456" r:id="rId9"/>
    <p:sldId id="457" r:id="rId10"/>
    <p:sldId id="458" r:id="rId11"/>
    <p:sldId id="459" r:id="rId12"/>
    <p:sldId id="460" r:id="rId13"/>
    <p:sldId id="461" r:id="rId14"/>
    <p:sldId id="462" r:id="rId15"/>
    <p:sldId id="463" r:id="rId16"/>
    <p:sldId id="464" r:id="rId17"/>
    <p:sldId id="465" r:id="rId18"/>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53"/>
    <p:restoredTop sz="90819" autoAdjust="0"/>
  </p:normalViewPr>
  <p:slideViewPr>
    <p:cSldViewPr>
      <p:cViewPr varScale="1">
        <p:scale>
          <a:sx n="86" d="100"/>
          <a:sy n="86" d="100"/>
        </p:scale>
        <p:origin x="138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930"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3FC0CF1-E074-4E5B-85FB-1D60EA0D5F6F}"/>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eaLnBrk="1" hangingPunct="1">
              <a:defRPr sz="1200">
                <a:latin typeface="Arial" pitchFamily="34" charset="0"/>
                <a:ea typeface="ＭＳ Ｐゴシック"/>
                <a:cs typeface="ＭＳ Ｐゴシック"/>
              </a:defRPr>
            </a:lvl1pPr>
          </a:lstStyle>
          <a:p>
            <a:pPr>
              <a:defRPr/>
            </a:pPr>
            <a:endParaRPr lang="en-US"/>
          </a:p>
        </p:txBody>
      </p:sp>
      <p:sp>
        <p:nvSpPr>
          <p:cNvPr id="3" name="Date Placeholder 2">
            <a:extLst>
              <a:ext uri="{FF2B5EF4-FFF2-40B4-BE49-F238E27FC236}">
                <a16:creationId xmlns:a16="http://schemas.microsoft.com/office/drawing/2014/main" id="{355D0E13-784E-4625-B937-8D9258B9E75B}"/>
              </a:ext>
            </a:extLst>
          </p:cNvPr>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eaLnBrk="1" hangingPunct="1">
              <a:defRPr sz="1200">
                <a:latin typeface="Arial" pitchFamily="34" charset="0"/>
                <a:ea typeface="ＭＳ Ｐゴシック"/>
                <a:cs typeface="ＭＳ Ｐゴシック"/>
              </a:defRPr>
            </a:lvl1pPr>
          </a:lstStyle>
          <a:p>
            <a:pPr>
              <a:defRPr/>
            </a:pPr>
            <a:fld id="{8AFCF6B4-58E6-4385-9461-D426C8088828}" type="datetimeFigureOut">
              <a:rPr lang="en-US"/>
              <a:pPr>
                <a:defRPr/>
              </a:pPr>
              <a:t>9/29/2023</a:t>
            </a:fld>
            <a:endParaRPr lang="en-US"/>
          </a:p>
        </p:txBody>
      </p:sp>
      <p:sp>
        <p:nvSpPr>
          <p:cNvPr id="4" name="Footer Placeholder 3">
            <a:extLst>
              <a:ext uri="{FF2B5EF4-FFF2-40B4-BE49-F238E27FC236}">
                <a16:creationId xmlns:a16="http://schemas.microsoft.com/office/drawing/2014/main" id="{BB569E89-1091-4E2F-A444-73A88E4234A7}"/>
              </a:ext>
            </a:extLst>
          </p:cNvPr>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eaLnBrk="1" hangingPunct="1">
              <a:defRPr sz="1200">
                <a:latin typeface="Arial" pitchFamily="34" charset="0"/>
                <a:ea typeface="ＭＳ Ｐゴシック"/>
                <a:cs typeface="ＭＳ Ｐゴシック"/>
              </a:defRPr>
            </a:lvl1pPr>
          </a:lstStyle>
          <a:p>
            <a:pPr>
              <a:defRPr/>
            </a:pPr>
            <a:endParaRPr lang="en-US"/>
          </a:p>
        </p:txBody>
      </p:sp>
      <p:sp>
        <p:nvSpPr>
          <p:cNvPr id="5" name="Slide Number Placeholder 4">
            <a:extLst>
              <a:ext uri="{FF2B5EF4-FFF2-40B4-BE49-F238E27FC236}">
                <a16:creationId xmlns:a16="http://schemas.microsoft.com/office/drawing/2014/main" id="{E7F81AA8-2C0F-474B-B0F2-189534A14C1F}"/>
              </a:ext>
            </a:extLst>
          </p:cNvPr>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67C5A9D4-72F9-406F-A5F7-CA33551EE810}"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0484C0A-188A-48FC-9028-637276CE787B}"/>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eaLnBrk="0" hangingPunct="0">
              <a:defRPr sz="1200">
                <a:latin typeface="Arial" charset="0"/>
                <a:ea typeface="ＭＳ Ｐゴシック" pitchFamily="-32" charset="-128"/>
                <a:cs typeface="+mn-cs"/>
              </a:defRPr>
            </a:lvl1pPr>
          </a:lstStyle>
          <a:p>
            <a:pPr>
              <a:defRPr/>
            </a:pPr>
            <a:endParaRPr lang="en-US"/>
          </a:p>
        </p:txBody>
      </p:sp>
      <p:sp>
        <p:nvSpPr>
          <p:cNvPr id="3" name="Date Placeholder 2">
            <a:extLst>
              <a:ext uri="{FF2B5EF4-FFF2-40B4-BE49-F238E27FC236}">
                <a16:creationId xmlns:a16="http://schemas.microsoft.com/office/drawing/2014/main" id="{4BA60CBD-9C4C-4DCC-943A-4D670E986CA4}"/>
              </a:ext>
            </a:extLst>
          </p:cNvPr>
          <p:cNvSpPr>
            <a:spLocks noGrp="1"/>
          </p:cNvSpPr>
          <p:nvPr>
            <p:ph type="dt" idx="1"/>
          </p:nvPr>
        </p:nvSpPr>
        <p:spPr>
          <a:xfrm>
            <a:off x="3970338" y="0"/>
            <a:ext cx="3038475" cy="465138"/>
          </a:xfrm>
          <a:prstGeom prst="rect">
            <a:avLst/>
          </a:prstGeom>
        </p:spPr>
        <p:txBody>
          <a:bodyPr vert="horz" lIns="93177" tIns="46589" rIns="93177" bIns="46589" rtlCol="0"/>
          <a:lstStyle>
            <a:lvl1pPr algn="r" eaLnBrk="0" hangingPunct="0">
              <a:defRPr sz="1200">
                <a:latin typeface="Arial" charset="0"/>
                <a:ea typeface="ＭＳ Ｐゴシック" pitchFamily="-32" charset="-128"/>
                <a:cs typeface="+mn-cs"/>
              </a:defRPr>
            </a:lvl1pPr>
          </a:lstStyle>
          <a:p>
            <a:pPr>
              <a:defRPr/>
            </a:pPr>
            <a:fld id="{9B00AD68-6F29-4DE4-B61A-E31B8FCB9967}" type="datetimeFigureOut">
              <a:rPr lang="en-US"/>
              <a:pPr>
                <a:defRPr/>
              </a:pPr>
              <a:t>9/29/2023</a:t>
            </a:fld>
            <a:endParaRPr lang="en-US"/>
          </a:p>
        </p:txBody>
      </p:sp>
      <p:sp>
        <p:nvSpPr>
          <p:cNvPr id="4" name="Slide Image Placeholder 3">
            <a:extLst>
              <a:ext uri="{FF2B5EF4-FFF2-40B4-BE49-F238E27FC236}">
                <a16:creationId xmlns:a16="http://schemas.microsoft.com/office/drawing/2014/main" id="{D2FA8687-CAB0-44E3-8A27-B4F6E3229DFE}"/>
              </a:ext>
            </a:extLst>
          </p:cNvPr>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id="{2CDF4BD9-2FD1-4C94-8650-BA521C03D439}"/>
              </a:ext>
            </a:extLst>
          </p:cNvPr>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65D6CB47-EDE9-4DF8-B12C-40B389A23B4B}"/>
              </a:ext>
            </a:extLst>
          </p:cNvPr>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0" hangingPunct="0">
              <a:defRPr sz="1200">
                <a:latin typeface="Arial" charset="0"/>
                <a:ea typeface="ＭＳ Ｐゴシック" pitchFamily="-32" charset="-128"/>
                <a:cs typeface="+mn-cs"/>
              </a:defRPr>
            </a:lvl1pPr>
          </a:lstStyle>
          <a:p>
            <a:pPr>
              <a:defRPr/>
            </a:pPr>
            <a:endParaRPr lang="en-US"/>
          </a:p>
        </p:txBody>
      </p:sp>
      <p:sp>
        <p:nvSpPr>
          <p:cNvPr id="7" name="Slide Number Placeholder 6">
            <a:extLst>
              <a:ext uri="{FF2B5EF4-FFF2-40B4-BE49-F238E27FC236}">
                <a16:creationId xmlns:a16="http://schemas.microsoft.com/office/drawing/2014/main" id="{3E137134-191D-4229-A5CC-EB2CE7D1B019}"/>
              </a:ext>
            </a:extLst>
          </p:cNvPr>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pPr>
              <a:defRPr/>
            </a:pPr>
            <a:fld id="{B13BA905-4456-464E-833F-E3CECB4024C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90B3600E-F3E2-4438-9965-A0DB596672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a:solidFill>
                  <a:schemeClr val="tx1"/>
                </a:solidFill>
                <a:latin typeface="Times New Roman" panose="02020603050405020304" pitchFamily="18" charset="0"/>
              </a:defRPr>
            </a:lvl1pPr>
            <a:lvl2pPr marL="742950" indent="-285750" defTabSz="952500">
              <a:defRPr>
                <a:solidFill>
                  <a:schemeClr val="tx1"/>
                </a:solidFill>
                <a:latin typeface="Times New Roman" panose="02020603050405020304" pitchFamily="18" charset="0"/>
              </a:defRPr>
            </a:lvl2pPr>
            <a:lvl3pPr marL="1143000" indent="-228600" defTabSz="952500">
              <a:defRPr>
                <a:solidFill>
                  <a:schemeClr val="tx1"/>
                </a:solidFill>
                <a:latin typeface="Times New Roman" panose="02020603050405020304" pitchFamily="18" charset="0"/>
              </a:defRPr>
            </a:lvl3pPr>
            <a:lvl4pPr marL="1600200" indent="-228600" defTabSz="952500">
              <a:defRPr>
                <a:solidFill>
                  <a:schemeClr val="tx1"/>
                </a:solidFill>
                <a:latin typeface="Times New Roman" panose="02020603050405020304" pitchFamily="18" charset="0"/>
              </a:defRPr>
            </a:lvl4pPr>
            <a:lvl5pPr marL="2057400" indent="-228600" defTabSz="952500">
              <a:defRPr>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a:solidFill>
                  <a:schemeClr val="tx1"/>
                </a:solidFill>
                <a:latin typeface="Times New Roman" panose="02020603050405020304" pitchFamily="18" charset="0"/>
              </a:defRPr>
            </a:lvl9pPr>
          </a:lstStyle>
          <a:p>
            <a:fld id="{5A53183A-F87D-4568-B15B-8B04E65E6EB8}" type="slidenum">
              <a:rPr lang="en-US" altLang="en-US"/>
              <a:pPr/>
              <a:t>2</a:t>
            </a:fld>
            <a:endParaRPr lang="en-US" altLang="en-US"/>
          </a:p>
        </p:txBody>
      </p:sp>
      <p:sp>
        <p:nvSpPr>
          <p:cNvPr id="7171" name="Rectangle 2">
            <a:extLst>
              <a:ext uri="{FF2B5EF4-FFF2-40B4-BE49-F238E27FC236}">
                <a16:creationId xmlns:a16="http://schemas.microsoft.com/office/drawing/2014/main" id="{AEC44BF6-B455-4708-9202-EF4D9E287612}"/>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8CF7B22E-2757-41E8-8A00-8C64EDC1C1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301031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90B3600E-F3E2-4438-9965-A0DB596672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a:solidFill>
                  <a:schemeClr val="tx1"/>
                </a:solidFill>
                <a:latin typeface="Times New Roman" panose="02020603050405020304" pitchFamily="18" charset="0"/>
              </a:defRPr>
            </a:lvl1pPr>
            <a:lvl2pPr marL="742950" indent="-285750" defTabSz="952500">
              <a:defRPr>
                <a:solidFill>
                  <a:schemeClr val="tx1"/>
                </a:solidFill>
                <a:latin typeface="Times New Roman" panose="02020603050405020304" pitchFamily="18" charset="0"/>
              </a:defRPr>
            </a:lvl2pPr>
            <a:lvl3pPr marL="1143000" indent="-228600" defTabSz="952500">
              <a:defRPr>
                <a:solidFill>
                  <a:schemeClr val="tx1"/>
                </a:solidFill>
                <a:latin typeface="Times New Roman" panose="02020603050405020304" pitchFamily="18" charset="0"/>
              </a:defRPr>
            </a:lvl3pPr>
            <a:lvl4pPr marL="1600200" indent="-228600" defTabSz="952500">
              <a:defRPr>
                <a:solidFill>
                  <a:schemeClr val="tx1"/>
                </a:solidFill>
                <a:latin typeface="Times New Roman" panose="02020603050405020304" pitchFamily="18" charset="0"/>
              </a:defRPr>
            </a:lvl4pPr>
            <a:lvl5pPr marL="2057400" indent="-228600" defTabSz="952500">
              <a:defRPr>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a:solidFill>
                  <a:schemeClr val="tx1"/>
                </a:solidFill>
                <a:latin typeface="Times New Roman" panose="02020603050405020304" pitchFamily="18" charset="0"/>
              </a:defRPr>
            </a:lvl9pPr>
          </a:lstStyle>
          <a:p>
            <a:fld id="{5A53183A-F87D-4568-B15B-8B04E65E6EB8}" type="slidenum">
              <a:rPr lang="en-US" altLang="en-US"/>
              <a:pPr/>
              <a:t>11</a:t>
            </a:fld>
            <a:endParaRPr lang="en-US" altLang="en-US"/>
          </a:p>
        </p:txBody>
      </p:sp>
      <p:sp>
        <p:nvSpPr>
          <p:cNvPr id="7171" name="Rectangle 2">
            <a:extLst>
              <a:ext uri="{FF2B5EF4-FFF2-40B4-BE49-F238E27FC236}">
                <a16:creationId xmlns:a16="http://schemas.microsoft.com/office/drawing/2014/main" id="{AEC44BF6-B455-4708-9202-EF4D9E287612}"/>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8CF7B22E-2757-41E8-8A00-8C64EDC1C1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081008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90B3600E-F3E2-4438-9965-A0DB596672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a:solidFill>
                  <a:schemeClr val="tx1"/>
                </a:solidFill>
                <a:latin typeface="Times New Roman" panose="02020603050405020304" pitchFamily="18" charset="0"/>
              </a:defRPr>
            </a:lvl1pPr>
            <a:lvl2pPr marL="742950" indent="-285750" defTabSz="952500">
              <a:defRPr>
                <a:solidFill>
                  <a:schemeClr val="tx1"/>
                </a:solidFill>
                <a:latin typeface="Times New Roman" panose="02020603050405020304" pitchFamily="18" charset="0"/>
              </a:defRPr>
            </a:lvl2pPr>
            <a:lvl3pPr marL="1143000" indent="-228600" defTabSz="952500">
              <a:defRPr>
                <a:solidFill>
                  <a:schemeClr val="tx1"/>
                </a:solidFill>
                <a:latin typeface="Times New Roman" panose="02020603050405020304" pitchFamily="18" charset="0"/>
              </a:defRPr>
            </a:lvl3pPr>
            <a:lvl4pPr marL="1600200" indent="-228600" defTabSz="952500">
              <a:defRPr>
                <a:solidFill>
                  <a:schemeClr val="tx1"/>
                </a:solidFill>
                <a:latin typeface="Times New Roman" panose="02020603050405020304" pitchFamily="18" charset="0"/>
              </a:defRPr>
            </a:lvl4pPr>
            <a:lvl5pPr marL="2057400" indent="-228600" defTabSz="952500">
              <a:defRPr>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a:solidFill>
                  <a:schemeClr val="tx1"/>
                </a:solidFill>
                <a:latin typeface="Times New Roman" panose="02020603050405020304" pitchFamily="18" charset="0"/>
              </a:defRPr>
            </a:lvl9pPr>
          </a:lstStyle>
          <a:p>
            <a:fld id="{5A53183A-F87D-4568-B15B-8B04E65E6EB8}" type="slidenum">
              <a:rPr lang="en-US" altLang="en-US"/>
              <a:pPr/>
              <a:t>12</a:t>
            </a:fld>
            <a:endParaRPr lang="en-US" altLang="en-US"/>
          </a:p>
        </p:txBody>
      </p:sp>
      <p:sp>
        <p:nvSpPr>
          <p:cNvPr id="7171" name="Rectangle 2">
            <a:extLst>
              <a:ext uri="{FF2B5EF4-FFF2-40B4-BE49-F238E27FC236}">
                <a16:creationId xmlns:a16="http://schemas.microsoft.com/office/drawing/2014/main" id="{AEC44BF6-B455-4708-9202-EF4D9E287612}"/>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8CF7B22E-2757-41E8-8A00-8C64EDC1C1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570601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90B3600E-F3E2-4438-9965-A0DB596672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a:solidFill>
                  <a:schemeClr val="tx1"/>
                </a:solidFill>
                <a:latin typeface="Times New Roman" panose="02020603050405020304" pitchFamily="18" charset="0"/>
              </a:defRPr>
            </a:lvl1pPr>
            <a:lvl2pPr marL="742950" indent="-285750" defTabSz="952500">
              <a:defRPr>
                <a:solidFill>
                  <a:schemeClr val="tx1"/>
                </a:solidFill>
                <a:latin typeface="Times New Roman" panose="02020603050405020304" pitchFamily="18" charset="0"/>
              </a:defRPr>
            </a:lvl2pPr>
            <a:lvl3pPr marL="1143000" indent="-228600" defTabSz="952500">
              <a:defRPr>
                <a:solidFill>
                  <a:schemeClr val="tx1"/>
                </a:solidFill>
                <a:latin typeface="Times New Roman" panose="02020603050405020304" pitchFamily="18" charset="0"/>
              </a:defRPr>
            </a:lvl3pPr>
            <a:lvl4pPr marL="1600200" indent="-228600" defTabSz="952500">
              <a:defRPr>
                <a:solidFill>
                  <a:schemeClr val="tx1"/>
                </a:solidFill>
                <a:latin typeface="Times New Roman" panose="02020603050405020304" pitchFamily="18" charset="0"/>
              </a:defRPr>
            </a:lvl4pPr>
            <a:lvl5pPr marL="2057400" indent="-228600" defTabSz="952500">
              <a:defRPr>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a:solidFill>
                  <a:schemeClr val="tx1"/>
                </a:solidFill>
                <a:latin typeface="Times New Roman" panose="02020603050405020304" pitchFamily="18" charset="0"/>
              </a:defRPr>
            </a:lvl9pPr>
          </a:lstStyle>
          <a:p>
            <a:fld id="{5A53183A-F87D-4568-B15B-8B04E65E6EB8}" type="slidenum">
              <a:rPr lang="en-US" altLang="en-US"/>
              <a:pPr/>
              <a:t>13</a:t>
            </a:fld>
            <a:endParaRPr lang="en-US" altLang="en-US"/>
          </a:p>
        </p:txBody>
      </p:sp>
      <p:sp>
        <p:nvSpPr>
          <p:cNvPr id="7171" name="Rectangle 2">
            <a:extLst>
              <a:ext uri="{FF2B5EF4-FFF2-40B4-BE49-F238E27FC236}">
                <a16:creationId xmlns:a16="http://schemas.microsoft.com/office/drawing/2014/main" id="{AEC44BF6-B455-4708-9202-EF4D9E287612}"/>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8CF7B22E-2757-41E8-8A00-8C64EDC1C1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561451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90B3600E-F3E2-4438-9965-A0DB596672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a:solidFill>
                  <a:schemeClr val="tx1"/>
                </a:solidFill>
                <a:latin typeface="Times New Roman" panose="02020603050405020304" pitchFamily="18" charset="0"/>
              </a:defRPr>
            </a:lvl1pPr>
            <a:lvl2pPr marL="742950" indent="-285750" defTabSz="952500">
              <a:defRPr>
                <a:solidFill>
                  <a:schemeClr val="tx1"/>
                </a:solidFill>
                <a:latin typeface="Times New Roman" panose="02020603050405020304" pitchFamily="18" charset="0"/>
              </a:defRPr>
            </a:lvl2pPr>
            <a:lvl3pPr marL="1143000" indent="-228600" defTabSz="952500">
              <a:defRPr>
                <a:solidFill>
                  <a:schemeClr val="tx1"/>
                </a:solidFill>
                <a:latin typeface="Times New Roman" panose="02020603050405020304" pitchFamily="18" charset="0"/>
              </a:defRPr>
            </a:lvl3pPr>
            <a:lvl4pPr marL="1600200" indent="-228600" defTabSz="952500">
              <a:defRPr>
                <a:solidFill>
                  <a:schemeClr val="tx1"/>
                </a:solidFill>
                <a:latin typeface="Times New Roman" panose="02020603050405020304" pitchFamily="18" charset="0"/>
              </a:defRPr>
            </a:lvl4pPr>
            <a:lvl5pPr marL="2057400" indent="-228600" defTabSz="952500">
              <a:defRPr>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a:solidFill>
                  <a:schemeClr val="tx1"/>
                </a:solidFill>
                <a:latin typeface="Times New Roman" panose="02020603050405020304" pitchFamily="18" charset="0"/>
              </a:defRPr>
            </a:lvl9pPr>
          </a:lstStyle>
          <a:p>
            <a:fld id="{5A53183A-F87D-4568-B15B-8B04E65E6EB8}" type="slidenum">
              <a:rPr lang="en-US" altLang="en-US"/>
              <a:pPr/>
              <a:t>14</a:t>
            </a:fld>
            <a:endParaRPr lang="en-US" altLang="en-US"/>
          </a:p>
        </p:txBody>
      </p:sp>
      <p:sp>
        <p:nvSpPr>
          <p:cNvPr id="7171" name="Rectangle 2">
            <a:extLst>
              <a:ext uri="{FF2B5EF4-FFF2-40B4-BE49-F238E27FC236}">
                <a16:creationId xmlns:a16="http://schemas.microsoft.com/office/drawing/2014/main" id="{AEC44BF6-B455-4708-9202-EF4D9E287612}"/>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8CF7B22E-2757-41E8-8A00-8C64EDC1C1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568314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90B3600E-F3E2-4438-9965-A0DB596672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a:solidFill>
                  <a:schemeClr val="tx1"/>
                </a:solidFill>
                <a:latin typeface="Times New Roman" panose="02020603050405020304" pitchFamily="18" charset="0"/>
              </a:defRPr>
            </a:lvl1pPr>
            <a:lvl2pPr marL="742950" indent="-285750" defTabSz="952500">
              <a:defRPr>
                <a:solidFill>
                  <a:schemeClr val="tx1"/>
                </a:solidFill>
                <a:latin typeface="Times New Roman" panose="02020603050405020304" pitchFamily="18" charset="0"/>
              </a:defRPr>
            </a:lvl2pPr>
            <a:lvl3pPr marL="1143000" indent="-228600" defTabSz="952500">
              <a:defRPr>
                <a:solidFill>
                  <a:schemeClr val="tx1"/>
                </a:solidFill>
                <a:latin typeface="Times New Roman" panose="02020603050405020304" pitchFamily="18" charset="0"/>
              </a:defRPr>
            </a:lvl3pPr>
            <a:lvl4pPr marL="1600200" indent="-228600" defTabSz="952500">
              <a:defRPr>
                <a:solidFill>
                  <a:schemeClr val="tx1"/>
                </a:solidFill>
                <a:latin typeface="Times New Roman" panose="02020603050405020304" pitchFamily="18" charset="0"/>
              </a:defRPr>
            </a:lvl4pPr>
            <a:lvl5pPr marL="2057400" indent="-228600" defTabSz="952500">
              <a:defRPr>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a:solidFill>
                  <a:schemeClr val="tx1"/>
                </a:solidFill>
                <a:latin typeface="Times New Roman" panose="02020603050405020304" pitchFamily="18" charset="0"/>
              </a:defRPr>
            </a:lvl9pPr>
          </a:lstStyle>
          <a:p>
            <a:fld id="{5A53183A-F87D-4568-B15B-8B04E65E6EB8}" type="slidenum">
              <a:rPr lang="en-US" altLang="en-US"/>
              <a:pPr/>
              <a:t>15</a:t>
            </a:fld>
            <a:endParaRPr lang="en-US" altLang="en-US"/>
          </a:p>
        </p:txBody>
      </p:sp>
      <p:sp>
        <p:nvSpPr>
          <p:cNvPr id="7171" name="Rectangle 2">
            <a:extLst>
              <a:ext uri="{FF2B5EF4-FFF2-40B4-BE49-F238E27FC236}">
                <a16:creationId xmlns:a16="http://schemas.microsoft.com/office/drawing/2014/main" id="{AEC44BF6-B455-4708-9202-EF4D9E287612}"/>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8CF7B22E-2757-41E8-8A00-8C64EDC1C1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3360480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90B3600E-F3E2-4438-9965-A0DB596672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a:solidFill>
                  <a:schemeClr val="tx1"/>
                </a:solidFill>
                <a:latin typeface="Times New Roman" panose="02020603050405020304" pitchFamily="18" charset="0"/>
              </a:defRPr>
            </a:lvl1pPr>
            <a:lvl2pPr marL="742950" indent="-285750" defTabSz="952500">
              <a:defRPr>
                <a:solidFill>
                  <a:schemeClr val="tx1"/>
                </a:solidFill>
                <a:latin typeface="Times New Roman" panose="02020603050405020304" pitchFamily="18" charset="0"/>
              </a:defRPr>
            </a:lvl2pPr>
            <a:lvl3pPr marL="1143000" indent="-228600" defTabSz="952500">
              <a:defRPr>
                <a:solidFill>
                  <a:schemeClr val="tx1"/>
                </a:solidFill>
                <a:latin typeface="Times New Roman" panose="02020603050405020304" pitchFamily="18" charset="0"/>
              </a:defRPr>
            </a:lvl3pPr>
            <a:lvl4pPr marL="1600200" indent="-228600" defTabSz="952500">
              <a:defRPr>
                <a:solidFill>
                  <a:schemeClr val="tx1"/>
                </a:solidFill>
                <a:latin typeface="Times New Roman" panose="02020603050405020304" pitchFamily="18" charset="0"/>
              </a:defRPr>
            </a:lvl4pPr>
            <a:lvl5pPr marL="2057400" indent="-228600" defTabSz="952500">
              <a:defRPr>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a:solidFill>
                  <a:schemeClr val="tx1"/>
                </a:solidFill>
                <a:latin typeface="Times New Roman" panose="02020603050405020304" pitchFamily="18" charset="0"/>
              </a:defRPr>
            </a:lvl9pPr>
          </a:lstStyle>
          <a:p>
            <a:fld id="{5A53183A-F87D-4568-B15B-8B04E65E6EB8}" type="slidenum">
              <a:rPr lang="en-US" altLang="en-US"/>
              <a:pPr/>
              <a:t>16</a:t>
            </a:fld>
            <a:endParaRPr lang="en-US" altLang="en-US"/>
          </a:p>
        </p:txBody>
      </p:sp>
      <p:sp>
        <p:nvSpPr>
          <p:cNvPr id="7171" name="Rectangle 2">
            <a:extLst>
              <a:ext uri="{FF2B5EF4-FFF2-40B4-BE49-F238E27FC236}">
                <a16:creationId xmlns:a16="http://schemas.microsoft.com/office/drawing/2014/main" id="{AEC44BF6-B455-4708-9202-EF4D9E287612}"/>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8CF7B22E-2757-41E8-8A00-8C64EDC1C1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4573735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90B3600E-F3E2-4438-9965-A0DB596672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a:solidFill>
                  <a:schemeClr val="tx1"/>
                </a:solidFill>
                <a:latin typeface="Times New Roman" panose="02020603050405020304" pitchFamily="18" charset="0"/>
              </a:defRPr>
            </a:lvl1pPr>
            <a:lvl2pPr marL="742950" indent="-285750" defTabSz="952500">
              <a:defRPr>
                <a:solidFill>
                  <a:schemeClr val="tx1"/>
                </a:solidFill>
                <a:latin typeface="Times New Roman" panose="02020603050405020304" pitchFamily="18" charset="0"/>
              </a:defRPr>
            </a:lvl2pPr>
            <a:lvl3pPr marL="1143000" indent="-228600" defTabSz="952500">
              <a:defRPr>
                <a:solidFill>
                  <a:schemeClr val="tx1"/>
                </a:solidFill>
                <a:latin typeface="Times New Roman" panose="02020603050405020304" pitchFamily="18" charset="0"/>
              </a:defRPr>
            </a:lvl3pPr>
            <a:lvl4pPr marL="1600200" indent="-228600" defTabSz="952500">
              <a:defRPr>
                <a:solidFill>
                  <a:schemeClr val="tx1"/>
                </a:solidFill>
                <a:latin typeface="Times New Roman" panose="02020603050405020304" pitchFamily="18" charset="0"/>
              </a:defRPr>
            </a:lvl4pPr>
            <a:lvl5pPr marL="2057400" indent="-228600" defTabSz="952500">
              <a:defRPr>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a:solidFill>
                  <a:schemeClr val="tx1"/>
                </a:solidFill>
                <a:latin typeface="Times New Roman" panose="02020603050405020304" pitchFamily="18" charset="0"/>
              </a:defRPr>
            </a:lvl9pPr>
          </a:lstStyle>
          <a:p>
            <a:fld id="{5A53183A-F87D-4568-B15B-8B04E65E6EB8}" type="slidenum">
              <a:rPr lang="en-US" altLang="en-US"/>
              <a:pPr/>
              <a:t>17</a:t>
            </a:fld>
            <a:endParaRPr lang="en-US" altLang="en-US"/>
          </a:p>
        </p:txBody>
      </p:sp>
      <p:sp>
        <p:nvSpPr>
          <p:cNvPr id="7171" name="Rectangle 2">
            <a:extLst>
              <a:ext uri="{FF2B5EF4-FFF2-40B4-BE49-F238E27FC236}">
                <a16:creationId xmlns:a16="http://schemas.microsoft.com/office/drawing/2014/main" id="{AEC44BF6-B455-4708-9202-EF4D9E287612}"/>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8CF7B22E-2757-41E8-8A00-8C64EDC1C1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858228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90B3600E-F3E2-4438-9965-A0DB596672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a:solidFill>
                  <a:schemeClr val="tx1"/>
                </a:solidFill>
                <a:latin typeface="Times New Roman" panose="02020603050405020304" pitchFamily="18" charset="0"/>
              </a:defRPr>
            </a:lvl1pPr>
            <a:lvl2pPr marL="742950" indent="-285750" defTabSz="952500">
              <a:defRPr>
                <a:solidFill>
                  <a:schemeClr val="tx1"/>
                </a:solidFill>
                <a:latin typeface="Times New Roman" panose="02020603050405020304" pitchFamily="18" charset="0"/>
              </a:defRPr>
            </a:lvl2pPr>
            <a:lvl3pPr marL="1143000" indent="-228600" defTabSz="952500">
              <a:defRPr>
                <a:solidFill>
                  <a:schemeClr val="tx1"/>
                </a:solidFill>
                <a:latin typeface="Times New Roman" panose="02020603050405020304" pitchFamily="18" charset="0"/>
              </a:defRPr>
            </a:lvl3pPr>
            <a:lvl4pPr marL="1600200" indent="-228600" defTabSz="952500">
              <a:defRPr>
                <a:solidFill>
                  <a:schemeClr val="tx1"/>
                </a:solidFill>
                <a:latin typeface="Times New Roman" panose="02020603050405020304" pitchFamily="18" charset="0"/>
              </a:defRPr>
            </a:lvl4pPr>
            <a:lvl5pPr marL="2057400" indent="-228600" defTabSz="952500">
              <a:defRPr>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a:solidFill>
                  <a:schemeClr val="tx1"/>
                </a:solidFill>
                <a:latin typeface="Times New Roman" panose="02020603050405020304" pitchFamily="18" charset="0"/>
              </a:defRPr>
            </a:lvl9pPr>
          </a:lstStyle>
          <a:p>
            <a:fld id="{5A53183A-F87D-4568-B15B-8B04E65E6EB8}" type="slidenum">
              <a:rPr lang="en-US" altLang="en-US"/>
              <a:pPr/>
              <a:t>3</a:t>
            </a:fld>
            <a:endParaRPr lang="en-US" altLang="en-US"/>
          </a:p>
        </p:txBody>
      </p:sp>
      <p:sp>
        <p:nvSpPr>
          <p:cNvPr id="7171" name="Rectangle 2">
            <a:extLst>
              <a:ext uri="{FF2B5EF4-FFF2-40B4-BE49-F238E27FC236}">
                <a16:creationId xmlns:a16="http://schemas.microsoft.com/office/drawing/2014/main" id="{AEC44BF6-B455-4708-9202-EF4D9E287612}"/>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8CF7B22E-2757-41E8-8A00-8C64EDC1C1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77680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90B3600E-F3E2-4438-9965-A0DB596672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a:solidFill>
                  <a:schemeClr val="tx1"/>
                </a:solidFill>
                <a:latin typeface="Times New Roman" panose="02020603050405020304" pitchFamily="18" charset="0"/>
              </a:defRPr>
            </a:lvl1pPr>
            <a:lvl2pPr marL="742950" indent="-285750" defTabSz="952500">
              <a:defRPr>
                <a:solidFill>
                  <a:schemeClr val="tx1"/>
                </a:solidFill>
                <a:latin typeface="Times New Roman" panose="02020603050405020304" pitchFamily="18" charset="0"/>
              </a:defRPr>
            </a:lvl2pPr>
            <a:lvl3pPr marL="1143000" indent="-228600" defTabSz="952500">
              <a:defRPr>
                <a:solidFill>
                  <a:schemeClr val="tx1"/>
                </a:solidFill>
                <a:latin typeface="Times New Roman" panose="02020603050405020304" pitchFamily="18" charset="0"/>
              </a:defRPr>
            </a:lvl3pPr>
            <a:lvl4pPr marL="1600200" indent="-228600" defTabSz="952500">
              <a:defRPr>
                <a:solidFill>
                  <a:schemeClr val="tx1"/>
                </a:solidFill>
                <a:latin typeface="Times New Roman" panose="02020603050405020304" pitchFamily="18" charset="0"/>
              </a:defRPr>
            </a:lvl4pPr>
            <a:lvl5pPr marL="2057400" indent="-228600" defTabSz="952500">
              <a:defRPr>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a:solidFill>
                  <a:schemeClr val="tx1"/>
                </a:solidFill>
                <a:latin typeface="Times New Roman" panose="02020603050405020304" pitchFamily="18" charset="0"/>
              </a:defRPr>
            </a:lvl9pPr>
          </a:lstStyle>
          <a:p>
            <a:fld id="{5A53183A-F87D-4568-B15B-8B04E65E6EB8}" type="slidenum">
              <a:rPr lang="en-US" altLang="en-US"/>
              <a:pPr/>
              <a:t>4</a:t>
            </a:fld>
            <a:endParaRPr lang="en-US" altLang="en-US"/>
          </a:p>
        </p:txBody>
      </p:sp>
      <p:sp>
        <p:nvSpPr>
          <p:cNvPr id="7171" name="Rectangle 2">
            <a:extLst>
              <a:ext uri="{FF2B5EF4-FFF2-40B4-BE49-F238E27FC236}">
                <a16:creationId xmlns:a16="http://schemas.microsoft.com/office/drawing/2014/main" id="{AEC44BF6-B455-4708-9202-EF4D9E287612}"/>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8CF7B22E-2757-41E8-8A00-8C64EDC1C1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665459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90B3600E-F3E2-4438-9965-A0DB596672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a:solidFill>
                  <a:schemeClr val="tx1"/>
                </a:solidFill>
                <a:latin typeface="Times New Roman" panose="02020603050405020304" pitchFamily="18" charset="0"/>
              </a:defRPr>
            </a:lvl1pPr>
            <a:lvl2pPr marL="742950" indent="-285750" defTabSz="952500">
              <a:defRPr>
                <a:solidFill>
                  <a:schemeClr val="tx1"/>
                </a:solidFill>
                <a:latin typeface="Times New Roman" panose="02020603050405020304" pitchFamily="18" charset="0"/>
              </a:defRPr>
            </a:lvl2pPr>
            <a:lvl3pPr marL="1143000" indent="-228600" defTabSz="952500">
              <a:defRPr>
                <a:solidFill>
                  <a:schemeClr val="tx1"/>
                </a:solidFill>
                <a:latin typeface="Times New Roman" panose="02020603050405020304" pitchFamily="18" charset="0"/>
              </a:defRPr>
            </a:lvl3pPr>
            <a:lvl4pPr marL="1600200" indent="-228600" defTabSz="952500">
              <a:defRPr>
                <a:solidFill>
                  <a:schemeClr val="tx1"/>
                </a:solidFill>
                <a:latin typeface="Times New Roman" panose="02020603050405020304" pitchFamily="18" charset="0"/>
              </a:defRPr>
            </a:lvl4pPr>
            <a:lvl5pPr marL="2057400" indent="-228600" defTabSz="952500">
              <a:defRPr>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a:solidFill>
                  <a:schemeClr val="tx1"/>
                </a:solidFill>
                <a:latin typeface="Times New Roman" panose="02020603050405020304" pitchFamily="18" charset="0"/>
              </a:defRPr>
            </a:lvl9pPr>
          </a:lstStyle>
          <a:p>
            <a:fld id="{5A53183A-F87D-4568-B15B-8B04E65E6EB8}" type="slidenum">
              <a:rPr lang="en-US" altLang="en-US"/>
              <a:pPr/>
              <a:t>5</a:t>
            </a:fld>
            <a:endParaRPr lang="en-US" altLang="en-US"/>
          </a:p>
        </p:txBody>
      </p:sp>
      <p:sp>
        <p:nvSpPr>
          <p:cNvPr id="7171" name="Rectangle 2">
            <a:extLst>
              <a:ext uri="{FF2B5EF4-FFF2-40B4-BE49-F238E27FC236}">
                <a16:creationId xmlns:a16="http://schemas.microsoft.com/office/drawing/2014/main" id="{AEC44BF6-B455-4708-9202-EF4D9E287612}"/>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8CF7B22E-2757-41E8-8A00-8C64EDC1C1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964221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90B3600E-F3E2-4438-9965-A0DB596672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a:solidFill>
                  <a:schemeClr val="tx1"/>
                </a:solidFill>
                <a:latin typeface="Times New Roman" panose="02020603050405020304" pitchFamily="18" charset="0"/>
              </a:defRPr>
            </a:lvl1pPr>
            <a:lvl2pPr marL="742950" indent="-285750" defTabSz="952500">
              <a:defRPr>
                <a:solidFill>
                  <a:schemeClr val="tx1"/>
                </a:solidFill>
                <a:latin typeface="Times New Roman" panose="02020603050405020304" pitchFamily="18" charset="0"/>
              </a:defRPr>
            </a:lvl2pPr>
            <a:lvl3pPr marL="1143000" indent="-228600" defTabSz="952500">
              <a:defRPr>
                <a:solidFill>
                  <a:schemeClr val="tx1"/>
                </a:solidFill>
                <a:latin typeface="Times New Roman" panose="02020603050405020304" pitchFamily="18" charset="0"/>
              </a:defRPr>
            </a:lvl3pPr>
            <a:lvl4pPr marL="1600200" indent="-228600" defTabSz="952500">
              <a:defRPr>
                <a:solidFill>
                  <a:schemeClr val="tx1"/>
                </a:solidFill>
                <a:latin typeface="Times New Roman" panose="02020603050405020304" pitchFamily="18" charset="0"/>
              </a:defRPr>
            </a:lvl4pPr>
            <a:lvl5pPr marL="2057400" indent="-228600" defTabSz="952500">
              <a:defRPr>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a:solidFill>
                  <a:schemeClr val="tx1"/>
                </a:solidFill>
                <a:latin typeface="Times New Roman" panose="02020603050405020304" pitchFamily="18" charset="0"/>
              </a:defRPr>
            </a:lvl9pPr>
          </a:lstStyle>
          <a:p>
            <a:fld id="{5A53183A-F87D-4568-B15B-8B04E65E6EB8}" type="slidenum">
              <a:rPr lang="en-US" altLang="en-US"/>
              <a:pPr/>
              <a:t>6</a:t>
            </a:fld>
            <a:endParaRPr lang="en-US" altLang="en-US"/>
          </a:p>
        </p:txBody>
      </p:sp>
      <p:sp>
        <p:nvSpPr>
          <p:cNvPr id="7171" name="Rectangle 2">
            <a:extLst>
              <a:ext uri="{FF2B5EF4-FFF2-40B4-BE49-F238E27FC236}">
                <a16:creationId xmlns:a16="http://schemas.microsoft.com/office/drawing/2014/main" id="{AEC44BF6-B455-4708-9202-EF4D9E287612}"/>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8CF7B22E-2757-41E8-8A00-8C64EDC1C1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090000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90B3600E-F3E2-4438-9965-A0DB596672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a:solidFill>
                  <a:schemeClr val="tx1"/>
                </a:solidFill>
                <a:latin typeface="Times New Roman" panose="02020603050405020304" pitchFamily="18" charset="0"/>
              </a:defRPr>
            </a:lvl1pPr>
            <a:lvl2pPr marL="742950" indent="-285750" defTabSz="952500">
              <a:defRPr>
                <a:solidFill>
                  <a:schemeClr val="tx1"/>
                </a:solidFill>
                <a:latin typeface="Times New Roman" panose="02020603050405020304" pitchFamily="18" charset="0"/>
              </a:defRPr>
            </a:lvl2pPr>
            <a:lvl3pPr marL="1143000" indent="-228600" defTabSz="952500">
              <a:defRPr>
                <a:solidFill>
                  <a:schemeClr val="tx1"/>
                </a:solidFill>
                <a:latin typeface="Times New Roman" panose="02020603050405020304" pitchFamily="18" charset="0"/>
              </a:defRPr>
            </a:lvl3pPr>
            <a:lvl4pPr marL="1600200" indent="-228600" defTabSz="952500">
              <a:defRPr>
                <a:solidFill>
                  <a:schemeClr val="tx1"/>
                </a:solidFill>
                <a:latin typeface="Times New Roman" panose="02020603050405020304" pitchFamily="18" charset="0"/>
              </a:defRPr>
            </a:lvl4pPr>
            <a:lvl5pPr marL="2057400" indent="-228600" defTabSz="952500">
              <a:defRPr>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a:solidFill>
                  <a:schemeClr val="tx1"/>
                </a:solidFill>
                <a:latin typeface="Times New Roman" panose="02020603050405020304" pitchFamily="18" charset="0"/>
              </a:defRPr>
            </a:lvl9pPr>
          </a:lstStyle>
          <a:p>
            <a:fld id="{5A53183A-F87D-4568-B15B-8B04E65E6EB8}" type="slidenum">
              <a:rPr lang="en-US" altLang="en-US"/>
              <a:pPr/>
              <a:t>7</a:t>
            </a:fld>
            <a:endParaRPr lang="en-US" altLang="en-US"/>
          </a:p>
        </p:txBody>
      </p:sp>
      <p:sp>
        <p:nvSpPr>
          <p:cNvPr id="7171" name="Rectangle 2">
            <a:extLst>
              <a:ext uri="{FF2B5EF4-FFF2-40B4-BE49-F238E27FC236}">
                <a16:creationId xmlns:a16="http://schemas.microsoft.com/office/drawing/2014/main" id="{AEC44BF6-B455-4708-9202-EF4D9E287612}"/>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8CF7B22E-2757-41E8-8A00-8C64EDC1C1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949194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90B3600E-F3E2-4438-9965-A0DB596672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a:solidFill>
                  <a:schemeClr val="tx1"/>
                </a:solidFill>
                <a:latin typeface="Times New Roman" panose="02020603050405020304" pitchFamily="18" charset="0"/>
              </a:defRPr>
            </a:lvl1pPr>
            <a:lvl2pPr marL="742950" indent="-285750" defTabSz="952500">
              <a:defRPr>
                <a:solidFill>
                  <a:schemeClr val="tx1"/>
                </a:solidFill>
                <a:latin typeface="Times New Roman" panose="02020603050405020304" pitchFamily="18" charset="0"/>
              </a:defRPr>
            </a:lvl2pPr>
            <a:lvl3pPr marL="1143000" indent="-228600" defTabSz="952500">
              <a:defRPr>
                <a:solidFill>
                  <a:schemeClr val="tx1"/>
                </a:solidFill>
                <a:latin typeface="Times New Roman" panose="02020603050405020304" pitchFamily="18" charset="0"/>
              </a:defRPr>
            </a:lvl3pPr>
            <a:lvl4pPr marL="1600200" indent="-228600" defTabSz="952500">
              <a:defRPr>
                <a:solidFill>
                  <a:schemeClr val="tx1"/>
                </a:solidFill>
                <a:latin typeface="Times New Roman" panose="02020603050405020304" pitchFamily="18" charset="0"/>
              </a:defRPr>
            </a:lvl4pPr>
            <a:lvl5pPr marL="2057400" indent="-228600" defTabSz="952500">
              <a:defRPr>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a:solidFill>
                  <a:schemeClr val="tx1"/>
                </a:solidFill>
                <a:latin typeface="Times New Roman" panose="02020603050405020304" pitchFamily="18" charset="0"/>
              </a:defRPr>
            </a:lvl9pPr>
          </a:lstStyle>
          <a:p>
            <a:fld id="{5A53183A-F87D-4568-B15B-8B04E65E6EB8}" type="slidenum">
              <a:rPr lang="en-US" altLang="en-US"/>
              <a:pPr/>
              <a:t>8</a:t>
            </a:fld>
            <a:endParaRPr lang="en-US" altLang="en-US"/>
          </a:p>
        </p:txBody>
      </p:sp>
      <p:sp>
        <p:nvSpPr>
          <p:cNvPr id="7171" name="Rectangle 2">
            <a:extLst>
              <a:ext uri="{FF2B5EF4-FFF2-40B4-BE49-F238E27FC236}">
                <a16:creationId xmlns:a16="http://schemas.microsoft.com/office/drawing/2014/main" id="{AEC44BF6-B455-4708-9202-EF4D9E287612}"/>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8CF7B22E-2757-41E8-8A00-8C64EDC1C1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91702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90B3600E-F3E2-4438-9965-A0DB596672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a:solidFill>
                  <a:schemeClr val="tx1"/>
                </a:solidFill>
                <a:latin typeface="Times New Roman" panose="02020603050405020304" pitchFamily="18" charset="0"/>
              </a:defRPr>
            </a:lvl1pPr>
            <a:lvl2pPr marL="742950" indent="-285750" defTabSz="952500">
              <a:defRPr>
                <a:solidFill>
                  <a:schemeClr val="tx1"/>
                </a:solidFill>
                <a:latin typeface="Times New Roman" panose="02020603050405020304" pitchFamily="18" charset="0"/>
              </a:defRPr>
            </a:lvl2pPr>
            <a:lvl3pPr marL="1143000" indent="-228600" defTabSz="952500">
              <a:defRPr>
                <a:solidFill>
                  <a:schemeClr val="tx1"/>
                </a:solidFill>
                <a:latin typeface="Times New Roman" panose="02020603050405020304" pitchFamily="18" charset="0"/>
              </a:defRPr>
            </a:lvl3pPr>
            <a:lvl4pPr marL="1600200" indent="-228600" defTabSz="952500">
              <a:defRPr>
                <a:solidFill>
                  <a:schemeClr val="tx1"/>
                </a:solidFill>
                <a:latin typeface="Times New Roman" panose="02020603050405020304" pitchFamily="18" charset="0"/>
              </a:defRPr>
            </a:lvl4pPr>
            <a:lvl5pPr marL="2057400" indent="-228600" defTabSz="952500">
              <a:defRPr>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a:solidFill>
                  <a:schemeClr val="tx1"/>
                </a:solidFill>
                <a:latin typeface="Times New Roman" panose="02020603050405020304" pitchFamily="18" charset="0"/>
              </a:defRPr>
            </a:lvl9pPr>
          </a:lstStyle>
          <a:p>
            <a:fld id="{5A53183A-F87D-4568-B15B-8B04E65E6EB8}" type="slidenum">
              <a:rPr lang="en-US" altLang="en-US"/>
              <a:pPr/>
              <a:t>9</a:t>
            </a:fld>
            <a:endParaRPr lang="en-US" altLang="en-US"/>
          </a:p>
        </p:txBody>
      </p:sp>
      <p:sp>
        <p:nvSpPr>
          <p:cNvPr id="7171" name="Rectangle 2">
            <a:extLst>
              <a:ext uri="{FF2B5EF4-FFF2-40B4-BE49-F238E27FC236}">
                <a16:creationId xmlns:a16="http://schemas.microsoft.com/office/drawing/2014/main" id="{AEC44BF6-B455-4708-9202-EF4D9E287612}"/>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8CF7B22E-2757-41E8-8A00-8C64EDC1C1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762618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90B3600E-F3E2-4438-9965-A0DB596672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a:solidFill>
                  <a:schemeClr val="tx1"/>
                </a:solidFill>
                <a:latin typeface="Times New Roman" panose="02020603050405020304" pitchFamily="18" charset="0"/>
              </a:defRPr>
            </a:lvl1pPr>
            <a:lvl2pPr marL="742950" indent="-285750" defTabSz="952500">
              <a:defRPr>
                <a:solidFill>
                  <a:schemeClr val="tx1"/>
                </a:solidFill>
                <a:latin typeface="Times New Roman" panose="02020603050405020304" pitchFamily="18" charset="0"/>
              </a:defRPr>
            </a:lvl2pPr>
            <a:lvl3pPr marL="1143000" indent="-228600" defTabSz="952500">
              <a:defRPr>
                <a:solidFill>
                  <a:schemeClr val="tx1"/>
                </a:solidFill>
                <a:latin typeface="Times New Roman" panose="02020603050405020304" pitchFamily="18" charset="0"/>
              </a:defRPr>
            </a:lvl3pPr>
            <a:lvl4pPr marL="1600200" indent="-228600" defTabSz="952500">
              <a:defRPr>
                <a:solidFill>
                  <a:schemeClr val="tx1"/>
                </a:solidFill>
                <a:latin typeface="Times New Roman" panose="02020603050405020304" pitchFamily="18" charset="0"/>
              </a:defRPr>
            </a:lvl4pPr>
            <a:lvl5pPr marL="2057400" indent="-228600" defTabSz="952500">
              <a:defRPr>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a:solidFill>
                  <a:schemeClr val="tx1"/>
                </a:solidFill>
                <a:latin typeface="Times New Roman" panose="02020603050405020304" pitchFamily="18" charset="0"/>
              </a:defRPr>
            </a:lvl9pPr>
          </a:lstStyle>
          <a:p>
            <a:fld id="{5A53183A-F87D-4568-B15B-8B04E65E6EB8}" type="slidenum">
              <a:rPr lang="en-US" altLang="en-US"/>
              <a:pPr/>
              <a:t>10</a:t>
            </a:fld>
            <a:endParaRPr lang="en-US" altLang="en-US"/>
          </a:p>
        </p:txBody>
      </p:sp>
      <p:sp>
        <p:nvSpPr>
          <p:cNvPr id="7171" name="Rectangle 2">
            <a:extLst>
              <a:ext uri="{FF2B5EF4-FFF2-40B4-BE49-F238E27FC236}">
                <a16:creationId xmlns:a16="http://schemas.microsoft.com/office/drawing/2014/main" id="{AEC44BF6-B455-4708-9202-EF4D9E287612}"/>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8CF7B22E-2757-41E8-8A00-8C64EDC1C1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596545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a:extLst>
              <a:ext uri="{FF2B5EF4-FFF2-40B4-BE49-F238E27FC236}">
                <a16:creationId xmlns:a16="http://schemas.microsoft.com/office/drawing/2014/main" id="{EECF2922-C42E-49A8-AB0D-95046EB0E4C5}"/>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Calibri" pitchFamily="34" charset="0"/>
                <a:ea typeface="ＭＳ Ｐゴシック"/>
                <a:cs typeface="ＭＳ Ｐゴシック"/>
              </a:defRPr>
            </a:lvl1pPr>
          </a:lstStyle>
          <a:p>
            <a:pPr>
              <a:defRPr/>
            </a:pPr>
            <a:fld id="{1CC4360C-BF5C-4B4C-8949-AF367336EF3C}" type="datetimeFigureOut">
              <a:rPr lang="en-US"/>
              <a:pPr>
                <a:defRPr/>
              </a:pPr>
              <a:t>9/29/2023</a:t>
            </a:fld>
            <a:endParaRPr lang="en-US"/>
          </a:p>
        </p:txBody>
      </p:sp>
      <p:sp>
        <p:nvSpPr>
          <p:cNvPr id="5" name="Footer Placeholder 4">
            <a:extLst>
              <a:ext uri="{FF2B5EF4-FFF2-40B4-BE49-F238E27FC236}">
                <a16:creationId xmlns:a16="http://schemas.microsoft.com/office/drawing/2014/main" id="{20CCA132-DE6B-4766-8AF0-F5327C62F95D}"/>
              </a:ext>
            </a:extLst>
          </p:cNvPr>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Calibri" pitchFamily="34" charset="0"/>
                <a:ea typeface="ＭＳ Ｐゴシック"/>
                <a:cs typeface="ＭＳ Ｐゴシック"/>
              </a:defRPr>
            </a:lvl1pPr>
          </a:lstStyle>
          <a:p>
            <a:pPr>
              <a:defRPr/>
            </a:pPr>
            <a:endParaRPr lang="en-US"/>
          </a:p>
        </p:txBody>
      </p:sp>
      <p:sp>
        <p:nvSpPr>
          <p:cNvPr id="6" name="Slide Number Placeholder 5">
            <a:extLst>
              <a:ext uri="{FF2B5EF4-FFF2-40B4-BE49-F238E27FC236}">
                <a16:creationId xmlns:a16="http://schemas.microsoft.com/office/drawing/2014/main" id="{27779285-C29A-4056-9C9C-2E305E6FE2F3}"/>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Calibri" panose="020F0502020204030204" pitchFamily="34" charset="0"/>
              </a:defRPr>
            </a:lvl1pPr>
          </a:lstStyle>
          <a:p>
            <a:pPr>
              <a:defRPr/>
            </a:pPr>
            <a:fld id="{693E0646-B256-4BBF-B683-D2A91D01C288}" type="slidenum">
              <a:rPr lang="en-US" altLang="en-US"/>
              <a:pPr>
                <a:defRPr/>
              </a:pPr>
              <a:t>‹#›</a:t>
            </a:fld>
            <a:endParaRPr lang="en-US" altLang="en-US"/>
          </a:p>
        </p:txBody>
      </p:sp>
    </p:spTree>
    <p:extLst>
      <p:ext uri="{BB962C8B-B14F-4D97-AF65-F5344CB8AC3E}">
        <p14:creationId xmlns:p14="http://schemas.microsoft.com/office/powerpoint/2010/main" val="3819155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4A766D-09E8-44BA-9981-61437C257E64}"/>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Calibri" pitchFamily="34" charset="0"/>
                <a:ea typeface="ＭＳ Ｐゴシック"/>
                <a:cs typeface="ＭＳ Ｐゴシック"/>
              </a:defRPr>
            </a:lvl1pPr>
          </a:lstStyle>
          <a:p>
            <a:pPr>
              <a:defRPr/>
            </a:pPr>
            <a:fld id="{B90B25F1-984C-405E-93E9-E2847718C129}" type="datetimeFigureOut">
              <a:rPr lang="en-US"/>
              <a:pPr>
                <a:defRPr/>
              </a:pPr>
              <a:t>9/29/2023</a:t>
            </a:fld>
            <a:endParaRPr lang="en-US"/>
          </a:p>
        </p:txBody>
      </p:sp>
      <p:sp>
        <p:nvSpPr>
          <p:cNvPr id="5" name="Footer Placeholder 4">
            <a:extLst>
              <a:ext uri="{FF2B5EF4-FFF2-40B4-BE49-F238E27FC236}">
                <a16:creationId xmlns:a16="http://schemas.microsoft.com/office/drawing/2014/main" id="{925F6A62-70BF-49C9-A3F0-071904B1B5C3}"/>
              </a:ext>
            </a:extLst>
          </p:cNvPr>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Calibri" pitchFamily="34" charset="0"/>
                <a:ea typeface="ＭＳ Ｐゴシック"/>
                <a:cs typeface="ＭＳ Ｐゴシック"/>
              </a:defRPr>
            </a:lvl1pPr>
          </a:lstStyle>
          <a:p>
            <a:pPr>
              <a:defRPr/>
            </a:pPr>
            <a:endParaRPr lang="en-US"/>
          </a:p>
        </p:txBody>
      </p:sp>
      <p:sp>
        <p:nvSpPr>
          <p:cNvPr id="6" name="Slide Number Placeholder 5">
            <a:extLst>
              <a:ext uri="{FF2B5EF4-FFF2-40B4-BE49-F238E27FC236}">
                <a16:creationId xmlns:a16="http://schemas.microsoft.com/office/drawing/2014/main" id="{5F77459C-EBFD-43A1-9B90-001478321CA5}"/>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Calibri" panose="020F0502020204030204" pitchFamily="34" charset="0"/>
              </a:defRPr>
            </a:lvl1pPr>
          </a:lstStyle>
          <a:p>
            <a:pPr>
              <a:defRPr/>
            </a:pPr>
            <a:fld id="{8E345EE3-CC72-42EF-85AA-E123365BD5D5}" type="slidenum">
              <a:rPr lang="en-US" altLang="en-US"/>
              <a:pPr>
                <a:defRPr/>
              </a:pPr>
              <a:t>‹#›</a:t>
            </a:fld>
            <a:endParaRPr lang="en-US" altLang="en-US"/>
          </a:p>
        </p:txBody>
      </p:sp>
    </p:spTree>
    <p:extLst>
      <p:ext uri="{BB962C8B-B14F-4D97-AF65-F5344CB8AC3E}">
        <p14:creationId xmlns:p14="http://schemas.microsoft.com/office/powerpoint/2010/main" val="3856224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E55552-D90F-4219-B575-D6DF9185A75C}"/>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Calibri" pitchFamily="34" charset="0"/>
                <a:ea typeface="ＭＳ Ｐゴシック"/>
                <a:cs typeface="ＭＳ Ｐゴシック"/>
              </a:defRPr>
            </a:lvl1pPr>
          </a:lstStyle>
          <a:p>
            <a:pPr>
              <a:defRPr/>
            </a:pPr>
            <a:fld id="{2A0AB8CD-6E1F-44C0-BC55-77A008015B47}" type="datetimeFigureOut">
              <a:rPr lang="en-US"/>
              <a:pPr>
                <a:defRPr/>
              </a:pPr>
              <a:t>9/29/2023</a:t>
            </a:fld>
            <a:endParaRPr lang="en-US"/>
          </a:p>
        </p:txBody>
      </p:sp>
      <p:sp>
        <p:nvSpPr>
          <p:cNvPr id="5" name="Footer Placeholder 4">
            <a:extLst>
              <a:ext uri="{FF2B5EF4-FFF2-40B4-BE49-F238E27FC236}">
                <a16:creationId xmlns:a16="http://schemas.microsoft.com/office/drawing/2014/main" id="{3F8AC2C8-C2C3-4A15-A965-6D642D3E4BA9}"/>
              </a:ext>
            </a:extLst>
          </p:cNvPr>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Calibri" pitchFamily="34" charset="0"/>
                <a:ea typeface="ＭＳ Ｐゴシック"/>
                <a:cs typeface="ＭＳ Ｐゴシック"/>
              </a:defRPr>
            </a:lvl1pPr>
          </a:lstStyle>
          <a:p>
            <a:pPr>
              <a:defRPr/>
            </a:pPr>
            <a:endParaRPr lang="en-US"/>
          </a:p>
        </p:txBody>
      </p:sp>
      <p:sp>
        <p:nvSpPr>
          <p:cNvPr id="6" name="Slide Number Placeholder 5">
            <a:extLst>
              <a:ext uri="{FF2B5EF4-FFF2-40B4-BE49-F238E27FC236}">
                <a16:creationId xmlns:a16="http://schemas.microsoft.com/office/drawing/2014/main" id="{98CD0F30-55F5-4A27-BA5A-F02908FF807D}"/>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Calibri" panose="020F0502020204030204" pitchFamily="34" charset="0"/>
              </a:defRPr>
            </a:lvl1pPr>
          </a:lstStyle>
          <a:p>
            <a:pPr>
              <a:defRPr/>
            </a:pPr>
            <a:fld id="{FCE81AD8-5691-4607-B5DB-E3E9CA977225}" type="slidenum">
              <a:rPr lang="en-US" altLang="en-US"/>
              <a:pPr>
                <a:defRPr/>
              </a:pPr>
              <a:t>‹#›</a:t>
            </a:fld>
            <a:endParaRPr lang="en-US" altLang="en-US"/>
          </a:p>
        </p:txBody>
      </p:sp>
    </p:spTree>
    <p:extLst>
      <p:ext uri="{BB962C8B-B14F-4D97-AF65-F5344CB8AC3E}">
        <p14:creationId xmlns:p14="http://schemas.microsoft.com/office/powerpoint/2010/main" val="2333091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5AECDC-38E8-4BA1-8EC6-F70ED56B2F67}"/>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Calibri" pitchFamily="34" charset="0"/>
                <a:ea typeface="ＭＳ Ｐゴシック"/>
                <a:cs typeface="ＭＳ Ｐゴシック"/>
              </a:defRPr>
            </a:lvl1pPr>
          </a:lstStyle>
          <a:p>
            <a:pPr>
              <a:defRPr/>
            </a:pPr>
            <a:fld id="{0A429627-6A73-437F-B167-DDA611865695}" type="datetimeFigureOut">
              <a:rPr lang="en-US"/>
              <a:pPr>
                <a:defRPr/>
              </a:pPr>
              <a:t>9/29/2023</a:t>
            </a:fld>
            <a:endParaRPr lang="en-US"/>
          </a:p>
        </p:txBody>
      </p:sp>
      <p:sp>
        <p:nvSpPr>
          <p:cNvPr id="5" name="Footer Placeholder 4">
            <a:extLst>
              <a:ext uri="{FF2B5EF4-FFF2-40B4-BE49-F238E27FC236}">
                <a16:creationId xmlns:a16="http://schemas.microsoft.com/office/drawing/2014/main" id="{2A3D6D4C-B507-47F5-A6EF-76E08CD71826}"/>
              </a:ext>
            </a:extLst>
          </p:cNvPr>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Calibri" pitchFamily="34" charset="0"/>
                <a:ea typeface="ＭＳ Ｐゴシック"/>
                <a:cs typeface="ＭＳ Ｐゴシック"/>
              </a:defRPr>
            </a:lvl1pPr>
          </a:lstStyle>
          <a:p>
            <a:pPr>
              <a:defRPr/>
            </a:pPr>
            <a:endParaRPr lang="en-US"/>
          </a:p>
        </p:txBody>
      </p:sp>
      <p:sp>
        <p:nvSpPr>
          <p:cNvPr id="6" name="Slide Number Placeholder 5">
            <a:extLst>
              <a:ext uri="{FF2B5EF4-FFF2-40B4-BE49-F238E27FC236}">
                <a16:creationId xmlns:a16="http://schemas.microsoft.com/office/drawing/2014/main" id="{0714C384-A3DE-4836-87C7-B1D106D7E3BF}"/>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Calibri" panose="020F0502020204030204" pitchFamily="34" charset="0"/>
              </a:defRPr>
            </a:lvl1pPr>
          </a:lstStyle>
          <a:p>
            <a:pPr>
              <a:defRPr/>
            </a:pPr>
            <a:fld id="{1510B3CA-B38E-4394-9F3E-064C5FACFD3F}" type="slidenum">
              <a:rPr lang="en-US" altLang="en-US"/>
              <a:pPr>
                <a:defRPr/>
              </a:pPr>
              <a:t>‹#›</a:t>
            </a:fld>
            <a:endParaRPr lang="en-US" altLang="en-US"/>
          </a:p>
        </p:txBody>
      </p:sp>
    </p:spTree>
    <p:extLst>
      <p:ext uri="{BB962C8B-B14F-4D97-AF65-F5344CB8AC3E}">
        <p14:creationId xmlns:p14="http://schemas.microsoft.com/office/powerpoint/2010/main" val="2761536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B088C8-6544-4E81-A5F9-42FAD4CE6BED}"/>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Calibri" pitchFamily="34" charset="0"/>
                <a:ea typeface="ＭＳ Ｐゴシック"/>
                <a:cs typeface="ＭＳ Ｐゴシック"/>
              </a:defRPr>
            </a:lvl1pPr>
          </a:lstStyle>
          <a:p>
            <a:pPr>
              <a:defRPr/>
            </a:pPr>
            <a:fld id="{9F0E936D-2C8A-419C-B9CC-85B00A4E5092}" type="datetimeFigureOut">
              <a:rPr lang="en-US"/>
              <a:pPr>
                <a:defRPr/>
              </a:pPr>
              <a:t>9/29/2023</a:t>
            </a:fld>
            <a:endParaRPr lang="en-US"/>
          </a:p>
        </p:txBody>
      </p:sp>
      <p:sp>
        <p:nvSpPr>
          <p:cNvPr id="5" name="Footer Placeholder 4">
            <a:extLst>
              <a:ext uri="{FF2B5EF4-FFF2-40B4-BE49-F238E27FC236}">
                <a16:creationId xmlns:a16="http://schemas.microsoft.com/office/drawing/2014/main" id="{D58ADE4A-20AB-441C-93AC-C4F02FD91A22}"/>
              </a:ext>
            </a:extLst>
          </p:cNvPr>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Calibri" pitchFamily="34" charset="0"/>
                <a:ea typeface="ＭＳ Ｐゴシック"/>
                <a:cs typeface="ＭＳ Ｐゴシック"/>
              </a:defRPr>
            </a:lvl1pPr>
          </a:lstStyle>
          <a:p>
            <a:pPr>
              <a:defRPr/>
            </a:pPr>
            <a:endParaRPr lang="en-US"/>
          </a:p>
        </p:txBody>
      </p:sp>
      <p:sp>
        <p:nvSpPr>
          <p:cNvPr id="6" name="Slide Number Placeholder 5">
            <a:extLst>
              <a:ext uri="{FF2B5EF4-FFF2-40B4-BE49-F238E27FC236}">
                <a16:creationId xmlns:a16="http://schemas.microsoft.com/office/drawing/2014/main" id="{1F36D0E0-B7C7-4A3E-90BE-008E0C55418B}"/>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Calibri" panose="020F0502020204030204" pitchFamily="34" charset="0"/>
              </a:defRPr>
            </a:lvl1pPr>
          </a:lstStyle>
          <a:p>
            <a:pPr>
              <a:defRPr/>
            </a:pPr>
            <a:fld id="{917989F0-F364-4F39-BC50-132F2B3BD549}" type="slidenum">
              <a:rPr lang="en-US" altLang="en-US"/>
              <a:pPr>
                <a:defRPr/>
              </a:pPr>
              <a:t>‹#›</a:t>
            </a:fld>
            <a:endParaRPr lang="en-US" altLang="en-US"/>
          </a:p>
        </p:txBody>
      </p:sp>
    </p:spTree>
    <p:extLst>
      <p:ext uri="{BB962C8B-B14F-4D97-AF65-F5344CB8AC3E}">
        <p14:creationId xmlns:p14="http://schemas.microsoft.com/office/powerpoint/2010/main" val="1561437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745BC34-0B7B-4065-AC9D-8166D1A9488C}"/>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Calibri" pitchFamily="34" charset="0"/>
                <a:ea typeface="ＭＳ Ｐゴシック"/>
                <a:cs typeface="ＭＳ Ｐゴシック"/>
              </a:defRPr>
            </a:lvl1pPr>
          </a:lstStyle>
          <a:p>
            <a:pPr>
              <a:defRPr/>
            </a:pPr>
            <a:fld id="{2E93154E-D61B-41F4-8752-242B8262C767}" type="datetimeFigureOut">
              <a:rPr lang="en-US"/>
              <a:pPr>
                <a:defRPr/>
              </a:pPr>
              <a:t>9/29/2023</a:t>
            </a:fld>
            <a:endParaRPr lang="en-US"/>
          </a:p>
        </p:txBody>
      </p:sp>
      <p:sp>
        <p:nvSpPr>
          <p:cNvPr id="6" name="Footer Placeholder 5">
            <a:extLst>
              <a:ext uri="{FF2B5EF4-FFF2-40B4-BE49-F238E27FC236}">
                <a16:creationId xmlns:a16="http://schemas.microsoft.com/office/drawing/2014/main" id="{5F7DE9BB-B295-449B-9334-CE203A2E41F6}"/>
              </a:ext>
            </a:extLst>
          </p:cNvPr>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Calibri" pitchFamily="34" charset="0"/>
                <a:ea typeface="ＭＳ Ｐゴシック"/>
                <a:cs typeface="ＭＳ Ｐゴシック"/>
              </a:defRPr>
            </a:lvl1pPr>
          </a:lstStyle>
          <a:p>
            <a:pPr>
              <a:defRPr/>
            </a:pPr>
            <a:endParaRPr lang="en-US"/>
          </a:p>
        </p:txBody>
      </p:sp>
      <p:sp>
        <p:nvSpPr>
          <p:cNvPr id="7" name="Slide Number Placeholder 6">
            <a:extLst>
              <a:ext uri="{FF2B5EF4-FFF2-40B4-BE49-F238E27FC236}">
                <a16:creationId xmlns:a16="http://schemas.microsoft.com/office/drawing/2014/main" id="{A98E6883-0DEA-4BC3-8125-8A9DA99139EE}"/>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Calibri" panose="020F0502020204030204" pitchFamily="34" charset="0"/>
              </a:defRPr>
            </a:lvl1pPr>
          </a:lstStyle>
          <a:p>
            <a:pPr>
              <a:defRPr/>
            </a:pPr>
            <a:fld id="{D9026002-FF5F-4A23-B115-F4A00ABABBC5}" type="slidenum">
              <a:rPr lang="en-US" altLang="en-US"/>
              <a:pPr>
                <a:defRPr/>
              </a:pPr>
              <a:t>‹#›</a:t>
            </a:fld>
            <a:endParaRPr lang="en-US" altLang="en-US"/>
          </a:p>
        </p:txBody>
      </p:sp>
    </p:spTree>
    <p:extLst>
      <p:ext uri="{BB962C8B-B14F-4D97-AF65-F5344CB8AC3E}">
        <p14:creationId xmlns:p14="http://schemas.microsoft.com/office/powerpoint/2010/main" val="1954103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E0C29D-8087-4581-9624-2EA0CE807582}"/>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Calibri" pitchFamily="34" charset="0"/>
                <a:ea typeface="ＭＳ Ｐゴシック"/>
                <a:cs typeface="ＭＳ Ｐゴシック"/>
              </a:defRPr>
            </a:lvl1pPr>
          </a:lstStyle>
          <a:p>
            <a:pPr>
              <a:defRPr/>
            </a:pPr>
            <a:fld id="{56180B90-0666-4495-9CDF-20F4D8843CAD}" type="datetimeFigureOut">
              <a:rPr lang="en-US"/>
              <a:pPr>
                <a:defRPr/>
              </a:pPr>
              <a:t>9/29/2023</a:t>
            </a:fld>
            <a:endParaRPr lang="en-US"/>
          </a:p>
        </p:txBody>
      </p:sp>
      <p:sp>
        <p:nvSpPr>
          <p:cNvPr id="8" name="Footer Placeholder 7">
            <a:extLst>
              <a:ext uri="{FF2B5EF4-FFF2-40B4-BE49-F238E27FC236}">
                <a16:creationId xmlns:a16="http://schemas.microsoft.com/office/drawing/2014/main" id="{FD1A2CED-D8D8-4FC7-811E-CDFE9BA88F6F}"/>
              </a:ext>
            </a:extLst>
          </p:cNvPr>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Calibri" pitchFamily="34" charset="0"/>
                <a:ea typeface="ＭＳ Ｐゴシック"/>
                <a:cs typeface="ＭＳ Ｐゴシック"/>
              </a:defRPr>
            </a:lvl1pPr>
          </a:lstStyle>
          <a:p>
            <a:pPr>
              <a:defRPr/>
            </a:pPr>
            <a:endParaRPr lang="en-US"/>
          </a:p>
        </p:txBody>
      </p:sp>
      <p:sp>
        <p:nvSpPr>
          <p:cNvPr id="9" name="Slide Number Placeholder 8">
            <a:extLst>
              <a:ext uri="{FF2B5EF4-FFF2-40B4-BE49-F238E27FC236}">
                <a16:creationId xmlns:a16="http://schemas.microsoft.com/office/drawing/2014/main" id="{B6EEAAF7-3267-4353-8151-E05D91CBEE51}"/>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Calibri" panose="020F0502020204030204" pitchFamily="34" charset="0"/>
              </a:defRPr>
            </a:lvl1pPr>
          </a:lstStyle>
          <a:p>
            <a:pPr>
              <a:defRPr/>
            </a:pPr>
            <a:fld id="{F243E8E5-7A49-4CD5-AD0A-B298A0424E08}" type="slidenum">
              <a:rPr lang="en-US" altLang="en-US"/>
              <a:pPr>
                <a:defRPr/>
              </a:pPr>
              <a:t>‹#›</a:t>
            </a:fld>
            <a:endParaRPr lang="en-US" altLang="en-US"/>
          </a:p>
        </p:txBody>
      </p:sp>
    </p:spTree>
    <p:extLst>
      <p:ext uri="{BB962C8B-B14F-4D97-AF65-F5344CB8AC3E}">
        <p14:creationId xmlns:p14="http://schemas.microsoft.com/office/powerpoint/2010/main" val="2026848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777A7B7-C859-4923-8804-150A209AC165}"/>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Calibri" pitchFamily="34" charset="0"/>
                <a:ea typeface="ＭＳ Ｐゴシック"/>
                <a:cs typeface="ＭＳ Ｐゴシック"/>
              </a:defRPr>
            </a:lvl1pPr>
          </a:lstStyle>
          <a:p>
            <a:pPr>
              <a:defRPr/>
            </a:pPr>
            <a:fld id="{544144C4-AE91-4D4A-938A-7E50E2DD3A86}" type="datetimeFigureOut">
              <a:rPr lang="en-US"/>
              <a:pPr>
                <a:defRPr/>
              </a:pPr>
              <a:t>9/29/2023</a:t>
            </a:fld>
            <a:endParaRPr lang="en-US"/>
          </a:p>
        </p:txBody>
      </p:sp>
      <p:sp>
        <p:nvSpPr>
          <p:cNvPr id="4" name="Footer Placeholder 3">
            <a:extLst>
              <a:ext uri="{FF2B5EF4-FFF2-40B4-BE49-F238E27FC236}">
                <a16:creationId xmlns:a16="http://schemas.microsoft.com/office/drawing/2014/main" id="{B7C3C9AB-5BD8-469C-BC0E-C1C6EEF51ADB}"/>
              </a:ext>
            </a:extLst>
          </p:cNvPr>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Calibri" pitchFamily="34" charset="0"/>
                <a:ea typeface="ＭＳ Ｐゴシック"/>
                <a:cs typeface="ＭＳ Ｐゴシック"/>
              </a:defRPr>
            </a:lvl1pPr>
          </a:lstStyle>
          <a:p>
            <a:pPr>
              <a:defRPr/>
            </a:pPr>
            <a:endParaRPr lang="en-US"/>
          </a:p>
        </p:txBody>
      </p:sp>
      <p:sp>
        <p:nvSpPr>
          <p:cNvPr id="5" name="Slide Number Placeholder 4">
            <a:extLst>
              <a:ext uri="{FF2B5EF4-FFF2-40B4-BE49-F238E27FC236}">
                <a16:creationId xmlns:a16="http://schemas.microsoft.com/office/drawing/2014/main" id="{12AD9BF3-F5CD-4E09-9038-4525786F915C}"/>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Calibri" panose="020F0502020204030204" pitchFamily="34" charset="0"/>
              </a:defRPr>
            </a:lvl1pPr>
          </a:lstStyle>
          <a:p>
            <a:pPr>
              <a:defRPr/>
            </a:pPr>
            <a:fld id="{C545B7FB-C3F6-4F65-A919-8A7F05FC884F}" type="slidenum">
              <a:rPr lang="en-US" altLang="en-US"/>
              <a:pPr>
                <a:defRPr/>
              </a:pPr>
              <a:t>‹#›</a:t>
            </a:fld>
            <a:endParaRPr lang="en-US" altLang="en-US"/>
          </a:p>
        </p:txBody>
      </p:sp>
    </p:spTree>
    <p:extLst>
      <p:ext uri="{BB962C8B-B14F-4D97-AF65-F5344CB8AC3E}">
        <p14:creationId xmlns:p14="http://schemas.microsoft.com/office/powerpoint/2010/main" val="2438861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8EB14C-023F-462D-A6EB-757AF616196E}"/>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Calibri" pitchFamily="34" charset="0"/>
                <a:ea typeface="ＭＳ Ｐゴシック"/>
                <a:cs typeface="ＭＳ Ｐゴシック"/>
              </a:defRPr>
            </a:lvl1pPr>
          </a:lstStyle>
          <a:p>
            <a:pPr>
              <a:defRPr/>
            </a:pPr>
            <a:fld id="{D930B953-F3CB-452B-80F5-7ABC17E7F7C5}" type="datetimeFigureOut">
              <a:rPr lang="en-US"/>
              <a:pPr>
                <a:defRPr/>
              </a:pPr>
              <a:t>9/29/2023</a:t>
            </a:fld>
            <a:endParaRPr lang="en-US"/>
          </a:p>
        </p:txBody>
      </p:sp>
      <p:sp>
        <p:nvSpPr>
          <p:cNvPr id="3" name="Footer Placeholder 2">
            <a:extLst>
              <a:ext uri="{FF2B5EF4-FFF2-40B4-BE49-F238E27FC236}">
                <a16:creationId xmlns:a16="http://schemas.microsoft.com/office/drawing/2014/main" id="{B3870C99-011F-4D0A-B165-6EF9CB8347FF}"/>
              </a:ext>
            </a:extLst>
          </p:cNvPr>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Calibri" pitchFamily="34" charset="0"/>
                <a:ea typeface="ＭＳ Ｐゴシック"/>
                <a:cs typeface="ＭＳ Ｐゴシック"/>
              </a:defRPr>
            </a:lvl1pPr>
          </a:lstStyle>
          <a:p>
            <a:pPr>
              <a:defRPr/>
            </a:pPr>
            <a:endParaRPr lang="en-US"/>
          </a:p>
        </p:txBody>
      </p:sp>
      <p:sp>
        <p:nvSpPr>
          <p:cNvPr id="4" name="Slide Number Placeholder 3">
            <a:extLst>
              <a:ext uri="{FF2B5EF4-FFF2-40B4-BE49-F238E27FC236}">
                <a16:creationId xmlns:a16="http://schemas.microsoft.com/office/drawing/2014/main" id="{001A2DB5-6ADD-41F6-B088-BF7242583491}"/>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Calibri" panose="020F0502020204030204" pitchFamily="34" charset="0"/>
              </a:defRPr>
            </a:lvl1pPr>
          </a:lstStyle>
          <a:p>
            <a:pPr>
              <a:defRPr/>
            </a:pPr>
            <a:fld id="{C301EBD3-7CD8-4CBF-8900-C5B7C36F97BC}" type="slidenum">
              <a:rPr lang="en-US" altLang="en-US"/>
              <a:pPr>
                <a:defRPr/>
              </a:pPr>
              <a:t>‹#›</a:t>
            </a:fld>
            <a:endParaRPr lang="en-US" altLang="en-US"/>
          </a:p>
        </p:txBody>
      </p:sp>
    </p:spTree>
    <p:extLst>
      <p:ext uri="{BB962C8B-B14F-4D97-AF65-F5344CB8AC3E}">
        <p14:creationId xmlns:p14="http://schemas.microsoft.com/office/powerpoint/2010/main" val="297280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C1282746-1F59-4E83-A418-637AAC8B2C06}"/>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Calibri" pitchFamily="34" charset="0"/>
                <a:ea typeface="ＭＳ Ｐゴシック"/>
                <a:cs typeface="ＭＳ Ｐゴシック"/>
              </a:defRPr>
            </a:lvl1pPr>
          </a:lstStyle>
          <a:p>
            <a:pPr>
              <a:defRPr/>
            </a:pPr>
            <a:fld id="{DD7E4223-1B09-4947-9E64-3145E970E02F}" type="datetimeFigureOut">
              <a:rPr lang="en-US"/>
              <a:pPr>
                <a:defRPr/>
              </a:pPr>
              <a:t>9/29/2023</a:t>
            </a:fld>
            <a:endParaRPr lang="en-US"/>
          </a:p>
        </p:txBody>
      </p:sp>
      <p:sp>
        <p:nvSpPr>
          <p:cNvPr id="6" name="Footer Placeholder 5">
            <a:extLst>
              <a:ext uri="{FF2B5EF4-FFF2-40B4-BE49-F238E27FC236}">
                <a16:creationId xmlns:a16="http://schemas.microsoft.com/office/drawing/2014/main" id="{08CF302F-2353-44B1-A9F8-7C9E7D5498FA}"/>
              </a:ext>
            </a:extLst>
          </p:cNvPr>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Calibri" pitchFamily="34" charset="0"/>
                <a:ea typeface="ＭＳ Ｐゴシック"/>
                <a:cs typeface="ＭＳ Ｐゴシック"/>
              </a:defRPr>
            </a:lvl1pPr>
          </a:lstStyle>
          <a:p>
            <a:pPr>
              <a:defRPr/>
            </a:pPr>
            <a:endParaRPr lang="en-US"/>
          </a:p>
        </p:txBody>
      </p:sp>
      <p:sp>
        <p:nvSpPr>
          <p:cNvPr id="7" name="Slide Number Placeholder 6">
            <a:extLst>
              <a:ext uri="{FF2B5EF4-FFF2-40B4-BE49-F238E27FC236}">
                <a16:creationId xmlns:a16="http://schemas.microsoft.com/office/drawing/2014/main" id="{D745F7D2-6729-4949-B1BC-D7128CAFDA68}"/>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Calibri" panose="020F0502020204030204" pitchFamily="34" charset="0"/>
              </a:defRPr>
            </a:lvl1pPr>
          </a:lstStyle>
          <a:p>
            <a:pPr>
              <a:defRPr/>
            </a:pPr>
            <a:fld id="{26EB03E2-8A93-45CC-BED9-011731DDCC2F}" type="slidenum">
              <a:rPr lang="en-US" altLang="en-US"/>
              <a:pPr>
                <a:defRPr/>
              </a:pPr>
              <a:t>‹#›</a:t>
            </a:fld>
            <a:endParaRPr lang="en-US" altLang="en-US"/>
          </a:p>
        </p:txBody>
      </p:sp>
    </p:spTree>
    <p:extLst>
      <p:ext uri="{BB962C8B-B14F-4D97-AF65-F5344CB8AC3E}">
        <p14:creationId xmlns:p14="http://schemas.microsoft.com/office/powerpoint/2010/main" val="3577791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1E98F281-A24F-4E0F-874F-94EA22E246CA}"/>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Calibri" pitchFamily="34" charset="0"/>
                <a:ea typeface="ＭＳ Ｐゴシック"/>
                <a:cs typeface="ＭＳ Ｐゴシック"/>
              </a:defRPr>
            </a:lvl1pPr>
          </a:lstStyle>
          <a:p>
            <a:pPr>
              <a:defRPr/>
            </a:pPr>
            <a:fld id="{B4543830-B051-4276-83FF-44A60070D8E7}" type="datetimeFigureOut">
              <a:rPr lang="en-US"/>
              <a:pPr>
                <a:defRPr/>
              </a:pPr>
              <a:t>9/29/2023</a:t>
            </a:fld>
            <a:endParaRPr lang="en-US"/>
          </a:p>
        </p:txBody>
      </p:sp>
      <p:sp>
        <p:nvSpPr>
          <p:cNvPr id="6" name="Footer Placeholder 5">
            <a:extLst>
              <a:ext uri="{FF2B5EF4-FFF2-40B4-BE49-F238E27FC236}">
                <a16:creationId xmlns:a16="http://schemas.microsoft.com/office/drawing/2014/main" id="{D4C3B88E-8D93-4D2A-B937-28BADDB7CEFF}"/>
              </a:ext>
            </a:extLst>
          </p:cNvPr>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Calibri" pitchFamily="34" charset="0"/>
                <a:ea typeface="ＭＳ Ｐゴシック"/>
                <a:cs typeface="ＭＳ Ｐゴシック"/>
              </a:defRPr>
            </a:lvl1pPr>
          </a:lstStyle>
          <a:p>
            <a:pPr>
              <a:defRPr/>
            </a:pPr>
            <a:endParaRPr lang="en-US"/>
          </a:p>
        </p:txBody>
      </p:sp>
      <p:sp>
        <p:nvSpPr>
          <p:cNvPr id="7" name="Slide Number Placeholder 6">
            <a:extLst>
              <a:ext uri="{FF2B5EF4-FFF2-40B4-BE49-F238E27FC236}">
                <a16:creationId xmlns:a16="http://schemas.microsoft.com/office/drawing/2014/main" id="{67863786-57AF-4BE3-B4F1-36389B441396}"/>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latin typeface="Calibri" panose="020F0502020204030204" pitchFamily="34" charset="0"/>
              </a:defRPr>
            </a:lvl1pPr>
          </a:lstStyle>
          <a:p>
            <a:pPr>
              <a:defRPr/>
            </a:pPr>
            <a:fld id="{A50224BE-49EE-46C5-898C-CFD7ADDC4D16}" type="slidenum">
              <a:rPr lang="en-US" altLang="en-US"/>
              <a:pPr>
                <a:defRPr/>
              </a:pPr>
              <a:t>‹#›</a:t>
            </a:fld>
            <a:endParaRPr lang="en-US" altLang="en-US"/>
          </a:p>
        </p:txBody>
      </p:sp>
    </p:spTree>
    <p:extLst>
      <p:ext uri="{BB962C8B-B14F-4D97-AF65-F5344CB8AC3E}">
        <p14:creationId xmlns:p14="http://schemas.microsoft.com/office/powerpoint/2010/main" val="1583168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28ABF1-8854-4174-BC7D-198D8AAE0189}"/>
              </a:ext>
            </a:extLst>
          </p:cNvPr>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Mechanical Engineering</a:t>
            </a:r>
          </a:p>
        </p:txBody>
      </p:sp>
      <p:sp>
        <p:nvSpPr>
          <p:cNvPr id="3" name="Text Placeholder 2">
            <a:extLst>
              <a:ext uri="{FF2B5EF4-FFF2-40B4-BE49-F238E27FC236}">
                <a16:creationId xmlns:a16="http://schemas.microsoft.com/office/drawing/2014/main" id="{6749E7DF-85C7-4270-8D40-75758CC2AA23}"/>
              </a:ext>
            </a:extLst>
          </p:cNvPr>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028" name="Group 12">
            <a:extLst>
              <a:ext uri="{FF2B5EF4-FFF2-40B4-BE49-F238E27FC236}">
                <a16:creationId xmlns:a16="http://schemas.microsoft.com/office/drawing/2014/main" id="{1B4F42A1-6855-4E39-B463-B72E426A0963}"/>
              </a:ext>
            </a:extLst>
          </p:cNvPr>
          <p:cNvGrpSpPr>
            <a:grpSpLocks/>
          </p:cNvGrpSpPr>
          <p:nvPr userDrawn="1"/>
        </p:nvGrpSpPr>
        <p:grpSpPr bwMode="auto">
          <a:xfrm>
            <a:off x="0" y="152400"/>
            <a:ext cx="9144000" cy="6705600"/>
            <a:chOff x="0" y="227955"/>
            <a:chExt cx="9238889" cy="6921684"/>
          </a:xfrm>
        </p:grpSpPr>
        <p:sp>
          <p:nvSpPr>
            <p:cNvPr id="24" name="Rectangle 23">
              <a:extLst>
                <a:ext uri="{FF2B5EF4-FFF2-40B4-BE49-F238E27FC236}">
                  <a16:creationId xmlns:a16="http://schemas.microsoft.com/office/drawing/2014/main" id="{958A71F8-010E-4D09-B731-C0FE323EA686}"/>
                </a:ext>
              </a:extLst>
            </p:cNvPr>
            <p:cNvSpPr/>
            <p:nvPr userDrawn="1"/>
          </p:nvSpPr>
          <p:spPr>
            <a:xfrm>
              <a:off x="227764" y="227955"/>
              <a:ext cx="8685519" cy="6398953"/>
            </a:xfrm>
            <a:prstGeom prst="rect">
              <a:avLst/>
            </a:prstGeom>
            <a:no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sz="1800">
                <a:solidFill>
                  <a:prstClr val="white"/>
                </a:solidFill>
              </a:endParaRPr>
            </a:p>
          </p:txBody>
        </p:sp>
        <p:sp>
          <p:nvSpPr>
            <p:cNvPr id="8" name="Rectangle 7">
              <a:extLst>
                <a:ext uri="{FF2B5EF4-FFF2-40B4-BE49-F238E27FC236}">
                  <a16:creationId xmlns:a16="http://schemas.microsoft.com/office/drawing/2014/main" id="{EEF60F4B-920B-4B28-96E9-D8D95035DE75}"/>
                </a:ext>
              </a:extLst>
            </p:cNvPr>
            <p:cNvSpPr/>
            <p:nvPr userDrawn="1"/>
          </p:nvSpPr>
          <p:spPr>
            <a:xfrm>
              <a:off x="0" y="6240185"/>
              <a:ext cx="376934" cy="117983"/>
            </a:xfrm>
            <a:prstGeom prst="rect">
              <a:avLst/>
            </a:prstGeom>
            <a:solidFill>
              <a:srgbClr val="A78D6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sz="1800">
                <a:solidFill>
                  <a:prstClr val="white"/>
                </a:solidFill>
              </a:endParaRPr>
            </a:p>
          </p:txBody>
        </p:sp>
        <p:pic>
          <p:nvPicPr>
            <p:cNvPr id="1031" name="Picture 8" descr="ui_logo_rgb.pdf">
              <a:extLst>
                <a:ext uri="{FF2B5EF4-FFF2-40B4-BE49-F238E27FC236}">
                  <a16:creationId xmlns:a16="http://schemas.microsoft.com/office/drawing/2014/main" id="{DDA28857-3651-44B1-81BF-ED567F020EB2}"/>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062566" y="6138684"/>
              <a:ext cx="1874242" cy="31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9" descr="engr_ppt.pdf">
              <a:extLst>
                <a:ext uri="{FF2B5EF4-FFF2-40B4-BE49-F238E27FC236}">
                  <a16:creationId xmlns:a16="http://schemas.microsoft.com/office/drawing/2014/main" id="{9650E7E3-B515-4541-AF5D-CA009E427417}"/>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39660" y="6198313"/>
              <a:ext cx="29337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1" descr="admin-gold-whiteCLIP.png">
              <a:extLst>
                <a:ext uri="{FF2B5EF4-FFF2-40B4-BE49-F238E27FC236}">
                  <a16:creationId xmlns:a16="http://schemas.microsoft.com/office/drawing/2014/main" id="{756CA255-3EA6-447A-9804-711E275F9BD1}"/>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480342" y="5378209"/>
              <a:ext cx="1758547" cy="1771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221" r:id="rId1"/>
    <p:sldLayoutId id="2147484222" r:id="rId2"/>
    <p:sldLayoutId id="2147484223" r:id="rId3"/>
    <p:sldLayoutId id="2147484224" r:id="rId4"/>
    <p:sldLayoutId id="2147484225" r:id="rId5"/>
    <p:sldLayoutId id="2147484226" r:id="rId6"/>
    <p:sldLayoutId id="2147484227" r:id="rId7"/>
    <p:sldLayoutId id="2147484228" r:id="rId8"/>
    <p:sldLayoutId id="2147484229" r:id="rId9"/>
    <p:sldLayoutId id="2147484230" r:id="rId10"/>
    <p:sldLayoutId id="2147484231" r:id="rId11"/>
  </p:sldLayoutIdLst>
  <p:txStyles>
    <p:titleStyle>
      <a:lvl1pPr algn="ctr" defTabSz="457200" rtl="0" eaLnBrk="0" fontAlgn="base" hangingPunct="0">
        <a:spcBef>
          <a:spcPct val="0"/>
        </a:spcBef>
        <a:spcAft>
          <a:spcPct val="0"/>
        </a:spcAft>
        <a:defRPr sz="4400" kern="1000" spc="-150">
          <a:solidFill>
            <a:srgbClr val="404040"/>
          </a:solidFill>
          <a:latin typeface="Trebuchet MS"/>
          <a:ea typeface="Trebuchet MS" pitchFamily="34" charset="0"/>
          <a:cs typeface="Trebuchet MS"/>
        </a:defRPr>
      </a:lvl1pPr>
      <a:lvl2pPr algn="ctr" defTabSz="457200" rtl="0" eaLnBrk="0" fontAlgn="base" hangingPunct="0">
        <a:spcBef>
          <a:spcPct val="0"/>
        </a:spcBef>
        <a:spcAft>
          <a:spcPct val="0"/>
        </a:spcAft>
        <a:defRPr sz="4400">
          <a:solidFill>
            <a:srgbClr val="404040"/>
          </a:solidFill>
          <a:latin typeface="Trebuchet MS" pitchFamily="34" charset="0"/>
          <a:ea typeface="Trebuchet MS" pitchFamily="34" charset="0"/>
          <a:cs typeface="Trebuchet MS" pitchFamily="34" charset="0"/>
        </a:defRPr>
      </a:lvl2pPr>
      <a:lvl3pPr algn="ctr" defTabSz="457200" rtl="0" eaLnBrk="0" fontAlgn="base" hangingPunct="0">
        <a:spcBef>
          <a:spcPct val="0"/>
        </a:spcBef>
        <a:spcAft>
          <a:spcPct val="0"/>
        </a:spcAft>
        <a:defRPr sz="4400">
          <a:solidFill>
            <a:srgbClr val="404040"/>
          </a:solidFill>
          <a:latin typeface="Trebuchet MS" pitchFamily="34" charset="0"/>
          <a:ea typeface="Trebuchet MS" pitchFamily="34" charset="0"/>
          <a:cs typeface="Trebuchet MS" pitchFamily="34" charset="0"/>
        </a:defRPr>
      </a:lvl3pPr>
      <a:lvl4pPr algn="ctr" defTabSz="457200" rtl="0" eaLnBrk="0" fontAlgn="base" hangingPunct="0">
        <a:spcBef>
          <a:spcPct val="0"/>
        </a:spcBef>
        <a:spcAft>
          <a:spcPct val="0"/>
        </a:spcAft>
        <a:defRPr sz="4400">
          <a:solidFill>
            <a:srgbClr val="404040"/>
          </a:solidFill>
          <a:latin typeface="Trebuchet MS" pitchFamily="34" charset="0"/>
          <a:ea typeface="Trebuchet MS" pitchFamily="34" charset="0"/>
          <a:cs typeface="Trebuchet MS" pitchFamily="34" charset="0"/>
        </a:defRPr>
      </a:lvl4pPr>
      <a:lvl5pPr algn="ctr" defTabSz="457200" rtl="0" eaLnBrk="0" fontAlgn="base" hangingPunct="0">
        <a:spcBef>
          <a:spcPct val="0"/>
        </a:spcBef>
        <a:spcAft>
          <a:spcPct val="0"/>
        </a:spcAft>
        <a:defRPr sz="4400">
          <a:solidFill>
            <a:srgbClr val="404040"/>
          </a:solidFill>
          <a:latin typeface="Trebuchet MS" pitchFamily="34" charset="0"/>
          <a:ea typeface="Trebuchet MS" pitchFamily="34" charset="0"/>
          <a:cs typeface="Trebuchet MS" pitchFamily="34" charset="0"/>
        </a:defRPr>
      </a:lvl5pPr>
      <a:lvl6pPr marL="457200" algn="ctr" defTabSz="457200" rtl="0" fontAlgn="base">
        <a:spcBef>
          <a:spcPct val="0"/>
        </a:spcBef>
        <a:spcAft>
          <a:spcPct val="0"/>
        </a:spcAft>
        <a:defRPr sz="4400">
          <a:solidFill>
            <a:srgbClr val="404040"/>
          </a:solidFill>
          <a:latin typeface="Trebuchet MS" pitchFamily="34" charset="0"/>
          <a:ea typeface="Trebuchet MS" pitchFamily="34" charset="0"/>
          <a:cs typeface="Trebuchet MS" pitchFamily="34" charset="0"/>
        </a:defRPr>
      </a:lvl6pPr>
      <a:lvl7pPr marL="914400" algn="ctr" defTabSz="457200" rtl="0" fontAlgn="base">
        <a:spcBef>
          <a:spcPct val="0"/>
        </a:spcBef>
        <a:spcAft>
          <a:spcPct val="0"/>
        </a:spcAft>
        <a:defRPr sz="4400">
          <a:solidFill>
            <a:srgbClr val="404040"/>
          </a:solidFill>
          <a:latin typeface="Trebuchet MS" pitchFamily="34" charset="0"/>
          <a:ea typeface="Trebuchet MS" pitchFamily="34" charset="0"/>
          <a:cs typeface="Trebuchet MS" pitchFamily="34" charset="0"/>
        </a:defRPr>
      </a:lvl7pPr>
      <a:lvl8pPr marL="1371600" algn="ctr" defTabSz="457200" rtl="0" fontAlgn="base">
        <a:spcBef>
          <a:spcPct val="0"/>
        </a:spcBef>
        <a:spcAft>
          <a:spcPct val="0"/>
        </a:spcAft>
        <a:defRPr sz="4400">
          <a:solidFill>
            <a:srgbClr val="404040"/>
          </a:solidFill>
          <a:latin typeface="Trebuchet MS" pitchFamily="34" charset="0"/>
          <a:ea typeface="Trebuchet MS" pitchFamily="34" charset="0"/>
          <a:cs typeface="Trebuchet MS" pitchFamily="34" charset="0"/>
        </a:defRPr>
      </a:lvl8pPr>
      <a:lvl9pPr marL="1828800" algn="ctr" defTabSz="457200" rtl="0" fontAlgn="base">
        <a:spcBef>
          <a:spcPct val="0"/>
        </a:spcBef>
        <a:spcAft>
          <a:spcPct val="0"/>
        </a:spcAft>
        <a:defRPr sz="4400">
          <a:solidFill>
            <a:srgbClr val="404040"/>
          </a:solidFill>
          <a:latin typeface="Trebuchet MS" pitchFamily="34" charset="0"/>
          <a:ea typeface="Trebuchet MS" pitchFamily="34" charset="0"/>
          <a:cs typeface="Trebuchet MS"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spc="-50">
          <a:solidFill>
            <a:srgbClr val="404040"/>
          </a:solidFill>
          <a:latin typeface="Trebuchet MS"/>
          <a:ea typeface="Trebuchet MS" pitchFamily="34" charset="0"/>
          <a:cs typeface="Trebuchet M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spc="-50">
          <a:solidFill>
            <a:srgbClr val="404040"/>
          </a:solidFill>
          <a:latin typeface="Trebuchet MS"/>
          <a:ea typeface="Trebuchet MS" pitchFamily="34" charset="0"/>
          <a:cs typeface="Trebuchet M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spc="-50">
          <a:solidFill>
            <a:srgbClr val="404040"/>
          </a:solidFill>
          <a:latin typeface="Trebuchet MS"/>
          <a:ea typeface="Trebuchet MS" pitchFamily="34" charset="0"/>
          <a:cs typeface="Trebuchet M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spc="-50">
          <a:solidFill>
            <a:srgbClr val="404040"/>
          </a:solidFill>
          <a:latin typeface="Trebuchet MS"/>
          <a:ea typeface="Trebuchet MS" pitchFamily="34" charset="0"/>
          <a:cs typeface="Trebuchet M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spc="-50">
          <a:solidFill>
            <a:srgbClr val="404040"/>
          </a:solidFill>
          <a:latin typeface="Trebuchet MS"/>
          <a:ea typeface="Trebuchet MS" pitchFamily="34" charset="0"/>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4.png"/><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4.png"/><Relationship Id="rId11" Type="http://schemas.openxmlformats.org/officeDocument/2006/relationships/image" Target="../media/image20.png"/><Relationship Id="rId5" Type="http://schemas.openxmlformats.org/officeDocument/2006/relationships/image" Target="../media/image6.png"/><Relationship Id="rId10" Type="http://schemas.openxmlformats.org/officeDocument/2006/relationships/image" Target="../media/image19.png"/><Relationship Id="rId4" Type="http://schemas.openxmlformats.org/officeDocument/2006/relationships/image" Target="../media/image5.png"/><Relationship Id="rId9"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4.png"/><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6.png"/><Relationship Id="rId10" Type="http://schemas.openxmlformats.org/officeDocument/2006/relationships/image" Target="../media/image23.png"/><Relationship Id="rId4" Type="http://schemas.openxmlformats.org/officeDocument/2006/relationships/image" Target="../media/image5.png"/><Relationship Id="rId9" Type="http://schemas.openxmlformats.org/officeDocument/2006/relationships/image" Target="../media/image22.png"/></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4.png"/><Relationship Id="rId7"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9.png"/><Relationship Id="rId11" Type="http://schemas.openxmlformats.org/officeDocument/2006/relationships/image" Target="../media/image27.png"/><Relationship Id="rId5" Type="http://schemas.openxmlformats.org/officeDocument/2006/relationships/image" Target="../media/image6.png"/><Relationship Id="rId10" Type="http://schemas.openxmlformats.org/officeDocument/2006/relationships/image" Target="../media/image26.png"/><Relationship Id="rId4" Type="http://schemas.openxmlformats.org/officeDocument/2006/relationships/image" Target="../media/image5.png"/><Relationship Id="rId9" Type="http://schemas.openxmlformats.org/officeDocument/2006/relationships/image" Target="../media/image25.png"/></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4.png"/><Relationship Id="rId7"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9.png"/><Relationship Id="rId11" Type="http://schemas.openxmlformats.org/officeDocument/2006/relationships/image" Target="../media/image30.png"/><Relationship Id="rId5" Type="http://schemas.openxmlformats.org/officeDocument/2006/relationships/image" Target="../media/image6.png"/><Relationship Id="rId10" Type="http://schemas.openxmlformats.org/officeDocument/2006/relationships/image" Target="../media/image29.png"/><Relationship Id="rId4" Type="http://schemas.openxmlformats.org/officeDocument/2006/relationships/image" Target="../media/image5.png"/><Relationship Id="rId9" Type="http://schemas.openxmlformats.org/officeDocument/2006/relationships/image" Target="../media/image28.png"/></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4.png"/><Relationship Id="rId7"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9.png"/><Relationship Id="rId11" Type="http://schemas.openxmlformats.org/officeDocument/2006/relationships/image" Target="../media/image33.png"/><Relationship Id="rId5" Type="http://schemas.openxmlformats.org/officeDocument/2006/relationships/image" Target="../media/image6.png"/><Relationship Id="rId10" Type="http://schemas.openxmlformats.org/officeDocument/2006/relationships/image" Target="../media/image32.png"/><Relationship Id="rId4" Type="http://schemas.openxmlformats.org/officeDocument/2006/relationships/image" Target="../media/image5.png"/><Relationship Id="rId9"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4.png"/><Relationship Id="rId7"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998AAB2F-67B5-4516-AF7A-E72B41CC4847}"/>
              </a:ext>
            </a:extLst>
          </p:cNvPr>
          <p:cNvSpPr>
            <a:spLocks noGrp="1" noChangeArrowheads="1"/>
          </p:cNvSpPr>
          <p:nvPr>
            <p:ph type="ctrTitle"/>
          </p:nvPr>
        </p:nvSpPr>
        <p:spPr>
          <a:xfrm>
            <a:off x="685800" y="1447800"/>
            <a:ext cx="7772400" cy="1828800"/>
          </a:xfrm>
        </p:spPr>
        <p:txBody>
          <a:bodyPr/>
          <a:lstStyle/>
          <a:p>
            <a:pPr eaLnBrk="1" hangingPunct="1">
              <a:defRPr/>
            </a:pPr>
            <a:r>
              <a:rPr lang="en-US" dirty="0"/>
              <a:t>ME 345</a:t>
            </a:r>
            <a:br>
              <a:rPr lang="en-US" dirty="0"/>
            </a:br>
            <a:r>
              <a:rPr lang="en-US" dirty="0"/>
              <a:t>Heat Transfer (</a:t>
            </a:r>
            <a:r>
              <a:rPr lang="en-US" dirty="0" err="1"/>
              <a:t>HTx</a:t>
            </a:r>
            <a:r>
              <a:rPr lang="en-US" dirty="0"/>
              <a:t>)</a:t>
            </a:r>
          </a:p>
        </p:txBody>
      </p:sp>
      <p:sp>
        <p:nvSpPr>
          <p:cNvPr id="2051" name="Subtitle 3">
            <a:extLst>
              <a:ext uri="{FF2B5EF4-FFF2-40B4-BE49-F238E27FC236}">
                <a16:creationId xmlns:a16="http://schemas.microsoft.com/office/drawing/2014/main" id="{04251219-E51F-48D6-B60C-C373B8452D37}"/>
              </a:ext>
            </a:extLst>
          </p:cNvPr>
          <p:cNvSpPr>
            <a:spLocks noGrp="1"/>
          </p:cNvSpPr>
          <p:nvPr>
            <p:ph type="subTitle" idx="1"/>
          </p:nvPr>
        </p:nvSpPr>
        <p:spPr>
          <a:xfrm>
            <a:off x="1371600" y="3886200"/>
            <a:ext cx="6400800" cy="1981200"/>
          </a:xfrm>
        </p:spPr>
        <p:txBody>
          <a:bodyPr wrap="square" numCol="1" anchor="t" anchorCtr="0" compatLnSpc="1">
            <a:prstTxWarp prst="textNoShape">
              <a:avLst/>
            </a:prstTxWarp>
          </a:bodyPr>
          <a:lstStyle/>
          <a:p>
            <a:pPr>
              <a:lnSpc>
                <a:spcPct val="90000"/>
              </a:lnSpc>
              <a:defRPr/>
            </a:pPr>
            <a:r>
              <a:rPr lang="en-US" altLang="en-US" sz="3000" dirty="0">
                <a:solidFill>
                  <a:srgbClr val="404040"/>
                </a:solidFill>
                <a:latin typeface="Trebuchet MS" panose="020B0603020202020204" pitchFamily="34" charset="0"/>
                <a:cs typeface="Trebuchet MS" panose="020B0603020202020204" pitchFamily="34" charset="0"/>
              </a:rPr>
              <a:t>Professor:</a:t>
            </a:r>
          </a:p>
          <a:p>
            <a:pPr>
              <a:lnSpc>
                <a:spcPct val="90000"/>
              </a:lnSpc>
              <a:defRPr/>
            </a:pPr>
            <a:r>
              <a:rPr lang="en-US" altLang="en-US" sz="3000" dirty="0">
                <a:solidFill>
                  <a:srgbClr val="404040"/>
                </a:solidFill>
                <a:latin typeface="Trebuchet MS" panose="020B0603020202020204" pitchFamily="34" charset="0"/>
                <a:cs typeface="Trebuchet MS" panose="020B0603020202020204" pitchFamily="34" charset="0"/>
              </a:rPr>
              <a:t>Dr. Dan Cordon (AKA Dr. Dan)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3" name="Text Box 13">
            <a:extLst>
              <a:ext uri="{FF2B5EF4-FFF2-40B4-BE49-F238E27FC236}">
                <a16:creationId xmlns:a16="http://schemas.microsoft.com/office/drawing/2014/main" id="{F29AFDD2-1FB1-4891-8DC1-D790A3198ADD}"/>
              </a:ext>
            </a:extLst>
          </p:cNvPr>
          <p:cNvSpPr txBox="1">
            <a:spLocks noChangeArrowheads="1"/>
          </p:cNvSpPr>
          <p:nvPr/>
        </p:nvSpPr>
        <p:spPr bwMode="auto">
          <a:xfrm>
            <a:off x="1204918" y="306388"/>
            <a:ext cx="644214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9pPr>
          </a:lstStyle>
          <a:p>
            <a:pPr algn="ctr">
              <a:spcBef>
                <a:spcPct val="0"/>
              </a:spcBef>
              <a:buClrTx/>
              <a:buSzTx/>
              <a:buFontTx/>
              <a:buNone/>
            </a:pPr>
            <a:r>
              <a:rPr lang="en-US" altLang="en-US" dirty="0">
                <a:solidFill>
                  <a:schemeClr val="accent4">
                    <a:lumMod val="10000"/>
                  </a:schemeClr>
                </a:solidFill>
                <a:latin typeface="Trebuchet MS" panose="020B0603020202020204" pitchFamily="34" charset="0"/>
              </a:rPr>
              <a:t>HEAT EQUATION FOR </a:t>
            </a:r>
            <a:r>
              <a:rPr lang="en-US" altLang="en-US" u="sng" dirty="0">
                <a:solidFill>
                  <a:schemeClr val="accent4">
                    <a:lumMod val="10000"/>
                  </a:schemeClr>
                </a:solidFill>
                <a:latin typeface="Trebuchet MS" panose="020B0603020202020204" pitchFamily="34" charset="0"/>
              </a:rPr>
              <a:t>UNIFORM FIN</a:t>
            </a:r>
            <a:endParaRPr lang="en-US" altLang="en-US" sz="2800" u="sng" dirty="0">
              <a:solidFill>
                <a:schemeClr val="accent4">
                  <a:lumMod val="10000"/>
                </a:schemeClr>
              </a:solidFill>
              <a:latin typeface="Trebuchet MS" panose="020B0603020202020204" pitchFamily="34" charset="0"/>
            </a:endParaRPr>
          </a:p>
        </p:txBody>
      </p:sp>
      <p:sp>
        <p:nvSpPr>
          <p:cNvPr id="5" name="Text Box 12">
            <a:extLst>
              <a:ext uri="{FF2B5EF4-FFF2-40B4-BE49-F238E27FC236}">
                <a16:creationId xmlns:a16="http://schemas.microsoft.com/office/drawing/2014/main" id="{DA4C1A22-53E5-4F99-A0EC-6C9312A9948F}"/>
              </a:ext>
            </a:extLst>
          </p:cNvPr>
          <p:cNvSpPr txBox="1">
            <a:spLocks noChangeArrowheads="1"/>
          </p:cNvSpPr>
          <p:nvPr/>
        </p:nvSpPr>
        <p:spPr bwMode="auto">
          <a:xfrm>
            <a:off x="463590" y="1066800"/>
            <a:ext cx="7924800"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9pPr>
          </a:lstStyle>
          <a:p>
            <a:pPr marL="342900" indent="-342900">
              <a:spcBef>
                <a:spcPct val="0"/>
              </a:spcBef>
              <a:buClrTx/>
              <a:buSzTx/>
              <a:buFont typeface="Arial" panose="020B0604020202020204" pitchFamily="34" charset="0"/>
              <a:buChar char="•"/>
            </a:pPr>
            <a:r>
              <a:rPr lang="en-US" altLang="en-US" sz="2400" dirty="0">
                <a:solidFill>
                  <a:schemeClr val="accent4">
                    <a:lumMod val="10000"/>
                  </a:schemeClr>
                </a:solidFill>
                <a:latin typeface="Trebuchet MS" panose="020B0603020202020204" pitchFamily="34" charset="0"/>
              </a:rPr>
              <a:t>If fin maintains uniform cross section the equation simplifies a little. </a:t>
            </a:r>
          </a:p>
          <a:p>
            <a:pPr marL="1085850" lvl="1" indent="-342900">
              <a:spcBef>
                <a:spcPct val="0"/>
              </a:spcBef>
              <a:buFont typeface="Arial" panose="020B0604020202020204" pitchFamily="34" charset="0"/>
              <a:buChar char="•"/>
            </a:pPr>
            <a:r>
              <a:rPr lang="en-US" altLang="en-US" sz="2000" dirty="0">
                <a:solidFill>
                  <a:schemeClr val="accent4">
                    <a:lumMod val="10000"/>
                  </a:schemeClr>
                </a:solidFill>
                <a:latin typeface="Trebuchet MS" panose="020B0603020202020204" pitchFamily="34" charset="0"/>
              </a:rPr>
              <a:t>A</a:t>
            </a:r>
            <a:r>
              <a:rPr lang="en-US" altLang="en-US" sz="2000" baseline="-25000" dirty="0">
                <a:solidFill>
                  <a:schemeClr val="accent4">
                    <a:lumMod val="10000"/>
                  </a:schemeClr>
                </a:solidFill>
                <a:latin typeface="Trebuchet MS" panose="020B0603020202020204" pitchFamily="34" charset="0"/>
              </a:rPr>
              <a:t>c</a:t>
            </a:r>
            <a:r>
              <a:rPr lang="en-US" altLang="en-US" sz="2000" dirty="0">
                <a:solidFill>
                  <a:schemeClr val="accent4">
                    <a:lumMod val="10000"/>
                  </a:schemeClr>
                </a:solidFill>
                <a:latin typeface="Trebuchet MS" panose="020B0603020202020204" pitchFamily="34" charset="0"/>
              </a:rPr>
              <a:t> is constant</a:t>
            </a:r>
          </a:p>
          <a:p>
            <a:pPr marL="1085850" lvl="1" indent="-342900">
              <a:spcBef>
                <a:spcPct val="0"/>
              </a:spcBef>
              <a:buFont typeface="Arial" panose="020B0604020202020204" pitchFamily="34" charset="0"/>
              <a:buChar char="•"/>
            </a:pPr>
            <a:r>
              <a:rPr lang="en-US" altLang="en-US" sz="2000" dirty="0">
                <a:solidFill>
                  <a:schemeClr val="accent4">
                    <a:lumMod val="10000"/>
                  </a:schemeClr>
                </a:solidFill>
                <a:latin typeface="Trebuchet MS" panose="020B0603020202020204" pitchFamily="34" charset="0"/>
              </a:rPr>
              <a:t>A</a:t>
            </a:r>
            <a:r>
              <a:rPr lang="en-US" altLang="en-US" sz="2000" baseline="-25000" dirty="0">
                <a:solidFill>
                  <a:schemeClr val="accent4">
                    <a:lumMod val="10000"/>
                  </a:schemeClr>
                </a:solidFill>
                <a:latin typeface="Trebuchet MS" panose="020B0603020202020204" pitchFamily="34" charset="0"/>
              </a:rPr>
              <a:t>s</a:t>
            </a:r>
            <a:r>
              <a:rPr lang="en-US" altLang="en-US" sz="2000" dirty="0">
                <a:solidFill>
                  <a:schemeClr val="accent4">
                    <a:lumMod val="10000"/>
                  </a:schemeClr>
                </a:solidFill>
                <a:latin typeface="Trebuchet MS" panose="020B0603020202020204" pitchFamily="34" charset="0"/>
              </a:rPr>
              <a:t> is Px where x is distance from base of fin to x and P is the fin perimeter</a:t>
            </a:r>
          </a:p>
          <a:p>
            <a:pPr marL="1085850" lvl="1" indent="-342900">
              <a:spcBef>
                <a:spcPct val="0"/>
              </a:spcBef>
              <a:buFont typeface="Arial" panose="020B0604020202020204" pitchFamily="34" charset="0"/>
              <a:buChar char="•"/>
            </a:pPr>
            <a:r>
              <a:rPr lang="en-US" altLang="en-US" sz="2000" dirty="0">
                <a:solidFill>
                  <a:schemeClr val="accent4">
                    <a:lumMod val="10000"/>
                  </a:schemeClr>
                </a:solidFill>
                <a:latin typeface="Trebuchet MS" panose="020B0603020202020204" pitchFamily="34" charset="0"/>
              </a:rPr>
              <a:t>Simplified derivatives:</a:t>
            </a:r>
          </a:p>
          <a:p>
            <a:pPr marL="342900" indent="-342900">
              <a:spcBef>
                <a:spcPct val="0"/>
              </a:spcBef>
              <a:buClrTx/>
              <a:buSzTx/>
              <a:buFont typeface="Arial" panose="020B0604020202020204" pitchFamily="34" charset="0"/>
              <a:buChar char="•"/>
            </a:pPr>
            <a:endParaRPr lang="en-US" altLang="en-US" sz="2400" dirty="0">
              <a:solidFill>
                <a:schemeClr val="accent4">
                  <a:lumMod val="10000"/>
                </a:schemeClr>
              </a:solidFill>
              <a:latin typeface="Trebuchet MS" panose="020B0603020202020204" pitchFamily="34" charset="0"/>
            </a:endParaRPr>
          </a:p>
          <a:p>
            <a:pPr>
              <a:spcBef>
                <a:spcPct val="0"/>
              </a:spcBef>
              <a:buClrTx/>
              <a:buSzTx/>
              <a:buNone/>
            </a:pPr>
            <a:endParaRPr lang="en-US" altLang="en-US" sz="2400" dirty="0">
              <a:solidFill>
                <a:schemeClr val="accent4">
                  <a:lumMod val="10000"/>
                </a:schemeClr>
              </a:solidFill>
              <a:latin typeface="Trebuchet MS" panose="020B0603020202020204" pitchFamily="34" charset="0"/>
            </a:endParaRPr>
          </a:p>
          <a:p>
            <a:pPr>
              <a:spcBef>
                <a:spcPct val="0"/>
              </a:spcBef>
              <a:buClrTx/>
              <a:buSzTx/>
              <a:buNone/>
            </a:pPr>
            <a:r>
              <a:rPr lang="en-US" altLang="en-US" sz="2400" dirty="0">
                <a:solidFill>
                  <a:schemeClr val="accent4">
                    <a:lumMod val="10000"/>
                  </a:schemeClr>
                </a:solidFill>
                <a:latin typeface="Trebuchet MS" panose="020B0603020202020204" pitchFamily="34" charset="0"/>
              </a:rPr>
              <a:t>	</a:t>
            </a:r>
          </a:p>
          <a:p>
            <a:pPr>
              <a:spcBef>
                <a:spcPct val="0"/>
              </a:spcBef>
              <a:buClrTx/>
              <a:buSzTx/>
              <a:buNone/>
            </a:pPr>
            <a:r>
              <a:rPr lang="en-US" altLang="en-US" sz="2400" dirty="0">
                <a:solidFill>
                  <a:schemeClr val="accent4">
                    <a:lumMod val="10000"/>
                  </a:schemeClr>
                </a:solidFill>
                <a:latin typeface="Trebuchet MS" panose="020B0603020202020204" pitchFamily="34" charset="0"/>
              </a:rPr>
              <a:t>	becomes</a:t>
            </a:r>
          </a:p>
          <a:p>
            <a:pPr marL="342900" indent="-342900">
              <a:spcBef>
                <a:spcPct val="0"/>
              </a:spcBef>
              <a:buClrTx/>
              <a:buSzTx/>
              <a:buFont typeface="Arial" panose="020B0604020202020204" pitchFamily="34" charset="0"/>
              <a:buChar char="•"/>
            </a:pPr>
            <a:endParaRPr lang="en-US" altLang="en-US" sz="2400" dirty="0">
              <a:solidFill>
                <a:schemeClr val="accent4">
                  <a:lumMod val="10000"/>
                </a:schemeClr>
              </a:solidFill>
              <a:latin typeface="Trebuchet MS" panose="020B0603020202020204" pitchFamily="34" charset="0"/>
            </a:endParaRPr>
          </a:p>
        </p:txBody>
      </p:sp>
      <p:pic>
        <p:nvPicPr>
          <p:cNvPr id="3" name="Picture 2">
            <a:extLst>
              <a:ext uri="{FF2B5EF4-FFF2-40B4-BE49-F238E27FC236}">
                <a16:creationId xmlns:a16="http://schemas.microsoft.com/office/drawing/2014/main" id="{BE3B5A11-34CF-4C40-B807-30EE6231AEB4}"/>
              </a:ext>
            </a:extLst>
          </p:cNvPr>
          <p:cNvPicPr>
            <a:picLocks noChangeAspect="1"/>
          </p:cNvPicPr>
          <p:nvPr/>
        </p:nvPicPr>
        <p:blipFill>
          <a:blip r:embed="rId6"/>
          <a:stretch>
            <a:fillRect/>
          </a:stretch>
        </p:blipFill>
        <p:spPr>
          <a:xfrm>
            <a:off x="3765301" y="3962400"/>
            <a:ext cx="5378699" cy="2895600"/>
          </a:xfrm>
          <a:prstGeom prst="rect">
            <a:avLst/>
          </a:prstGeom>
        </p:spPr>
      </p:pic>
      <p:pic>
        <p:nvPicPr>
          <p:cNvPr id="7" name="Picture 6">
            <a:extLst>
              <a:ext uri="{FF2B5EF4-FFF2-40B4-BE49-F238E27FC236}">
                <a16:creationId xmlns:a16="http://schemas.microsoft.com/office/drawing/2014/main" id="{883B2D66-11D2-4EBF-9B3A-54F1B8D53556}"/>
              </a:ext>
            </a:extLst>
          </p:cNvPr>
          <p:cNvPicPr>
            <a:picLocks noChangeAspect="1"/>
          </p:cNvPicPr>
          <p:nvPr/>
        </p:nvPicPr>
        <p:blipFill>
          <a:blip r:embed="rId7"/>
          <a:stretch>
            <a:fillRect/>
          </a:stretch>
        </p:blipFill>
        <p:spPr>
          <a:xfrm>
            <a:off x="4331480" y="2709059"/>
            <a:ext cx="3000375" cy="342900"/>
          </a:xfrm>
          <a:prstGeom prst="rect">
            <a:avLst/>
          </a:prstGeom>
        </p:spPr>
      </p:pic>
      <p:pic>
        <p:nvPicPr>
          <p:cNvPr id="10" name="Picture 9">
            <a:extLst>
              <a:ext uri="{FF2B5EF4-FFF2-40B4-BE49-F238E27FC236}">
                <a16:creationId xmlns:a16="http://schemas.microsoft.com/office/drawing/2014/main" id="{C82EA2B1-343F-4AA7-8A93-7249398F2191}"/>
              </a:ext>
            </a:extLst>
          </p:cNvPr>
          <p:cNvPicPr>
            <a:picLocks noChangeAspect="1"/>
          </p:cNvPicPr>
          <p:nvPr/>
        </p:nvPicPr>
        <p:blipFill>
          <a:blip r:embed="rId8"/>
          <a:stretch>
            <a:fillRect/>
          </a:stretch>
        </p:blipFill>
        <p:spPr>
          <a:xfrm>
            <a:off x="463590" y="3048000"/>
            <a:ext cx="4953000" cy="762000"/>
          </a:xfrm>
          <a:prstGeom prst="rect">
            <a:avLst/>
          </a:prstGeom>
        </p:spPr>
      </p:pic>
      <p:pic>
        <p:nvPicPr>
          <p:cNvPr id="11" name="Picture 10">
            <a:extLst>
              <a:ext uri="{FF2B5EF4-FFF2-40B4-BE49-F238E27FC236}">
                <a16:creationId xmlns:a16="http://schemas.microsoft.com/office/drawing/2014/main" id="{8327D099-421E-41BC-8AC9-BB54FBE99225}"/>
              </a:ext>
            </a:extLst>
          </p:cNvPr>
          <p:cNvPicPr>
            <a:picLocks noChangeAspect="1"/>
          </p:cNvPicPr>
          <p:nvPr/>
        </p:nvPicPr>
        <p:blipFill>
          <a:blip r:embed="rId9"/>
          <a:stretch>
            <a:fillRect/>
          </a:stretch>
        </p:blipFill>
        <p:spPr>
          <a:xfrm>
            <a:off x="781010" y="4822586"/>
            <a:ext cx="2562225" cy="657225"/>
          </a:xfrm>
          <a:prstGeom prst="rect">
            <a:avLst/>
          </a:prstGeom>
        </p:spPr>
      </p:pic>
    </p:spTree>
    <p:extLst>
      <p:ext uri="{BB962C8B-B14F-4D97-AF65-F5344CB8AC3E}">
        <p14:creationId xmlns:p14="http://schemas.microsoft.com/office/powerpoint/2010/main" val="1070553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3" name="Text Box 13">
            <a:extLst>
              <a:ext uri="{FF2B5EF4-FFF2-40B4-BE49-F238E27FC236}">
                <a16:creationId xmlns:a16="http://schemas.microsoft.com/office/drawing/2014/main" id="{F29AFDD2-1FB1-4891-8DC1-D790A3198ADD}"/>
              </a:ext>
            </a:extLst>
          </p:cNvPr>
          <p:cNvSpPr txBox="1">
            <a:spLocks noChangeArrowheads="1"/>
          </p:cNvSpPr>
          <p:nvPr/>
        </p:nvSpPr>
        <p:spPr bwMode="auto">
          <a:xfrm>
            <a:off x="1204918" y="306388"/>
            <a:ext cx="644214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9pPr>
          </a:lstStyle>
          <a:p>
            <a:pPr algn="ctr">
              <a:spcBef>
                <a:spcPct val="0"/>
              </a:spcBef>
              <a:buClrTx/>
              <a:buSzTx/>
              <a:buFontTx/>
              <a:buNone/>
            </a:pPr>
            <a:r>
              <a:rPr lang="en-US" altLang="en-US" dirty="0">
                <a:solidFill>
                  <a:schemeClr val="accent4">
                    <a:lumMod val="10000"/>
                  </a:schemeClr>
                </a:solidFill>
                <a:latin typeface="Trebuchet MS" panose="020B0603020202020204" pitchFamily="34" charset="0"/>
              </a:rPr>
              <a:t>HEAT EQUATION FOR </a:t>
            </a:r>
            <a:r>
              <a:rPr lang="en-US" altLang="en-US" u="sng" dirty="0">
                <a:solidFill>
                  <a:schemeClr val="accent4">
                    <a:lumMod val="10000"/>
                  </a:schemeClr>
                </a:solidFill>
                <a:latin typeface="Trebuchet MS" panose="020B0603020202020204" pitchFamily="34" charset="0"/>
              </a:rPr>
              <a:t>UNIFORM FIN</a:t>
            </a:r>
            <a:endParaRPr lang="en-US" altLang="en-US" sz="2800" u="sng" dirty="0">
              <a:solidFill>
                <a:schemeClr val="accent4">
                  <a:lumMod val="10000"/>
                </a:schemeClr>
              </a:solidFill>
              <a:latin typeface="Trebuchet MS" panose="020B0603020202020204" pitchFamily="34" charset="0"/>
            </a:endParaRPr>
          </a:p>
        </p:txBody>
      </p:sp>
      <p:sp>
        <p:nvSpPr>
          <p:cNvPr id="5" name="Text Box 12">
            <a:extLst>
              <a:ext uri="{FF2B5EF4-FFF2-40B4-BE49-F238E27FC236}">
                <a16:creationId xmlns:a16="http://schemas.microsoft.com/office/drawing/2014/main" id="{DA4C1A22-53E5-4F99-A0EC-6C9312A9948F}"/>
              </a:ext>
            </a:extLst>
          </p:cNvPr>
          <p:cNvSpPr txBox="1">
            <a:spLocks noChangeArrowheads="1"/>
          </p:cNvSpPr>
          <p:nvPr/>
        </p:nvSpPr>
        <p:spPr bwMode="auto">
          <a:xfrm>
            <a:off x="463590" y="1066800"/>
            <a:ext cx="79248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9pPr>
          </a:lstStyle>
          <a:p>
            <a:pPr marL="342900" indent="-342900">
              <a:spcBef>
                <a:spcPct val="0"/>
              </a:spcBef>
              <a:buClrTx/>
              <a:buSzTx/>
              <a:buFont typeface="Arial" panose="020B0604020202020204" pitchFamily="34" charset="0"/>
              <a:buChar char="•"/>
            </a:pPr>
            <a:endParaRPr lang="en-US" altLang="en-US" sz="2400" dirty="0">
              <a:solidFill>
                <a:schemeClr val="accent4">
                  <a:lumMod val="10000"/>
                </a:schemeClr>
              </a:solidFill>
              <a:latin typeface="Trebuchet MS" panose="020B0603020202020204" pitchFamily="34" charset="0"/>
            </a:endParaRPr>
          </a:p>
          <a:p>
            <a:pPr marL="342900" indent="-342900">
              <a:spcBef>
                <a:spcPct val="0"/>
              </a:spcBef>
              <a:buClrTx/>
              <a:buSzTx/>
              <a:buFont typeface="Arial" panose="020B0604020202020204" pitchFamily="34" charset="0"/>
              <a:buChar char="•"/>
            </a:pPr>
            <a:endParaRPr lang="en-US" altLang="en-US" sz="2400" dirty="0">
              <a:solidFill>
                <a:schemeClr val="accent4">
                  <a:lumMod val="10000"/>
                </a:schemeClr>
              </a:solidFill>
              <a:latin typeface="Trebuchet MS" panose="020B0603020202020204" pitchFamily="34" charset="0"/>
            </a:endParaRPr>
          </a:p>
          <a:p>
            <a:pPr marL="342900" indent="-342900">
              <a:spcBef>
                <a:spcPct val="0"/>
              </a:spcBef>
              <a:buClrTx/>
              <a:buSzTx/>
              <a:buFont typeface="Arial" panose="020B0604020202020204" pitchFamily="34" charset="0"/>
              <a:buChar char="•"/>
            </a:pPr>
            <a:r>
              <a:rPr lang="en-US" altLang="en-US" sz="2400" dirty="0">
                <a:solidFill>
                  <a:schemeClr val="accent4">
                    <a:lumMod val="10000"/>
                  </a:schemeClr>
                </a:solidFill>
                <a:latin typeface="Trebuchet MS" panose="020B0603020202020204" pitchFamily="34" charset="0"/>
              </a:rPr>
              <a:t>Define new variables</a:t>
            </a:r>
            <a:br>
              <a:rPr lang="en-US" altLang="en-US" sz="2400" dirty="0">
                <a:solidFill>
                  <a:schemeClr val="accent4">
                    <a:lumMod val="10000"/>
                  </a:schemeClr>
                </a:solidFill>
                <a:latin typeface="Trebuchet MS" panose="020B0603020202020204" pitchFamily="34" charset="0"/>
              </a:rPr>
            </a:br>
            <a:r>
              <a:rPr lang="en-US" altLang="en-US" sz="2400" dirty="0">
                <a:solidFill>
                  <a:schemeClr val="accent4">
                    <a:lumMod val="10000"/>
                  </a:schemeClr>
                </a:solidFill>
                <a:latin typeface="Trebuchet MS" panose="020B0603020202020204" pitchFamily="34" charset="0"/>
              </a:rPr>
              <a:t>for substitution:</a:t>
            </a:r>
          </a:p>
          <a:p>
            <a:pPr marL="342900" indent="-342900">
              <a:spcBef>
                <a:spcPct val="0"/>
              </a:spcBef>
              <a:buClrTx/>
              <a:buSzTx/>
              <a:buFont typeface="Arial" panose="020B0604020202020204" pitchFamily="34" charset="0"/>
              <a:buChar char="•"/>
            </a:pPr>
            <a:endParaRPr lang="en-US" altLang="en-US" sz="2400" dirty="0">
              <a:solidFill>
                <a:schemeClr val="accent4">
                  <a:lumMod val="10000"/>
                </a:schemeClr>
              </a:solidFill>
              <a:latin typeface="Trebuchet MS" panose="020B0603020202020204" pitchFamily="34" charset="0"/>
            </a:endParaRPr>
          </a:p>
          <a:p>
            <a:pPr marL="342900" indent="-342900">
              <a:spcBef>
                <a:spcPct val="0"/>
              </a:spcBef>
              <a:buClrTx/>
              <a:buSzTx/>
              <a:buFont typeface="Arial" panose="020B0604020202020204" pitchFamily="34" charset="0"/>
              <a:buChar char="•"/>
            </a:pPr>
            <a:endParaRPr lang="en-US" altLang="en-US" sz="2400" dirty="0">
              <a:solidFill>
                <a:schemeClr val="accent4">
                  <a:lumMod val="10000"/>
                </a:schemeClr>
              </a:solidFill>
              <a:latin typeface="Trebuchet MS" panose="020B0603020202020204" pitchFamily="34" charset="0"/>
            </a:endParaRPr>
          </a:p>
          <a:p>
            <a:pPr marL="342900" indent="-342900">
              <a:spcBef>
                <a:spcPct val="0"/>
              </a:spcBef>
              <a:buClrTx/>
              <a:buSzTx/>
              <a:buFont typeface="Arial" panose="020B0604020202020204" pitchFamily="34" charset="0"/>
              <a:buChar char="•"/>
            </a:pPr>
            <a:r>
              <a:rPr lang="en-US" altLang="en-US" sz="2400" dirty="0">
                <a:solidFill>
                  <a:schemeClr val="accent4">
                    <a:lumMod val="10000"/>
                  </a:schemeClr>
                </a:solidFill>
                <a:latin typeface="Trebuchet MS" panose="020B0603020202020204" pitchFamily="34" charset="0"/>
              </a:rPr>
              <a:t>Governing equation becomes:</a:t>
            </a:r>
          </a:p>
          <a:p>
            <a:pPr marL="342900" indent="-342900">
              <a:spcBef>
                <a:spcPct val="0"/>
              </a:spcBef>
              <a:buClrTx/>
              <a:buSzTx/>
              <a:buFont typeface="Arial" panose="020B0604020202020204" pitchFamily="34" charset="0"/>
              <a:buChar char="•"/>
            </a:pPr>
            <a:endParaRPr lang="en-US" altLang="en-US" sz="2400" dirty="0">
              <a:solidFill>
                <a:schemeClr val="accent4">
                  <a:lumMod val="10000"/>
                </a:schemeClr>
              </a:solidFill>
              <a:latin typeface="Trebuchet MS" panose="020B0603020202020204" pitchFamily="34" charset="0"/>
            </a:endParaRPr>
          </a:p>
          <a:p>
            <a:pPr marL="342900" indent="-342900">
              <a:spcBef>
                <a:spcPct val="0"/>
              </a:spcBef>
              <a:buClrTx/>
              <a:buSzTx/>
              <a:buFont typeface="Arial" panose="020B0604020202020204" pitchFamily="34" charset="0"/>
              <a:buChar char="•"/>
            </a:pPr>
            <a:r>
              <a:rPr lang="en-US" altLang="en-US" sz="2400" dirty="0">
                <a:solidFill>
                  <a:schemeClr val="accent4">
                    <a:lumMod val="10000"/>
                  </a:schemeClr>
                </a:solidFill>
                <a:latin typeface="Trebuchet MS" panose="020B0603020202020204" pitchFamily="34" charset="0"/>
              </a:rPr>
              <a:t>Linear, homogeneous 2</a:t>
            </a:r>
            <a:r>
              <a:rPr lang="en-US" altLang="en-US" sz="2400" baseline="30000" dirty="0">
                <a:solidFill>
                  <a:schemeClr val="accent4">
                    <a:lumMod val="10000"/>
                  </a:schemeClr>
                </a:solidFill>
                <a:latin typeface="Trebuchet MS" panose="020B0603020202020204" pitchFamily="34" charset="0"/>
              </a:rPr>
              <a:t>nd</a:t>
            </a:r>
            <a:r>
              <a:rPr lang="en-US" altLang="en-US" sz="2400" dirty="0">
                <a:solidFill>
                  <a:schemeClr val="accent4">
                    <a:lumMod val="10000"/>
                  </a:schemeClr>
                </a:solidFill>
                <a:latin typeface="Trebuchet MS" panose="020B0603020202020204" pitchFamily="34" charset="0"/>
              </a:rPr>
              <a:t> order where general solution has the form:</a:t>
            </a:r>
          </a:p>
          <a:p>
            <a:pPr marL="342900" indent="-342900">
              <a:spcBef>
                <a:spcPct val="0"/>
              </a:spcBef>
              <a:buClrTx/>
              <a:buSzTx/>
              <a:buFont typeface="Arial" panose="020B0604020202020204" pitchFamily="34" charset="0"/>
              <a:buChar char="•"/>
            </a:pPr>
            <a:endParaRPr lang="en-US" altLang="en-US" sz="2400" dirty="0">
              <a:solidFill>
                <a:schemeClr val="accent4">
                  <a:lumMod val="10000"/>
                </a:schemeClr>
              </a:solidFill>
              <a:latin typeface="Trebuchet MS" panose="020B0603020202020204" pitchFamily="34" charset="0"/>
            </a:endParaRPr>
          </a:p>
          <a:p>
            <a:pPr marL="342900" indent="-342900">
              <a:spcBef>
                <a:spcPct val="0"/>
              </a:spcBef>
              <a:buClrTx/>
              <a:buSzTx/>
              <a:buFont typeface="Arial" panose="020B0604020202020204" pitchFamily="34" charset="0"/>
              <a:buChar char="•"/>
            </a:pPr>
            <a:r>
              <a:rPr lang="en-US" altLang="en-US" sz="2400" dirty="0">
                <a:solidFill>
                  <a:schemeClr val="accent4">
                    <a:lumMod val="10000"/>
                  </a:schemeClr>
                </a:solidFill>
                <a:latin typeface="Trebuchet MS" panose="020B0603020202020204" pitchFamily="34" charset="0"/>
              </a:rPr>
              <a:t>How we solve depends on our assumptions about the tip of the fin (minor changes to solution)</a:t>
            </a:r>
          </a:p>
          <a:p>
            <a:pPr marL="342900" indent="-342900">
              <a:spcBef>
                <a:spcPct val="0"/>
              </a:spcBef>
              <a:buClrTx/>
              <a:buSzTx/>
              <a:buFont typeface="Arial" panose="020B0604020202020204" pitchFamily="34" charset="0"/>
              <a:buChar char="•"/>
            </a:pPr>
            <a:endParaRPr lang="en-US" altLang="en-US" sz="2400" dirty="0">
              <a:solidFill>
                <a:schemeClr val="accent4">
                  <a:lumMod val="10000"/>
                </a:schemeClr>
              </a:solidFill>
              <a:latin typeface="Trebuchet MS" panose="020B0603020202020204" pitchFamily="34" charset="0"/>
            </a:endParaRPr>
          </a:p>
        </p:txBody>
      </p:sp>
      <p:pic>
        <p:nvPicPr>
          <p:cNvPr id="3" name="Picture 2">
            <a:extLst>
              <a:ext uri="{FF2B5EF4-FFF2-40B4-BE49-F238E27FC236}">
                <a16:creationId xmlns:a16="http://schemas.microsoft.com/office/drawing/2014/main" id="{BE3B5A11-34CF-4C40-B807-30EE6231AEB4}"/>
              </a:ext>
            </a:extLst>
          </p:cNvPr>
          <p:cNvPicPr>
            <a:picLocks noChangeAspect="1"/>
          </p:cNvPicPr>
          <p:nvPr/>
        </p:nvPicPr>
        <p:blipFill>
          <a:blip r:embed="rId6"/>
          <a:stretch>
            <a:fillRect/>
          </a:stretch>
        </p:blipFill>
        <p:spPr>
          <a:xfrm>
            <a:off x="4783177" y="838200"/>
            <a:ext cx="4191000" cy="2256207"/>
          </a:xfrm>
          <a:prstGeom prst="rect">
            <a:avLst/>
          </a:prstGeom>
        </p:spPr>
      </p:pic>
      <p:pic>
        <p:nvPicPr>
          <p:cNvPr id="11" name="Picture 10">
            <a:extLst>
              <a:ext uri="{FF2B5EF4-FFF2-40B4-BE49-F238E27FC236}">
                <a16:creationId xmlns:a16="http://schemas.microsoft.com/office/drawing/2014/main" id="{8327D099-421E-41BC-8AC9-BB54FBE99225}"/>
              </a:ext>
            </a:extLst>
          </p:cNvPr>
          <p:cNvPicPr>
            <a:picLocks noChangeAspect="1"/>
          </p:cNvPicPr>
          <p:nvPr/>
        </p:nvPicPr>
        <p:blipFill>
          <a:blip r:embed="rId7"/>
          <a:stretch>
            <a:fillRect/>
          </a:stretch>
        </p:blipFill>
        <p:spPr>
          <a:xfrm>
            <a:off x="463590" y="990600"/>
            <a:ext cx="2562225" cy="657225"/>
          </a:xfrm>
          <a:prstGeom prst="rect">
            <a:avLst/>
          </a:prstGeom>
        </p:spPr>
      </p:pic>
      <p:pic>
        <p:nvPicPr>
          <p:cNvPr id="4" name="Picture 3">
            <a:extLst>
              <a:ext uri="{FF2B5EF4-FFF2-40B4-BE49-F238E27FC236}">
                <a16:creationId xmlns:a16="http://schemas.microsoft.com/office/drawing/2014/main" id="{09D70A3C-F3EF-4722-9517-8356AFEE411B}"/>
              </a:ext>
            </a:extLst>
          </p:cNvPr>
          <p:cNvPicPr>
            <a:picLocks noChangeAspect="1"/>
          </p:cNvPicPr>
          <p:nvPr/>
        </p:nvPicPr>
        <p:blipFill>
          <a:blip r:embed="rId8"/>
          <a:stretch>
            <a:fillRect/>
          </a:stretch>
        </p:blipFill>
        <p:spPr>
          <a:xfrm>
            <a:off x="609600" y="2694357"/>
            <a:ext cx="1819275" cy="400050"/>
          </a:xfrm>
          <a:prstGeom prst="rect">
            <a:avLst/>
          </a:prstGeom>
        </p:spPr>
      </p:pic>
      <p:pic>
        <p:nvPicPr>
          <p:cNvPr id="8" name="Picture 7">
            <a:extLst>
              <a:ext uri="{FF2B5EF4-FFF2-40B4-BE49-F238E27FC236}">
                <a16:creationId xmlns:a16="http://schemas.microsoft.com/office/drawing/2014/main" id="{6D4E69A3-8814-43FD-8117-F2711EE2526B}"/>
              </a:ext>
            </a:extLst>
          </p:cNvPr>
          <p:cNvPicPr>
            <a:picLocks noChangeAspect="1"/>
          </p:cNvPicPr>
          <p:nvPr/>
        </p:nvPicPr>
        <p:blipFill>
          <a:blip r:embed="rId9"/>
          <a:stretch>
            <a:fillRect/>
          </a:stretch>
        </p:blipFill>
        <p:spPr>
          <a:xfrm>
            <a:off x="3025815" y="2565769"/>
            <a:ext cx="1143000" cy="657225"/>
          </a:xfrm>
          <a:prstGeom prst="rect">
            <a:avLst/>
          </a:prstGeom>
        </p:spPr>
      </p:pic>
      <p:pic>
        <p:nvPicPr>
          <p:cNvPr id="12" name="Picture 11">
            <a:extLst>
              <a:ext uri="{FF2B5EF4-FFF2-40B4-BE49-F238E27FC236}">
                <a16:creationId xmlns:a16="http://schemas.microsoft.com/office/drawing/2014/main" id="{CE80CE7E-0F96-48E2-9738-781A379300E6}"/>
              </a:ext>
            </a:extLst>
          </p:cNvPr>
          <p:cNvPicPr>
            <a:picLocks noChangeAspect="1"/>
          </p:cNvPicPr>
          <p:nvPr/>
        </p:nvPicPr>
        <p:blipFill>
          <a:blip r:embed="rId10"/>
          <a:stretch>
            <a:fillRect/>
          </a:stretch>
        </p:blipFill>
        <p:spPr>
          <a:xfrm>
            <a:off x="5249902" y="3323007"/>
            <a:ext cx="1628775" cy="704850"/>
          </a:xfrm>
          <a:prstGeom prst="rect">
            <a:avLst/>
          </a:prstGeom>
        </p:spPr>
      </p:pic>
      <p:pic>
        <p:nvPicPr>
          <p:cNvPr id="14" name="Picture 13">
            <a:extLst>
              <a:ext uri="{FF2B5EF4-FFF2-40B4-BE49-F238E27FC236}">
                <a16:creationId xmlns:a16="http://schemas.microsoft.com/office/drawing/2014/main" id="{5AA42886-A2E2-46F6-A3B5-7F407C7AFD13}"/>
              </a:ext>
            </a:extLst>
          </p:cNvPr>
          <p:cNvPicPr>
            <a:picLocks noChangeAspect="1"/>
          </p:cNvPicPr>
          <p:nvPr/>
        </p:nvPicPr>
        <p:blipFill>
          <a:blip r:embed="rId11"/>
          <a:stretch>
            <a:fillRect/>
          </a:stretch>
        </p:blipFill>
        <p:spPr>
          <a:xfrm>
            <a:off x="5249902" y="4495800"/>
            <a:ext cx="2476500" cy="381000"/>
          </a:xfrm>
          <a:prstGeom prst="rect">
            <a:avLst/>
          </a:prstGeom>
        </p:spPr>
      </p:pic>
    </p:spTree>
    <p:extLst>
      <p:ext uri="{BB962C8B-B14F-4D97-AF65-F5344CB8AC3E}">
        <p14:creationId xmlns:p14="http://schemas.microsoft.com/office/powerpoint/2010/main" val="2843138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3" name="Text Box 13">
            <a:extLst>
              <a:ext uri="{FF2B5EF4-FFF2-40B4-BE49-F238E27FC236}">
                <a16:creationId xmlns:a16="http://schemas.microsoft.com/office/drawing/2014/main" id="{F29AFDD2-1FB1-4891-8DC1-D790A3198ADD}"/>
              </a:ext>
            </a:extLst>
          </p:cNvPr>
          <p:cNvSpPr txBox="1">
            <a:spLocks noChangeArrowheads="1"/>
          </p:cNvSpPr>
          <p:nvPr/>
        </p:nvSpPr>
        <p:spPr bwMode="auto">
          <a:xfrm>
            <a:off x="2009117" y="306388"/>
            <a:ext cx="483375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9pPr>
          </a:lstStyle>
          <a:p>
            <a:pPr algn="ctr">
              <a:spcBef>
                <a:spcPct val="0"/>
              </a:spcBef>
              <a:buClrTx/>
              <a:buSzTx/>
              <a:buFontTx/>
              <a:buNone/>
            </a:pPr>
            <a:r>
              <a:rPr lang="en-US" altLang="en-US" dirty="0">
                <a:solidFill>
                  <a:schemeClr val="accent4">
                    <a:lumMod val="10000"/>
                  </a:schemeClr>
                </a:solidFill>
                <a:latin typeface="Trebuchet MS" panose="020B0603020202020204" pitchFamily="34" charset="0"/>
              </a:rPr>
              <a:t>TIP CONDITIONS – </a:t>
            </a:r>
            <a:r>
              <a:rPr lang="en-US" altLang="en-US" b="1" u="sng" dirty="0">
                <a:solidFill>
                  <a:srgbClr val="C00000"/>
                </a:solidFill>
                <a:latin typeface="Trebuchet MS" panose="020B0603020202020204" pitchFamily="34" charset="0"/>
              </a:rPr>
              <a:t>CASE A</a:t>
            </a:r>
            <a:endParaRPr lang="en-US" altLang="en-US" sz="2800" b="1" u="sng" dirty="0">
              <a:solidFill>
                <a:srgbClr val="C00000"/>
              </a:solidFill>
              <a:latin typeface="Trebuchet MS" panose="020B0603020202020204" pitchFamily="34" charset="0"/>
            </a:endParaRPr>
          </a:p>
        </p:txBody>
      </p:sp>
      <p:sp>
        <p:nvSpPr>
          <p:cNvPr id="5" name="Text Box 12">
            <a:extLst>
              <a:ext uri="{FF2B5EF4-FFF2-40B4-BE49-F238E27FC236}">
                <a16:creationId xmlns:a16="http://schemas.microsoft.com/office/drawing/2014/main" id="{DA4C1A22-53E5-4F99-A0EC-6C9312A9948F}"/>
              </a:ext>
            </a:extLst>
          </p:cNvPr>
          <p:cNvSpPr txBox="1">
            <a:spLocks noChangeArrowheads="1"/>
          </p:cNvSpPr>
          <p:nvPr/>
        </p:nvSpPr>
        <p:spPr bwMode="auto">
          <a:xfrm>
            <a:off x="463590" y="1066800"/>
            <a:ext cx="79248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9pPr>
          </a:lstStyle>
          <a:p>
            <a:pPr marL="342900" indent="-342900">
              <a:spcBef>
                <a:spcPct val="0"/>
              </a:spcBef>
              <a:buClrTx/>
              <a:buSzTx/>
              <a:buFont typeface="Arial" panose="020B0604020202020204" pitchFamily="34" charset="0"/>
              <a:buChar char="•"/>
            </a:pPr>
            <a:endParaRPr lang="en-US" altLang="en-US" sz="2400" dirty="0">
              <a:solidFill>
                <a:schemeClr val="accent4">
                  <a:lumMod val="10000"/>
                </a:schemeClr>
              </a:solidFill>
              <a:latin typeface="Trebuchet MS" panose="020B0603020202020204" pitchFamily="34" charset="0"/>
            </a:endParaRPr>
          </a:p>
          <a:p>
            <a:pPr marL="342900" indent="-342900">
              <a:spcBef>
                <a:spcPct val="0"/>
              </a:spcBef>
              <a:buClrTx/>
              <a:buSzTx/>
              <a:buFont typeface="Arial" panose="020B0604020202020204" pitchFamily="34" charset="0"/>
              <a:buChar char="•"/>
            </a:pPr>
            <a:endParaRPr lang="en-US" altLang="en-US" sz="2400" dirty="0">
              <a:solidFill>
                <a:schemeClr val="accent4">
                  <a:lumMod val="10000"/>
                </a:schemeClr>
              </a:solidFill>
              <a:latin typeface="Trebuchet MS" panose="020B0603020202020204" pitchFamily="34" charset="0"/>
            </a:endParaRPr>
          </a:p>
          <a:p>
            <a:pPr>
              <a:spcBef>
                <a:spcPct val="0"/>
              </a:spcBef>
              <a:buClrTx/>
              <a:buSzTx/>
              <a:buNone/>
            </a:pPr>
            <a:r>
              <a:rPr lang="en-US" altLang="en-US" sz="2400" dirty="0">
                <a:solidFill>
                  <a:schemeClr val="accent4">
                    <a:lumMod val="10000"/>
                  </a:schemeClr>
                </a:solidFill>
                <a:latin typeface="Trebuchet MS" panose="020B0603020202020204" pitchFamily="34" charset="0"/>
              </a:rPr>
              <a:t>Energy balance at tip </a:t>
            </a:r>
            <a:r>
              <a:rPr lang="en-US" altLang="en-US" sz="2400" dirty="0">
                <a:solidFill>
                  <a:schemeClr val="accent4">
                    <a:lumMod val="10000"/>
                  </a:schemeClr>
                </a:solidFill>
                <a:latin typeface="Trebuchet MS" panose="020B0603020202020204" pitchFamily="34" charset="0"/>
                <a:sym typeface="Wingdings" panose="05000000000000000000" pitchFamily="2" charset="2"/>
              </a:rPr>
              <a:t> All energy entering last differential element leaves via convection at the tip.</a:t>
            </a:r>
          </a:p>
          <a:p>
            <a:pPr marL="342900" indent="-342900">
              <a:spcBef>
                <a:spcPct val="0"/>
              </a:spcBef>
              <a:buClrTx/>
              <a:buSzTx/>
              <a:buFont typeface="Arial" panose="020B0604020202020204" pitchFamily="34" charset="0"/>
              <a:buChar char="•"/>
            </a:pPr>
            <a:endParaRPr lang="en-US" altLang="en-US" sz="2400" dirty="0">
              <a:solidFill>
                <a:schemeClr val="accent4">
                  <a:lumMod val="10000"/>
                </a:schemeClr>
              </a:solidFill>
              <a:latin typeface="Trebuchet MS" panose="020B0603020202020204" pitchFamily="34" charset="0"/>
              <a:sym typeface="Wingdings" panose="05000000000000000000" pitchFamily="2" charset="2"/>
            </a:endParaRPr>
          </a:p>
          <a:p>
            <a:pPr marL="342900" indent="-342900">
              <a:spcBef>
                <a:spcPct val="0"/>
              </a:spcBef>
              <a:buClrTx/>
              <a:buSzTx/>
              <a:buFont typeface="Arial" panose="020B0604020202020204" pitchFamily="34" charset="0"/>
              <a:buChar char="•"/>
            </a:pPr>
            <a:endParaRPr lang="en-US" altLang="en-US" sz="2400" dirty="0">
              <a:solidFill>
                <a:schemeClr val="accent4">
                  <a:lumMod val="10000"/>
                </a:schemeClr>
              </a:solidFill>
              <a:latin typeface="Trebuchet MS" panose="020B0603020202020204" pitchFamily="34" charset="0"/>
              <a:sym typeface="Wingdings" panose="05000000000000000000" pitchFamily="2" charset="2"/>
            </a:endParaRPr>
          </a:p>
          <a:p>
            <a:pPr marL="342900" indent="-342900">
              <a:spcBef>
                <a:spcPct val="0"/>
              </a:spcBef>
              <a:buClrTx/>
              <a:buSzTx/>
              <a:buFont typeface="Arial" panose="020B0604020202020204" pitchFamily="34" charset="0"/>
              <a:buChar char="•"/>
            </a:pPr>
            <a:r>
              <a:rPr lang="en-US" altLang="en-US" sz="2400" dirty="0">
                <a:solidFill>
                  <a:schemeClr val="accent4">
                    <a:lumMod val="10000"/>
                  </a:schemeClr>
                </a:solidFill>
                <a:latin typeface="Trebuchet MS" panose="020B0603020202020204" pitchFamily="34" charset="0"/>
                <a:sym typeface="Wingdings" panose="05000000000000000000" pitchFamily="2" charset="2"/>
              </a:rPr>
              <a:t>B.O.C.</a:t>
            </a:r>
          </a:p>
          <a:p>
            <a:pPr marL="342900" indent="-342900">
              <a:spcBef>
                <a:spcPct val="0"/>
              </a:spcBef>
              <a:buClrTx/>
              <a:buSzTx/>
              <a:buFont typeface="Arial" panose="020B0604020202020204" pitchFamily="34" charset="0"/>
              <a:buChar char="•"/>
            </a:pPr>
            <a:endParaRPr lang="en-US" altLang="en-US" sz="2400" dirty="0">
              <a:solidFill>
                <a:schemeClr val="accent4">
                  <a:lumMod val="10000"/>
                </a:schemeClr>
              </a:solidFill>
              <a:latin typeface="Trebuchet MS" panose="020B0603020202020204" pitchFamily="34" charset="0"/>
              <a:sym typeface="Wingdings" panose="05000000000000000000" pitchFamily="2" charset="2"/>
            </a:endParaRPr>
          </a:p>
          <a:p>
            <a:pPr marL="342900" indent="-342900">
              <a:spcBef>
                <a:spcPct val="0"/>
              </a:spcBef>
              <a:buClrTx/>
              <a:buSzTx/>
              <a:buFont typeface="Arial" panose="020B0604020202020204" pitchFamily="34" charset="0"/>
              <a:buChar char="•"/>
            </a:pPr>
            <a:endParaRPr lang="en-US" altLang="en-US" sz="2400" dirty="0">
              <a:solidFill>
                <a:schemeClr val="accent4">
                  <a:lumMod val="10000"/>
                </a:schemeClr>
              </a:solidFill>
              <a:latin typeface="Trebuchet MS" panose="020B0603020202020204" pitchFamily="34" charset="0"/>
              <a:sym typeface="Wingdings" panose="05000000000000000000" pitchFamily="2" charset="2"/>
            </a:endParaRPr>
          </a:p>
          <a:p>
            <a:pPr marL="342900" indent="-342900">
              <a:spcBef>
                <a:spcPct val="0"/>
              </a:spcBef>
              <a:buClrTx/>
              <a:buSzTx/>
              <a:buFont typeface="Arial" panose="020B0604020202020204" pitchFamily="34" charset="0"/>
              <a:buChar char="•"/>
            </a:pPr>
            <a:endParaRPr lang="en-US" altLang="en-US" sz="2400" dirty="0">
              <a:solidFill>
                <a:schemeClr val="accent4">
                  <a:lumMod val="10000"/>
                </a:schemeClr>
              </a:solidFill>
              <a:latin typeface="Trebuchet MS" panose="020B0603020202020204" pitchFamily="34" charset="0"/>
              <a:sym typeface="Wingdings" panose="05000000000000000000" pitchFamily="2" charset="2"/>
            </a:endParaRPr>
          </a:p>
          <a:p>
            <a:pPr>
              <a:spcBef>
                <a:spcPct val="0"/>
              </a:spcBef>
              <a:buClrTx/>
              <a:buSzTx/>
              <a:buNone/>
            </a:pPr>
            <a:r>
              <a:rPr lang="en-US" altLang="en-US" sz="2400" dirty="0">
                <a:solidFill>
                  <a:schemeClr val="accent4">
                    <a:lumMod val="10000"/>
                  </a:schemeClr>
                </a:solidFill>
                <a:latin typeface="Trebuchet MS" panose="020B0603020202020204" pitchFamily="34" charset="0"/>
                <a:sym typeface="Wingdings" panose="05000000000000000000" pitchFamily="2" charset="2"/>
              </a:rPr>
              <a:t>	and</a:t>
            </a:r>
          </a:p>
          <a:p>
            <a:pPr>
              <a:spcBef>
                <a:spcPct val="0"/>
              </a:spcBef>
              <a:buClrTx/>
              <a:buSzTx/>
              <a:buNone/>
            </a:pPr>
            <a:endParaRPr lang="en-US" altLang="en-US" sz="2400" dirty="0">
              <a:solidFill>
                <a:schemeClr val="accent4">
                  <a:lumMod val="10000"/>
                </a:schemeClr>
              </a:solidFill>
              <a:latin typeface="Trebuchet MS" panose="020B0603020202020204" pitchFamily="34" charset="0"/>
            </a:endParaRPr>
          </a:p>
        </p:txBody>
      </p:sp>
      <p:pic>
        <p:nvPicPr>
          <p:cNvPr id="12" name="Picture 11">
            <a:extLst>
              <a:ext uri="{FF2B5EF4-FFF2-40B4-BE49-F238E27FC236}">
                <a16:creationId xmlns:a16="http://schemas.microsoft.com/office/drawing/2014/main" id="{CE80CE7E-0F96-48E2-9738-781A379300E6}"/>
              </a:ext>
            </a:extLst>
          </p:cNvPr>
          <p:cNvPicPr>
            <a:picLocks noChangeAspect="1"/>
          </p:cNvPicPr>
          <p:nvPr/>
        </p:nvPicPr>
        <p:blipFill>
          <a:blip r:embed="rId6"/>
          <a:stretch>
            <a:fillRect/>
          </a:stretch>
        </p:blipFill>
        <p:spPr>
          <a:xfrm>
            <a:off x="914400" y="891163"/>
            <a:ext cx="1628775" cy="704850"/>
          </a:xfrm>
          <a:prstGeom prst="rect">
            <a:avLst/>
          </a:prstGeom>
        </p:spPr>
      </p:pic>
      <p:pic>
        <p:nvPicPr>
          <p:cNvPr id="14" name="Picture 13">
            <a:extLst>
              <a:ext uri="{FF2B5EF4-FFF2-40B4-BE49-F238E27FC236}">
                <a16:creationId xmlns:a16="http://schemas.microsoft.com/office/drawing/2014/main" id="{5AA42886-A2E2-46F6-A3B5-7F407C7AFD13}"/>
              </a:ext>
            </a:extLst>
          </p:cNvPr>
          <p:cNvPicPr>
            <a:picLocks noChangeAspect="1"/>
          </p:cNvPicPr>
          <p:nvPr/>
        </p:nvPicPr>
        <p:blipFill>
          <a:blip r:embed="rId7"/>
          <a:stretch>
            <a:fillRect/>
          </a:stretch>
        </p:blipFill>
        <p:spPr>
          <a:xfrm>
            <a:off x="3022695" y="1053088"/>
            <a:ext cx="2476500" cy="381000"/>
          </a:xfrm>
          <a:prstGeom prst="rect">
            <a:avLst/>
          </a:prstGeom>
        </p:spPr>
      </p:pic>
      <p:pic>
        <p:nvPicPr>
          <p:cNvPr id="6" name="Picture 5">
            <a:extLst>
              <a:ext uri="{FF2B5EF4-FFF2-40B4-BE49-F238E27FC236}">
                <a16:creationId xmlns:a16="http://schemas.microsoft.com/office/drawing/2014/main" id="{2DBD5953-61AD-4D4E-BB4F-2EDE519A7D33}"/>
              </a:ext>
            </a:extLst>
          </p:cNvPr>
          <p:cNvPicPr>
            <a:picLocks noChangeAspect="1"/>
          </p:cNvPicPr>
          <p:nvPr/>
        </p:nvPicPr>
        <p:blipFill>
          <a:blip r:embed="rId8"/>
          <a:stretch>
            <a:fillRect/>
          </a:stretch>
        </p:blipFill>
        <p:spPr>
          <a:xfrm>
            <a:off x="4982107" y="3733800"/>
            <a:ext cx="4159584" cy="3129850"/>
          </a:xfrm>
          <a:prstGeom prst="rect">
            <a:avLst/>
          </a:prstGeom>
        </p:spPr>
      </p:pic>
      <p:pic>
        <p:nvPicPr>
          <p:cNvPr id="9" name="Picture 8">
            <a:extLst>
              <a:ext uri="{FF2B5EF4-FFF2-40B4-BE49-F238E27FC236}">
                <a16:creationId xmlns:a16="http://schemas.microsoft.com/office/drawing/2014/main" id="{93F1DDDA-16AA-4F3F-AC31-7E04B1EFD96A}"/>
              </a:ext>
            </a:extLst>
          </p:cNvPr>
          <p:cNvPicPr>
            <a:picLocks noChangeAspect="1"/>
          </p:cNvPicPr>
          <p:nvPr/>
        </p:nvPicPr>
        <p:blipFill>
          <a:blip r:embed="rId9"/>
          <a:stretch>
            <a:fillRect/>
          </a:stretch>
        </p:blipFill>
        <p:spPr>
          <a:xfrm>
            <a:off x="2743200" y="2617746"/>
            <a:ext cx="2066925" cy="847725"/>
          </a:xfrm>
          <a:prstGeom prst="rect">
            <a:avLst/>
          </a:prstGeom>
        </p:spPr>
      </p:pic>
      <p:pic>
        <p:nvPicPr>
          <p:cNvPr id="13" name="Picture 12">
            <a:extLst>
              <a:ext uri="{FF2B5EF4-FFF2-40B4-BE49-F238E27FC236}">
                <a16:creationId xmlns:a16="http://schemas.microsoft.com/office/drawing/2014/main" id="{4AFE2234-F6BB-4D34-95EA-2D1576EF30C1}"/>
              </a:ext>
            </a:extLst>
          </p:cNvPr>
          <p:cNvPicPr>
            <a:picLocks noChangeAspect="1"/>
          </p:cNvPicPr>
          <p:nvPr/>
        </p:nvPicPr>
        <p:blipFill>
          <a:blip r:embed="rId10"/>
          <a:stretch>
            <a:fillRect/>
          </a:stretch>
        </p:blipFill>
        <p:spPr>
          <a:xfrm>
            <a:off x="494244" y="3920093"/>
            <a:ext cx="4505325" cy="657225"/>
          </a:xfrm>
          <a:prstGeom prst="rect">
            <a:avLst/>
          </a:prstGeom>
        </p:spPr>
      </p:pic>
      <p:pic>
        <p:nvPicPr>
          <p:cNvPr id="16" name="Picture 15">
            <a:extLst>
              <a:ext uri="{FF2B5EF4-FFF2-40B4-BE49-F238E27FC236}">
                <a16:creationId xmlns:a16="http://schemas.microsoft.com/office/drawing/2014/main" id="{2A15448D-4095-40FE-969C-CF12FA965FA3}"/>
              </a:ext>
            </a:extLst>
          </p:cNvPr>
          <p:cNvPicPr>
            <a:picLocks noChangeAspect="1"/>
          </p:cNvPicPr>
          <p:nvPr/>
        </p:nvPicPr>
        <p:blipFill>
          <a:blip r:embed="rId11"/>
          <a:stretch>
            <a:fillRect/>
          </a:stretch>
        </p:blipFill>
        <p:spPr>
          <a:xfrm>
            <a:off x="479711" y="5189476"/>
            <a:ext cx="4486275" cy="762000"/>
          </a:xfrm>
          <a:prstGeom prst="rect">
            <a:avLst/>
          </a:prstGeom>
        </p:spPr>
      </p:pic>
    </p:spTree>
    <p:extLst>
      <p:ext uri="{BB962C8B-B14F-4D97-AF65-F5344CB8AC3E}">
        <p14:creationId xmlns:p14="http://schemas.microsoft.com/office/powerpoint/2010/main" val="1548889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3" name="Text Box 13">
            <a:extLst>
              <a:ext uri="{FF2B5EF4-FFF2-40B4-BE49-F238E27FC236}">
                <a16:creationId xmlns:a16="http://schemas.microsoft.com/office/drawing/2014/main" id="{F29AFDD2-1FB1-4891-8DC1-D790A3198ADD}"/>
              </a:ext>
            </a:extLst>
          </p:cNvPr>
          <p:cNvSpPr txBox="1">
            <a:spLocks noChangeArrowheads="1"/>
          </p:cNvSpPr>
          <p:nvPr/>
        </p:nvSpPr>
        <p:spPr bwMode="auto">
          <a:xfrm>
            <a:off x="2005815" y="306388"/>
            <a:ext cx="48403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9pPr>
          </a:lstStyle>
          <a:p>
            <a:pPr algn="ctr">
              <a:spcBef>
                <a:spcPct val="0"/>
              </a:spcBef>
              <a:buClrTx/>
              <a:buSzTx/>
              <a:buFontTx/>
              <a:buNone/>
            </a:pPr>
            <a:r>
              <a:rPr lang="en-US" altLang="en-US" dirty="0">
                <a:solidFill>
                  <a:schemeClr val="accent4">
                    <a:lumMod val="10000"/>
                  </a:schemeClr>
                </a:solidFill>
                <a:latin typeface="Trebuchet MS" panose="020B0603020202020204" pitchFamily="34" charset="0"/>
              </a:rPr>
              <a:t>TIP CONDITIONS – </a:t>
            </a:r>
            <a:r>
              <a:rPr lang="en-US" altLang="en-US" b="1" u="sng" dirty="0">
                <a:solidFill>
                  <a:srgbClr val="C00000"/>
                </a:solidFill>
                <a:latin typeface="Trebuchet MS" panose="020B0603020202020204" pitchFamily="34" charset="0"/>
              </a:rPr>
              <a:t>CASE B</a:t>
            </a:r>
            <a:endParaRPr lang="en-US" altLang="en-US" sz="2800" b="1" u="sng" dirty="0">
              <a:solidFill>
                <a:srgbClr val="C00000"/>
              </a:solidFill>
              <a:latin typeface="Trebuchet MS" panose="020B0603020202020204" pitchFamily="34" charset="0"/>
            </a:endParaRPr>
          </a:p>
        </p:txBody>
      </p:sp>
      <p:sp>
        <p:nvSpPr>
          <p:cNvPr id="5" name="Text Box 12">
            <a:extLst>
              <a:ext uri="{FF2B5EF4-FFF2-40B4-BE49-F238E27FC236}">
                <a16:creationId xmlns:a16="http://schemas.microsoft.com/office/drawing/2014/main" id="{DA4C1A22-53E5-4F99-A0EC-6C9312A9948F}"/>
              </a:ext>
            </a:extLst>
          </p:cNvPr>
          <p:cNvSpPr txBox="1">
            <a:spLocks noChangeArrowheads="1"/>
          </p:cNvSpPr>
          <p:nvPr/>
        </p:nvSpPr>
        <p:spPr bwMode="auto">
          <a:xfrm>
            <a:off x="463590" y="1066800"/>
            <a:ext cx="79248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9pPr>
          </a:lstStyle>
          <a:p>
            <a:pPr marL="342900" indent="-342900">
              <a:spcBef>
                <a:spcPct val="0"/>
              </a:spcBef>
              <a:buClrTx/>
              <a:buSzTx/>
              <a:buFont typeface="Arial" panose="020B0604020202020204" pitchFamily="34" charset="0"/>
              <a:buChar char="•"/>
            </a:pPr>
            <a:endParaRPr lang="en-US" altLang="en-US" sz="2400" dirty="0">
              <a:solidFill>
                <a:schemeClr val="accent4">
                  <a:lumMod val="10000"/>
                </a:schemeClr>
              </a:solidFill>
              <a:latin typeface="Trebuchet MS" panose="020B0603020202020204" pitchFamily="34" charset="0"/>
            </a:endParaRPr>
          </a:p>
          <a:p>
            <a:pPr marL="342900" indent="-342900">
              <a:spcBef>
                <a:spcPct val="0"/>
              </a:spcBef>
              <a:buClrTx/>
              <a:buSzTx/>
              <a:buFont typeface="Arial" panose="020B0604020202020204" pitchFamily="34" charset="0"/>
              <a:buChar char="•"/>
            </a:pPr>
            <a:endParaRPr lang="en-US" altLang="en-US" sz="2400" dirty="0">
              <a:solidFill>
                <a:schemeClr val="accent4">
                  <a:lumMod val="10000"/>
                </a:schemeClr>
              </a:solidFill>
              <a:latin typeface="Trebuchet MS" panose="020B0603020202020204" pitchFamily="34" charset="0"/>
            </a:endParaRPr>
          </a:p>
          <a:p>
            <a:pPr marL="342900" indent="-342900">
              <a:spcBef>
                <a:spcPct val="0"/>
              </a:spcBef>
              <a:buClrTx/>
              <a:buSzTx/>
              <a:buFont typeface="Arial" panose="020B0604020202020204" pitchFamily="34" charset="0"/>
              <a:buChar char="•"/>
            </a:pPr>
            <a:r>
              <a:rPr lang="en-US" altLang="en-US" sz="2400" dirty="0">
                <a:solidFill>
                  <a:schemeClr val="accent4">
                    <a:lumMod val="10000"/>
                  </a:schemeClr>
                </a:solidFill>
                <a:latin typeface="Trebuchet MS" panose="020B0603020202020204" pitchFamily="34" charset="0"/>
              </a:rPr>
              <a:t>Energy balance at tip </a:t>
            </a:r>
            <a:r>
              <a:rPr lang="en-US" altLang="en-US" sz="2400" dirty="0">
                <a:solidFill>
                  <a:schemeClr val="accent4">
                    <a:lumMod val="10000"/>
                  </a:schemeClr>
                </a:solidFill>
                <a:latin typeface="Trebuchet MS" panose="020B0603020202020204" pitchFamily="34" charset="0"/>
                <a:sym typeface="Wingdings" panose="05000000000000000000" pitchFamily="2" charset="2"/>
              </a:rPr>
              <a:t> No energy leaves the tip</a:t>
            </a:r>
            <a:br>
              <a:rPr lang="en-US" altLang="en-US" sz="2400" dirty="0">
                <a:solidFill>
                  <a:schemeClr val="accent4">
                    <a:lumMod val="10000"/>
                  </a:schemeClr>
                </a:solidFill>
                <a:latin typeface="Trebuchet MS" panose="020B0603020202020204" pitchFamily="34" charset="0"/>
                <a:sym typeface="Wingdings" panose="05000000000000000000" pitchFamily="2" charset="2"/>
              </a:rPr>
            </a:br>
            <a:r>
              <a:rPr lang="en-US" altLang="en-US" sz="2400" dirty="0" err="1">
                <a:solidFill>
                  <a:schemeClr val="accent4">
                    <a:lumMod val="10000"/>
                  </a:schemeClr>
                </a:solidFill>
                <a:latin typeface="Trebuchet MS" panose="020B0603020202020204" pitchFamily="34" charset="0"/>
                <a:sym typeface="Wingdings" panose="05000000000000000000" pitchFamily="2" charset="2"/>
              </a:rPr>
              <a:t>Tip</a:t>
            </a:r>
            <a:r>
              <a:rPr lang="en-US" altLang="en-US" sz="2400" dirty="0">
                <a:solidFill>
                  <a:schemeClr val="accent4">
                    <a:lumMod val="10000"/>
                  </a:schemeClr>
                </a:solidFill>
                <a:latin typeface="Trebuchet MS" panose="020B0603020202020204" pitchFamily="34" charset="0"/>
                <a:sym typeface="Wingdings" panose="05000000000000000000" pitchFamily="2" charset="2"/>
              </a:rPr>
              <a:t> treated as </a:t>
            </a:r>
            <a:r>
              <a:rPr lang="en-US" altLang="en-US" sz="2400" dirty="0" err="1">
                <a:solidFill>
                  <a:schemeClr val="accent4">
                    <a:lumMod val="10000"/>
                  </a:schemeClr>
                </a:solidFill>
                <a:latin typeface="Trebuchet MS" panose="020B0603020202020204" pitchFamily="34" charset="0"/>
                <a:sym typeface="Wingdings" panose="05000000000000000000" pitchFamily="2" charset="2"/>
              </a:rPr>
              <a:t>adaibatic</a:t>
            </a:r>
            <a:endParaRPr lang="en-US" altLang="en-US" sz="2400" dirty="0">
              <a:solidFill>
                <a:schemeClr val="accent4">
                  <a:lumMod val="10000"/>
                </a:schemeClr>
              </a:solidFill>
              <a:latin typeface="Trebuchet MS" panose="020B0603020202020204" pitchFamily="34" charset="0"/>
              <a:sym typeface="Wingdings" panose="05000000000000000000" pitchFamily="2" charset="2"/>
            </a:endParaRPr>
          </a:p>
          <a:p>
            <a:pPr marL="342900" indent="-342900">
              <a:spcBef>
                <a:spcPct val="0"/>
              </a:spcBef>
              <a:buClrTx/>
              <a:buSzTx/>
              <a:buFont typeface="Arial" panose="020B0604020202020204" pitchFamily="34" charset="0"/>
              <a:buChar char="•"/>
            </a:pPr>
            <a:endParaRPr lang="en-US" altLang="en-US" sz="2400" dirty="0">
              <a:solidFill>
                <a:schemeClr val="accent4">
                  <a:lumMod val="10000"/>
                </a:schemeClr>
              </a:solidFill>
              <a:latin typeface="Trebuchet MS" panose="020B0603020202020204" pitchFamily="34" charset="0"/>
              <a:sym typeface="Wingdings" panose="05000000000000000000" pitchFamily="2" charset="2"/>
            </a:endParaRPr>
          </a:p>
          <a:p>
            <a:pPr marL="342900" indent="-342900">
              <a:spcBef>
                <a:spcPct val="0"/>
              </a:spcBef>
              <a:buClrTx/>
              <a:buSzTx/>
              <a:buFont typeface="Arial" panose="020B0604020202020204" pitchFamily="34" charset="0"/>
              <a:buChar char="•"/>
            </a:pPr>
            <a:endParaRPr lang="en-US" altLang="en-US" sz="2400" dirty="0">
              <a:solidFill>
                <a:schemeClr val="accent4">
                  <a:lumMod val="10000"/>
                </a:schemeClr>
              </a:solidFill>
              <a:latin typeface="Trebuchet MS" panose="020B0603020202020204" pitchFamily="34" charset="0"/>
              <a:sym typeface="Wingdings" panose="05000000000000000000" pitchFamily="2" charset="2"/>
            </a:endParaRPr>
          </a:p>
          <a:p>
            <a:pPr marL="342900" indent="-342900">
              <a:spcBef>
                <a:spcPct val="0"/>
              </a:spcBef>
              <a:buClrTx/>
              <a:buSzTx/>
              <a:buFont typeface="Arial" panose="020B0604020202020204" pitchFamily="34" charset="0"/>
              <a:buChar char="•"/>
            </a:pPr>
            <a:r>
              <a:rPr lang="en-US" altLang="en-US" sz="2400" dirty="0">
                <a:solidFill>
                  <a:schemeClr val="accent4">
                    <a:lumMod val="10000"/>
                  </a:schemeClr>
                </a:solidFill>
                <a:latin typeface="Trebuchet MS" panose="020B0603020202020204" pitchFamily="34" charset="0"/>
                <a:sym typeface="Wingdings" panose="05000000000000000000" pitchFamily="2" charset="2"/>
              </a:rPr>
              <a:t>B.O.C.</a:t>
            </a:r>
          </a:p>
          <a:p>
            <a:pPr marL="342900" indent="-342900">
              <a:spcBef>
                <a:spcPct val="0"/>
              </a:spcBef>
              <a:buClrTx/>
              <a:buSzTx/>
              <a:buFont typeface="Arial" panose="020B0604020202020204" pitchFamily="34" charset="0"/>
              <a:buChar char="•"/>
            </a:pPr>
            <a:endParaRPr lang="en-US" altLang="en-US" sz="2400" dirty="0">
              <a:solidFill>
                <a:schemeClr val="accent4">
                  <a:lumMod val="10000"/>
                </a:schemeClr>
              </a:solidFill>
              <a:latin typeface="Trebuchet MS" panose="020B0603020202020204" pitchFamily="34" charset="0"/>
              <a:sym typeface="Wingdings" panose="05000000000000000000" pitchFamily="2" charset="2"/>
            </a:endParaRPr>
          </a:p>
          <a:p>
            <a:pPr marL="342900" indent="-342900">
              <a:spcBef>
                <a:spcPct val="0"/>
              </a:spcBef>
              <a:buClrTx/>
              <a:buSzTx/>
              <a:buFont typeface="Arial" panose="020B0604020202020204" pitchFamily="34" charset="0"/>
              <a:buChar char="•"/>
            </a:pPr>
            <a:endParaRPr lang="en-US" altLang="en-US" sz="2400" dirty="0">
              <a:solidFill>
                <a:schemeClr val="accent4">
                  <a:lumMod val="10000"/>
                </a:schemeClr>
              </a:solidFill>
              <a:latin typeface="Trebuchet MS" panose="020B0603020202020204" pitchFamily="34" charset="0"/>
              <a:sym typeface="Wingdings" panose="05000000000000000000" pitchFamily="2" charset="2"/>
            </a:endParaRPr>
          </a:p>
          <a:p>
            <a:pPr marL="342900" indent="-342900">
              <a:spcBef>
                <a:spcPct val="0"/>
              </a:spcBef>
              <a:buClrTx/>
              <a:buSzTx/>
              <a:buFont typeface="Arial" panose="020B0604020202020204" pitchFamily="34" charset="0"/>
              <a:buChar char="•"/>
            </a:pPr>
            <a:endParaRPr lang="en-US" altLang="en-US" sz="2400" dirty="0">
              <a:solidFill>
                <a:schemeClr val="accent4">
                  <a:lumMod val="10000"/>
                </a:schemeClr>
              </a:solidFill>
              <a:latin typeface="Trebuchet MS" panose="020B0603020202020204" pitchFamily="34" charset="0"/>
              <a:sym typeface="Wingdings" panose="05000000000000000000" pitchFamily="2" charset="2"/>
            </a:endParaRPr>
          </a:p>
          <a:p>
            <a:pPr>
              <a:spcBef>
                <a:spcPct val="0"/>
              </a:spcBef>
              <a:buClrTx/>
              <a:buSzTx/>
              <a:buNone/>
            </a:pPr>
            <a:r>
              <a:rPr lang="en-US" altLang="en-US" sz="2400" dirty="0">
                <a:solidFill>
                  <a:schemeClr val="accent4">
                    <a:lumMod val="10000"/>
                  </a:schemeClr>
                </a:solidFill>
                <a:latin typeface="Trebuchet MS" panose="020B0603020202020204" pitchFamily="34" charset="0"/>
                <a:sym typeface="Wingdings" panose="05000000000000000000" pitchFamily="2" charset="2"/>
              </a:rPr>
              <a:t>	and</a:t>
            </a:r>
          </a:p>
          <a:p>
            <a:pPr>
              <a:spcBef>
                <a:spcPct val="0"/>
              </a:spcBef>
              <a:buClrTx/>
              <a:buSzTx/>
              <a:buNone/>
            </a:pPr>
            <a:endParaRPr lang="en-US" altLang="en-US" sz="2400" dirty="0">
              <a:solidFill>
                <a:schemeClr val="accent4">
                  <a:lumMod val="10000"/>
                </a:schemeClr>
              </a:solidFill>
              <a:latin typeface="Trebuchet MS" panose="020B0603020202020204" pitchFamily="34" charset="0"/>
            </a:endParaRPr>
          </a:p>
        </p:txBody>
      </p:sp>
      <p:pic>
        <p:nvPicPr>
          <p:cNvPr id="12" name="Picture 11">
            <a:extLst>
              <a:ext uri="{FF2B5EF4-FFF2-40B4-BE49-F238E27FC236}">
                <a16:creationId xmlns:a16="http://schemas.microsoft.com/office/drawing/2014/main" id="{CE80CE7E-0F96-48E2-9738-781A379300E6}"/>
              </a:ext>
            </a:extLst>
          </p:cNvPr>
          <p:cNvPicPr>
            <a:picLocks noChangeAspect="1"/>
          </p:cNvPicPr>
          <p:nvPr/>
        </p:nvPicPr>
        <p:blipFill>
          <a:blip r:embed="rId6"/>
          <a:stretch>
            <a:fillRect/>
          </a:stretch>
        </p:blipFill>
        <p:spPr>
          <a:xfrm>
            <a:off x="914400" y="891163"/>
            <a:ext cx="1628775" cy="704850"/>
          </a:xfrm>
          <a:prstGeom prst="rect">
            <a:avLst/>
          </a:prstGeom>
        </p:spPr>
      </p:pic>
      <p:pic>
        <p:nvPicPr>
          <p:cNvPr id="14" name="Picture 13">
            <a:extLst>
              <a:ext uri="{FF2B5EF4-FFF2-40B4-BE49-F238E27FC236}">
                <a16:creationId xmlns:a16="http://schemas.microsoft.com/office/drawing/2014/main" id="{5AA42886-A2E2-46F6-A3B5-7F407C7AFD13}"/>
              </a:ext>
            </a:extLst>
          </p:cNvPr>
          <p:cNvPicPr>
            <a:picLocks noChangeAspect="1"/>
          </p:cNvPicPr>
          <p:nvPr/>
        </p:nvPicPr>
        <p:blipFill>
          <a:blip r:embed="rId7"/>
          <a:stretch>
            <a:fillRect/>
          </a:stretch>
        </p:blipFill>
        <p:spPr>
          <a:xfrm>
            <a:off x="3022695" y="1053088"/>
            <a:ext cx="2476500" cy="381000"/>
          </a:xfrm>
          <a:prstGeom prst="rect">
            <a:avLst/>
          </a:prstGeom>
        </p:spPr>
      </p:pic>
      <p:pic>
        <p:nvPicPr>
          <p:cNvPr id="6" name="Picture 5">
            <a:extLst>
              <a:ext uri="{FF2B5EF4-FFF2-40B4-BE49-F238E27FC236}">
                <a16:creationId xmlns:a16="http://schemas.microsoft.com/office/drawing/2014/main" id="{2DBD5953-61AD-4D4E-BB4F-2EDE519A7D33}"/>
              </a:ext>
            </a:extLst>
          </p:cNvPr>
          <p:cNvPicPr>
            <a:picLocks noChangeAspect="1"/>
          </p:cNvPicPr>
          <p:nvPr/>
        </p:nvPicPr>
        <p:blipFill>
          <a:blip r:embed="rId8"/>
          <a:stretch>
            <a:fillRect/>
          </a:stretch>
        </p:blipFill>
        <p:spPr>
          <a:xfrm>
            <a:off x="4982107" y="3758168"/>
            <a:ext cx="4159584" cy="3129850"/>
          </a:xfrm>
          <a:prstGeom prst="rect">
            <a:avLst/>
          </a:prstGeom>
        </p:spPr>
      </p:pic>
      <p:pic>
        <p:nvPicPr>
          <p:cNvPr id="3" name="Picture 2">
            <a:extLst>
              <a:ext uri="{FF2B5EF4-FFF2-40B4-BE49-F238E27FC236}">
                <a16:creationId xmlns:a16="http://schemas.microsoft.com/office/drawing/2014/main" id="{9A9965D1-7A3A-4C64-ABB9-88A4659D48F0}"/>
              </a:ext>
            </a:extLst>
          </p:cNvPr>
          <p:cNvPicPr>
            <a:picLocks noChangeAspect="1"/>
          </p:cNvPicPr>
          <p:nvPr/>
        </p:nvPicPr>
        <p:blipFill>
          <a:blip r:embed="rId9"/>
          <a:stretch>
            <a:fillRect/>
          </a:stretch>
        </p:blipFill>
        <p:spPr>
          <a:xfrm>
            <a:off x="4724400" y="2364960"/>
            <a:ext cx="1266825" cy="781050"/>
          </a:xfrm>
          <a:prstGeom prst="rect">
            <a:avLst/>
          </a:prstGeom>
        </p:spPr>
      </p:pic>
      <p:pic>
        <p:nvPicPr>
          <p:cNvPr id="7" name="Picture 6">
            <a:extLst>
              <a:ext uri="{FF2B5EF4-FFF2-40B4-BE49-F238E27FC236}">
                <a16:creationId xmlns:a16="http://schemas.microsoft.com/office/drawing/2014/main" id="{BCADD10A-0943-49CD-9A9C-7351D4EF1B1A}"/>
              </a:ext>
            </a:extLst>
          </p:cNvPr>
          <p:cNvPicPr>
            <a:picLocks noChangeAspect="1"/>
          </p:cNvPicPr>
          <p:nvPr/>
        </p:nvPicPr>
        <p:blipFill>
          <a:blip r:embed="rId10"/>
          <a:stretch>
            <a:fillRect/>
          </a:stretch>
        </p:blipFill>
        <p:spPr>
          <a:xfrm>
            <a:off x="755610" y="3766226"/>
            <a:ext cx="2257425" cy="676275"/>
          </a:xfrm>
          <a:prstGeom prst="rect">
            <a:avLst/>
          </a:prstGeom>
        </p:spPr>
      </p:pic>
      <p:pic>
        <p:nvPicPr>
          <p:cNvPr id="10" name="Picture 9">
            <a:extLst>
              <a:ext uri="{FF2B5EF4-FFF2-40B4-BE49-F238E27FC236}">
                <a16:creationId xmlns:a16="http://schemas.microsoft.com/office/drawing/2014/main" id="{5B6D50C4-F480-40E6-8D5C-6061C0CB215D}"/>
              </a:ext>
            </a:extLst>
          </p:cNvPr>
          <p:cNvPicPr>
            <a:picLocks noChangeAspect="1"/>
          </p:cNvPicPr>
          <p:nvPr/>
        </p:nvPicPr>
        <p:blipFill>
          <a:blip r:embed="rId11"/>
          <a:stretch>
            <a:fillRect/>
          </a:stretch>
        </p:blipFill>
        <p:spPr>
          <a:xfrm>
            <a:off x="755610" y="5242877"/>
            <a:ext cx="2628900" cy="523875"/>
          </a:xfrm>
          <a:prstGeom prst="rect">
            <a:avLst/>
          </a:prstGeom>
        </p:spPr>
      </p:pic>
    </p:spTree>
    <p:extLst>
      <p:ext uri="{BB962C8B-B14F-4D97-AF65-F5344CB8AC3E}">
        <p14:creationId xmlns:p14="http://schemas.microsoft.com/office/powerpoint/2010/main" val="2340617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3" name="Text Box 13">
            <a:extLst>
              <a:ext uri="{FF2B5EF4-FFF2-40B4-BE49-F238E27FC236}">
                <a16:creationId xmlns:a16="http://schemas.microsoft.com/office/drawing/2014/main" id="{F29AFDD2-1FB1-4891-8DC1-D790A3198ADD}"/>
              </a:ext>
            </a:extLst>
          </p:cNvPr>
          <p:cNvSpPr txBox="1">
            <a:spLocks noChangeArrowheads="1"/>
          </p:cNvSpPr>
          <p:nvPr/>
        </p:nvSpPr>
        <p:spPr bwMode="auto">
          <a:xfrm>
            <a:off x="2001807" y="306388"/>
            <a:ext cx="484837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9pPr>
          </a:lstStyle>
          <a:p>
            <a:pPr algn="ctr">
              <a:spcBef>
                <a:spcPct val="0"/>
              </a:spcBef>
              <a:buClrTx/>
              <a:buSzTx/>
              <a:buFontTx/>
              <a:buNone/>
            </a:pPr>
            <a:r>
              <a:rPr lang="en-US" altLang="en-US" dirty="0">
                <a:solidFill>
                  <a:schemeClr val="accent4">
                    <a:lumMod val="10000"/>
                  </a:schemeClr>
                </a:solidFill>
                <a:latin typeface="Trebuchet MS" panose="020B0603020202020204" pitchFamily="34" charset="0"/>
              </a:rPr>
              <a:t>TIP CONDITIONS – </a:t>
            </a:r>
            <a:r>
              <a:rPr lang="en-US" altLang="en-US" b="1" u="sng" dirty="0">
                <a:solidFill>
                  <a:srgbClr val="C00000"/>
                </a:solidFill>
                <a:latin typeface="Trebuchet MS" panose="020B0603020202020204" pitchFamily="34" charset="0"/>
              </a:rPr>
              <a:t>CASE C</a:t>
            </a:r>
            <a:endParaRPr lang="en-US" altLang="en-US" sz="2800" b="1" u="sng" dirty="0">
              <a:solidFill>
                <a:srgbClr val="C00000"/>
              </a:solidFill>
              <a:latin typeface="Trebuchet MS" panose="020B0603020202020204" pitchFamily="34" charset="0"/>
            </a:endParaRPr>
          </a:p>
        </p:txBody>
      </p:sp>
      <p:sp>
        <p:nvSpPr>
          <p:cNvPr id="5" name="Text Box 12">
            <a:extLst>
              <a:ext uri="{FF2B5EF4-FFF2-40B4-BE49-F238E27FC236}">
                <a16:creationId xmlns:a16="http://schemas.microsoft.com/office/drawing/2014/main" id="{DA4C1A22-53E5-4F99-A0EC-6C9312A9948F}"/>
              </a:ext>
            </a:extLst>
          </p:cNvPr>
          <p:cNvSpPr txBox="1">
            <a:spLocks noChangeArrowheads="1"/>
          </p:cNvSpPr>
          <p:nvPr/>
        </p:nvSpPr>
        <p:spPr bwMode="auto">
          <a:xfrm>
            <a:off x="463590" y="1066800"/>
            <a:ext cx="79248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9pPr>
          </a:lstStyle>
          <a:p>
            <a:pPr marL="342900" indent="-342900">
              <a:spcBef>
                <a:spcPct val="0"/>
              </a:spcBef>
              <a:buClrTx/>
              <a:buSzTx/>
              <a:buFont typeface="Arial" panose="020B0604020202020204" pitchFamily="34" charset="0"/>
              <a:buChar char="•"/>
            </a:pPr>
            <a:endParaRPr lang="en-US" altLang="en-US" sz="2400" dirty="0">
              <a:solidFill>
                <a:schemeClr val="accent4">
                  <a:lumMod val="10000"/>
                </a:schemeClr>
              </a:solidFill>
              <a:latin typeface="Trebuchet MS" panose="020B0603020202020204" pitchFamily="34" charset="0"/>
            </a:endParaRPr>
          </a:p>
          <a:p>
            <a:pPr marL="342900" indent="-342900">
              <a:spcBef>
                <a:spcPct val="0"/>
              </a:spcBef>
              <a:buClrTx/>
              <a:buSzTx/>
              <a:buFont typeface="Arial" panose="020B0604020202020204" pitchFamily="34" charset="0"/>
              <a:buChar char="•"/>
            </a:pPr>
            <a:endParaRPr lang="en-US" altLang="en-US" sz="2400" dirty="0">
              <a:solidFill>
                <a:schemeClr val="accent4">
                  <a:lumMod val="10000"/>
                </a:schemeClr>
              </a:solidFill>
              <a:latin typeface="Trebuchet MS" panose="020B0603020202020204" pitchFamily="34" charset="0"/>
            </a:endParaRPr>
          </a:p>
          <a:p>
            <a:pPr marL="342900" indent="-342900">
              <a:spcBef>
                <a:spcPct val="0"/>
              </a:spcBef>
              <a:buClrTx/>
              <a:buSzTx/>
              <a:buFont typeface="Arial" panose="020B0604020202020204" pitchFamily="34" charset="0"/>
              <a:buChar char="•"/>
            </a:pPr>
            <a:r>
              <a:rPr lang="en-US" altLang="en-US" sz="2400" dirty="0">
                <a:solidFill>
                  <a:schemeClr val="accent4">
                    <a:lumMod val="10000"/>
                  </a:schemeClr>
                </a:solidFill>
                <a:latin typeface="Trebuchet MS" panose="020B0603020202020204" pitchFamily="34" charset="0"/>
              </a:rPr>
              <a:t>Energy balance at tip </a:t>
            </a:r>
            <a:r>
              <a:rPr lang="en-US" altLang="en-US" sz="2400" dirty="0">
                <a:solidFill>
                  <a:schemeClr val="accent4">
                    <a:lumMod val="10000"/>
                  </a:schemeClr>
                </a:solidFill>
                <a:latin typeface="Trebuchet MS" panose="020B0603020202020204" pitchFamily="34" charset="0"/>
                <a:sym typeface="Wingdings" panose="05000000000000000000" pitchFamily="2" charset="2"/>
              </a:rPr>
              <a:t> Prescribed surface temperature at tip</a:t>
            </a:r>
            <a:br>
              <a:rPr lang="en-US" altLang="en-US" sz="2400" dirty="0">
                <a:solidFill>
                  <a:schemeClr val="accent4">
                    <a:lumMod val="10000"/>
                  </a:schemeClr>
                </a:solidFill>
                <a:latin typeface="Trebuchet MS" panose="020B0603020202020204" pitchFamily="34" charset="0"/>
                <a:sym typeface="Wingdings" panose="05000000000000000000" pitchFamily="2" charset="2"/>
              </a:rPr>
            </a:br>
            <a:endParaRPr lang="en-US" altLang="en-US" sz="2400" dirty="0">
              <a:solidFill>
                <a:schemeClr val="accent4">
                  <a:lumMod val="10000"/>
                </a:schemeClr>
              </a:solidFill>
              <a:latin typeface="Trebuchet MS" panose="020B0603020202020204" pitchFamily="34" charset="0"/>
              <a:sym typeface="Wingdings" panose="05000000000000000000" pitchFamily="2" charset="2"/>
            </a:endParaRPr>
          </a:p>
          <a:p>
            <a:pPr marL="342900" indent="-342900">
              <a:spcBef>
                <a:spcPct val="0"/>
              </a:spcBef>
              <a:buClrTx/>
              <a:buSzTx/>
              <a:buFont typeface="Arial" panose="020B0604020202020204" pitchFamily="34" charset="0"/>
              <a:buChar char="•"/>
            </a:pPr>
            <a:endParaRPr lang="en-US" altLang="en-US" sz="2400" dirty="0">
              <a:solidFill>
                <a:schemeClr val="accent4">
                  <a:lumMod val="10000"/>
                </a:schemeClr>
              </a:solidFill>
              <a:latin typeface="Trebuchet MS" panose="020B0603020202020204" pitchFamily="34" charset="0"/>
              <a:sym typeface="Wingdings" panose="05000000000000000000" pitchFamily="2" charset="2"/>
            </a:endParaRPr>
          </a:p>
          <a:p>
            <a:pPr marL="342900" indent="-342900">
              <a:spcBef>
                <a:spcPct val="0"/>
              </a:spcBef>
              <a:buClrTx/>
              <a:buSzTx/>
              <a:buFont typeface="Arial" panose="020B0604020202020204" pitchFamily="34" charset="0"/>
              <a:buChar char="•"/>
            </a:pPr>
            <a:r>
              <a:rPr lang="en-US" altLang="en-US" sz="2400" dirty="0">
                <a:solidFill>
                  <a:schemeClr val="accent4">
                    <a:lumMod val="10000"/>
                  </a:schemeClr>
                </a:solidFill>
                <a:latin typeface="Trebuchet MS" panose="020B0603020202020204" pitchFamily="34" charset="0"/>
                <a:sym typeface="Wingdings" panose="05000000000000000000" pitchFamily="2" charset="2"/>
              </a:rPr>
              <a:t>B.O.C.</a:t>
            </a:r>
          </a:p>
          <a:p>
            <a:pPr marL="342900" indent="-342900">
              <a:spcBef>
                <a:spcPct val="0"/>
              </a:spcBef>
              <a:buClrTx/>
              <a:buSzTx/>
              <a:buFont typeface="Arial" panose="020B0604020202020204" pitchFamily="34" charset="0"/>
              <a:buChar char="•"/>
            </a:pPr>
            <a:endParaRPr lang="en-US" altLang="en-US" sz="2400" dirty="0">
              <a:solidFill>
                <a:schemeClr val="accent4">
                  <a:lumMod val="10000"/>
                </a:schemeClr>
              </a:solidFill>
              <a:latin typeface="Trebuchet MS" panose="020B0603020202020204" pitchFamily="34" charset="0"/>
              <a:sym typeface="Wingdings" panose="05000000000000000000" pitchFamily="2" charset="2"/>
            </a:endParaRPr>
          </a:p>
          <a:p>
            <a:pPr marL="342900" indent="-342900">
              <a:spcBef>
                <a:spcPct val="0"/>
              </a:spcBef>
              <a:buClrTx/>
              <a:buSzTx/>
              <a:buFont typeface="Arial" panose="020B0604020202020204" pitchFamily="34" charset="0"/>
              <a:buChar char="•"/>
            </a:pPr>
            <a:endParaRPr lang="en-US" altLang="en-US" sz="2400" dirty="0">
              <a:solidFill>
                <a:schemeClr val="accent4">
                  <a:lumMod val="10000"/>
                </a:schemeClr>
              </a:solidFill>
              <a:latin typeface="Trebuchet MS" panose="020B0603020202020204" pitchFamily="34" charset="0"/>
              <a:sym typeface="Wingdings" panose="05000000000000000000" pitchFamily="2" charset="2"/>
            </a:endParaRPr>
          </a:p>
          <a:p>
            <a:pPr marL="342900" indent="-342900">
              <a:spcBef>
                <a:spcPct val="0"/>
              </a:spcBef>
              <a:buClrTx/>
              <a:buSzTx/>
              <a:buFont typeface="Arial" panose="020B0604020202020204" pitchFamily="34" charset="0"/>
              <a:buChar char="•"/>
            </a:pPr>
            <a:endParaRPr lang="en-US" altLang="en-US" sz="2400" dirty="0">
              <a:solidFill>
                <a:schemeClr val="accent4">
                  <a:lumMod val="10000"/>
                </a:schemeClr>
              </a:solidFill>
              <a:latin typeface="Trebuchet MS" panose="020B0603020202020204" pitchFamily="34" charset="0"/>
              <a:sym typeface="Wingdings" panose="05000000000000000000" pitchFamily="2" charset="2"/>
            </a:endParaRPr>
          </a:p>
          <a:p>
            <a:pPr>
              <a:spcBef>
                <a:spcPct val="0"/>
              </a:spcBef>
              <a:buClrTx/>
              <a:buSzTx/>
              <a:buNone/>
            </a:pPr>
            <a:r>
              <a:rPr lang="en-US" altLang="en-US" sz="2400" dirty="0">
                <a:solidFill>
                  <a:schemeClr val="accent4">
                    <a:lumMod val="10000"/>
                  </a:schemeClr>
                </a:solidFill>
                <a:latin typeface="Trebuchet MS" panose="020B0603020202020204" pitchFamily="34" charset="0"/>
                <a:sym typeface="Wingdings" panose="05000000000000000000" pitchFamily="2" charset="2"/>
              </a:rPr>
              <a:t>	and</a:t>
            </a:r>
          </a:p>
          <a:p>
            <a:pPr>
              <a:spcBef>
                <a:spcPct val="0"/>
              </a:spcBef>
              <a:buClrTx/>
              <a:buSzTx/>
              <a:buNone/>
            </a:pPr>
            <a:endParaRPr lang="en-US" altLang="en-US" sz="2400" dirty="0">
              <a:solidFill>
                <a:schemeClr val="accent4">
                  <a:lumMod val="10000"/>
                </a:schemeClr>
              </a:solidFill>
              <a:latin typeface="Trebuchet MS" panose="020B0603020202020204" pitchFamily="34" charset="0"/>
            </a:endParaRPr>
          </a:p>
        </p:txBody>
      </p:sp>
      <p:pic>
        <p:nvPicPr>
          <p:cNvPr id="12" name="Picture 11">
            <a:extLst>
              <a:ext uri="{FF2B5EF4-FFF2-40B4-BE49-F238E27FC236}">
                <a16:creationId xmlns:a16="http://schemas.microsoft.com/office/drawing/2014/main" id="{CE80CE7E-0F96-48E2-9738-781A379300E6}"/>
              </a:ext>
            </a:extLst>
          </p:cNvPr>
          <p:cNvPicPr>
            <a:picLocks noChangeAspect="1"/>
          </p:cNvPicPr>
          <p:nvPr/>
        </p:nvPicPr>
        <p:blipFill>
          <a:blip r:embed="rId6"/>
          <a:stretch>
            <a:fillRect/>
          </a:stretch>
        </p:blipFill>
        <p:spPr>
          <a:xfrm>
            <a:off x="914400" y="891163"/>
            <a:ext cx="1628775" cy="704850"/>
          </a:xfrm>
          <a:prstGeom prst="rect">
            <a:avLst/>
          </a:prstGeom>
        </p:spPr>
      </p:pic>
      <p:pic>
        <p:nvPicPr>
          <p:cNvPr id="14" name="Picture 13">
            <a:extLst>
              <a:ext uri="{FF2B5EF4-FFF2-40B4-BE49-F238E27FC236}">
                <a16:creationId xmlns:a16="http://schemas.microsoft.com/office/drawing/2014/main" id="{5AA42886-A2E2-46F6-A3B5-7F407C7AFD13}"/>
              </a:ext>
            </a:extLst>
          </p:cNvPr>
          <p:cNvPicPr>
            <a:picLocks noChangeAspect="1"/>
          </p:cNvPicPr>
          <p:nvPr/>
        </p:nvPicPr>
        <p:blipFill>
          <a:blip r:embed="rId7"/>
          <a:stretch>
            <a:fillRect/>
          </a:stretch>
        </p:blipFill>
        <p:spPr>
          <a:xfrm>
            <a:off x="3022695" y="1053088"/>
            <a:ext cx="2476500" cy="381000"/>
          </a:xfrm>
          <a:prstGeom prst="rect">
            <a:avLst/>
          </a:prstGeom>
        </p:spPr>
      </p:pic>
      <p:pic>
        <p:nvPicPr>
          <p:cNvPr id="6" name="Picture 5">
            <a:extLst>
              <a:ext uri="{FF2B5EF4-FFF2-40B4-BE49-F238E27FC236}">
                <a16:creationId xmlns:a16="http://schemas.microsoft.com/office/drawing/2014/main" id="{2DBD5953-61AD-4D4E-BB4F-2EDE519A7D33}"/>
              </a:ext>
            </a:extLst>
          </p:cNvPr>
          <p:cNvPicPr>
            <a:picLocks noChangeAspect="1"/>
          </p:cNvPicPr>
          <p:nvPr/>
        </p:nvPicPr>
        <p:blipFill>
          <a:blip r:embed="rId8"/>
          <a:stretch>
            <a:fillRect/>
          </a:stretch>
        </p:blipFill>
        <p:spPr>
          <a:xfrm>
            <a:off x="4982107" y="3758168"/>
            <a:ext cx="4159584" cy="3129850"/>
          </a:xfrm>
          <a:prstGeom prst="rect">
            <a:avLst/>
          </a:prstGeom>
        </p:spPr>
      </p:pic>
      <p:pic>
        <p:nvPicPr>
          <p:cNvPr id="4" name="Picture 3">
            <a:extLst>
              <a:ext uri="{FF2B5EF4-FFF2-40B4-BE49-F238E27FC236}">
                <a16:creationId xmlns:a16="http://schemas.microsoft.com/office/drawing/2014/main" id="{CEAF24BC-DDF0-4778-8635-274E2AA4F467}"/>
              </a:ext>
            </a:extLst>
          </p:cNvPr>
          <p:cNvPicPr>
            <a:picLocks noChangeAspect="1"/>
          </p:cNvPicPr>
          <p:nvPr/>
        </p:nvPicPr>
        <p:blipFill>
          <a:blip r:embed="rId9"/>
          <a:stretch>
            <a:fillRect/>
          </a:stretch>
        </p:blipFill>
        <p:spPr>
          <a:xfrm>
            <a:off x="4260945" y="2424678"/>
            <a:ext cx="1104900" cy="342900"/>
          </a:xfrm>
          <a:prstGeom prst="rect">
            <a:avLst/>
          </a:prstGeom>
        </p:spPr>
      </p:pic>
      <p:pic>
        <p:nvPicPr>
          <p:cNvPr id="9" name="Picture 8">
            <a:extLst>
              <a:ext uri="{FF2B5EF4-FFF2-40B4-BE49-F238E27FC236}">
                <a16:creationId xmlns:a16="http://schemas.microsoft.com/office/drawing/2014/main" id="{F534CC49-9CAD-4472-AA83-EC4FE6D4721D}"/>
              </a:ext>
            </a:extLst>
          </p:cNvPr>
          <p:cNvPicPr>
            <a:picLocks noChangeAspect="1"/>
          </p:cNvPicPr>
          <p:nvPr/>
        </p:nvPicPr>
        <p:blipFill>
          <a:blip r:embed="rId10"/>
          <a:stretch>
            <a:fillRect/>
          </a:stretch>
        </p:blipFill>
        <p:spPr>
          <a:xfrm>
            <a:off x="560674" y="3813380"/>
            <a:ext cx="4324350" cy="781050"/>
          </a:xfrm>
          <a:prstGeom prst="rect">
            <a:avLst/>
          </a:prstGeom>
        </p:spPr>
      </p:pic>
      <p:pic>
        <p:nvPicPr>
          <p:cNvPr id="13" name="Picture 12">
            <a:extLst>
              <a:ext uri="{FF2B5EF4-FFF2-40B4-BE49-F238E27FC236}">
                <a16:creationId xmlns:a16="http://schemas.microsoft.com/office/drawing/2014/main" id="{C79CF5B0-A012-43B4-BA30-1FD6F3EC4871}"/>
              </a:ext>
            </a:extLst>
          </p:cNvPr>
          <p:cNvPicPr>
            <a:picLocks noChangeAspect="1"/>
          </p:cNvPicPr>
          <p:nvPr/>
        </p:nvPicPr>
        <p:blipFill>
          <a:blip r:embed="rId11"/>
          <a:stretch>
            <a:fillRect/>
          </a:stretch>
        </p:blipFill>
        <p:spPr>
          <a:xfrm>
            <a:off x="468208" y="5305425"/>
            <a:ext cx="3495675" cy="638175"/>
          </a:xfrm>
          <a:prstGeom prst="rect">
            <a:avLst/>
          </a:prstGeom>
        </p:spPr>
      </p:pic>
    </p:spTree>
    <p:extLst>
      <p:ext uri="{BB962C8B-B14F-4D97-AF65-F5344CB8AC3E}">
        <p14:creationId xmlns:p14="http://schemas.microsoft.com/office/powerpoint/2010/main" val="33689020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3" name="Text Box 13">
            <a:extLst>
              <a:ext uri="{FF2B5EF4-FFF2-40B4-BE49-F238E27FC236}">
                <a16:creationId xmlns:a16="http://schemas.microsoft.com/office/drawing/2014/main" id="{F29AFDD2-1FB1-4891-8DC1-D790A3198ADD}"/>
              </a:ext>
            </a:extLst>
          </p:cNvPr>
          <p:cNvSpPr txBox="1">
            <a:spLocks noChangeArrowheads="1"/>
          </p:cNvSpPr>
          <p:nvPr/>
        </p:nvSpPr>
        <p:spPr bwMode="auto">
          <a:xfrm>
            <a:off x="1995395" y="306388"/>
            <a:ext cx="486120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9pPr>
          </a:lstStyle>
          <a:p>
            <a:pPr algn="ctr">
              <a:spcBef>
                <a:spcPct val="0"/>
              </a:spcBef>
              <a:buClrTx/>
              <a:buSzTx/>
              <a:buFontTx/>
              <a:buNone/>
            </a:pPr>
            <a:r>
              <a:rPr lang="en-US" altLang="en-US" dirty="0">
                <a:solidFill>
                  <a:schemeClr val="accent4">
                    <a:lumMod val="10000"/>
                  </a:schemeClr>
                </a:solidFill>
                <a:latin typeface="Trebuchet MS" panose="020B0603020202020204" pitchFamily="34" charset="0"/>
              </a:rPr>
              <a:t>TIP CONDITIONS – </a:t>
            </a:r>
            <a:r>
              <a:rPr lang="en-US" altLang="en-US" b="1" u="sng" dirty="0">
                <a:solidFill>
                  <a:srgbClr val="C00000"/>
                </a:solidFill>
                <a:latin typeface="Trebuchet MS" panose="020B0603020202020204" pitchFamily="34" charset="0"/>
              </a:rPr>
              <a:t>CASE D</a:t>
            </a:r>
            <a:endParaRPr lang="en-US" altLang="en-US" sz="2800" b="1" u="sng" dirty="0">
              <a:solidFill>
                <a:srgbClr val="C00000"/>
              </a:solidFill>
              <a:latin typeface="Trebuchet MS" panose="020B0603020202020204" pitchFamily="34" charset="0"/>
            </a:endParaRPr>
          </a:p>
        </p:txBody>
      </p:sp>
      <p:sp>
        <p:nvSpPr>
          <p:cNvPr id="5" name="Text Box 12">
            <a:extLst>
              <a:ext uri="{FF2B5EF4-FFF2-40B4-BE49-F238E27FC236}">
                <a16:creationId xmlns:a16="http://schemas.microsoft.com/office/drawing/2014/main" id="{DA4C1A22-53E5-4F99-A0EC-6C9312A9948F}"/>
              </a:ext>
            </a:extLst>
          </p:cNvPr>
          <p:cNvSpPr txBox="1">
            <a:spLocks noChangeArrowheads="1"/>
          </p:cNvSpPr>
          <p:nvPr/>
        </p:nvSpPr>
        <p:spPr bwMode="auto">
          <a:xfrm>
            <a:off x="463590" y="1066800"/>
            <a:ext cx="79248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9pPr>
          </a:lstStyle>
          <a:p>
            <a:pPr marL="342900" indent="-342900">
              <a:spcBef>
                <a:spcPct val="0"/>
              </a:spcBef>
              <a:buClrTx/>
              <a:buSzTx/>
              <a:buFont typeface="Arial" panose="020B0604020202020204" pitchFamily="34" charset="0"/>
              <a:buChar char="•"/>
            </a:pPr>
            <a:endParaRPr lang="en-US" altLang="en-US" sz="2400" dirty="0">
              <a:solidFill>
                <a:schemeClr val="accent4">
                  <a:lumMod val="10000"/>
                </a:schemeClr>
              </a:solidFill>
              <a:latin typeface="Trebuchet MS" panose="020B0603020202020204" pitchFamily="34" charset="0"/>
            </a:endParaRPr>
          </a:p>
          <a:p>
            <a:pPr marL="342900" indent="-342900">
              <a:spcBef>
                <a:spcPct val="0"/>
              </a:spcBef>
              <a:buClrTx/>
              <a:buSzTx/>
              <a:buFont typeface="Arial" panose="020B0604020202020204" pitchFamily="34" charset="0"/>
              <a:buChar char="•"/>
            </a:pPr>
            <a:endParaRPr lang="en-US" altLang="en-US" sz="2400" dirty="0">
              <a:solidFill>
                <a:schemeClr val="accent4">
                  <a:lumMod val="10000"/>
                </a:schemeClr>
              </a:solidFill>
              <a:latin typeface="Trebuchet MS" panose="020B0603020202020204" pitchFamily="34" charset="0"/>
            </a:endParaRPr>
          </a:p>
          <a:p>
            <a:pPr marL="342900" indent="-342900">
              <a:spcBef>
                <a:spcPct val="0"/>
              </a:spcBef>
              <a:buClrTx/>
              <a:buSzTx/>
              <a:buFont typeface="Arial" panose="020B0604020202020204" pitchFamily="34" charset="0"/>
              <a:buChar char="•"/>
            </a:pPr>
            <a:r>
              <a:rPr lang="en-US" altLang="en-US" sz="2400" dirty="0">
                <a:solidFill>
                  <a:schemeClr val="accent4">
                    <a:lumMod val="10000"/>
                  </a:schemeClr>
                </a:solidFill>
                <a:latin typeface="Trebuchet MS" panose="020B0603020202020204" pitchFamily="34" charset="0"/>
              </a:rPr>
              <a:t>Energy balance at tip </a:t>
            </a:r>
            <a:r>
              <a:rPr lang="en-US" altLang="en-US" sz="2400" dirty="0">
                <a:solidFill>
                  <a:schemeClr val="accent4">
                    <a:lumMod val="10000"/>
                  </a:schemeClr>
                </a:solidFill>
                <a:latin typeface="Trebuchet MS" panose="020B0603020202020204" pitchFamily="34" charset="0"/>
                <a:sym typeface="Wingdings" panose="05000000000000000000" pitchFamily="2" charset="2"/>
              </a:rPr>
              <a:t> </a:t>
            </a:r>
            <a:r>
              <a:rPr lang="en-US" altLang="en-US" sz="2400" dirty="0">
                <a:solidFill>
                  <a:schemeClr val="accent4">
                    <a:lumMod val="10000"/>
                  </a:schemeClr>
                </a:solidFill>
                <a:latin typeface="Trebuchet MS" panose="020B0603020202020204" pitchFamily="34" charset="0"/>
              </a:rPr>
              <a:t>The VERY LONG fin </a:t>
            </a:r>
            <a:br>
              <a:rPr lang="en-US" altLang="en-US" sz="2400" dirty="0">
                <a:solidFill>
                  <a:schemeClr val="accent4">
                    <a:lumMod val="10000"/>
                  </a:schemeClr>
                </a:solidFill>
                <a:latin typeface="Trebuchet MS" panose="020B0603020202020204" pitchFamily="34" charset="0"/>
                <a:sym typeface="Wingdings" panose="05000000000000000000" pitchFamily="2" charset="2"/>
              </a:rPr>
            </a:br>
            <a:endParaRPr lang="en-US" altLang="en-US" sz="2400" dirty="0">
              <a:solidFill>
                <a:schemeClr val="accent4">
                  <a:lumMod val="10000"/>
                </a:schemeClr>
              </a:solidFill>
              <a:latin typeface="Trebuchet MS" panose="020B0603020202020204" pitchFamily="34" charset="0"/>
              <a:sym typeface="Wingdings" panose="05000000000000000000" pitchFamily="2" charset="2"/>
            </a:endParaRPr>
          </a:p>
          <a:p>
            <a:pPr marL="342900" indent="-342900">
              <a:spcBef>
                <a:spcPct val="0"/>
              </a:spcBef>
              <a:buClrTx/>
              <a:buSzTx/>
              <a:buFont typeface="Arial" panose="020B0604020202020204" pitchFamily="34" charset="0"/>
              <a:buChar char="•"/>
            </a:pPr>
            <a:endParaRPr lang="en-US" altLang="en-US" sz="2400" dirty="0">
              <a:solidFill>
                <a:schemeClr val="accent4">
                  <a:lumMod val="10000"/>
                </a:schemeClr>
              </a:solidFill>
              <a:latin typeface="Trebuchet MS" panose="020B0603020202020204" pitchFamily="34" charset="0"/>
              <a:sym typeface="Wingdings" panose="05000000000000000000" pitchFamily="2" charset="2"/>
            </a:endParaRPr>
          </a:p>
          <a:p>
            <a:pPr marL="342900" indent="-342900">
              <a:spcBef>
                <a:spcPct val="0"/>
              </a:spcBef>
              <a:buClrTx/>
              <a:buSzTx/>
              <a:buFont typeface="Arial" panose="020B0604020202020204" pitchFamily="34" charset="0"/>
              <a:buChar char="•"/>
            </a:pPr>
            <a:r>
              <a:rPr lang="en-US" altLang="en-US" sz="2400" dirty="0">
                <a:solidFill>
                  <a:schemeClr val="accent4">
                    <a:lumMod val="10000"/>
                  </a:schemeClr>
                </a:solidFill>
                <a:latin typeface="Trebuchet MS" panose="020B0603020202020204" pitchFamily="34" charset="0"/>
                <a:sym typeface="Wingdings" panose="05000000000000000000" pitchFamily="2" charset="2"/>
              </a:rPr>
              <a:t>B.O.C.</a:t>
            </a:r>
          </a:p>
          <a:p>
            <a:pPr marL="342900" indent="-342900">
              <a:spcBef>
                <a:spcPct val="0"/>
              </a:spcBef>
              <a:buClrTx/>
              <a:buSzTx/>
              <a:buFont typeface="Arial" panose="020B0604020202020204" pitchFamily="34" charset="0"/>
              <a:buChar char="•"/>
            </a:pPr>
            <a:endParaRPr lang="en-US" altLang="en-US" sz="2400" dirty="0">
              <a:solidFill>
                <a:schemeClr val="accent4">
                  <a:lumMod val="10000"/>
                </a:schemeClr>
              </a:solidFill>
              <a:latin typeface="Trebuchet MS" panose="020B0603020202020204" pitchFamily="34" charset="0"/>
              <a:sym typeface="Wingdings" panose="05000000000000000000" pitchFamily="2" charset="2"/>
            </a:endParaRPr>
          </a:p>
          <a:p>
            <a:pPr marL="342900" indent="-342900">
              <a:spcBef>
                <a:spcPct val="0"/>
              </a:spcBef>
              <a:buClrTx/>
              <a:buSzTx/>
              <a:buFont typeface="Arial" panose="020B0604020202020204" pitchFamily="34" charset="0"/>
              <a:buChar char="•"/>
            </a:pPr>
            <a:endParaRPr lang="en-US" altLang="en-US" sz="2400" dirty="0">
              <a:solidFill>
                <a:schemeClr val="accent4">
                  <a:lumMod val="10000"/>
                </a:schemeClr>
              </a:solidFill>
              <a:latin typeface="Trebuchet MS" panose="020B0603020202020204" pitchFamily="34" charset="0"/>
              <a:sym typeface="Wingdings" panose="05000000000000000000" pitchFamily="2" charset="2"/>
            </a:endParaRPr>
          </a:p>
          <a:p>
            <a:pPr marL="342900" indent="-342900">
              <a:spcBef>
                <a:spcPct val="0"/>
              </a:spcBef>
              <a:buClrTx/>
              <a:buSzTx/>
              <a:buFont typeface="Arial" panose="020B0604020202020204" pitchFamily="34" charset="0"/>
              <a:buChar char="•"/>
            </a:pPr>
            <a:endParaRPr lang="en-US" altLang="en-US" sz="2400" dirty="0">
              <a:solidFill>
                <a:schemeClr val="accent4">
                  <a:lumMod val="10000"/>
                </a:schemeClr>
              </a:solidFill>
              <a:latin typeface="Trebuchet MS" panose="020B0603020202020204" pitchFamily="34" charset="0"/>
              <a:sym typeface="Wingdings" panose="05000000000000000000" pitchFamily="2" charset="2"/>
            </a:endParaRPr>
          </a:p>
          <a:p>
            <a:pPr>
              <a:spcBef>
                <a:spcPct val="0"/>
              </a:spcBef>
              <a:buClrTx/>
              <a:buSzTx/>
              <a:buNone/>
            </a:pPr>
            <a:r>
              <a:rPr lang="en-US" altLang="en-US" sz="2400" dirty="0">
                <a:solidFill>
                  <a:schemeClr val="accent4">
                    <a:lumMod val="10000"/>
                  </a:schemeClr>
                </a:solidFill>
                <a:latin typeface="Trebuchet MS" panose="020B0603020202020204" pitchFamily="34" charset="0"/>
                <a:sym typeface="Wingdings" panose="05000000000000000000" pitchFamily="2" charset="2"/>
              </a:rPr>
              <a:t>	and</a:t>
            </a:r>
          </a:p>
          <a:p>
            <a:pPr>
              <a:spcBef>
                <a:spcPct val="0"/>
              </a:spcBef>
              <a:buClrTx/>
              <a:buSzTx/>
              <a:buNone/>
            </a:pPr>
            <a:endParaRPr lang="en-US" altLang="en-US" sz="2400" dirty="0">
              <a:solidFill>
                <a:schemeClr val="accent4">
                  <a:lumMod val="10000"/>
                </a:schemeClr>
              </a:solidFill>
              <a:latin typeface="Trebuchet MS" panose="020B0603020202020204" pitchFamily="34" charset="0"/>
            </a:endParaRPr>
          </a:p>
        </p:txBody>
      </p:sp>
      <p:pic>
        <p:nvPicPr>
          <p:cNvPr id="12" name="Picture 11">
            <a:extLst>
              <a:ext uri="{FF2B5EF4-FFF2-40B4-BE49-F238E27FC236}">
                <a16:creationId xmlns:a16="http://schemas.microsoft.com/office/drawing/2014/main" id="{CE80CE7E-0F96-48E2-9738-781A379300E6}"/>
              </a:ext>
            </a:extLst>
          </p:cNvPr>
          <p:cNvPicPr>
            <a:picLocks noChangeAspect="1"/>
          </p:cNvPicPr>
          <p:nvPr/>
        </p:nvPicPr>
        <p:blipFill>
          <a:blip r:embed="rId6"/>
          <a:stretch>
            <a:fillRect/>
          </a:stretch>
        </p:blipFill>
        <p:spPr>
          <a:xfrm>
            <a:off x="914400" y="891163"/>
            <a:ext cx="1628775" cy="704850"/>
          </a:xfrm>
          <a:prstGeom prst="rect">
            <a:avLst/>
          </a:prstGeom>
        </p:spPr>
      </p:pic>
      <p:pic>
        <p:nvPicPr>
          <p:cNvPr id="14" name="Picture 13">
            <a:extLst>
              <a:ext uri="{FF2B5EF4-FFF2-40B4-BE49-F238E27FC236}">
                <a16:creationId xmlns:a16="http://schemas.microsoft.com/office/drawing/2014/main" id="{5AA42886-A2E2-46F6-A3B5-7F407C7AFD13}"/>
              </a:ext>
            </a:extLst>
          </p:cNvPr>
          <p:cNvPicPr>
            <a:picLocks noChangeAspect="1"/>
          </p:cNvPicPr>
          <p:nvPr/>
        </p:nvPicPr>
        <p:blipFill>
          <a:blip r:embed="rId7"/>
          <a:stretch>
            <a:fillRect/>
          </a:stretch>
        </p:blipFill>
        <p:spPr>
          <a:xfrm>
            <a:off x="3022695" y="1053088"/>
            <a:ext cx="2476500" cy="381000"/>
          </a:xfrm>
          <a:prstGeom prst="rect">
            <a:avLst/>
          </a:prstGeom>
        </p:spPr>
      </p:pic>
      <p:pic>
        <p:nvPicPr>
          <p:cNvPr id="6" name="Picture 5">
            <a:extLst>
              <a:ext uri="{FF2B5EF4-FFF2-40B4-BE49-F238E27FC236}">
                <a16:creationId xmlns:a16="http://schemas.microsoft.com/office/drawing/2014/main" id="{2DBD5953-61AD-4D4E-BB4F-2EDE519A7D33}"/>
              </a:ext>
            </a:extLst>
          </p:cNvPr>
          <p:cNvPicPr>
            <a:picLocks noChangeAspect="1"/>
          </p:cNvPicPr>
          <p:nvPr/>
        </p:nvPicPr>
        <p:blipFill>
          <a:blip r:embed="rId8"/>
          <a:stretch>
            <a:fillRect/>
          </a:stretch>
        </p:blipFill>
        <p:spPr>
          <a:xfrm>
            <a:off x="4982107" y="3758168"/>
            <a:ext cx="4159584" cy="3129850"/>
          </a:xfrm>
          <a:prstGeom prst="rect">
            <a:avLst/>
          </a:prstGeom>
        </p:spPr>
      </p:pic>
      <p:pic>
        <p:nvPicPr>
          <p:cNvPr id="3" name="Picture 2">
            <a:extLst>
              <a:ext uri="{FF2B5EF4-FFF2-40B4-BE49-F238E27FC236}">
                <a16:creationId xmlns:a16="http://schemas.microsoft.com/office/drawing/2014/main" id="{E3C50798-88FD-4003-8FFC-3458803296F8}"/>
              </a:ext>
            </a:extLst>
          </p:cNvPr>
          <p:cNvPicPr>
            <a:picLocks noChangeAspect="1"/>
          </p:cNvPicPr>
          <p:nvPr/>
        </p:nvPicPr>
        <p:blipFill>
          <a:blip r:embed="rId9"/>
          <a:stretch>
            <a:fillRect/>
          </a:stretch>
        </p:blipFill>
        <p:spPr>
          <a:xfrm>
            <a:off x="4260945" y="2362147"/>
            <a:ext cx="1619250" cy="361950"/>
          </a:xfrm>
          <a:prstGeom prst="rect">
            <a:avLst/>
          </a:prstGeom>
        </p:spPr>
      </p:pic>
      <p:pic>
        <p:nvPicPr>
          <p:cNvPr id="8" name="Picture 7">
            <a:extLst>
              <a:ext uri="{FF2B5EF4-FFF2-40B4-BE49-F238E27FC236}">
                <a16:creationId xmlns:a16="http://schemas.microsoft.com/office/drawing/2014/main" id="{E45165ED-A6B3-40DE-BCAB-1C3FFB7D227B}"/>
              </a:ext>
            </a:extLst>
          </p:cNvPr>
          <p:cNvPicPr>
            <a:picLocks noChangeAspect="1"/>
          </p:cNvPicPr>
          <p:nvPr/>
        </p:nvPicPr>
        <p:blipFill>
          <a:blip r:embed="rId10"/>
          <a:stretch>
            <a:fillRect/>
          </a:stretch>
        </p:blipFill>
        <p:spPr>
          <a:xfrm>
            <a:off x="685800" y="3505200"/>
            <a:ext cx="1266825" cy="742950"/>
          </a:xfrm>
          <a:prstGeom prst="rect">
            <a:avLst/>
          </a:prstGeom>
        </p:spPr>
      </p:pic>
      <p:pic>
        <p:nvPicPr>
          <p:cNvPr id="11" name="Picture 10">
            <a:extLst>
              <a:ext uri="{FF2B5EF4-FFF2-40B4-BE49-F238E27FC236}">
                <a16:creationId xmlns:a16="http://schemas.microsoft.com/office/drawing/2014/main" id="{BDFD0353-90FE-4A8B-BF11-1DC2D69CECB2}"/>
              </a:ext>
            </a:extLst>
          </p:cNvPr>
          <p:cNvPicPr>
            <a:picLocks noChangeAspect="1"/>
          </p:cNvPicPr>
          <p:nvPr/>
        </p:nvPicPr>
        <p:blipFill>
          <a:blip r:embed="rId11"/>
          <a:stretch>
            <a:fillRect/>
          </a:stretch>
        </p:blipFill>
        <p:spPr>
          <a:xfrm>
            <a:off x="683491" y="5094238"/>
            <a:ext cx="1762125" cy="409575"/>
          </a:xfrm>
          <a:prstGeom prst="rect">
            <a:avLst/>
          </a:prstGeom>
        </p:spPr>
      </p:pic>
    </p:spTree>
    <p:extLst>
      <p:ext uri="{BB962C8B-B14F-4D97-AF65-F5344CB8AC3E}">
        <p14:creationId xmlns:p14="http://schemas.microsoft.com/office/powerpoint/2010/main" val="879379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3" name="Text Box 13">
            <a:extLst>
              <a:ext uri="{FF2B5EF4-FFF2-40B4-BE49-F238E27FC236}">
                <a16:creationId xmlns:a16="http://schemas.microsoft.com/office/drawing/2014/main" id="{F29AFDD2-1FB1-4891-8DC1-D790A3198ADD}"/>
              </a:ext>
            </a:extLst>
          </p:cNvPr>
          <p:cNvSpPr txBox="1">
            <a:spLocks noChangeArrowheads="1"/>
          </p:cNvSpPr>
          <p:nvPr/>
        </p:nvSpPr>
        <p:spPr bwMode="auto">
          <a:xfrm>
            <a:off x="3109259" y="306388"/>
            <a:ext cx="263347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9pPr>
          </a:lstStyle>
          <a:p>
            <a:pPr algn="ctr">
              <a:spcBef>
                <a:spcPct val="0"/>
              </a:spcBef>
              <a:buClrTx/>
              <a:buSzTx/>
              <a:buFontTx/>
              <a:buNone/>
            </a:pPr>
            <a:r>
              <a:rPr lang="en-US" altLang="en-US" dirty="0">
                <a:solidFill>
                  <a:schemeClr val="accent4">
                    <a:lumMod val="10000"/>
                  </a:schemeClr>
                </a:solidFill>
                <a:latin typeface="Trebuchet MS" panose="020B0603020202020204" pitchFamily="34" charset="0"/>
              </a:rPr>
              <a:t>FIN SUMMARY</a:t>
            </a:r>
            <a:endParaRPr lang="en-US" altLang="en-US" sz="2800" dirty="0">
              <a:solidFill>
                <a:schemeClr val="accent4">
                  <a:lumMod val="10000"/>
                </a:schemeClr>
              </a:solidFill>
              <a:latin typeface="Trebuchet MS" panose="020B0603020202020204" pitchFamily="34" charset="0"/>
            </a:endParaRPr>
          </a:p>
        </p:txBody>
      </p:sp>
      <p:sp>
        <p:nvSpPr>
          <p:cNvPr id="5" name="Text Box 12">
            <a:extLst>
              <a:ext uri="{FF2B5EF4-FFF2-40B4-BE49-F238E27FC236}">
                <a16:creationId xmlns:a16="http://schemas.microsoft.com/office/drawing/2014/main" id="{DA4C1A22-53E5-4F99-A0EC-6C9312A9948F}"/>
              </a:ext>
            </a:extLst>
          </p:cNvPr>
          <p:cNvSpPr txBox="1">
            <a:spLocks noChangeArrowheads="1"/>
          </p:cNvSpPr>
          <p:nvPr/>
        </p:nvSpPr>
        <p:spPr bwMode="auto">
          <a:xfrm>
            <a:off x="463590" y="1066800"/>
            <a:ext cx="7924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9pPr>
          </a:lstStyle>
          <a:p>
            <a:pPr marL="342900" indent="-342900">
              <a:spcBef>
                <a:spcPct val="0"/>
              </a:spcBef>
              <a:buClrTx/>
              <a:buSzTx/>
              <a:buFont typeface="Arial" panose="020B0604020202020204" pitchFamily="34" charset="0"/>
              <a:buChar char="•"/>
            </a:pPr>
            <a:endParaRPr lang="en-US" altLang="en-US" sz="2400" dirty="0">
              <a:solidFill>
                <a:schemeClr val="accent4">
                  <a:lumMod val="10000"/>
                </a:schemeClr>
              </a:solidFill>
              <a:latin typeface="Trebuchet MS" panose="020B0603020202020204" pitchFamily="34" charset="0"/>
            </a:endParaRPr>
          </a:p>
          <a:p>
            <a:pPr marL="342900" indent="-342900">
              <a:spcBef>
                <a:spcPct val="0"/>
              </a:spcBef>
              <a:buClrTx/>
              <a:buSzTx/>
              <a:buFont typeface="Arial" panose="020B0604020202020204" pitchFamily="34" charset="0"/>
              <a:buChar char="•"/>
            </a:pPr>
            <a:endParaRPr lang="en-US" altLang="en-US" sz="2400" dirty="0">
              <a:solidFill>
                <a:schemeClr val="accent4">
                  <a:lumMod val="10000"/>
                </a:schemeClr>
              </a:solidFill>
              <a:latin typeface="Trebuchet MS" panose="020B0603020202020204" pitchFamily="34" charset="0"/>
            </a:endParaRPr>
          </a:p>
          <a:p>
            <a:pPr>
              <a:spcBef>
                <a:spcPct val="0"/>
              </a:spcBef>
              <a:buClrTx/>
              <a:buSzTx/>
              <a:buNone/>
            </a:pPr>
            <a:endParaRPr lang="en-US" altLang="en-US" sz="2400" dirty="0">
              <a:solidFill>
                <a:schemeClr val="accent4">
                  <a:lumMod val="10000"/>
                </a:schemeClr>
              </a:solidFill>
              <a:latin typeface="Trebuchet MS" panose="020B0603020202020204" pitchFamily="34" charset="0"/>
            </a:endParaRPr>
          </a:p>
        </p:txBody>
      </p:sp>
      <p:pic>
        <p:nvPicPr>
          <p:cNvPr id="4" name="Picture 3">
            <a:extLst>
              <a:ext uri="{FF2B5EF4-FFF2-40B4-BE49-F238E27FC236}">
                <a16:creationId xmlns:a16="http://schemas.microsoft.com/office/drawing/2014/main" id="{AE59113F-8978-4420-B389-CE6AA74CDC00}"/>
              </a:ext>
            </a:extLst>
          </p:cNvPr>
          <p:cNvPicPr>
            <a:picLocks noChangeAspect="1"/>
          </p:cNvPicPr>
          <p:nvPr/>
        </p:nvPicPr>
        <p:blipFill>
          <a:blip r:embed="rId6"/>
          <a:stretch>
            <a:fillRect/>
          </a:stretch>
        </p:blipFill>
        <p:spPr>
          <a:xfrm>
            <a:off x="76200" y="1295400"/>
            <a:ext cx="8970116" cy="4351553"/>
          </a:xfrm>
          <a:prstGeom prst="rect">
            <a:avLst/>
          </a:prstGeom>
        </p:spPr>
      </p:pic>
    </p:spTree>
    <p:extLst>
      <p:ext uri="{BB962C8B-B14F-4D97-AF65-F5344CB8AC3E}">
        <p14:creationId xmlns:p14="http://schemas.microsoft.com/office/powerpoint/2010/main" val="5367575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Text Box 12">
            <a:extLst>
              <a:ext uri="{FF2B5EF4-FFF2-40B4-BE49-F238E27FC236}">
                <a16:creationId xmlns:a16="http://schemas.microsoft.com/office/drawing/2014/main" id="{AA527AA0-F0AF-4F95-9ABA-E8A471F611D5}"/>
              </a:ext>
            </a:extLst>
          </p:cNvPr>
          <p:cNvSpPr txBox="1">
            <a:spLocks noChangeArrowheads="1"/>
          </p:cNvSpPr>
          <p:nvPr/>
        </p:nvSpPr>
        <p:spPr bwMode="auto">
          <a:xfrm>
            <a:off x="463550" y="1143000"/>
            <a:ext cx="7924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9pPr>
          </a:lstStyle>
          <a:p>
            <a:pPr marL="342900" indent="-342900">
              <a:spcBef>
                <a:spcPct val="0"/>
              </a:spcBef>
              <a:buClrTx/>
              <a:buSzTx/>
              <a:buFont typeface="Arial" panose="020B0604020202020204" pitchFamily="34" charset="0"/>
              <a:buChar char="•"/>
            </a:pPr>
            <a:r>
              <a:rPr lang="en-US" altLang="en-US" sz="2400" dirty="0">
                <a:solidFill>
                  <a:schemeClr val="accent4">
                    <a:lumMod val="10000"/>
                  </a:schemeClr>
                </a:solidFill>
                <a:latin typeface="Trebuchet MS" panose="020B0603020202020204" pitchFamily="34" charset="0"/>
              </a:rPr>
              <a:t>Learn about fin effectiveness</a:t>
            </a:r>
          </a:p>
          <a:p>
            <a:pPr marL="342900" indent="-342900">
              <a:spcBef>
                <a:spcPct val="0"/>
              </a:spcBef>
              <a:buClrTx/>
              <a:buSzTx/>
              <a:buFont typeface="Arial" panose="020B0604020202020204" pitchFamily="34" charset="0"/>
              <a:buChar char="•"/>
            </a:pPr>
            <a:r>
              <a:rPr lang="en-US" altLang="en-US" sz="2400" dirty="0">
                <a:solidFill>
                  <a:schemeClr val="accent4">
                    <a:lumMod val="10000"/>
                  </a:schemeClr>
                </a:solidFill>
                <a:latin typeface="Trebuchet MS" panose="020B0603020202020204" pitchFamily="34" charset="0"/>
              </a:rPr>
              <a:t>Learn about fin efficiency</a:t>
            </a:r>
          </a:p>
          <a:p>
            <a:pPr marL="342900" indent="-342900">
              <a:spcBef>
                <a:spcPct val="0"/>
              </a:spcBef>
              <a:buClrTx/>
              <a:buSzTx/>
              <a:buFont typeface="Arial" panose="020B0604020202020204" pitchFamily="34" charset="0"/>
              <a:buChar char="•"/>
            </a:pPr>
            <a:r>
              <a:rPr lang="en-US" altLang="en-US" sz="2400" dirty="0">
                <a:solidFill>
                  <a:schemeClr val="accent4">
                    <a:lumMod val="10000"/>
                  </a:schemeClr>
                </a:solidFill>
                <a:latin typeface="Trebuchet MS" panose="020B0603020202020204" pitchFamily="34" charset="0"/>
              </a:rPr>
              <a:t>What if fins don’t have uniform cross sectional area? </a:t>
            </a:r>
          </a:p>
          <a:p>
            <a:pPr marL="342900" indent="-342900">
              <a:spcBef>
                <a:spcPct val="0"/>
              </a:spcBef>
              <a:buClrTx/>
              <a:buSzTx/>
              <a:buFont typeface="Arial" panose="020B0604020202020204" pitchFamily="34" charset="0"/>
              <a:buChar char="•"/>
            </a:pPr>
            <a:r>
              <a:rPr lang="en-US" altLang="en-US" sz="2400" dirty="0">
                <a:solidFill>
                  <a:schemeClr val="accent4">
                    <a:lumMod val="10000"/>
                  </a:schemeClr>
                </a:solidFill>
                <a:latin typeface="Trebuchet MS" panose="020B0603020202020204" pitchFamily="34" charset="0"/>
              </a:rPr>
              <a:t>What if fins are just plane crazy? </a:t>
            </a:r>
          </a:p>
        </p:txBody>
      </p:sp>
      <p:sp>
        <p:nvSpPr>
          <p:cNvPr id="6153" name="Text Box 13">
            <a:extLst>
              <a:ext uri="{FF2B5EF4-FFF2-40B4-BE49-F238E27FC236}">
                <a16:creationId xmlns:a16="http://schemas.microsoft.com/office/drawing/2014/main" id="{F29AFDD2-1FB1-4891-8DC1-D790A3198ADD}"/>
              </a:ext>
            </a:extLst>
          </p:cNvPr>
          <p:cNvSpPr txBox="1">
            <a:spLocks noChangeArrowheads="1"/>
          </p:cNvSpPr>
          <p:nvPr/>
        </p:nvSpPr>
        <p:spPr bwMode="auto">
          <a:xfrm>
            <a:off x="2924607" y="306388"/>
            <a:ext cx="300274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9pPr>
          </a:lstStyle>
          <a:p>
            <a:pPr algn="ctr">
              <a:spcBef>
                <a:spcPct val="0"/>
              </a:spcBef>
              <a:buClrTx/>
              <a:buSzTx/>
              <a:buFontTx/>
              <a:buNone/>
            </a:pPr>
            <a:r>
              <a:rPr lang="en-US" altLang="en-US" dirty="0">
                <a:solidFill>
                  <a:schemeClr val="accent4">
                    <a:lumMod val="10000"/>
                  </a:schemeClr>
                </a:solidFill>
                <a:latin typeface="Trebuchet MS" panose="020B0603020202020204" pitchFamily="34" charset="0"/>
              </a:rPr>
              <a:t>FINS – ROUND 2</a:t>
            </a:r>
            <a:endParaRPr lang="en-US" altLang="en-US" sz="2800" dirty="0">
              <a:solidFill>
                <a:schemeClr val="accent4">
                  <a:lumMod val="10000"/>
                </a:schemeClr>
              </a:solidFill>
              <a:latin typeface="Trebuchet MS" panose="020B0603020202020204" pitchFamily="34" charset="0"/>
            </a:endParaRPr>
          </a:p>
        </p:txBody>
      </p:sp>
      <p:pic>
        <p:nvPicPr>
          <p:cNvPr id="3" name="Picture 2">
            <a:extLst>
              <a:ext uri="{FF2B5EF4-FFF2-40B4-BE49-F238E27FC236}">
                <a16:creationId xmlns:a16="http://schemas.microsoft.com/office/drawing/2014/main" id="{4381B806-B6AC-4ADE-980A-9E14CEBEF5A1}"/>
              </a:ext>
            </a:extLst>
          </p:cNvPr>
          <p:cNvPicPr>
            <a:picLocks noChangeAspect="1"/>
          </p:cNvPicPr>
          <p:nvPr/>
        </p:nvPicPr>
        <p:blipFill>
          <a:blip r:embed="rId6"/>
          <a:stretch>
            <a:fillRect/>
          </a:stretch>
        </p:blipFill>
        <p:spPr>
          <a:xfrm>
            <a:off x="2309" y="4572000"/>
            <a:ext cx="3032554" cy="2286000"/>
          </a:xfrm>
          <a:prstGeom prst="rect">
            <a:avLst/>
          </a:prstGeom>
        </p:spPr>
      </p:pic>
      <p:pic>
        <p:nvPicPr>
          <p:cNvPr id="5" name="Picture 4">
            <a:extLst>
              <a:ext uri="{FF2B5EF4-FFF2-40B4-BE49-F238E27FC236}">
                <a16:creationId xmlns:a16="http://schemas.microsoft.com/office/drawing/2014/main" id="{30BC1531-C810-4020-ABF4-C0815916DBB4}"/>
              </a:ext>
            </a:extLst>
          </p:cNvPr>
          <p:cNvPicPr>
            <a:picLocks noChangeAspect="1"/>
          </p:cNvPicPr>
          <p:nvPr/>
        </p:nvPicPr>
        <p:blipFill>
          <a:blip r:embed="rId7"/>
          <a:stretch>
            <a:fillRect/>
          </a:stretch>
        </p:blipFill>
        <p:spPr>
          <a:xfrm>
            <a:off x="6286539" y="3846912"/>
            <a:ext cx="2857461" cy="3011088"/>
          </a:xfrm>
          <a:prstGeom prst="rect">
            <a:avLst/>
          </a:prstGeom>
        </p:spPr>
      </p:pic>
      <p:pic>
        <p:nvPicPr>
          <p:cNvPr id="7" name="Picture 6">
            <a:extLst>
              <a:ext uri="{FF2B5EF4-FFF2-40B4-BE49-F238E27FC236}">
                <a16:creationId xmlns:a16="http://schemas.microsoft.com/office/drawing/2014/main" id="{27C6D4CA-6EEA-4876-82E4-69609D19D7D7}"/>
              </a:ext>
            </a:extLst>
          </p:cNvPr>
          <p:cNvPicPr>
            <a:picLocks noChangeAspect="1"/>
          </p:cNvPicPr>
          <p:nvPr/>
        </p:nvPicPr>
        <p:blipFill>
          <a:blip r:embed="rId8"/>
          <a:stretch>
            <a:fillRect/>
          </a:stretch>
        </p:blipFill>
        <p:spPr>
          <a:xfrm>
            <a:off x="3048039" y="3022127"/>
            <a:ext cx="3238500" cy="3252145"/>
          </a:xfrm>
          <a:prstGeom prst="rect">
            <a:avLst/>
          </a:prstGeom>
        </p:spPr>
      </p:pic>
    </p:spTree>
    <p:extLst>
      <p:ext uri="{BB962C8B-B14F-4D97-AF65-F5344CB8AC3E}">
        <p14:creationId xmlns:p14="http://schemas.microsoft.com/office/powerpoint/2010/main" val="256549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Text Box 12">
            <a:extLst>
              <a:ext uri="{FF2B5EF4-FFF2-40B4-BE49-F238E27FC236}">
                <a16:creationId xmlns:a16="http://schemas.microsoft.com/office/drawing/2014/main" id="{AA527AA0-F0AF-4F95-9ABA-E8A471F611D5}"/>
              </a:ext>
            </a:extLst>
          </p:cNvPr>
          <p:cNvSpPr txBox="1">
            <a:spLocks noChangeArrowheads="1"/>
          </p:cNvSpPr>
          <p:nvPr/>
        </p:nvSpPr>
        <p:spPr bwMode="auto">
          <a:xfrm>
            <a:off x="463550" y="1143000"/>
            <a:ext cx="79248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9pPr>
          </a:lstStyle>
          <a:p>
            <a:pPr>
              <a:spcBef>
                <a:spcPct val="0"/>
              </a:spcBef>
              <a:buClrTx/>
              <a:buSzTx/>
              <a:buNone/>
            </a:pPr>
            <a:r>
              <a:rPr lang="en-US" altLang="en-US" sz="2400" dirty="0">
                <a:solidFill>
                  <a:schemeClr val="accent4">
                    <a:lumMod val="10000"/>
                  </a:schemeClr>
                </a:solidFill>
                <a:latin typeface="Trebuchet MS" panose="020B0603020202020204" pitchFamily="34" charset="0"/>
              </a:rPr>
              <a:t>Extended surfaces can be used when trying to add/remove heat from a solid that has high thermal conductivity. </a:t>
            </a:r>
          </a:p>
          <a:p>
            <a:pPr>
              <a:spcBef>
                <a:spcPct val="0"/>
              </a:spcBef>
              <a:buClrTx/>
              <a:buSzTx/>
              <a:buNone/>
            </a:pPr>
            <a:endParaRPr lang="en-US" altLang="en-US" sz="2400" dirty="0">
              <a:solidFill>
                <a:schemeClr val="accent4">
                  <a:lumMod val="10000"/>
                </a:schemeClr>
              </a:solidFill>
              <a:latin typeface="Trebuchet MS" panose="020B0603020202020204" pitchFamily="34" charset="0"/>
            </a:endParaRPr>
          </a:p>
          <a:p>
            <a:pPr marL="342900" indent="-342900">
              <a:spcBef>
                <a:spcPct val="0"/>
              </a:spcBef>
              <a:buClrTx/>
              <a:buSzTx/>
              <a:buFont typeface="Arial" panose="020B0604020202020204" pitchFamily="34" charset="0"/>
              <a:buChar char="•"/>
            </a:pPr>
            <a:r>
              <a:rPr lang="en-US" altLang="en-US" sz="2400" dirty="0">
                <a:solidFill>
                  <a:schemeClr val="accent4">
                    <a:lumMod val="10000"/>
                  </a:schemeClr>
                </a:solidFill>
                <a:latin typeface="Trebuchet MS" panose="020B0603020202020204" pitchFamily="34" charset="0"/>
              </a:rPr>
              <a:t>Heat is removed from a small area (electronics or otherwise) via conduction, then at the surface of the solid all the heat must be removed by convection and radiation. </a:t>
            </a:r>
          </a:p>
          <a:p>
            <a:pPr marL="342900" indent="-342900">
              <a:spcBef>
                <a:spcPct val="0"/>
              </a:spcBef>
              <a:buClrTx/>
              <a:buSzTx/>
              <a:buFont typeface="Arial" panose="020B0604020202020204" pitchFamily="34" charset="0"/>
              <a:buChar char="•"/>
            </a:pPr>
            <a:r>
              <a:rPr lang="en-US" altLang="en-US" sz="2400" dirty="0">
                <a:solidFill>
                  <a:schemeClr val="accent4">
                    <a:lumMod val="10000"/>
                  </a:schemeClr>
                </a:solidFill>
                <a:latin typeface="Trebuchet MS" panose="020B0603020202020204" pitchFamily="34" charset="0"/>
              </a:rPr>
              <a:t>Previously the direction of heat flow for conduction and convection was the same, but with extended surfaces the heat flow for convection is often perpendicular to the heat flow from conduction. </a:t>
            </a:r>
          </a:p>
        </p:txBody>
      </p:sp>
      <p:sp>
        <p:nvSpPr>
          <p:cNvPr id="6153" name="Text Box 13">
            <a:extLst>
              <a:ext uri="{FF2B5EF4-FFF2-40B4-BE49-F238E27FC236}">
                <a16:creationId xmlns:a16="http://schemas.microsoft.com/office/drawing/2014/main" id="{F29AFDD2-1FB1-4891-8DC1-D790A3198ADD}"/>
              </a:ext>
            </a:extLst>
          </p:cNvPr>
          <p:cNvSpPr txBox="1">
            <a:spLocks noChangeArrowheads="1"/>
          </p:cNvSpPr>
          <p:nvPr/>
        </p:nvSpPr>
        <p:spPr bwMode="auto">
          <a:xfrm>
            <a:off x="2437385" y="306388"/>
            <a:ext cx="397717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9pPr>
          </a:lstStyle>
          <a:p>
            <a:pPr algn="ctr">
              <a:spcBef>
                <a:spcPct val="0"/>
              </a:spcBef>
              <a:buClrTx/>
              <a:buSzTx/>
              <a:buFontTx/>
              <a:buNone/>
            </a:pPr>
            <a:r>
              <a:rPr lang="en-US" altLang="en-US" dirty="0">
                <a:solidFill>
                  <a:schemeClr val="accent4">
                    <a:lumMod val="10000"/>
                  </a:schemeClr>
                </a:solidFill>
                <a:latin typeface="Trebuchet MS" panose="020B0603020202020204" pitchFamily="34" charset="0"/>
              </a:rPr>
              <a:t>EXTENDED SURFACES</a:t>
            </a:r>
            <a:endParaRPr lang="en-US" altLang="en-US" sz="2800" dirty="0">
              <a:solidFill>
                <a:schemeClr val="accent4">
                  <a:lumMod val="10000"/>
                </a:schemeClr>
              </a:solidFill>
              <a:latin typeface="Trebuchet MS" panose="020B0603020202020204" pitchFamily="34" charset="0"/>
            </a:endParaRPr>
          </a:p>
        </p:txBody>
      </p:sp>
    </p:spTree>
    <p:extLst>
      <p:ext uri="{BB962C8B-B14F-4D97-AF65-F5344CB8AC3E}">
        <p14:creationId xmlns:p14="http://schemas.microsoft.com/office/powerpoint/2010/main" val="4273974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Text Box 12">
            <a:extLst>
              <a:ext uri="{FF2B5EF4-FFF2-40B4-BE49-F238E27FC236}">
                <a16:creationId xmlns:a16="http://schemas.microsoft.com/office/drawing/2014/main" id="{AA527AA0-F0AF-4F95-9ABA-E8A471F611D5}"/>
              </a:ext>
            </a:extLst>
          </p:cNvPr>
          <p:cNvSpPr txBox="1">
            <a:spLocks noChangeArrowheads="1"/>
          </p:cNvSpPr>
          <p:nvPr/>
        </p:nvSpPr>
        <p:spPr bwMode="auto">
          <a:xfrm>
            <a:off x="463550" y="1143000"/>
            <a:ext cx="79248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9pPr>
          </a:lstStyle>
          <a:p>
            <a:pPr marL="342900" indent="-342900">
              <a:spcBef>
                <a:spcPct val="0"/>
              </a:spcBef>
              <a:buClrTx/>
              <a:buSzTx/>
              <a:buFont typeface="Arial" panose="020B0604020202020204" pitchFamily="34" charset="0"/>
              <a:buChar char="•"/>
            </a:pPr>
            <a:r>
              <a:rPr lang="en-US" altLang="en-US" sz="2400" dirty="0">
                <a:solidFill>
                  <a:schemeClr val="accent4">
                    <a:lumMod val="10000"/>
                  </a:schemeClr>
                </a:solidFill>
                <a:latin typeface="Trebuchet MS" panose="020B0603020202020204" pitchFamily="34" charset="0"/>
              </a:rPr>
              <a:t>Consider the figure:</a:t>
            </a:r>
          </a:p>
          <a:p>
            <a:pPr marL="342900" indent="-342900">
              <a:spcBef>
                <a:spcPct val="0"/>
              </a:spcBef>
              <a:buClrTx/>
              <a:buSzTx/>
              <a:buFont typeface="Arial" panose="020B0604020202020204" pitchFamily="34" charset="0"/>
              <a:buChar char="•"/>
            </a:pPr>
            <a:r>
              <a:rPr lang="en-US" altLang="en-US" sz="2400" dirty="0">
                <a:solidFill>
                  <a:schemeClr val="accent4">
                    <a:lumMod val="10000"/>
                  </a:schemeClr>
                </a:solidFill>
                <a:latin typeface="Trebuchet MS" panose="020B0603020202020204" pitchFamily="34" charset="0"/>
              </a:rPr>
              <a:t>One wall at T</a:t>
            </a:r>
            <a:r>
              <a:rPr lang="en-US" altLang="en-US" sz="2400" baseline="-25000" dirty="0">
                <a:solidFill>
                  <a:schemeClr val="accent4">
                    <a:lumMod val="10000"/>
                  </a:schemeClr>
                </a:solidFill>
                <a:latin typeface="Trebuchet MS" panose="020B0603020202020204" pitchFamily="34" charset="0"/>
              </a:rPr>
              <a:t>1</a:t>
            </a:r>
            <a:endParaRPr lang="en-US" altLang="en-US" sz="2400" dirty="0">
              <a:solidFill>
                <a:schemeClr val="accent4">
                  <a:lumMod val="10000"/>
                </a:schemeClr>
              </a:solidFill>
              <a:latin typeface="Trebuchet MS" panose="020B0603020202020204" pitchFamily="34" charset="0"/>
            </a:endParaRPr>
          </a:p>
          <a:p>
            <a:pPr marL="342900" indent="-342900">
              <a:spcBef>
                <a:spcPct val="0"/>
              </a:spcBef>
              <a:buClrTx/>
              <a:buSzTx/>
              <a:buFont typeface="Arial" panose="020B0604020202020204" pitchFamily="34" charset="0"/>
              <a:buChar char="•"/>
            </a:pPr>
            <a:r>
              <a:rPr lang="en-US" altLang="en-US" sz="2400" dirty="0">
                <a:solidFill>
                  <a:schemeClr val="accent4">
                    <a:lumMod val="10000"/>
                  </a:schemeClr>
                </a:solidFill>
                <a:latin typeface="Trebuchet MS" panose="020B0603020202020204" pitchFamily="34" charset="0"/>
              </a:rPr>
              <a:t>One wall at T</a:t>
            </a:r>
            <a:r>
              <a:rPr lang="en-US" altLang="en-US" sz="2400" baseline="-25000" dirty="0">
                <a:solidFill>
                  <a:schemeClr val="accent4">
                    <a:lumMod val="10000"/>
                  </a:schemeClr>
                </a:solidFill>
                <a:latin typeface="Trebuchet MS" panose="020B0603020202020204" pitchFamily="34" charset="0"/>
              </a:rPr>
              <a:t>2</a:t>
            </a:r>
            <a:endParaRPr lang="en-US" altLang="en-US" sz="2400" dirty="0">
              <a:solidFill>
                <a:schemeClr val="accent4">
                  <a:lumMod val="10000"/>
                </a:schemeClr>
              </a:solidFill>
              <a:latin typeface="Trebuchet MS" panose="020B0603020202020204" pitchFamily="34" charset="0"/>
            </a:endParaRPr>
          </a:p>
          <a:p>
            <a:pPr marL="342900" indent="-342900">
              <a:spcBef>
                <a:spcPct val="0"/>
              </a:spcBef>
              <a:buClrTx/>
              <a:buSzTx/>
              <a:buFont typeface="Arial" panose="020B0604020202020204" pitchFamily="34" charset="0"/>
              <a:buChar char="•"/>
            </a:pPr>
            <a:r>
              <a:rPr lang="en-US" altLang="en-US" sz="2400" dirty="0">
                <a:solidFill>
                  <a:schemeClr val="accent4">
                    <a:lumMod val="10000"/>
                  </a:schemeClr>
                </a:solidFill>
                <a:latin typeface="Trebuchet MS" panose="020B0603020202020204" pitchFamily="34" charset="0"/>
              </a:rPr>
              <a:t>Heat flows through strut</a:t>
            </a:r>
            <a:br>
              <a:rPr lang="en-US" altLang="en-US" sz="2400" dirty="0">
                <a:solidFill>
                  <a:schemeClr val="accent4">
                    <a:lumMod val="10000"/>
                  </a:schemeClr>
                </a:solidFill>
                <a:latin typeface="Trebuchet MS" panose="020B0603020202020204" pitchFamily="34" charset="0"/>
              </a:rPr>
            </a:br>
            <a:r>
              <a:rPr lang="en-US" altLang="en-US" sz="2400" u="sng" dirty="0">
                <a:solidFill>
                  <a:schemeClr val="accent4">
                    <a:lumMod val="10000"/>
                  </a:schemeClr>
                </a:solidFill>
                <a:latin typeface="Trebuchet MS" panose="020B0603020202020204" pitchFamily="34" charset="0"/>
              </a:rPr>
              <a:t>without</a:t>
            </a:r>
            <a:r>
              <a:rPr lang="en-US" altLang="en-US" sz="2400" dirty="0">
                <a:solidFill>
                  <a:schemeClr val="accent4">
                    <a:lumMod val="10000"/>
                  </a:schemeClr>
                </a:solidFill>
                <a:latin typeface="Trebuchet MS" panose="020B0603020202020204" pitchFamily="34" charset="0"/>
              </a:rPr>
              <a:t> convection</a:t>
            </a:r>
          </a:p>
          <a:p>
            <a:pPr marL="342900" indent="-342900">
              <a:spcBef>
                <a:spcPct val="0"/>
              </a:spcBef>
              <a:buClrTx/>
              <a:buSzTx/>
              <a:buFont typeface="Arial" panose="020B0604020202020204" pitchFamily="34" charset="0"/>
              <a:buChar char="•"/>
            </a:pPr>
            <a:r>
              <a:rPr lang="en-US" altLang="en-US" sz="2400" dirty="0">
                <a:solidFill>
                  <a:schemeClr val="accent4">
                    <a:lumMod val="10000"/>
                  </a:schemeClr>
                </a:solidFill>
                <a:latin typeface="Trebuchet MS" panose="020B0603020202020204" pitchFamily="34" charset="0"/>
              </a:rPr>
              <a:t>Thermal resistance model</a:t>
            </a:r>
            <a:br>
              <a:rPr lang="en-US" altLang="en-US" sz="2400" dirty="0">
                <a:solidFill>
                  <a:schemeClr val="accent4">
                    <a:lumMod val="10000"/>
                  </a:schemeClr>
                </a:solidFill>
                <a:latin typeface="Trebuchet MS" panose="020B0603020202020204" pitchFamily="34" charset="0"/>
              </a:rPr>
            </a:br>
            <a:r>
              <a:rPr lang="en-US" altLang="en-US" sz="2400" dirty="0">
                <a:solidFill>
                  <a:schemeClr val="accent4">
                    <a:lumMod val="10000"/>
                  </a:schemeClr>
                </a:solidFill>
                <a:latin typeface="Trebuchet MS" panose="020B0603020202020204" pitchFamily="34" charset="0"/>
              </a:rPr>
              <a:t>would tell us the temperature </a:t>
            </a:r>
            <a:br>
              <a:rPr lang="en-US" altLang="en-US" sz="2400" dirty="0">
                <a:solidFill>
                  <a:schemeClr val="accent4">
                    <a:lumMod val="10000"/>
                  </a:schemeClr>
                </a:solidFill>
                <a:latin typeface="Trebuchet MS" panose="020B0603020202020204" pitchFamily="34" charset="0"/>
              </a:rPr>
            </a:br>
            <a:r>
              <a:rPr lang="en-US" altLang="en-US" sz="2400" dirty="0">
                <a:solidFill>
                  <a:schemeClr val="accent4">
                    <a:lumMod val="10000"/>
                  </a:schemeClr>
                </a:solidFill>
                <a:latin typeface="Trebuchet MS" panose="020B0603020202020204" pitchFamily="34" charset="0"/>
              </a:rPr>
              <a:t>gradient is constant</a:t>
            </a:r>
          </a:p>
          <a:p>
            <a:pPr marL="342900" indent="-342900">
              <a:spcBef>
                <a:spcPct val="0"/>
              </a:spcBef>
              <a:buClrTx/>
              <a:buSzTx/>
              <a:buFont typeface="Arial" panose="020B0604020202020204" pitchFamily="34" charset="0"/>
              <a:buChar char="•"/>
            </a:pPr>
            <a:r>
              <a:rPr lang="en-US" altLang="en-US" sz="2400" dirty="0">
                <a:solidFill>
                  <a:schemeClr val="accent4">
                    <a:lumMod val="10000"/>
                  </a:schemeClr>
                </a:solidFill>
                <a:latin typeface="Trebuchet MS" panose="020B0603020202020204" pitchFamily="34" charset="0"/>
              </a:rPr>
              <a:t>Straight line between T</a:t>
            </a:r>
            <a:r>
              <a:rPr lang="en-US" altLang="en-US" sz="2400" baseline="-25000" dirty="0">
                <a:solidFill>
                  <a:schemeClr val="accent4">
                    <a:lumMod val="10000"/>
                  </a:schemeClr>
                </a:solidFill>
                <a:latin typeface="Trebuchet MS" panose="020B0603020202020204" pitchFamily="34" charset="0"/>
              </a:rPr>
              <a:t>1</a:t>
            </a:r>
            <a:r>
              <a:rPr lang="en-US" altLang="en-US" sz="2400" dirty="0">
                <a:solidFill>
                  <a:schemeClr val="accent4">
                    <a:lumMod val="10000"/>
                  </a:schemeClr>
                </a:solidFill>
                <a:latin typeface="Trebuchet MS" panose="020B0603020202020204" pitchFamily="34" charset="0"/>
              </a:rPr>
              <a:t> and T</a:t>
            </a:r>
            <a:r>
              <a:rPr lang="en-US" altLang="en-US" sz="2400" baseline="-25000" dirty="0">
                <a:solidFill>
                  <a:schemeClr val="accent4">
                    <a:lumMod val="10000"/>
                  </a:schemeClr>
                </a:solidFill>
                <a:latin typeface="Trebuchet MS" panose="020B0603020202020204" pitchFamily="34" charset="0"/>
              </a:rPr>
              <a:t>2</a:t>
            </a:r>
          </a:p>
          <a:p>
            <a:pPr marL="342900" indent="-342900">
              <a:spcBef>
                <a:spcPct val="0"/>
              </a:spcBef>
              <a:buClrTx/>
              <a:buSzTx/>
              <a:buFont typeface="Arial" panose="020B0604020202020204" pitchFamily="34" charset="0"/>
              <a:buChar char="•"/>
            </a:pPr>
            <a:r>
              <a:rPr lang="en-US" altLang="en-US" sz="2400" dirty="0">
                <a:solidFill>
                  <a:schemeClr val="accent4">
                    <a:lumMod val="10000"/>
                  </a:schemeClr>
                </a:solidFill>
                <a:latin typeface="Trebuchet MS" panose="020B0603020202020204" pitchFamily="34" charset="0"/>
              </a:rPr>
              <a:t>Heat flow entering bottom will be the same as heat flow leaving the top</a:t>
            </a:r>
          </a:p>
          <a:p>
            <a:pPr marL="342900" indent="-342900">
              <a:spcBef>
                <a:spcPct val="0"/>
              </a:spcBef>
              <a:buClrTx/>
              <a:buSzTx/>
              <a:buFont typeface="Arial" panose="020B0604020202020204" pitchFamily="34" charset="0"/>
              <a:buChar char="•"/>
            </a:pPr>
            <a:r>
              <a:rPr lang="en-US" altLang="en-US" sz="2400" dirty="0">
                <a:solidFill>
                  <a:schemeClr val="accent4">
                    <a:lumMod val="10000"/>
                  </a:schemeClr>
                </a:solidFill>
                <a:latin typeface="Trebuchet MS" panose="020B0603020202020204" pitchFamily="34" charset="0"/>
              </a:rPr>
              <a:t>q</a:t>
            </a:r>
            <a:r>
              <a:rPr lang="en-US" altLang="en-US" sz="2400" baseline="-25000" dirty="0">
                <a:solidFill>
                  <a:schemeClr val="accent4">
                    <a:lumMod val="10000"/>
                  </a:schemeClr>
                </a:solidFill>
                <a:latin typeface="Trebuchet MS" panose="020B0603020202020204" pitchFamily="34" charset="0"/>
              </a:rPr>
              <a:t>x,1</a:t>
            </a:r>
            <a:r>
              <a:rPr lang="en-US" altLang="en-US" sz="2400" dirty="0">
                <a:solidFill>
                  <a:schemeClr val="accent4">
                    <a:lumMod val="10000"/>
                  </a:schemeClr>
                </a:solidFill>
                <a:latin typeface="Trebuchet MS" panose="020B0603020202020204" pitchFamily="34" charset="0"/>
              </a:rPr>
              <a:t> = q</a:t>
            </a:r>
            <a:r>
              <a:rPr lang="en-US" altLang="en-US" sz="2400" baseline="-25000" dirty="0">
                <a:solidFill>
                  <a:schemeClr val="accent4">
                    <a:lumMod val="10000"/>
                  </a:schemeClr>
                </a:solidFill>
                <a:latin typeface="Trebuchet MS" panose="020B0603020202020204" pitchFamily="34" charset="0"/>
              </a:rPr>
              <a:t>x,2</a:t>
            </a:r>
            <a:endParaRPr lang="en-US" altLang="en-US" sz="2400" dirty="0">
              <a:solidFill>
                <a:schemeClr val="accent4">
                  <a:lumMod val="10000"/>
                </a:schemeClr>
              </a:solidFill>
              <a:latin typeface="Trebuchet MS" panose="020B0603020202020204" pitchFamily="34" charset="0"/>
            </a:endParaRPr>
          </a:p>
        </p:txBody>
      </p:sp>
      <p:sp>
        <p:nvSpPr>
          <p:cNvPr id="6153" name="Text Box 13">
            <a:extLst>
              <a:ext uri="{FF2B5EF4-FFF2-40B4-BE49-F238E27FC236}">
                <a16:creationId xmlns:a16="http://schemas.microsoft.com/office/drawing/2014/main" id="{F29AFDD2-1FB1-4891-8DC1-D790A3198ADD}"/>
              </a:ext>
            </a:extLst>
          </p:cNvPr>
          <p:cNvSpPr txBox="1">
            <a:spLocks noChangeArrowheads="1"/>
          </p:cNvSpPr>
          <p:nvPr/>
        </p:nvSpPr>
        <p:spPr bwMode="auto">
          <a:xfrm>
            <a:off x="2437385" y="306388"/>
            <a:ext cx="397717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9pPr>
          </a:lstStyle>
          <a:p>
            <a:pPr algn="ctr">
              <a:spcBef>
                <a:spcPct val="0"/>
              </a:spcBef>
              <a:buClrTx/>
              <a:buSzTx/>
              <a:buFontTx/>
              <a:buNone/>
            </a:pPr>
            <a:r>
              <a:rPr lang="en-US" altLang="en-US" dirty="0">
                <a:solidFill>
                  <a:schemeClr val="accent4">
                    <a:lumMod val="10000"/>
                  </a:schemeClr>
                </a:solidFill>
                <a:latin typeface="Trebuchet MS" panose="020B0603020202020204" pitchFamily="34" charset="0"/>
              </a:rPr>
              <a:t>EXTENDED SURFACES</a:t>
            </a:r>
            <a:endParaRPr lang="en-US" altLang="en-US" sz="2800" dirty="0">
              <a:solidFill>
                <a:schemeClr val="accent4">
                  <a:lumMod val="10000"/>
                </a:schemeClr>
              </a:solidFill>
              <a:latin typeface="Trebuchet MS" panose="020B0603020202020204" pitchFamily="34" charset="0"/>
            </a:endParaRPr>
          </a:p>
        </p:txBody>
      </p:sp>
      <p:pic>
        <p:nvPicPr>
          <p:cNvPr id="4" name="Picture 3">
            <a:extLst>
              <a:ext uri="{FF2B5EF4-FFF2-40B4-BE49-F238E27FC236}">
                <a16:creationId xmlns:a16="http://schemas.microsoft.com/office/drawing/2014/main" id="{35253B43-874F-4823-BD6B-54F9C944CB5D}"/>
              </a:ext>
            </a:extLst>
          </p:cNvPr>
          <p:cNvPicPr>
            <a:picLocks noChangeAspect="1"/>
          </p:cNvPicPr>
          <p:nvPr/>
        </p:nvPicPr>
        <p:blipFill>
          <a:blip r:embed="rId6"/>
          <a:stretch>
            <a:fillRect/>
          </a:stretch>
        </p:blipFill>
        <p:spPr>
          <a:xfrm>
            <a:off x="4624009" y="837517"/>
            <a:ext cx="4116387" cy="2693135"/>
          </a:xfrm>
          <a:prstGeom prst="rect">
            <a:avLst/>
          </a:prstGeom>
        </p:spPr>
      </p:pic>
      <p:cxnSp>
        <p:nvCxnSpPr>
          <p:cNvPr id="6" name="Straight Connector 5">
            <a:extLst>
              <a:ext uri="{FF2B5EF4-FFF2-40B4-BE49-F238E27FC236}">
                <a16:creationId xmlns:a16="http://schemas.microsoft.com/office/drawing/2014/main" id="{CE3ED16D-594F-48EE-865E-800301290DE2}"/>
              </a:ext>
            </a:extLst>
          </p:cNvPr>
          <p:cNvCxnSpPr>
            <a:cxnSpLocks/>
          </p:cNvCxnSpPr>
          <p:nvPr/>
        </p:nvCxnSpPr>
        <p:spPr>
          <a:xfrm flipV="1">
            <a:off x="7543800" y="1447800"/>
            <a:ext cx="609600" cy="1390072"/>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430838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Text Box 12">
            <a:extLst>
              <a:ext uri="{FF2B5EF4-FFF2-40B4-BE49-F238E27FC236}">
                <a16:creationId xmlns:a16="http://schemas.microsoft.com/office/drawing/2014/main" id="{AA527AA0-F0AF-4F95-9ABA-E8A471F611D5}"/>
              </a:ext>
            </a:extLst>
          </p:cNvPr>
          <p:cNvSpPr txBox="1">
            <a:spLocks noChangeArrowheads="1"/>
          </p:cNvSpPr>
          <p:nvPr/>
        </p:nvSpPr>
        <p:spPr bwMode="auto">
          <a:xfrm>
            <a:off x="463550" y="1143000"/>
            <a:ext cx="79248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9pPr>
          </a:lstStyle>
          <a:p>
            <a:pPr marL="342900" indent="-342900">
              <a:spcBef>
                <a:spcPct val="0"/>
              </a:spcBef>
              <a:buClrTx/>
              <a:buSzTx/>
              <a:buFont typeface="Arial" panose="020B0604020202020204" pitchFamily="34" charset="0"/>
              <a:buChar char="•"/>
            </a:pPr>
            <a:r>
              <a:rPr lang="en-US" altLang="en-US" sz="2400" dirty="0">
                <a:solidFill>
                  <a:schemeClr val="accent4">
                    <a:lumMod val="10000"/>
                  </a:schemeClr>
                </a:solidFill>
                <a:latin typeface="Trebuchet MS" panose="020B0603020202020204" pitchFamily="34" charset="0"/>
              </a:rPr>
              <a:t>Same as previous slide, but </a:t>
            </a:r>
            <a:br>
              <a:rPr lang="en-US" altLang="en-US" sz="2400" dirty="0">
                <a:solidFill>
                  <a:schemeClr val="accent4">
                    <a:lumMod val="10000"/>
                  </a:schemeClr>
                </a:solidFill>
                <a:latin typeface="Trebuchet MS" panose="020B0603020202020204" pitchFamily="34" charset="0"/>
              </a:rPr>
            </a:br>
            <a:r>
              <a:rPr lang="en-US" altLang="en-US" sz="2400" dirty="0">
                <a:solidFill>
                  <a:schemeClr val="accent4">
                    <a:lumMod val="10000"/>
                  </a:schemeClr>
                </a:solidFill>
                <a:latin typeface="Trebuchet MS" panose="020B0603020202020204" pitchFamily="34" charset="0"/>
              </a:rPr>
              <a:t>adding convection across</a:t>
            </a:r>
            <a:br>
              <a:rPr lang="en-US" altLang="en-US" sz="2400" dirty="0">
                <a:solidFill>
                  <a:schemeClr val="accent4">
                    <a:lumMod val="10000"/>
                  </a:schemeClr>
                </a:solidFill>
                <a:latin typeface="Trebuchet MS" panose="020B0603020202020204" pitchFamily="34" charset="0"/>
              </a:rPr>
            </a:br>
            <a:r>
              <a:rPr lang="en-US" altLang="en-US" sz="2400" dirty="0">
                <a:solidFill>
                  <a:schemeClr val="accent4">
                    <a:lumMod val="10000"/>
                  </a:schemeClr>
                </a:solidFill>
                <a:latin typeface="Trebuchet MS" panose="020B0603020202020204" pitchFamily="34" charset="0"/>
              </a:rPr>
              <a:t>the vertical strut</a:t>
            </a:r>
          </a:p>
          <a:p>
            <a:pPr marL="342900" indent="-342900">
              <a:spcBef>
                <a:spcPct val="0"/>
              </a:spcBef>
              <a:buClrTx/>
              <a:buSzTx/>
              <a:buFont typeface="Arial" panose="020B0604020202020204" pitchFamily="34" charset="0"/>
              <a:buChar char="•"/>
            </a:pPr>
            <a:r>
              <a:rPr lang="en-US" altLang="en-US" sz="2400" dirty="0">
                <a:solidFill>
                  <a:schemeClr val="accent4">
                    <a:lumMod val="10000"/>
                  </a:schemeClr>
                </a:solidFill>
                <a:latin typeface="Trebuchet MS" panose="020B0603020202020204" pitchFamily="34" charset="0"/>
              </a:rPr>
              <a:t>Heat flow at bottom will</a:t>
            </a:r>
            <a:br>
              <a:rPr lang="en-US" altLang="en-US" sz="2400" dirty="0">
                <a:solidFill>
                  <a:schemeClr val="accent4">
                    <a:lumMod val="10000"/>
                  </a:schemeClr>
                </a:solidFill>
                <a:latin typeface="Trebuchet MS" panose="020B0603020202020204" pitchFamily="34" charset="0"/>
              </a:rPr>
            </a:br>
            <a:r>
              <a:rPr lang="en-US" altLang="en-US" sz="2400" dirty="0">
                <a:solidFill>
                  <a:schemeClr val="accent4">
                    <a:lumMod val="10000"/>
                  </a:schemeClr>
                </a:solidFill>
                <a:latin typeface="Trebuchet MS" panose="020B0603020202020204" pitchFamily="34" charset="0"/>
              </a:rPr>
              <a:t>*not* be the same as heat </a:t>
            </a:r>
            <a:br>
              <a:rPr lang="en-US" altLang="en-US" sz="2400" dirty="0">
                <a:solidFill>
                  <a:schemeClr val="accent4">
                    <a:lumMod val="10000"/>
                  </a:schemeClr>
                </a:solidFill>
                <a:latin typeface="Trebuchet MS" panose="020B0603020202020204" pitchFamily="34" charset="0"/>
              </a:rPr>
            </a:br>
            <a:r>
              <a:rPr lang="en-US" altLang="en-US" sz="2400" dirty="0">
                <a:solidFill>
                  <a:schemeClr val="accent4">
                    <a:lumMod val="10000"/>
                  </a:schemeClr>
                </a:solidFill>
                <a:latin typeface="Trebuchet MS" panose="020B0603020202020204" pitchFamily="34" charset="0"/>
              </a:rPr>
              <a:t>flow at the top (q</a:t>
            </a:r>
            <a:r>
              <a:rPr lang="en-US" altLang="en-US" sz="2400" baseline="-25000" dirty="0">
                <a:solidFill>
                  <a:schemeClr val="accent4">
                    <a:lumMod val="10000"/>
                  </a:schemeClr>
                </a:solidFill>
                <a:latin typeface="Trebuchet MS" panose="020B0603020202020204" pitchFamily="34" charset="0"/>
              </a:rPr>
              <a:t>x,1</a:t>
            </a:r>
            <a:r>
              <a:rPr lang="en-US" altLang="en-US" sz="2400" dirty="0">
                <a:solidFill>
                  <a:schemeClr val="accent4">
                    <a:lumMod val="10000"/>
                  </a:schemeClr>
                </a:solidFill>
                <a:latin typeface="Trebuchet MS" panose="020B0603020202020204" pitchFamily="34" charset="0"/>
              </a:rPr>
              <a:t> </a:t>
            </a:r>
            <a:r>
              <a:rPr lang="en-US" altLang="en-US" sz="2400" dirty="0">
                <a:solidFill>
                  <a:schemeClr val="accent4">
                    <a:lumMod val="10000"/>
                  </a:schemeClr>
                </a:solidFill>
                <a:cs typeface="Times New Roman" panose="02020603050405020304" pitchFamily="18" charset="0"/>
              </a:rPr>
              <a:t>≠</a:t>
            </a:r>
            <a:r>
              <a:rPr lang="en-US" altLang="en-US" sz="2400" dirty="0">
                <a:solidFill>
                  <a:schemeClr val="accent4">
                    <a:lumMod val="10000"/>
                  </a:schemeClr>
                </a:solidFill>
                <a:latin typeface="Trebuchet MS" panose="020B0603020202020204" pitchFamily="34" charset="0"/>
              </a:rPr>
              <a:t> q</a:t>
            </a:r>
            <a:r>
              <a:rPr lang="en-US" altLang="en-US" sz="2400" baseline="-25000" dirty="0">
                <a:solidFill>
                  <a:schemeClr val="accent4">
                    <a:lumMod val="10000"/>
                  </a:schemeClr>
                </a:solidFill>
                <a:latin typeface="Trebuchet MS" panose="020B0603020202020204" pitchFamily="34" charset="0"/>
              </a:rPr>
              <a:t>x,2</a:t>
            </a:r>
            <a:r>
              <a:rPr lang="en-US" altLang="en-US" sz="2400" dirty="0">
                <a:solidFill>
                  <a:schemeClr val="accent4">
                    <a:lumMod val="10000"/>
                  </a:schemeClr>
                </a:solidFill>
                <a:latin typeface="Trebuchet MS" panose="020B0603020202020204" pitchFamily="34" charset="0"/>
              </a:rPr>
              <a:t>)</a:t>
            </a:r>
          </a:p>
          <a:p>
            <a:pPr marL="342900" indent="-342900">
              <a:spcBef>
                <a:spcPct val="0"/>
              </a:spcBef>
              <a:buClrTx/>
              <a:buSzTx/>
              <a:buFont typeface="Arial" panose="020B0604020202020204" pitchFamily="34" charset="0"/>
              <a:buChar char="•"/>
            </a:pPr>
            <a:r>
              <a:rPr lang="en-US" altLang="en-US" sz="2400" dirty="0">
                <a:solidFill>
                  <a:schemeClr val="accent4">
                    <a:lumMod val="10000"/>
                  </a:schemeClr>
                </a:solidFill>
                <a:latin typeface="Trebuchet MS" panose="020B0603020202020204" pitchFamily="34" charset="0"/>
              </a:rPr>
              <a:t>This causes grad(T) to change over length of strut</a:t>
            </a:r>
          </a:p>
          <a:p>
            <a:pPr marL="342900" indent="-342900">
              <a:spcBef>
                <a:spcPct val="0"/>
              </a:spcBef>
              <a:buClrTx/>
              <a:buSzTx/>
              <a:buFont typeface="Arial" panose="020B0604020202020204" pitchFamily="34" charset="0"/>
              <a:buChar char="•"/>
            </a:pPr>
            <a:r>
              <a:rPr lang="en-US" altLang="en-US" sz="2400" dirty="0">
                <a:solidFill>
                  <a:schemeClr val="accent4">
                    <a:lumMod val="10000"/>
                  </a:schemeClr>
                </a:solidFill>
                <a:latin typeface="Trebuchet MS" panose="020B0603020202020204" pitchFamily="34" charset="0"/>
              </a:rPr>
              <a:t>The heat flux leaving via convection is not going to be constant over the whole length L. </a:t>
            </a:r>
          </a:p>
          <a:p>
            <a:pPr marL="342900" indent="-342900">
              <a:spcBef>
                <a:spcPct val="0"/>
              </a:spcBef>
              <a:buClrTx/>
              <a:buSzTx/>
              <a:buFont typeface="Arial" panose="020B0604020202020204" pitchFamily="34" charset="0"/>
              <a:buChar char="•"/>
            </a:pPr>
            <a:r>
              <a:rPr lang="en-US" altLang="en-US" sz="2400" dirty="0">
                <a:solidFill>
                  <a:schemeClr val="accent4">
                    <a:lumMod val="10000"/>
                  </a:schemeClr>
                </a:solidFill>
                <a:latin typeface="Trebuchet MS" panose="020B0603020202020204" pitchFamily="34" charset="0"/>
              </a:rPr>
              <a:t>If T</a:t>
            </a:r>
            <a:r>
              <a:rPr lang="en-US" altLang="en-US" sz="2400" baseline="-25000" dirty="0">
                <a:solidFill>
                  <a:schemeClr val="accent4">
                    <a:lumMod val="10000"/>
                  </a:schemeClr>
                </a:solidFill>
                <a:latin typeface="Trebuchet MS" panose="020B0603020202020204" pitchFamily="34" charset="0"/>
              </a:rPr>
              <a:t>∞</a:t>
            </a:r>
            <a:r>
              <a:rPr lang="en-US" altLang="en-US" sz="2400" dirty="0">
                <a:solidFill>
                  <a:schemeClr val="accent4">
                    <a:lumMod val="10000"/>
                  </a:schemeClr>
                </a:solidFill>
                <a:latin typeface="Trebuchet MS" panose="020B0603020202020204" pitchFamily="34" charset="0"/>
              </a:rPr>
              <a:t> is low enough (lower than T</a:t>
            </a:r>
            <a:r>
              <a:rPr lang="en-US" altLang="en-US" sz="2400" baseline="-25000" dirty="0">
                <a:solidFill>
                  <a:schemeClr val="accent4">
                    <a:lumMod val="10000"/>
                  </a:schemeClr>
                </a:solidFill>
                <a:latin typeface="Trebuchet MS" panose="020B0603020202020204" pitchFamily="34" charset="0"/>
              </a:rPr>
              <a:t>2</a:t>
            </a:r>
            <a:r>
              <a:rPr lang="en-US" altLang="en-US" sz="2400" dirty="0">
                <a:solidFill>
                  <a:schemeClr val="accent4">
                    <a:lumMod val="10000"/>
                  </a:schemeClr>
                </a:solidFill>
                <a:latin typeface="Trebuchet MS" panose="020B0603020202020204" pitchFamily="34" charset="0"/>
              </a:rPr>
              <a:t>), and either h or A are large enough it could even get to a point where the heat flux of conduction at to top wall changes direction!</a:t>
            </a:r>
          </a:p>
        </p:txBody>
      </p:sp>
      <p:sp>
        <p:nvSpPr>
          <p:cNvPr id="6153" name="Text Box 13">
            <a:extLst>
              <a:ext uri="{FF2B5EF4-FFF2-40B4-BE49-F238E27FC236}">
                <a16:creationId xmlns:a16="http://schemas.microsoft.com/office/drawing/2014/main" id="{F29AFDD2-1FB1-4891-8DC1-D790A3198ADD}"/>
              </a:ext>
            </a:extLst>
          </p:cNvPr>
          <p:cNvSpPr txBox="1">
            <a:spLocks noChangeArrowheads="1"/>
          </p:cNvSpPr>
          <p:nvPr/>
        </p:nvSpPr>
        <p:spPr bwMode="auto">
          <a:xfrm>
            <a:off x="2437385" y="306388"/>
            <a:ext cx="397717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9pPr>
          </a:lstStyle>
          <a:p>
            <a:pPr algn="ctr">
              <a:spcBef>
                <a:spcPct val="0"/>
              </a:spcBef>
              <a:buClrTx/>
              <a:buSzTx/>
              <a:buFontTx/>
              <a:buNone/>
            </a:pPr>
            <a:r>
              <a:rPr lang="en-US" altLang="en-US" dirty="0">
                <a:solidFill>
                  <a:schemeClr val="accent4">
                    <a:lumMod val="10000"/>
                  </a:schemeClr>
                </a:solidFill>
                <a:latin typeface="Trebuchet MS" panose="020B0603020202020204" pitchFamily="34" charset="0"/>
              </a:rPr>
              <a:t>EXTENDED SURFACES</a:t>
            </a:r>
            <a:endParaRPr lang="en-US" altLang="en-US" sz="2800" dirty="0">
              <a:solidFill>
                <a:schemeClr val="accent4">
                  <a:lumMod val="10000"/>
                </a:schemeClr>
              </a:solidFill>
              <a:latin typeface="Trebuchet MS" panose="020B0603020202020204" pitchFamily="34" charset="0"/>
            </a:endParaRPr>
          </a:p>
        </p:txBody>
      </p:sp>
      <p:pic>
        <p:nvPicPr>
          <p:cNvPr id="3" name="Picture 2">
            <a:extLst>
              <a:ext uri="{FF2B5EF4-FFF2-40B4-BE49-F238E27FC236}">
                <a16:creationId xmlns:a16="http://schemas.microsoft.com/office/drawing/2014/main" id="{C54493D5-215A-435B-AE94-157888E09B7B}"/>
              </a:ext>
            </a:extLst>
          </p:cNvPr>
          <p:cNvPicPr>
            <a:picLocks noChangeAspect="1"/>
          </p:cNvPicPr>
          <p:nvPr/>
        </p:nvPicPr>
        <p:blipFill>
          <a:blip r:embed="rId6"/>
          <a:stretch>
            <a:fillRect/>
          </a:stretch>
        </p:blipFill>
        <p:spPr>
          <a:xfrm>
            <a:off x="4636384" y="762000"/>
            <a:ext cx="4095239" cy="2677656"/>
          </a:xfrm>
          <a:prstGeom prst="rect">
            <a:avLst/>
          </a:prstGeom>
        </p:spPr>
      </p:pic>
    </p:spTree>
    <p:extLst>
      <p:ext uri="{BB962C8B-B14F-4D97-AF65-F5344CB8AC3E}">
        <p14:creationId xmlns:p14="http://schemas.microsoft.com/office/powerpoint/2010/main" val="644369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Text Box 12">
            <a:extLst>
              <a:ext uri="{FF2B5EF4-FFF2-40B4-BE49-F238E27FC236}">
                <a16:creationId xmlns:a16="http://schemas.microsoft.com/office/drawing/2014/main" id="{AA527AA0-F0AF-4F95-9ABA-E8A471F611D5}"/>
              </a:ext>
            </a:extLst>
          </p:cNvPr>
          <p:cNvSpPr txBox="1">
            <a:spLocks noChangeArrowheads="1"/>
          </p:cNvSpPr>
          <p:nvPr/>
        </p:nvSpPr>
        <p:spPr bwMode="auto">
          <a:xfrm>
            <a:off x="463550" y="1143000"/>
            <a:ext cx="7924800" cy="273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9pPr>
          </a:lstStyle>
          <a:p>
            <a:pPr marL="342900" indent="-342900">
              <a:spcBef>
                <a:spcPct val="0"/>
              </a:spcBef>
              <a:buClrTx/>
              <a:buSzTx/>
              <a:buFont typeface="Arial" panose="020B0604020202020204" pitchFamily="34" charset="0"/>
              <a:buChar char="•"/>
            </a:pPr>
            <a:r>
              <a:rPr lang="en-US" altLang="en-US" sz="2400" dirty="0">
                <a:solidFill>
                  <a:schemeClr val="accent4">
                    <a:lumMod val="10000"/>
                  </a:schemeClr>
                </a:solidFill>
                <a:latin typeface="Trebuchet MS" panose="020B0603020202020204" pitchFamily="34" charset="0"/>
              </a:rPr>
              <a:t>If the purpose is to increase heat transfer from a surface </a:t>
            </a:r>
            <a:r>
              <a:rPr lang="en-US" altLang="en-US" sz="2400" dirty="0">
                <a:solidFill>
                  <a:schemeClr val="accent4">
                    <a:lumMod val="10000"/>
                  </a:schemeClr>
                </a:solidFill>
                <a:latin typeface="Trebuchet MS" panose="020B0603020202020204" pitchFamily="34" charset="0"/>
                <a:sym typeface="Wingdings" panose="05000000000000000000" pitchFamily="2" charset="2"/>
              </a:rPr>
              <a:t> a fin is one way to do this</a:t>
            </a:r>
            <a:r>
              <a:rPr lang="en-US" altLang="en-US" sz="2400" dirty="0">
                <a:solidFill>
                  <a:schemeClr val="accent4">
                    <a:lumMod val="10000"/>
                  </a:schemeClr>
                </a:solidFill>
                <a:latin typeface="Trebuchet MS" panose="020B0603020202020204" pitchFamily="34" charset="0"/>
              </a:rPr>
              <a:t> </a:t>
            </a:r>
          </a:p>
          <a:p>
            <a:pPr marL="342900" indent="-342900">
              <a:spcBef>
                <a:spcPct val="0"/>
              </a:spcBef>
              <a:buClrTx/>
              <a:buSzTx/>
              <a:buFont typeface="Arial" panose="020B0604020202020204" pitchFamily="34" charset="0"/>
              <a:buChar char="•"/>
            </a:pPr>
            <a:r>
              <a:rPr lang="en-US" altLang="en-US" sz="2400" dirty="0">
                <a:solidFill>
                  <a:schemeClr val="accent4">
                    <a:lumMod val="10000"/>
                  </a:schemeClr>
                </a:solidFill>
                <a:latin typeface="Trebuchet MS" panose="020B0603020202020204" pitchFamily="34" charset="0"/>
              </a:rPr>
              <a:t>Various ways to increase heat transfer include:</a:t>
            </a:r>
          </a:p>
          <a:p>
            <a:pPr marL="1085850" lvl="1" indent="-342900">
              <a:spcBef>
                <a:spcPct val="0"/>
              </a:spcBef>
              <a:buFont typeface="Arial" panose="020B0604020202020204" pitchFamily="34" charset="0"/>
              <a:buChar char="•"/>
            </a:pPr>
            <a:r>
              <a:rPr lang="en-US" altLang="en-US" sz="2000" dirty="0">
                <a:solidFill>
                  <a:schemeClr val="accent4">
                    <a:lumMod val="10000"/>
                  </a:schemeClr>
                </a:solidFill>
                <a:latin typeface="Trebuchet MS" panose="020B0603020202020204" pitchFamily="34" charset="0"/>
              </a:rPr>
              <a:t>Increasing temperature difference (T</a:t>
            </a:r>
            <a:r>
              <a:rPr lang="en-US" altLang="en-US" sz="2000" baseline="-25000" dirty="0">
                <a:solidFill>
                  <a:schemeClr val="accent4">
                    <a:lumMod val="10000"/>
                  </a:schemeClr>
                </a:solidFill>
                <a:latin typeface="Trebuchet MS" panose="020B0603020202020204" pitchFamily="34" charset="0"/>
              </a:rPr>
              <a:t>∞</a:t>
            </a:r>
            <a:r>
              <a:rPr lang="en-US" altLang="en-US" sz="2000" dirty="0">
                <a:solidFill>
                  <a:schemeClr val="accent4">
                    <a:lumMod val="10000"/>
                  </a:schemeClr>
                </a:solidFill>
                <a:latin typeface="Trebuchet MS" panose="020B0603020202020204" pitchFamily="34" charset="0"/>
              </a:rPr>
              <a:t> lower)</a:t>
            </a:r>
          </a:p>
          <a:p>
            <a:pPr marL="1085850" lvl="1" indent="-342900">
              <a:spcBef>
                <a:spcPct val="0"/>
              </a:spcBef>
              <a:buFont typeface="Arial" panose="020B0604020202020204" pitchFamily="34" charset="0"/>
              <a:buChar char="•"/>
            </a:pPr>
            <a:r>
              <a:rPr lang="en-US" altLang="en-US" sz="2000" dirty="0">
                <a:solidFill>
                  <a:schemeClr val="accent4">
                    <a:lumMod val="10000"/>
                  </a:schemeClr>
                </a:solidFill>
                <a:latin typeface="Trebuchet MS" panose="020B0603020202020204" pitchFamily="34" charset="0"/>
              </a:rPr>
              <a:t>Increasing h (higher velocity, possibly more turbulence)</a:t>
            </a:r>
          </a:p>
          <a:p>
            <a:pPr marL="1085850" lvl="1" indent="-342900">
              <a:spcBef>
                <a:spcPct val="0"/>
              </a:spcBef>
              <a:buFont typeface="Arial" panose="020B0604020202020204" pitchFamily="34" charset="0"/>
              <a:buChar char="•"/>
            </a:pPr>
            <a:r>
              <a:rPr lang="en-US" altLang="en-US" sz="2000" dirty="0">
                <a:solidFill>
                  <a:schemeClr val="accent4">
                    <a:lumMod val="10000"/>
                  </a:schemeClr>
                </a:solidFill>
                <a:latin typeface="Trebuchet MS" panose="020B0603020202020204" pitchFamily="34" charset="0"/>
              </a:rPr>
              <a:t>Increasing h (different fluid)</a:t>
            </a:r>
          </a:p>
          <a:p>
            <a:pPr marL="1085850" lvl="1" indent="-342900">
              <a:spcBef>
                <a:spcPct val="0"/>
              </a:spcBef>
              <a:buFont typeface="Arial" panose="020B0604020202020204" pitchFamily="34" charset="0"/>
              <a:buChar char="•"/>
            </a:pPr>
            <a:r>
              <a:rPr lang="en-US" altLang="en-US" sz="2000" dirty="0">
                <a:solidFill>
                  <a:schemeClr val="accent4">
                    <a:lumMod val="10000"/>
                  </a:schemeClr>
                </a:solidFill>
                <a:latin typeface="Trebuchet MS" panose="020B0603020202020204" pitchFamily="34" charset="0"/>
              </a:rPr>
              <a:t>Increasing h (phase change)</a:t>
            </a:r>
          </a:p>
          <a:p>
            <a:pPr marL="1085850" lvl="1" indent="-342900">
              <a:spcBef>
                <a:spcPct val="0"/>
              </a:spcBef>
              <a:buFont typeface="Arial" panose="020B0604020202020204" pitchFamily="34" charset="0"/>
              <a:buChar char="•"/>
            </a:pPr>
            <a:r>
              <a:rPr lang="en-US" altLang="en-US" sz="2000" dirty="0">
                <a:solidFill>
                  <a:schemeClr val="accent4">
                    <a:lumMod val="10000"/>
                  </a:schemeClr>
                </a:solidFill>
                <a:latin typeface="Trebuchet MS" panose="020B0603020202020204" pitchFamily="34" charset="0"/>
              </a:rPr>
              <a:t>Increasing A (add fins!)</a:t>
            </a:r>
          </a:p>
        </p:txBody>
      </p:sp>
      <p:sp>
        <p:nvSpPr>
          <p:cNvPr id="6153" name="Text Box 13">
            <a:extLst>
              <a:ext uri="{FF2B5EF4-FFF2-40B4-BE49-F238E27FC236}">
                <a16:creationId xmlns:a16="http://schemas.microsoft.com/office/drawing/2014/main" id="{F29AFDD2-1FB1-4891-8DC1-D790A3198ADD}"/>
              </a:ext>
            </a:extLst>
          </p:cNvPr>
          <p:cNvSpPr txBox="1">
            <a:spLocks noChangeArrowheads="1"/>
          </p:cNvSpPr>
          <p:nvPr/>
        </p:nvSpPr>
        <p:spPr bwMode="auto">
          <a:xfrm>
            <a:off x="1845076" y="306388"/>
            <a:ext cx="51617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9pPr>
          </a:lstStyle>
          <a:p>
            <a:pPr algn="ctr">
              <a:spcBef>
                <a:spcPct val="0"/>
              </a:spcBef>
              <a:buClrTx/>
              <a:buSzTx/>
              <a:buFontTx/>
              <a:buNone/>
            </a:pPr>
            <a:r>
              <a:rPr lang="en-US" altLang="en-US" dirty="0">
                <a:solidFill>
                  <a:schemeClr val="accent4">
                    <a:lumMod val="10000"/>
                  </a:schemeClr>
                </a:solidFill>
                <a:latin typeface="Trebuchet MS" panose="020B0603020202020204" pitchFamily="34" charset="0"/>
              </a:rPr>
              <a:t>EXTENDED SURFACES - FINS</a:t>
            </a:r>
            <a:endParaRPr lang="en-US" altLang="en-US" sz="2800" dirty="0">
              <a:solidFill>
                <a:schemeClr val="accent4">
                  <a:lumMod val="10000"/>
                </a:schemeClr>
              </a:solidFill>
              <a:latin typeface="Trebuchet MS" panose="020B0603020202020204" pitchFamily="34" charset="0"/>
            </a:endParaRPr>
          </a:p>
        </p:txBody>
      </p:sp>
      <p:pic>
        <p:nvPicPr>
          <p:cNvPr id="4" name="Picture 3">
            <a:extLst>
              <a:ext uri="{FF2B5EF4-FFF2-40B4-BE49-F238E27FC236}">
                <a16:creationId xmlns:a16="http://schemas.microsoft.com/office/drawing/2014/main" id="{A5FB5967-6529-48CE-8749-22C1E36EBAA6}"/>
              </a:ext>
            </a:extLst>
          </p:cNvPr>
          <p:cNvPicPr>
            <a:picLocks noChangeAspect="1"/>
          </p:cNvPicPr>
          <p:nvPr/>
        </p:nvPicPr>
        <p:blipFill>
          <a:blip r:embed="rId6"/>
          <a:stretch>
            <a:fillRect/>
          </a:stretch>
        </p:blipFill>
        <p:spPr>
          <a:xfrm>
            <a:off x="2133600" y="3817919"/>
            <a:ext cx="5105400" cy="2917371"/>
          </a:xfrm>
          <a:prstGeom prst="rect">
            <a:avLst/>
          </a:prstGeom>
        </p:spPr>
      </p:pic>
    </p:spTree>
    <p:extLst>
      <p:ext uri="{BB962C8B-B14F-4D97-AF65-F5344CB8AC3E}">
        <p14:creationId xmlns:p14="http://schemas.microsoft.com/office/powerpoint/2010/main" val="616590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Text Box 12">
            <a:extLst>
              <a:ext uri="{FF2B5EF4-FFF2-40B4-BE49-F238E27FC236}">
                <a16:creationId xmlns:a16="http://schemas.microsoft.com/office/drawing/2014/main" id="{AA527AA0-F0AF-4F95-9ABA-E8A471F611D5}"/>
              </a:ext>
            </a:extLst>
          </p:cNvPr>
          <p:cNvSpPr txBox="1">
            <a:spLocks noChangeArrowheads="1"/>
          </p:cNvSpPr>
          <p:nvPr/>
        </p:nvSpPr>
        <p:spPr bwMode="auto">
          <a:xfrm>
            <a:off x="609600" y="4766508"/>
            <a:ext cx="7924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9pPr>
          </a:lstStyle>
          <a:p>
            <a:pPr marL="342900" indent="-342900">
              <a:spcBef>
                <a:spcPct val="0"/>
              </a:spcBef>
              <a:buClrTx/>
              <a:buSzTx/>
              <a:buFont typeface="Arial" panose="020B0604020202020204" pitchFamily="34" charset="0"/>
              <a:buChar char="•"/>
            </a:pPr>
            <a:r>
              <a:rPr lang="en-US" altLang="en-US" sz="2400" dirty="0">
                <a:solidFill>
                  <a:schemeClr val="accent4">
                    <a:lumMod val="10000"/>
                  </a:schemeClr>
                </a:solidFill>
                <a:latin typeface="Trebuchet MS" panose="020B0603020202020204" pitchFamily="34" charset="0"/>
              </a:rPr>
              <a:t>Fins should be made of material with high thermal conductivity with minimal contact resistance with the heat source. </a:t>
            </a:r>
          </a:p>
        </p:txBody>
      </p:sp>
      <p:sp>
        <p:nvSpPr>
          <p:cNvPr id="6153" name="Text Box 13">
            <a:extLst>
              <a:ext uri="{FF2B5EF4-FFF2-40B4-BE49-F238E27FC236}">
                <a16:creationId xmlns:a16="http://schemas.microsoft.com/office/drawing/2014/main" id="{F29AFDD2-1FB1-4891-8DC1-D790A3198ADD}"/>
              </a:ext>
            </a:extLst>
          </p:cNvPr>
          <p:cNvSpPr txBox="1">
            <a:spLocks noChangeArrowheads="1"/>
          </p:cNvSpPr>
          <p:nvPr/>
        </p:nvSpPr>
        <p:spPr bwMode="auto">
          <a:xfrm>
            <a:off x="3058455" y="306388"/>
            <a:ext cx="27350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9pPr>
          </a:lstStyle>
          <a:p>
            <a:pPr algn="ctr">
              <a:spcBef>
                <a:spcPct val="0"/>
              </a:spcBef>
              <a:buClrTx/>
              <a:buSzTx/>
              <a:buFontTx/>
              <a:buNone/>
            </a:pPr>
            <a:r>
              <a:rPr lang="en-US" altLang="en-US" dirty="0">
                <a:solidFill>
                  <a:schemeClr val="accent4">
                    <a:lumMod val="10000"/>
                  </a:schemeClr>
                </a:solidFill>
                <a:latin typeface="Trebuchet MS" panose="020B0603020202020204" pitchFamily="34" charset="0"/>
              </a:rPr>
              <a:t>FIN EXAMPLES</a:t>
            </a:r>
            <a:endParaRPr lang="en-US" altLang="en-US" sz="2800" dirty="0">
              <a:solidFill>
                <a:schemeClr val="accent4">
                  <a:lumMod val="10000"/>
                </a:schemeClr>
              </a:solidFill>
              <a:latin typeface="Trebuchet MS" panose="020B0603020202020204" pitchFamily="34" charset="0"/>
            </a:endParaRPr>
          </a:p>
        </p:txBody>
      </p:sp>
      <p:pic>
        <p:nvPicPr>
          <p:cNvPr id="3" name="Picture 2">
            <a:extLst>
              <a:ext uri="{FF2B5EF4-FFF2-40B4-BE49-F238E27FC236}">
                <a16:creationId xmlns:a16="http://schemas.microsoft.com/office/drawing/2014/main" id="{4C27A5CC-7017-483A-B06E-728894D3ABC6}"/>
              </a:ext>
            </a:extLst>
          </p:cNvPr>
          <p:cNvPicPr>
            <a:picLocks noChangeAspect="1"/>
          </p:cNvPicPr>
          <p:nvPr/>
        </p:nvPicPr>
        <p:blipFill>
          <a:blip r:embed="rId6"/>
          <a:stretch>
            <a:fillRect/>
          </a:stretch>
        </p:blipFill>
        <p:spPr>
          <a:xfrm>
            <a:off x="1181100" y="891163"/>
            <a:ext cx="6781800" cy="3848100"/>
          </a:xfrm>
          <a:prstGeom prst="rect">
            <a:avLst/>
          </a:prstGeom>
        </p:spPr>
      </p:pic>
    </p:spTree>
    <p:extLst>
      <p:ext uri="{BB962C8B-B14F-4D97-AF65-F5344CB8AC3E}">
        <p14:creationId xmlns:p14="http://schemas.microsoft.com/office/powerpoint/2010/main" val="2040607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Text Box 12">
            <a:extLst>
              <a:ext uri="{FF2B5EF4-FFF2-40B4-BE49-F238E27FC236}">
                <a16:creationId xmlns:a16="http://schemas.microsoft.com/office/drawing/2014/main" id="{AA527AA0-F0AF-4F95-9ABA-E8A471F611D5}"/>
              </a:ext>
            </a:extLst>
          </p:cNvPr>
          <p:cNvSpPr txBox="1">
            <a:spLocks noChangeArrowheads="1"/>
          </p:cNvSpPr>
          <p:nvPr/>
        </p:nvSpPr>
        <p:spPr bwMode="auto">
          <a:xfrm>
            <a:off x="609599" y="3505200"/>
            <a:ext cx="7924800"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9pPr>
          </a:lstStyle>
          <a:p>
            <a:pPr marL="1085850" lvl="1" indent="-342900">
              <a:spcBef>
                <a:spcPct val="0"/>
              </a:spcBef>
              <a:buFont typeface="Arial" panose="020B0604020202020204" pitchFamily="34" charset="0"/>
              <a:buChar char="•"/>
            </a:pPr>
            <a:r>
              <a:rPr lang="en-US" altLang="en-US" sz="2000" dirty="0">
                <a:solidFill>
                  <a:schemeClr val="accent4">
                    <a:lumMod val="10000"/>
                  </a:schemeClr>
                </a:solidFill>
                <a:latin typeface="Trebuchet MS" panose="020B0603020202020204" pitchFamily="34" charset="0"/>
              </a:rPr>
              <a:t>Straight fins, uniform cross section</a:t>
            </a:r>
          </a:p>
          <a:p>
            <a:pPr marL="1085850" lvl="1" indent="-342900">
              <a:spcBef>
                <a:spcPct val="0"/>
              </a:spcBef>
              <a:buFont typeface="Arial" panose="020B0604020202020204" pitchFamily="34" charset="0"/>
              <a:buChar char="•"/>
            </a:pPr>
            <a:r>
              <a:rPr lang="en-US" altLang="en-US" sz="2000" dirty="0">
                <a:solidFill>
                  <a:schemeClr val="accent4">
                    <a:lumMod val="10000"/>
                  </a:schemeClr>
                </a:solidFill>
                <a:latin typeface="Trebuchet MS" panose="020B0603020202020204" pitchFamily="34" charset="0"/>
              </a:rPr>
              <a:t>Straight fin, non-uniform cross section</a:t>
            </a:r>
          </a:p>
          <a:p>
            <a:pPr marL="1085850" lvl="1" indent="-342900">
              <a:spcBef>
                <a:spcPct val="0"/>
              </a:spcBef>
              <a:buFont typeface="Arial" panose="020B0604020202020204" pitchFamily="34" charset="0"/>
              <a:buChar char="•"/>
            </a:pPr>
            <a:r>
              <a:rPr lang="en-US" altLang="en-US" sz="2000" dirty="0">
                <a:solidFill>
                  <a:schemeClr val="accent4">
                    <a:lumMod val="10000"/>
                  </a:schemeClr>
                </a:solidFill>
                <a:latin typeface="Trebuchet MS" panose="020B0603020202020204" pitchFamily="34" charset="0"/>
              </a:rPr>
              <a:t>Annular fin (can be uniform or not)</a:t>
            </a:r>
          </a:p>
          <a:p>
            <a:pPr marL="1085850" lvl="1" indent="-342900">
              <a:spcBef>
                <a:spcPct val="0"/>
              </a:spcBef>
              <a:buFont typeface="Arial" panose="020B0604020202020204" pitchFamily="34" charset="0"/>
              <a:buChar char="•"/>
            </a:pPr>
            <a:r>
              <a:rPr lang="en-US" altLang="en-US" sz="2000" dirty="0">
                <a:solidFill>
                  <a:schemeClr val="accent4">
                    <a:lumMod val="10000"/>
                  </a:schemeClr>
                </a:solidFill>
                <a:latin typeface="Trebuchet MS" panose="020B0603020202020204" pitchFamily="34" charset="0"/>
              </a:rPr>
              <a:t>Pin fin (can be uniform or not)</a:t>
            </a:r>
          </a:p>
          <a:p>
            <a:pPr marL="342900" indent="-342900">
              <a:spcBef>
                <a:spcPct val="0"/>
              </a:spcBef>
              <a:buClrTx/>
              <a:buSzTx/>
              <a:buFont typeface="Arial" panose="020B0604020202020204" pitchFamily="34" charset="0"/>
              <a:buChar char="•"/>
            </a:pPr>
            <a:r>
              <a:rPr lang="en-US" altLang="en-US" sz="2400" dirty="0">
                <a:solidFill>
                  <a:schemeClr val="accent4">
                    <a:lumMod val="10000"/>
                  </a:schemeClr>
                </a:solidFill>
                <a:latin typeface="Trebuchet MS" panose="020B0603020202020204" pitchFamily="34" charset="0"/>
              </a:rPr>
              <a:t>If we want to calculate the heat transfer rate we need to know the temperature distribution throughout the fin.</a:t>
            </a:r>
          </a:p>
        </p:txBody>
      </p:sp>
      <p:sp>
        <p:nvSpPr>
          <p:cNvPr id="6153" name="Text Box 13">
            <a:extLst>
              <a:ext uri="{FF2B5EF4-FFF2-40B4-BE49-F238E27FC236}">
                <a16:creationId xmlns:a16="http://schemas.microsoft.com/office/drawing/2014/main" id="{F29AFDD2-1FB1-4891-8DC1-D790A3198ADD}"/>
              </a:ext>
            </a:extLst>
          </p:cNvPr>
          <p:cNvSpPr txBox="1">
            <a:spLocks noChangeArrowheads="1"/>
          </p:cNvSpPr>
          <p:nvPr/>
        </p:nvSpPr>
        <p:spPr bwMode="auto">
          <a:xfrm>
            <a:off x="2384301" y="306388"/>
            <a:ext cx="40833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9pPr>
          </a:lstStyle>
          <a:p>
            <a:pPr algn="ctr">
              <a:spcBef>
                <a:spcPct val="0"/>
              </a:spcBef>
              <a:buClrTx/>
              <a:buSzTx/>
              <a:buFontTx/>
              <a:buNone/>
            </a:pPr>
            <a:r>
              <a:rPr lang="en-US" altLang="en-US" dirty="0">
                <a:solidFill>
                  <a:schemeClr val="accent4">
                    <a:lumMod val="10000"/>
                  </a:schemeClr>
                </a:solidFill>
                <a:latin typeface="Trebuchet MS" panose="020B0603020202020204" pitchFamily="34" charset="0"/>
              </a:rPr>
              <a:t>FIN CONFIGURATIONS</a:t>
            </a:r>
            <a:endParaRPr lang="en-US" altLang="en-US" sz="2800" dirty="0">
              <a:solidFill>
                <a:schemeClr val="accent4">
                  <a:lumMod val="10000"/>
                </a:schemeClr>
              </a:solidFill>
              <a:latin typeface="Trebuchet MS" panose="020B0603020202020204" pitchFamily="34" charset="0"/>
            </a:endParaRPr>
          </a:p>
        </p:txBody>
      </p:sp>
      <p:pic>
        <p:nvPicPr>
          <p:cNvPr id="4" name="Picture 3">
            <a:extLst>
              <a:ext uri="{FF2B5EF4-FFF2-40B4-BE49-F238E27FC236}">
                <a16:creationId xmlns:a16="http://schemas.microsoft.com/office/drawing/2014/main" id="{AD292D73-7CD6-45A3-879D-7813DC6C7131}"/>
              </a:ext>
            </a:extLst>
          </p:cNvPr>
          <p:cNvPicPr>
            <a:picLocks noChangeAspect="1"/>
          </p:cNvPicPr>
          <p:nvPr/>
        </p:nvPicPr>
        <p:blipFill>
          <a:blip r:embed="rId6"/>
          <a:stretch>
            <a:fillRect/>
          </a:stretch>
        </p:blipFill>
        <p:spPr>
          <a:xfrm>
            <a:off x="869156" y="891163"/>
            <a:ext cx="7405687" cy="2545456"/>
          </a:xfrm>
          <a:prstGeom prst="rect">
            <a:avLst/>
          </a:prstGeom>
        </p:spPr>
      </p:pic>
    </p:spTree>
    <p:extLst>
      <p:ext uri="{BB962C8B-B14F-4D97-AF65-F5344CB8AC3E}">
        <p14:creationId xmlns:p14="http://schemas.microsoft.com/office/powerpoint/2010/main" val="1800984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Text Box 12">
            <a:extLst>
              <a:ext uri="{FF2B5EF4-FFF2-40B4-BE49-F238E27FC236}">
                <a16:creationId xmlns:a16="http://schemas.microsoft.com/office/drawing/2014/main" id="{AA527AA0-F0AF-4F95-9ABA-E8A471F611D5}"/>
              </a:ext>
            </a:extLst>
          </p:cNvPr>
          <p:cNvSpPr txBox="1">
            <a:spLocks noChangeArrowheads="1"/>
          </p:cNvSpPr>
          <p:nvPr/>
        </p:nvSpPr>
        <p:spPr bwMode="auto">
          <a:xfrm>
            <a:off x="609600" y="1219200"/>
            <a:ext cx="7924800"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9pPr>
          </a:lstStyle>
          <a:p>
            <a:pPr>
              <a:spcBef>
                <a:spcPct val="0"/>
              </a:spcBef>
              <a:buNone/>
            </a:pPr>
            <a:r>
              <a:rPr lang="en-US" altLang="en-US" sz="2400" dirty="0">
                <a:solidFill>
                  <a:schemeClr val="accent4">
                    <a:lumMod val="10000"/>
                  </a:schemeClr>
                </a:solidFill>
                <a:latin typeface="Trebuchet MS" panose="020B0603020202020204" pitchFamily="34" charset="0"/>
              </a:rPr>
              <a:t>Assumptions</a:t>
            </a:r>
          </a:p>
          <a:p>
            <a:pPr marL="738188" lvl="1" indent="-342900">
              <a:spcBef>
                <a:spcPct val="0"/>
              </a:spcBef>
              <a:buFont typeface="Arial" panose="020B0604020202020204" pitchFamily="34" charset="0"/>
              <a:buChar char="•"/>
            </a:pPr>
            <a:r>
              <a:rPr lang="en-US" altLang="en-US" sz="2000" dirty="0">
                <a:solidFill>
                  <a:schemeClr val="accent4">
                    <a:lumMod val="10000"/>
                  </a:schemeClr>
                </a:solidFill>
                <a:latin typeface="Trebuchet MS" panose="020B0603020202020204" pitchFamily="34" charset="0"/>
              </a:rPr>
              <a:t>1D heat transfer (even </a:t>
            </a:r>
            <a:br>
              <a:rPr lang="en-US" altLang="en-US" sz="2000" dirty="0">
                <a:solidFill>
                  <a:schemeClr val="accent4">
                    <a:lumMod val="10000"/>
                  </a:schemeClr>
                </a:solidFill>
                <a:latin typeface="Trebuchet MS" panose="020B0603020202020204" pitchFamily="34" charset="0"/>
              </a:rPr>
            </a:br>
            <a:r>
              <a:rPr lang="en-US" altLang="en-US" sz="2000" dirty="0">
                <a:solidFill>
                  <a:schemeClr val="accent4">
                    <a:lumMod val="10000"/>
                  </a:schemeClr>
                </a:solidFill>
                <a:latin typeface="Trebuchet MS" panose="020B0603020202020204" pitchFamily="34" charset="0"/>
              </a:rPr>
              <a:t>though this is clearly 2D) </a:t>
            </a:r>
            <a:br>
              <a:rPr lang="en-US" altLang="en-US" sz="2000" dirty="0">
                <a:solidFill>
                  <a:schemeClr val="accent4">
                    <a:lumMod val="10000"/>
                  </a:schemeClr>
                </a:solidFill>
                <a:latin typeface="Trebuchet MS" panose="020B0603020202020204" pitchFamily="34" charset="0"/>
              </a:rPr>
            </a:br>
            <a:r>
              <a:rPr lang="en-US" altLang="en-US" sz="2000" dirty="0">
                <a:solidFill>
                  <a:schemeClr val="accent4">
                    <a:lumMod val="10000"/>
                  </a:schemeClr>
                </a:solidFill>
                <a:latin typeface="Trebuchet MS" panose="020B0603020202020204" pitchFamily="34" charset="0"/>
              </a:rPr>
              <a:t>x-direction</a:t>
            </a:r>
          </a:p>
          <a:p>
            <a:pPr marL="738188" lvl="1" indent="-342900">
              <a:spcBef>
                <a:spcPct val="0"/>
              </a:spcBef>
              <a:buFont typeface="Arial" panose="020B0604020202020204" pitchFamily="34" charset="0"/>
              <a:buChar char="•"/>
            </a:pPr>
            <a:r>
              <a:rPr lang="en-US" altLang="en-US" sz="2000" dirty="0">
                <a:solidFill>
                  <a:schemeClr val="accent4">
                    <a:lumMod val="10000"/>
                  </a:schemeClr>
                </a:solidFill>
                <a:latin typeface="Trebuchet MS" panose="020B0603020202020204" pitchFamily="34" charset="0"/>
              </a:rPr>
              <a:t>Net rate of energy leaving </a:t>
            </a:r>
            <a:br>
              <a:rPr lang="en-US" altLang="en-US" sz="2000" dirty="0">
                <a:solidFill>
                  <a:schemeClr val="accent4">
                    <a:lumMod val="10000"/>
                  </a:schemeClr>
                </a:solidFill>
                <a:latin typeface="Trebuchet MS" panose="020B0603020202020204" pitchFamily="34" charset="0"/>
              </a:rPr>
            </a:br>
            <a:r>
              <a:rPr lang="en-US" altLang="en-US" sz="2000" dirty="0">
                <a:solidFill>
                  <a:schemeClr val="accent4">
                    <a:lumMod val="10000"/>
                  </a:schemeClr>
                </a:solidFill>
                <a:latin typeface="Trebuchet MS" panose="020B0603020202020204" pitchFamily="34" charset="0"/>
              </a:rPr>
              <a:t>surface must equal net rate </a:t>
            </a:r>
            <a:br>
              <a:rPr lang="en-US" altLang="en-US" sz="2000" dirty="0">
                <a:solidFill>
                  <a:schemeClr val="accent4">
                    <a:lumMod val="10000"/>
                  </a:schemeClr>
                </a:solidFill>
                <a:latin typeface="Trebuchet MS" panose="020B0603020202020204" pitchFamily="34" charset="0"/>
              </a:rPr>
            </a:br>
            <a:r>
              <a:rPr lang="en-US" altLang="en-US" sz="2000" dirty="0">
                <a:solidFill>
                  <a:schemeClr val="accent4">
                    <a:lumMod val="10000"/>
                  </a:schemeClr>
                </a:solidFill>
                <a:latin typeface="Trebuchet MS" panose="020B0603020202020204" pitchFamily="34" charset="0"/>
              </a:rPr>
              <a:t>of energy coming in via </a:t>
            </a:r>
            <a:br>
              <a:rPr lang="en-US" altLang="en-US" sz="2000" dirty="0">
                <a:solidFill>
                  <a:schemeClr val="accent4">
                    <a:lumMod val="10000"/>
                  </a:schemeClr>
                </a:solidFill>
                <a:latin typeface="Trebuchet MS" panose="020B0603020202020204" pitchFamily="34" charset="0"/>
              </a:rPr>
            </a:br>
            <a:r>
              <a:rPr lang="en-US" altLang="en-US" sz="2000" dirty="0">
                <a:solidFill>
                  <a:schemeClr val="accent4">
                    <a:lumMod val="10000"/>
                  </a:schemeClr>
                </a:solidFill>
                <a:latin typeface="Trebuchet MS" panose="020B0603020202020204" pitchFamily="34" charset="0"/>
              </a:rPr>
              <a:t>conduction.</a:t>
            </a:r>
          </a:p>
          <a:p>
            <a:pPr marL="738188" lvl="1" indent="-342900">
              <a:spcBef>
                <a:spcPct val="0"/>
              </a:spcBef>
              <a:buFont typeface="Arial" panose="020B0604020202020204" pitchFamily="34" charset="0"/>
              <a:buChar char="•"/>
            </a:pPr>
            <a:r>
              <a:rPr lang="en-US" altLang="en-US" sz="2000" dirty="0">
                <a:solidFill>
                  <a:schemeClr val="accent4">
                    <a:lumMod val="10000"/>
                  </a:schemeClr>
                </a:solidFill>
                <a:latin typeface="Trebuchet MS" panose="020B0603020202020204" pitchFamily="34" charset="0"/>
              </a:rPr>
              <a:t>Fin is thin, thus temperature change in transverse (z or y in figure above) direction is small (think “</a:t>
            </a:r>
            <a:r>
              <a:rPr lang="en-US" altLang="en-US" sz="2000" dirty="0" err="1">
                <a:solidFill>
                  <a:schemeClr val="accent4">
                    <a:lumMod val="10000"/>
                  </a:schemeClr>
                </a:solidFill>
                <a:latin typeface="Trebuchet MS" panose="020B0603020202020204" pitchFamily="34" charset="0"/>
              </a:rPr>
              <a:t>Biot</a:t>
            </a:r>
            <a:r>
              <a:rPr lang="en-US" altLang="en-US" sz="2000" dirty="0">
                <a:solidFill>
                  <a:schemeClr val="accent4">
                    <a:lumMod val="10000"/>
                  </a:schemeClr>
                </a:solidFill>
                <a:latin typeface="Trebuchet MS" panose="020B0603020202020204" pitchFamily="34" charset="0"/>
              </a:rPr>
              <a:t> number”). This means we can assume temperature is uniform across a slice of fin (only a function of x in above diagram)</a:t>
            </a:r>
          </a:p>
          <a:p>
            <a:pPr marL="738188" lvl="1" indent="-342900">
              <a:spcBef>
                <a:spcPct val="0"/>
              </a:spcBef>
              <a:buFont typeface="Arial" panose="020B0604020202020204" pitchFamily="34" charset="0"/>
              <a:buChar char="•"/>
            </a:pPr>
            <a:r>
              <a:rPr lang="en-US" altLang="en-US" sz="2000" dirty="0">
                <a:solidFill>
                  <a:schemeClr val="accent4">
                    <a:lumMod val="10000"/>
                  </a:schemeClr>
                </a:solidFill>
                <a:latin typeface="Trebuchet MS" panose="020B0603020202020204" pitchFamily="34" charset="0"/>
              </a:rPr>
              <a:t>Steady-state with constant thermal conductivity</a:t>
            </a:r>
          </a:p>
          <a:p>
            <a:pPr marL="738188" lvl="1" indent="-342900">
              <a:spcBef>
                <a:spcPct val="0"/>
              </a:spcBef>
              <a:buFont typeface="Arial" panose="020B0604020202020204" pitchFamily="34" charset="0"/>
              <a:buChar char="•"/>
            </a:pPr>
            <a:r>
              <a:rPr lang="en-US" altLang="en-US" sz="2000" dirty="0">
                <a:solidFill>
                  <a:schemeClr val="accent4">
                    <a:lumMod val="10000"/>
                  </a:schemeClr>
                </a:solidFill>
                <a:latin typeface="Trebuchet MS" panose="020B0603020202020204" pitchFamily="34" charset="0"/>
              </a:rPr>
              <a:t>Radiation </a:t>
            </a:r>
            <a:r>
              <a:rPr lang="en-US" altLang="en-US" sz="2000" dirty="0" err="1">
                <a:solidFill>
                  <a:schemeClr val="accent4">
                    <a:lumMod val="10000"/>
                  </a:schemeClr>
                </a:solidFill>
                <a:latin typeface="Trebuchet MS" panose="020B0603020202020204" pitchFamily="34" charset="0"/>
              </a:rPr>
              <a:t>HTx</a:t>
            </a:r>
            <a:r>
              <a:rPr lang="en-US" altLang="en-US" sz="2000" dirty="0">
                <a:solidFill>
                  <a:schemeClr val="accent4">
                    <a:lumMod val="10000"/>
                  </a:schemeClr>
                </a:solidFill>
                <a:latin typeface="Trebuchet MS" panose="020B0603020202020204" pitchFamily="34" charset="0"/>
              </a:rPr>
              <a:t> is negligible (it will only help)</a:t>
            </a:r>
            <a:endParaRPr lang="en-US" altLang="en-US" sz="2400" dirty="0">
              <a:solidFill>
                <a:schemeClr val="accent4">
                  <a:lumMod val="10000"/>
                </a:schemeClr>
              </a:solidFill>
              <a:latin typeface="Trebuchet MS" panose="020B0603020202020204" pitchFamily="34" charset="0"/>
            </a:endParaRPr>
          </a:p>
        </p:txBody>
      </p:sp>
      <p:sp>
        <p:nvSpPr>
          <p:cNvPr id="6153" name="Text Box 13">
            <a:extLst>
              <a:ext uri="{FF2B5EF4-FFF2-40B4-BE49-F238E27FC236}">
                <a16:creationId xmlns:a16="http://schemas.microsoft.com/office/drawing/2014/main" id="{F29AFDD2-1FB1-4891-8DC1-D790A3198ADD}"/>
              </a:ext>
            </a:extLst>
          </p:cNvPr>
          <p:cNvSpPr txBox="1">
            <a:spLocks noChangeArrowheads="1"/>
          </p:cNvSpPr>
          <p:nvPr/>
        </p:nvSpPr>
        <p:spPr bwMode="auto">
          <a:xfrm>
            <a:off x="2368082" y="306388"/>
            <a:ext cx="411580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9pPr>
          </a:lstStyle>
          <a:p>
            <a:pPr algn="ctr">
              <a:spcBef>
                <a:spcPct val="0"/>
              </a:spcBef>
              <a:buClrTx/>
              <a:buSzTx/>
              <a:buFontTx/>
              <a:buNone/>
            </a:pPr>
            <a:r>
              <a:rPr lang="en-US" altLang="en-US" dirty="0">
                <a:solidFill>
                  <a:schemeClr val="accent4">
                    <a:lumMod val="10000"/>
                  </a:schemeClr>
                </a:solidFill>
                <a:latin typeface="Trebuchet MS" panose="020B0603020202020204" pitchFamily="34" charset="0"/>
              </a:rPr>
              <a:t>FIN ENERGY BALANCE</a:t>
            </a:r>
            <a:endParaRPr lang="en-US" altLang="en-US" sz="2800" dirty="0">
              <a:solidFill>
                <a:schemeClr val="accent4">
                  <a:lumMod val="10000"/>
                </a:schemeClr>
              </a:solidFill>
              <a:latin typeface="Trebuchet MS" panose="020B0603020202020204" pitchFamily="34" charset="0"/>
            </a:endParaRPr>
          </a:p>
        </p:txBody>
      </p:sp>
      <p:pic>
        <p:nvPicPr>
          <p:cNvPr id="3" name="Picture 2">
            <a:extLst>
              <a:ext uri="{FF2B5EF4-FFF2-40B4-BE49-F238E27FC236}">
                <a16:creationId xmlns:a16="http://schemas.microsoft.com/office/drawing/2014/main" id="{C1B5889B-5064-47B5-BC3C-594357300D57}"/>
              </a:ext>
            </a:extLst>
          </p:cNvPr>
          <p:cNvPicPr>
            <a:picLocks noChangeAspect="1"/>
          </p:cNvPicPr>
          <p:nvPr/>
        </p:nvPicPr>
        <p:blipFill>
          <a:blip r:embed="rId6"/>
          <a:stretch>
            <a:fillRect/>
          </a:stretch>
        </p:blipFill>
        <p:spPr>
          <a:xfrm>
            <a:off x="4953000" y="944456"/>
            <a:ext cx="3767137" cy="2608936"/>
          </a:xfrm>
          <a:prstGeom prst="rect">
            <a:avLst/>
          </a:prstGeom>
        </p:spPr>
      </p:pic>
    </p:spTree>
    <p:extLst>
      <p:ext uri="{BB962C8B-B14F-4D97-AF65-F5344CB8AC3E}">
        <p14:creationId xmlns:p14="http://schemas.microsoft.com/office/powerpoint/2010/main" val="4232512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3" name="Text Box 13">
            <a:extLst>
              <a:ext uri="{FF2B5EF4-FFF2-40B4-BE49-F238E27FC236}">
                <a16:creationId xmlns:a16="http://schemas.microsoft.com/office/drawing/2014/main" id="{F29AFDD2-1FB1-4891-8DC1-D790A3198ADD}"/>
              </a:ext>
            </a:extLst>
          </p:cNvPr>
          <p:cNvSpPr txBox="1">
            <a:spLocks noChangeArrowheads="1"/>
          </p:cNvSpPr>
          <p:nvPr/>
        </p:nvSpPr>
        <p:spPr bwMode="auto">
          <a:xfrm>
            <a:off x="2098590" y="306388"/>
            <a:ext cx="4654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9pPr>
          </a:lstStyle>
          <a:p>
            <a:pPr algn="ctr">
              <a:spcBef>
                <a:spcPct val="0"/>
              </a:spcBef>
              <a:buClrTx/>
              <a:buSzTx/>
              <a:buFontTx/>
              <a:buNone/>
            </a:pPr>
            <a:r>
              <a:rPr lang="en-US" altLang="en-US" dirty="0">
                <a:solidFill>
                  <a:schemeClr val="accent4">
                    <a:lumMod val="10000"/>
                  </a:schemeClr>
                </a:solidFill>
                <a:latin typeface="Trebuchet MS" panose="020B0603020202020204" pitchFamily="34" charset="0"/>
              </a:rPr>
              <a:t>HEAT EQUATION FOR FIN</a:t>
            </a:r>
            <a:endParaRPr lang="en-US" altLang="en-US" sz="2800" dirty="0">
              <a:solidFill>
                <a:schemeClr val="accent4">
                  <a:lumMod val="10000"/>
                </a:schemeClr>
              </a:solidFill>
              <a:latin typeface="Trebuchet MS" panose="020B0603020202020204" pitchFamily="34" charset="0"/>
            </a:endParaRPr>
          </a:p>
        </p:txBody>
      </p:sp>
      <p:sp>
        <p:nvSpPr>
          <p:cNvPr id="5" name="Text Box 12">
            <a:extLst>
              <a:ext uri="{FF2B5EF4-FFF2-40B4-BE49-F238E27FC236}">
                <a16:creationId xmlns:a16="http://schemas.microsoft.com/office/drawing/2014/main" id="{DA4C1A22-53E5-4F99-A0EC-6C9312A9948F}"/>
              </a:ext>
            </a:extLst>
          </p:cNvPr>
          <p:cNvSpPr txBox="1">
            <a:spLocks noChangeArrowheads="1"/>
          </p:cNvSpPr>
          <p:nvPr/>
        </p:nvSpPr>
        <p:spPr bwMode="auto">
          <a:xfrm>
            <a:off x="463590" y="1066800"/>
            <a:ext cx="79248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Times New Roman" panose="02020603050405020304" pitchFamily="18" charset="0"/>
              </a:defRPr>
            </a:lvl9pPr>
          </a:lstStyle>
          <a:p>
            <a:pPr marL="342900" indent="-342900">
              <a:spcBef>
                <a:spcPct val="0"/>
              </a:spcBef>
              <a:buClrTx/>
              <a:buSzTx/>
              <a:buFont typeface="Arial" panose="020B0604020202020204" pitchFamily="34" charset="0"/>
              <a:buChar char="•"/>
            </a:pPr>
            <a:r>
              <a:rPr lang="en-US" altLang="en-US" sz="2400" dirty="0">
                <a:solidFill>
                  <a:schemeClr val="accent4">
                    <a:lumMod val="10000"/>
                  </a:schemeClr>
                </a:solidFill>
                <a:latin typeface="Trebuchet MS" panose="020B0603020202020204" pitchFamily="34" charset="0"/>
              </a:rPr>
              <a:t>By performing the energy balance equation and replacing terms with relationships for conduction and convection we get:</a:t>
            </a:r>
          </a:p>
          <a:p>
            <a:pPr marL="342900" indent="-342900">
              <a:spcBef>
                <a:spcPct val="0"/>
              </a:spcBef>
              <a:buClrTx/>
              <a:buSzTx/>
              <a:buFont typeface="Arial" panose="020B0604020202020204" pitchFamily="34" charset="0"/>
              <a:buChar char="•"/>
            </a:pPr>
            <a:endParaRPr lang="en-US" altLang="en-US" sz="2400" dirty="0">
              <a:solidFill>
                <a:schemeClr val="accent4">
                  <a:lumMod val="10000"/>
                </a:schemeClr>
              </a:solidFill>
              <a:latin typeface="Trebuchet MS" panose="020B0603020202020204" pitchFamily="34" charset="0"/>
            </a:endParaRPr>
          </a:p>
          <a:p>
            <a:pPr marL="342900" indent="-342900">
              <a:spcBef>
                <a:spcPct val="0"/>
              </a:spcBef>
              <a:buClrTx/>
              <a:buSzTx/>
              <a:buFont typeface="Arial" panose="020B0604020202020204" pitchFamily="34" charset="0"/>
              <a:buChar char="•"/>
            </a:pPr>
            <a:endParaRPr lang="en-US" altLang="en-US" sz="2400" dirty="0">
              <a:solidFill>
                <a:schemeClr val="accent4">
                  <a:lumMod val="10000"/>
                </a:schemeClr>
              </a:solidFill>
              <a:latin typeface="Trebuchet MS" panose="020B0603020202020204" pitchFamily="34" charset="0"/>
            </a:endParaRPr>
          </a:p>
          <a:p>
            <a:pPr marL="342900" indent="-342900">
              <a:spcBef>
                <a:spcPct val="0"/>
              </a:spcBef>
              <a:buClrTx/>
              <a:buSzTx/>
              <a:buFont typeface="Arial" panose="020B0604020202020204" pitchFamily="34" charset="0"/>
              <a:buChar char="•"/>
            </a:pPr>
            <a:endParaRPr lang="en-US" altLang="en-US" sz="2400" dirty="0">
              <a:solidFill>
                <a:schemeClr val="accent4">
                  <a:lumMod val="10000"/>
                </a:schemeClr>
              </a:solidFill>
              <a:latin typeface="Trebuchet MS" panose="020B0603020202020204" pitchFamily="34" charset="0"/>
            </a:endParaRPr>
          </a:p>
          <a:p>
            <a:pPr marL="342900" indent="-342900">
              <a:spcBef>
                <a:spcPct val="0"/>
              </a:spcBef>
              <a:buClrTx/>
              <a:buSzTx/>
              <a:buFont typeface="Arial" panose="020B0604020202020204" pitchFamily="34" charset="0"/>
              <a:buChar char="•"/>
            </a:pPr>
            <a:endParaRPr lang="en-US" altLang="en-US" sz="2400" dirty="0">
              <a:solidFill>
                <a:schemeClr val="accent4">
                  <a:lumMod val="10000"/>
                </a:schemeClr>
              </a:solidFill>
              <a:latin typeface="Trebuchet MS" panose="020B0603020202020204" pitchFamily="34" charset="0"/>
            </a:endParaRPr>
          </a:p>
          <a:p>
            <a:pPr marL="342900" indent="-342900">
              <a:spcBef>
                <a:spcPct val="0"/>
              </a:spcBef>
              <a:buClrTx/>
              <a:buSzTx/>
              <a:buFont typeface="Arial" panose="020B0604020202020204" pitchFamily="34" charset="0"/>
              <a:buChar char="•"/>
            </a:pPr>
            <a:endParaRPr lang="en-US" altLang="en-US" sz="2400" dirty="0">
              <a:solidFill>
                <a:schemeClr val="accent4">
                  <a:lumMod val="10000"/>
                </a:schemeClr>
              </a:solidFill>
              <a:latin typeface="Trebuchet MS" panose="020B0603020202020204" pitchFamily="34" charset="0"/>
            </a:endParaRPr>
          </a:p>
          <a:p>
            <a:pPr marL="342900" indent="-342900">
              <a:spcBef>
                <a:spcPct val="0"/>
              </a:spcBef>
              <a:buClrTx/>
              <a:buSzTx/>
              <a:buFont typeface="Arial" panose="020B0604020202020204" pitchFamily="34" charset="0"/>
              <a:buChar char="•"/>
            </a:pPr>
            <a:r>
              <a:rPr lang="en-US" altLang="en-US" sz="2400" dirty="0">
                <a:solidFill>
                  <a:schemeClr val="accent4">
                    <a:lumMod val="10000"/>
                  </a:schemeClr>
                </a:solidFill>
                <a:latin typeface="Trebuchet MS" panose="020B0603020202020204" pitchFamily="34" charset="0"/>
              </a:rPr>
              <a:t>2</a:t>
            </a:r>
            <a:r>
              <a:rPr lang="en-US" altLang="en-US" sz="2400" baseline="30000" dirty="0">
                <a:solidFill>
                  <a:schemeClr val="accent4">
                    <a:lumMod val="10000"/>
                  </a:schemeClr>
                </a:solidFill>
                <a:latin typeface="Trebuchet MS" panose="020B0603020202020204" pitchFamily="34" charset="0"/>
              </a:rPr>
              <a:t>nd</a:t>
            </a:r>
            <a:r>
              <a:rPr lang="en-US" altLang="en-US" sz="2400" dirty="0">
                <a:solidFill>
                  <a:schemeClr val="accent4">
                    <a:lumMod val="10000"/>
                  </a:schemeClr>
                </a:solidFill>
                <a:latin typeface="Trebuchet MS" panose="020B0603020202020204" pitchFamily="34" charset="0"/>
              </a:rPr>
              <a:t> order 1D (x-only) </a:t>
            </a:r>
            <a:br>
              <a:rPr lang="en-US" altLang="en-US" sz="2400" dirty="0">
                <a:solidFill>
                  <a:schemeClr val="accent4">
                    <a:lumMod val="10000"/>
                  </a:schemeClr>
                </a:solidFill>
                <a:latin typeface="Trebuchet MS" panose="020B0603020202020204" pitchFamily="34" charset="0"/>
              </a:rPr>
            </a:br>
            <a:r>
              <a:rPr lang="en-US" altLang="en-US" sz="2400" dirty="0">
                <a:solidFill>
                  <a:schemeClr val="accent4">
                    <a:lumMod val="10000"/>
                  </a:schemeClr>
                </a:solidFill>
                <a:latin typeface="Trebuchet MS" panose="020B0603020202020204" pitchFamily="34" charset="0"/>
              </a:rPr>
              <a:t>equation. Need 2 boundary </a:t>
            </a:r>
            <a:br>
              <a:rPr lang="en-US" altLang="en-US" sz="2400" dirty="0">
                <a:solidFill>
                  <a:schemeClr val="accent4">
                    <a:lumMod val="10000"/>
                  </a:schemeClr>
                </a:solidFill>
                <a:latin typeface="Trebuchet MS" panose="020B0603020202020204" pitchFamily="34" charset="0"/>
              </a:rPr>
            </a:br>
            <a:r>
              <a:rPr lang="en-US" altLang="en-US" sz="2400" dirty="0">
                <a:solidFill>
                  <a:schemeClr val="accent4">
                    <a:lumMod val="10000"/>
                  </a:schemeClr>
                </a:solidFill>
                <a:latin typeface="Trebuchet MS" panose="020B0603020202020204" pitchFamily="34" charset="0"/>
              </a:rPr>
              <a:t>conditions to solve. </a:t>
            </a:r>
          </a:p>
        </p:txBody>
      </p:sp>
      <p:pic>
        <p:nvPicPr>
          <p:cNvPr id="4" name="Picture 3">
            <a:extLst>
              <a:ext uri="{FF2B5EF4-FFF2-40B4-BE49-F238E27FC236}">
                <a16:creationId xmlns:a16="http://schemas.microsoft.com/office/drawing/2014/main" id="{9CBF7F35-638C-49BA-88AE-C2C51A3A6B41}"/>
              </a:ext>
            </a:extLst>
          </p:cNvPr>
          <p:cNvPicPr>
            <a:picLocks noChangeAspect="1"/>
          </p:cNvPicPr>
          <p:nvPr/>
        </p:nvPicPr>
        <p:blipFill>
          <a:blip r:embed="rId6"/>
          <a:stretch>
            <a:fillRect/>
          </a:stretch>
        </p:blipFill>
        <p:spPr>
          <a:xfrm>
            <a:off x="2095500" y="2239820"/>
            <a:ext cx="4953000" cy="762000"/>
          </a:xfrm>
          <a:prstGeom prst="rect">
            <a:avLst/>
          </a:prstGeom>
        </p:spPr>
      </p:pic>
      <p:pic>
        <p:nvPicPr>
          <p:cNvPr id="8" name="Picture 7">
            <a:extLst>
              <a:ext uri="{FF2B5EF4-FFF2-40B4-BE49-F238E27FC236}">
                <a16:creationId xmlns:a16="http://schemas.microsoft.com/office/drawing/2014/main" id="{BA99033B-EF75-43A4-B44A-002AEF5EAFFC}"/>
              </a:ext>
            </a:extLst>
          </p:cNvPr>
          <p:cNvPicPr>
            <a:picLocks noChangeAspect="1"/>
          </p:cNvPicPr>
          <p:nvPr/>
        </p:nvPicPr>
        <p:blipFill>
          <a:blip r:embed="rId7"/>
          <a:stretch>
            <a:fillRect/>
          </a:stretch>
        </p:blipFill>
        <p:spPr>
          <a:xfrm>
            <a:off x="4800599" y="3847241"/>
            <a:ext cx="4343401" cy="3008029"/>
          </a:xfrm>
          <a:prstGeom prst="rect">
            <a:avLst/>
          </a:prstGeom>
        </p:spPr>
      </p:pic>
      <p:sp>
        <p:nvSpPr>
          <p:cNvPr id="2" name="Oval 1">
            <a:extLst>
              <a:ext uri="{FF2B5EF4-FFF2-40B4-BE49-F238E27FC236}">
                <a16:creationId xmlns:a16="http://schemas.microsoft.com/office/drawing/2014/main" id="{15E18E74-91BE-4E7A-8099-938041A2D682}"/>
              </a:ext>
            </a:extLst>
          </p:cNvPr>
          <p:cNvSpPr/>
          <p:nvPr/>
        </p:nvSpPr>
        <p:spPr>
          <a:xfrm>
            <a:off x="2971800" y="2514600"/>
            <a:ext cx="381000" cy="487220"/>
          </a:xfrm>
          <a:prstGeom prst="ellipse">
            <a:avLst/>
          </a:pr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C919EA5A-B26C-4A40-B8BB-CF3046590951}"/>
              </a:ext>
            </a:extLst>
          </p:cNvPr>
          <p:cNvCxnSpPr>
            <a:endCxn id="2" idx="3"/>
          </p:cNvCxnSpPr>
          <p:nvPr/>
        </p:nvCxnSpPr>
        <p:spPr>
          <a:xfrm flipV="1">
            <a:off x="2438400" y="2930468"/>
            <a:ext cx="589196" cy="346132"/>
          </a:xfrm>
          <a:prstGeom prst="line">
            <a:avLst/>
          </a:prstGeom>
        </p:spPr>
        <p:style>
          <a:lnRef idx="2">
            <a:schemeClr val="accent2"/>
          </a:lnRef>
          <a:fillRef idx="0">
            <a:schemeClr val="accent2"/>
          </a:fillRef>
          <a:effectRef idx="1">
            <a:schemeClr val="accent2"/>
          </a:effectRef>
          <a:fontRef idx="minor">
            <a:schemeClr val="tx1"/>
          </a:fontRef>
        </p:style>
      </p:cxnSp>
      <p:sp>
        <p:nvSpPr>
          <p:cNvPr id="7" name="TextBox 6">
            <a:extLst>
              <a:ext uri="{FF2B5EF4-FFF2-40B4-BE49-F238E27FC236}">
                <a16:creationId xmlns:a16="http://schemas.microsoft.com/office/drawing/2014/main" id="{05229E5F-6BCF-4657-958F-29874037DC3D}"/>
              </a:ext>
            </a:extLst>
          </p:cNvPr>
          <p:cNvSpPr txBox="1"/>
          <p:nvPr/>
        </p:nvSpPr>
        <p:spPr>
          <a:xfrm>
            <a:off x="1279544" y="3304402"/>
            <a:ext cx="1844655" cy="307777"/>
          </a:xfrm>
          <a:prstGeom prst="rect">
            <a:avLst/>
          </a:prstGeom>
          <a:noFill/>
        </p:spPr>
        <p:txBody>
          <a:bodyPr wrap="square" rtlCol="0">
            <a:spAutoFit/>
          </a:bodyPr>
          <a:lstStyle/>
          <a:p>
            <a:r>
              <a:rPr lang="en-US" sz="1400" dirty="0"/>
              <a:t>Cross-sectional area</a:t>
            </a:r>
          </a:p>
        </p:txBody>
      </p:sp>
      <p:sp>
        <p:nvSpPr>
          <p:cNvPr id="10" name="Oval 9">
            <a:extLst>
              <a:ext uri="{FF2B5EF4-FFF2-40B4-BE49-F238E27FC236}">
                <a16:creationId xmlns:a16="http://schemas.microsoft.com/office/drawing/2014/main" id="{AFF67B04-9EAC-4E65-AFE7-2BCA31704121}"/>
              </a:ext>
            </a:extLst>
          </p:cNvPr>
          <p:cNvSpPr/>
          <p:nvPr/>
        </p:nvSpPr>
        <p:spPr>
          <a:xfrm>
            <a:off x="5183978" y="2192973"/>
            <a:ext cx="381000" cy="487220"/>
          </a:xfrm>
          <a:prstGeom prst="ellipse">
            <a:avLst/>
          </a:pr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76D89C78-E01B-40AC-83FF-C51BE9ABBE7D}"/>
              </a:ext>
            </a:extLst>
          </p:cNvPr>
          <p:cNvCxnSpPr>
            <a:cxnSpLocks/>
          </p:cNvCxnSpPr>
          <p:nvPr/>
        </p:nvCxnSpPr>
        <p:spPr>
          <a:xfrm flipH="1" flipV="1">
            <a:off x="5556600" y="2620820"/>
            <a:ext cx="455541" cy="523472"/>
          </a:xfrm>
          <a:prstGeom prst="line">
            <a:avLst/>
          </a:prstGeom>
        </p:spPr>
        <p:style>
          <a:lnRef idx="2">
            <a:schemeClr val="accent2"/>
          </a:lnRef>
          <a:fillRef idx="0">
            <a:schemeClr val="accent2"/>
          </a:fillRef>
          <a:effectRef idx="1">
            <a:schemeClr val="accent2"/>
          </a:effectRef>
          <a:fontRef idx="minor">
            <a:schemeClr val="tx1"/>
          </a:fontRef>
        </p:style>
      </p:cxnSp>
      <p:sp>
        <p:nvSpPr>
          <p:cNvPr id="12" name="TextBox 11">
            <a:extLst>
              <a:ext uri="{FF2B5EF4-FFF2-40B4-BE49-F238E27FC236}">
                <a16:creationId xmlns:a16="http://schemas.microsoft.com/office/drawing/2014/main" id="{319B97D1-8055-4BE1-A92C-97B27C17341E}"/>
              </a:ext>
            </a:extLst>
          </p:cNvPr>
          <p:cNvSpPr txBox="1"/>
          <p:nvPr/>
        </p:nvSpPr>
        <p:spPr>
          <a:xfrm>
            <a:off x="5564978" y="3166040"/>
            <a:ext cx="1631910" cy="307777"/>
          </a:xfrm>
          <a:prstGeom prst="rect">
            <a:avLst/>
          </a:prstGeom>
          <a:noFill/>
        </p:spPr>
        <p:txBody>
          <a:bodyPr wrap="square" rtlCol="0">
            <a:spAutoFit/>
          </a:bodyPr>
          <a:lstStyle/>
          <a:p>
            <a:r>
              <a:rPr lang="en-US" sz="1400" dirty="0"/>
              <a:t>Surface area</a:t>
            </a:r>
          </a:p>
        </p:txBody>
      </p:sp>
    </p:spTree>
    <p:extLst>
      <p:ext uri="{BB962C8B-B14F-4D97-AF65-F5344CB8AC3E}">
        <p14:creationId xmlns:p14="http://schemas.microsoft.com/office/powerpoint/2010/main" val="1417600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10" grpId="0" animBg="1"/>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4464</TotalTime>
  <Words>815</Words>
  <Application>Microsoft Office PowerPoint</Application>
  <PresentationFormat>On-screen Show (4:3)</PresentationFormat>
  <Paragraphs>141</Paragraphs>
  <Slides>17</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Times New Roman</vt:lpstr>
      <vt:lpstr>Trebuchet MS</vt:lpstr>
      <vt:lpstr>Wingdings</vt:lpstr>
      <vt:lpstr>Office Theme</vt:lpstr>
      <vt:lpstr>ME 345 Heat Transfer (HTx)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Creative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 Intro</dc:title>
  <dc:creator>Dan Cordon</dc:creator>
  <cp:lastModifiedBy>Cordon, Dan (dcordon@uidaho.edu)</cp:lastModifiedBy>
  <cp:revision>244</cp:revision>
  <dcterms:created xsi:type="dcterms:W3CDTF">2007-12-14T00:01:34Z</dcterms:created>
  <dcterms:modified xsi:type="dcterms:W3CDTF">2023-09-29T19:12:34Z</dcterms:modified>
</cp:coreProperties>
</file>