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5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5D8FF-98A3-4652-B5C9-47A5604EAA87}" type="datetimeFigureOut">
              <a:rPr lang="en-US" smtClean="0"/>
              <a:t>6/4/2009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36C93-8077-4517-8C3C-8A47F8CC8C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36C93-8077-4517-8C3C-8A47F8CC8C3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964E5D-3613-41BF-BC91-A4A762ECA793}" type="datetimeFigureOut">
              <a:rPr lang="en-US" smtClean="0"/>
              <a:pPr/>
              <a:t>6/4/2009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C308A09-2A28-472A-9FF6-118E8CE85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0"/>
            <a:ext cx="565250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Tabbing in </a:t>
            </a:r>
            <a:r>
              <a:rPr lang="en-US" sz="3600" b="0" cap="none" spc="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MasterCam</a:t>
            </a:r>
            <a:r>
              <a:rPr lang="en-US" sz="3600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20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Preventing Cutout Material from Separation</a:t>
            </a:r>
            <a:r>
              <a:rPr lang="en-US" sz="2000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2000" b="0" cap="none" spc="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828800"/>
            <a:ext cx="1828800" cy="307777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rebuchet MS" pitchFamily="34" charset="0"/>
                <a:ea typeface="Cambria Math" pitchFamily="18" charset="0"/>
                <a:cs typeface="Tahoma" pitchFamily="34" charset="0"/>
              </a:rPr>
              <a:t>In “Tabs” Window</a:t>
            </a:r>
            <a:endParaRPr lang="en-US" sz="1400" b="1" dirty="0">
              <a:latin typeface="Trebuchet MS" pitchFamily="34" charset="0"/>
              <a:ea typeface="Cambria Math" pitchFamily="18" charset="0"/>
              <a:cs typeface="Tahoma" pitchFamily="3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/>
          <a:srcRect l="48991" t="33034" r="18007" b="11681"/>
          <a:stretch>
            <a:fillRect/>
          </a:stretch>
        </p:blipFill>
        <p:spPr bwMode="auto">
          <a:xfrm>
            <a:off x="381000" y="2438400"/>
            <a:ext cx="3200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own Arrow 11"/>
          <p:cNvSpPr/>
          <p:nvPr/>
        </p:nvSpPr>
        <p:spPr>
          <a:xfrm>
            <a:off x="1828800" y="2133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562600" y="1752600"/>
            <a:ext cx="2895600" cy="101566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latin typeface="Trebuchet MS" pitchFamily="34" charset="0"/>
              </a:rPr>
              <a:t>Tab Options:</a:t>
            </a:r>
          </a:p>
          <a:p>
            <a:pPr marL="171450" indent="-114300">
              <a:buFont typeface="Arial" pitchFamily="34" charset="0"/>
              <a:buChar char="•"/>
            </a:pPr>
            <a:r>
              <a:rPr lang="en-US" sz="1200" b="1" i="1" dirty="0" smtClean="0">
                <a:latin typeface="Trebuchet MS" pitchFamily="34" charset="0"/>
              </a:rPr>
              <a:t>Full-</a:t>
            </a:r>
            <a:r>
              <a:rPr lang="en-US" sz="1200" dirty="0" smtClean="0">
                <a:latin typeface="Trebuchet MS" pitchFamily="34" charset="0"/>
              </a:rPr>
              <a:t> Places a tab that is the full    thickness of the stock</a:t>
            </a:r>
          </a:p>
          <a:p>
            <a:pPr marL="171450" indent="-114300">
              <a:buFont typeface="Arial" pitchFamily="34" charset="0"/>
              <a:buChar char="•"/>
            </a:pPr>
            <a:r>
              <a:rPr lang="en-US" sz="1200" b="1" i="1" dirty="0" smtClean="0">
                <a:latin typeface="Trebuchet MS" pitchFamily="34" charset="0"/>
              </a:rPr>
              <a:t>Partial-</a:t>
            </a:r>
            <a:r>
              <a:rPr lang="en-US" sz="1200" dirty="0" smtClean="0">
                <a:latin typeface="Trebuchet MS" pitchFamily="34" charset="0"/>
              </a:rPr>
              <a:t> Place tab that is a specific thickness; Set desired thickness</a:t>
            </a:r>
            <a:endParaRPr lang="en-US" sz="1200" dirty="0">
              <a:latin typeface="Trebuchet M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2971800"/>
            <a:ext cx="2895600" cy="1384995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200" u="sng" dirty="0" smtClean="0">
                <a:latin typeface="Trebuchet MS" pitchFamily="34" charset="0"/>
              </a:rPr>
              <a:t>Tab Position:</a:t>
            </a:r>
          </a:p>
          <a:p>
            <a:pPr marL="228600" indent="-171450">
              <a:buFont typeface="Arial" pitchFamily="34" charset="0"/>
              <a:buChar char="•"/>
            </a:pPr>
            <a:r>
              <a:rPr lang="en-US" sz="1200" b="1" i="1" dirty="0" smtClean="0">
                <a:latin typeface="Trebuchet MS" pitchFamily="34" charset="0"/>
              </a:rPr>
              <a:t>Manual- </a:t>
            </a:r>
            <a:r>
              <a:rPr lang="en-US" sz="1200" dirty="0" smtClean="0">
                <a:latin typeface="Trebuchet MS" pitchFamily="34" charset="0"/>
              </a:rPr>
              <a:t>Allows for user to place tabs in suitable locations</a:t>
            </a:r>
          </a:p>
          <a:p>
            <a:pPr marL="685800" lvl="1" indent="-171450">
              <a:buFont typeface="Arial" pitchFamily="34" charset="0"/>
              <a:buChar char="•"/>
            </a:pPr>
            <a:r>
              <a:rPr lang="en-US" sz="1200" dirty="0" smtClean="0">
                <a:latin typeface="Trebuchet MS" pitchFamily="34" charset="0"/>
              </a:rPr>
              <a:t>Click on “Position” button to place tabs on part</a:t>
            </a:r>
          </a:p>
          <a:p>
            <a:pPr marL="228600" indent="-171450">
              <a:buFont typeface="Arial" pitchFamily="34" charset="0"/>
              <a:buChar char="•"/>
            </a:pPr>
            <a:r>
              <a:rPr lang="en-US" sz="1200" b="1" i="1" dirty="0" smtClean="0">
                <a:latin typeface="Trebuchet MS" pitchFamily="34" charset="0"/>
              </a:rPr>
              <a:t>Automatic- </a:t>
            </a:r>
            <a:r>
              <a:rPr lang="en-US" sz="1200" dirty="0" smtClean="0">
                <a:latin typeface="Trebuchet MS" pitchFamily="34" charset="0"/>
              </a:rPr>
              <a:t>Program places tabs in pre-determined locations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62600" y="4572000"/>
            <a:ext cx="2895600" cy="2123658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u="sng" dirty="0" smtClean="0">
                <a:latin typeface="Trebuchet MS" pitchFamily="34" charset="0"/>
              </a:rPr>
              <a:t>Cutoff Operations: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i="1" dirty="0" smtClean="0">
                <a:latin typeface="Trebuchet MS" pitchFamily="34" charset="0"/>
              </a:rPr>
              <a:t>No cutoff- </a:t>
            </a:r>
            <a:r>
              <a:rPr lang="en-US" sz="1200" dirty="0" smtClean="0">
                <a:latin typeface="Trebuchet MS" pitchFamily="34" charset="0"/>
              </a:rPr>
              <a:t>User will remove tabs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i="1" dirty="0" smtClean="0">
                <a:latin typeface="Trebuchet MS" pitchFamily="34" charset="0"/>
              </a:rPr>
              <a:t>After all contour chains</a:t>
            </a:r>
            <a:r>
              <a:rPr lang="en-US" sz="1200" dirty="0" smtClean="0">
                <a:latin typeface="Trebuchet MS" pitchFamily="34" charset="0"/>
              </a:rPr>
              <a:t>- removes tabs after all contour operations are complete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i="1" dirty="0" smtClean="0">
                <a:latin typeface="Trebuchet MS" pitchFamily="34" charset="0"/>
              </a:rPr>
              <a:t>After each contour chain-</a:t>
            </a:r>
            <a:r>
              <a:rPr lang="en-US" sz="1200" dirty="0" smtClean="0">
                <a:latin typeface="Trebuchet MS" pitchFamily="34" charset="0"/>
              </a:rPr>
              <a:t>cutting tabs with first finish pass is an option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latin typeface="Trebuchet MS" pitchFamily="34" charset="0"/>
              </a:rPr>
              <a:t> </a:t>
            </a:r>
            <a:r>
              <a:rPr lang="en-US" sz="1200" b="1" i="1" dirty="0" smtClean="0">
                <a:latin typeface="Trebuchet MS" pitchFamily="34" charset="0"/>
              </a:rPr>
              <a:t>Separate Operation- </a:t>
            </a:r>
            <a:r>
              <a:rPr lang="en-US" sz="1200" dirty="0" smtClean="0">
                <a:latin typeface="Trebuchet MS" pitchFamily="34" charset="0"/>
              </a:rPr>
              <a:t>User needs to designate an additional operation for removal</a:t>
            </a:r>
            <a:endParaRPr lang="en-US" sz="1200" dirty="0">
              <a:latin typeface="Trebuchet MS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3352800" y="2438400"/>
            <a:ext cx="22098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 flipV="1">
            <a:off x="3352800" y="3664298"/>
            <a:ext cx="2209800" cy="11363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6" idx="1"/>
          </p:cNvCxnSpPr>
          <p:nvPr/>
        </p:nvCxnSpPr>
        <p:spPr>
          <a:xfrm flipV="1">
            <a:off x="3429000" y="5633829"/>
            <a:ext cx="2133600" cy="38597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609600" y="1066800"/>
            <a:ext cx="4517439" cy="1438275"/>
            <a:chOff x="533400" y="1143000"/>
            <a:chExt cx="4517439" cy="1438275"/>
          </a:xfrm>
        </p:grpSpPr>
        <p:sp>
          <p:nvSpPr>
            <p:cNvPr id="3" name="TextBox 2"/>
            <p:cNvSpPr txBox="1"/>
            <p:nvPr/>
          </p:nvSpPr>
          <p:spPr>
            <a:xfrm>
              <a:off x="533400" y="1143000"/>
              <a:ext cx="1600200" cy="569387"/>
            </a:xfrm>
            <a:prstGeom prst="rect">
              <a:avLst/>
            </a:prstGeom>
            <a:noFill/>
            <a:ln w="158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400" dirty="0" smtClean="0"/>
            </a:p>
            <a:p>
              <a:pPr algn="ctr"/>
              <a:r>
                <a:rPr lang="en-US" sz="1100" dirty="0" smtClean="0">
                  <a:latin typeface="Trebuchet MS" pitchFamily="34" charset="0"/>
                </a:rPr>
                <a:t>Start in the “Contour Parameters” Tab</a:t>
              </a:r>
              <a:endParaRPr lang="en-US" sz="600" dirty="0" smtClean="0">
                <a:latin typeface="Trebuchet MS" pitchFamily="34" charset="0"/>
              </a:endParaRPr>
            </a:p>
            <a:p>
              <a:pPr algn="ctr"/>
              <a:endParaRPr lang="en-US" sz="500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133600" y="1371600"/>
              <a:ext cx="685800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/>
            <p:nvPr/>
          </p:nvPicPr>
          <p:blipFill>
            <a:blip r:embed="rId4"/>
            <a:srcRect l="59325" t="61497" r="25009" b="27000"/>
            <a:stretch>
              <a:fillRect/>
            </a:stretch>
          </p:blipFill>
          <p:spPr bwMode="auto">
            <a:xfrm>
              <a:off x="3810000" y="1905000"/>
              <a:ext cx="1240839" cy="6762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895600" y="1143000"/>
              <a:ext cx="1676400" cy="600164"/>
            </a:xfrm>
            <a:prstGeom prst="rect">
              <a:avLst/>
            </a:prstGeom>
            <a:solidFill>
              <a:schemeClr val="bg1"/>
            </a:solidFill>
            <a:ln w="158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Trebuchet MS" pitchFamily="34" charset="0"/>
                </a:rPr>
                <a:t>Check the “Tabs…” Option. Then Click on “Tabs…” button</a:t>
              </a:r>
              <a:endParaRPr lang="en-US" sz="1100" dirty="0">
                <a:latin typeface="Trebuchet MS" pitchFamily="34" charset="0"/>
              </a:endParaRPr>
            </a:p>
          </p:txBody>
        </p:sp>
        <p:cxnSp>
          <p:nvCxnSpPr>
            <p:cNvPr id="46" name="Elbow Connector 45"/>
            <p:cNvCxnSpPr>
              <a:endCxn id="15" idx="1"/>
            </p:cNvCxnSpPr>
            <p:nvPr/>
          </p:nvCxnSpPr>
          <p:spPr>
            <a:xfrm>
              <a:off x="3200400" y="1752600"/>
              <a:ext cx="609600" cy="490538"/>
            </a:xfrm>
            <a:prstGeom prst="bentConnector3">
              <a:avLst>
                <a:gd name="adj1" fmla="val 1563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140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</dc:creator>
  <cp:lastModifiedBy>cad</cp:lastModifiedBy>
  <cp:revision>14</cp:revision>
  <dcterms:created xsi:type="dcterms:W3CDTF">2009-06-01T04:05:49Z</dcterms:created>
  <dcterms:modified xsi:type="dcterms:W3CDTF">2009-06-04T22:42:24Z</dcterms:modified>
</cp:coreProperties>
</file>