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8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278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86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 Separator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pic>
        <p:nvPicPr>
          <p:cNvPr id="23556" name="Picture 4" descr="http://www.venti-oelde.com/typo3temp/pics/ee5bb45d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672" y="2008015"/>
            <a:ext cx="29908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045" y="1124700"/>
            <a:ext cx="848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cyclone separator is used to separate combustion gases from ash.  Consider the following scenario 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70529" y="2559270"/>
            <a:ext cx="1190555" cy="19586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2670280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2900710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/>
          <p:cNvSpPr/>
          <p:nvPr/>
        </p:nvSpPr>
        <p:spPr>
          <a:xfrm rot="10800000">
            <a:off x="5570527" y="4518390"/>
            <a:ext cx="1190555" cy="806039"/>
          </a:xfrm>
          <a:prstGeom prst="trapezoid">
            <a:avLst>
              <a:gd name="adj" fmla="val 6011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58386" y="5324430"/>
            <a:ext cx="0" cy="42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79938" y="5324430"/>
            <a:ext cx="0" cy="42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61082" y="2673265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61082" y="2903695"/>
            <a:ext cx="998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49545" y="2789700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44400" y="2789700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80224" y="5655270"/>
            <a:ext cx="0" cy="42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88682" y="2079395"/>
            <a:ext cx="188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combustion gases mixed with ash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9746293"/>
              </p:ext>
            </p:extLst>
          </p:nvPr>
        </p:nvGraphicFramePr>
        <p:xfrm>
          <a:off x="3741420" y="2948377"/>
          <a:ext cx="1752300" cy="590220"/>
        </p:xfrm>
        <a:graphic>
          <a:graphicData uri="http://schemas.openxmlformats.org/presentationml/2006/ole">
            <p:oleObj spid="_x0000_s23603" name="Equation" r:id="rId5" imgW="1168200" imgH="393480" progId="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88682" y="3527708"/>
            <a:ext cx="1881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weight fraction of ash = 0.001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6189533"/>
              </p:ext>
            </p:extLst>
          </p:nvPr>
        </p:nvGraphicFramePr>
        <p:xfrm>
          <a:off x="6279938" y="5867107"/>
          <a:ext cx="438150" cy="361950"/>
        </p:xfrm>
        <a:graphic>
          <a:graphicData uri="http://schemas.openxmlformats.org/presentationml/2006/ole">
            <p:oleObj spid="_x0000_s23604" name="Equation" r:id="rId6" imgW="291960" imgH="24120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520228"/>
              </p:ext>
            </p:extLst>
          </p:nvPr>
        </p:nvGraphicFramePr>
        <p:xfrm>
          <a:off x="7951788" y="2301875"/>
          <a:ext cx="457200" cy="361950"/>
        </p:xfrm>
        <a:graphic>
          <a:graphicData uri="http://schemas.openxmlformats.org/presentationml/2006/ole">
            <p:oleObj spid="_x0000_s23605" name="Equation" r:id="rId7" imgW="304560" imgH="241200" progId="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52797" y="5273072"/>
            <a:ext cx="1497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ash falls out of the cyclone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60351" y="2929735"/>
            <a:ext cx="1497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ash-free combustion gases leave the cyclone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29019" y="4103521"/>
            <a:ext cx="2064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The mass flow rates of combustion gases and ash that leave the cyclone separator.</a:t>
            </a:r>
          </a:p>
        </p:txBody>
      </p:sp>
    </p:spTree>
    <p:extLst>
      <p:ext uri="{BB962C8B-B14F-4D97-AF65-F5344CB8AC3E}">
        <p14:creationId xmlns:p14="http://schemas.microsoft.com/office/powerpoint/2010/main" xmlns="" val="214158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2516" y="241385"/>
            <a:ext cx="1190555" cy="19586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rot="10800000">
            <a:off x="1942514" y="2200505"/>
            <a:ext cx="1190555" cy="806039"/>
          </a:xfrm>
          <a:prstGeom prst="trapezoid">
            <a:avLst>
              <a:gd name="adj" fmla="val 6011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8939" y="471815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76345" y="482804"/>
            <a:ext cx="6336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37791" y="2913710"/>
            <a:ext cx="0" cy="42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0327920"/>
              </p:ext>
            </p:extLst>
          </p:nvPr>
        </p:nvGraphicFramePr>
        <p:xfrm>
          <a:off x="290241" y="479230"/>
          <a:ext cx="1460250" cy="491850"/>
        </p:xfrm>
        <a:graphic>
          <a:graphicData uri="http://schemas.openxmlformats.org/presentationml/2006/ole">
            <p:oleObj spid="_x0000_s24599" name="Equation" r:id="rId4" imgW="1168200" imgH="39348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3830" y="959102"/>
            <a:ext cx="165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weight fraction of ash = 0.001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9459347"/>
              </p:ext>
            </p:extLst>
          </p:nvPr>
        </p:nvGraphicFramePr>
        <p:xfrm>
          <a:off x="2657270" y="3114410"/>
          <a:ext cx="364950" cy="301500"/>
        </p:xfrm>
        <a:graphic>
          <a:graphicData uri="http://schemas.openxmlformats.org/presentationml/2006/ole">
            <p:oleObj spid="_x0000_s24600" name="Equation" r:id="rId5" imgW="291960" imgH="241200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3901982"/>
              </p:ext>
            </p:extLst>
          </p:nvPr>
        </p:nvGraphicFramePr>
        <p:xfrm>
          <a:off x="3520471" y="318195"/>
          <a:ext cx="380700" cy="301500"/>
        </p:xfrm>
        <a:graphic>
          <a:graphicData uri="http://schemas.openxmlformats.org/presentationml/2006/ole">
            <p:oleObj spid="_x0000_s24601" name="Equation" r:id="rId6" imgW="304560" imgH="241200" progId="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1845780" y="164575"/>
            <a:ext cx="1402506" cy="2960972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70640" y="3544215"/>
            <a:ext cx="357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Assumption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Steady state operation (i.e. no net gain of mass in the cyclone separator)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1121343"/>
              </p:ext>
            </p:extLst>
          </p:nvPr>
        </p:nvGraphicFramePr>
        <p:xfrm>
          <a:off x="3803900" y="1342085"/>
          <a:ext cx="4572000" cy="3143250"/>
        </p:xfrm>
        <a:graphic>
          <a:graphicData uri="http://schemas.openxmlformats.org/presentationml/2006/ole">
            <p:oleObj spid="_x0000_s24602" name="Equation" r:id="rId7" imgW="3657600" imgH="2514600" progId="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3919115" y="1316725"/>
            <a:ext cx="230430" cy="32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4558893"/>
              </p:ext>
            </p:extLst>
          </p:nvPr>
        </p:nvGraphicFramePr>
        <p:xfrm>
          <a:off x="4149545" y="1190335"/>
          <a:ext cx="1701800" cy="203200"/>
        </p:xfrm>
        <a:graphic>
          <a:graphicData uri="http://schemas.openxmlformats.org/presentationml/2006/ole">
            <p:oleObj spid="_x0000_s24603" name="Equation" r:id="rId8" imgW="1701720" imgH="2030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6609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87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Cyclone Separator</vt:lpstr>
      <vt:lpstr>Slide 2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</cp:lastModifiedBy>
  <cp:revision>242</cp:revision>
  <cp:lastPrinted>2012-08-27T14:35:44Z</cp:lastPrinted>
  <dcterms:created xsi:type="dcterms:W3CDTF">2008-11-21T16:06:48Z</dcterms:created>
  <dcterms:modified xsi:type="dcterms:W3CDTF">2013-01-15T18:30:16Z</dcterms:modified>
</cp:coreProperties>
</file>