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05" autoAdjust="0"/>
    <p:restoredTop sz="94660"/>
  </p:normalViewPr>
  <p:slideViewPr>
    <p:cSldViewPr>
      <p:cViewPr varScale="1">
        <p:scale>
          <a:sx n="65" d="100"/>
          <a:sy n="65" d="100"/>
        </p:scale>
        <p:origin x="-55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D4FDF-1D11-49D2-93E9-476FF6CCC1DE}" type="datetimeFigureOut">
              <a:rPr lang="en-US" smtClean="0"/>
              <a:pPr/>
              <a:t>10/16/2008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43C4F-5521-4232-B122-F3D3DAA6AA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Directions of Point Sample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8382000" cy="40386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Start on slide for Plot 1 – Insert the photo you have for that plot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(Insert  → Picture → Browse to find photo)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Turn photo, if necessary to display plot with long side right to left  -not up and down.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(Format → Rotate)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3048000"/>
            <a:ext cx="4419600" cy="3429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Crop photo as close to the plot frame (actually half of the plot frame) so it fits in the yellow box on the slide. See example slide below.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(Click on Picture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→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Format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→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Crop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→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Drag bars at edge of photo)  </a:t>
            </a:r>
          </a:p>
          <a:p>
            <a:r>
              <a:rPr lang="en-US" sz="2100" dirty="0" smtClean="0"/>
              <a:t>For more help on cropping photos, hit the Help button (the ? On the top right-side of menu bar) </a:t>
            </a:r>
            <a:r>
              <a:rPr lang="en-US" sz="2100" dirty="0" smtClean="0"/>
              <a:t>and type in “Reduce the file size of a </a:t>
            </a:r>
            <a:r>
              <a:rPr lang="en-US" sz="2100" dirty="0" smtClean="0"/>
              <a:t>picture”</a:t>
            </a:r>
            <a:endParaRPr lang="en-US" sz="21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194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374714" y="1814519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124200" y="40386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6096000" y="40386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2286000" y="17526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1295400" y="30480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4800600" y="44196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5257800" y="21336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3810000" y="32766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858000" y="22860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7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828800" y="2362200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2743200" y="24384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7239000" y="30480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1371600" y="32766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2286000" y="4419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6096000" y="23622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4724400" y="33528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4343400" y="19050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477000" y="38100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828800" y="1828800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2971800" y="35052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7239000" y="27432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2133600" y="27432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1447800" y="4038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5638800" y="41910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5562600" y="20574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4267200" y="19050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324600" y="31242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9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374714" y="1814519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657600" y="19050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7162800" y="29718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1676400" y="22098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2743200" y="3276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5715000" y="43434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5334000" y="28956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4267200" y="40386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477000" y="23622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19812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10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374714" y="1814519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200400" y="19812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5867400" y="44958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1676400" y="22098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1447800" y="4038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4495800" y="39624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4648200" y="24384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3810000" y="32766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5867400" y="31242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11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374714" y="1814519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124200" y="40386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6096000" y="40386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2286000" y="17526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1295400" y="30480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4800600" y="44196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5257800" y="21336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3810000" y="32766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858000" y="22860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12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828800" y="2362200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2743200" y="24384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7239000" y="30480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1371600" y="32766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2286000" y="4419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6096000" y="23622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4724400" y="33528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4343400" y="19050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477000" y="38100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13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828800" y="1828800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2971800" y="35052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7239000" y="27432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2133600" y="27432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1447800" y="4038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5638800" y="41910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5562600" y="20574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4267200" y="19050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324600" y="31242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14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374714" y="1814519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657600" y="19050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7162800" y="29718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1676400" y="22098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2743200" y="3276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5715000" y="43434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5334000" y="28956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4267200" y="40386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477000" y="23622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19812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841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Directions of Point Sample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8382000" cy="4038601"/>
          </a:xfrm>
        </p:spPr>
        <p:txBody>
          <a:bodyPr>
            <a:normAutofit/>
          </a:bodyPr>
          <a:lstStyle/>
          <a:p>
            <a:r>
              <a:rPr lang="en-US" dirty="0" smtClean="0"/>
              <a:t>Once picture is set into the yellow box, send it to the back.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Right click on photo and select “Send To Back”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2743200" y="2209800"/>
          <a:ext cx="5943600" cy="4190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</a:tblGrid>
              <a:tr h="476973">
                <a:tc>
                  <a:txBody>
                    <a:bodyPr/>
                    <a:lstStyle/>
                    <a:p>
                      <a:r>
                        <a:rPr lang="en-US" dirty="0" smtClean="0"/>
                        <a:t>Cover Category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Tally of Hits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53">
                <a:tc>
                  <a:txBody>
                    <a:bodyPr/>
                    <a:lstStyle/>
                    <a:p>
                      <a:r>
                        <a:rPr lang="en-US" dirty="0" smtClean="0"/>
                        <a:t>Perennial Grass or </a:t>
                      </a:r>
                      <a:r>
                        <a:rPr lang="en-US" dirty="0" err="1" smtClean="0"/>
                        <a:t>Grasslike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253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Grass or </a:t>
                      </a:r>
                      <a:r>
                        <a:rPr lang="en-US" dirty="0" err="1" smtClean="0"/>
                        <a:t>Grasslike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253">
                <a:tc>
                  <a:txBody>
                    <a:bodyPr/>
                    <a:lstStyle/>
                    <a:p>
                      <a:r>
                        <a:rPr lang="en-US" dirty="0" smtClean="0"/>
                        <a:t>Perennial </a:t>
                      </a:r>
                      <a:r>
                        <a:rPr lang="en-US" dirty="0" err="1" smtClean="0"/>
                        <a:t>Forb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253">
                <a:tc>
                  <a:txBody>
                    <a:bodyPr/>
                    <a:lstStyle/>
                    <a:p>
                      <a:r>
                        <a:rPr lang="en-US" dirty="0" smtClean="0"/>
                        <a:t>Annual </a:t>
                      </a:r>
                      <a:r>
                        <a:rPr lang="en-US" dirty="0" err="1" smtClean="0"/>
                        <a:t>Forb</a:t>
                      </a:r>
                      <a:r>
                        <a:rPr lang="en-US" dirty="0" smtClean="0"/>
                        <a:t>  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253">
                <a:tc>
                  <a:txBody>
                    <a:bodyPr/>
                    <a:lstStyle/>
                    <a:p>
                      <a:r>
                        <a:rPr lang="en-US" dirty="0" smtClean="0"/>
                        <a:t>Woody     Rock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253">
                <a:tc>
                  <a:txBody>
                    <a:bodyPr/>
                    <a:lstStyle/>
                    <a:p>
                      <a:r>
                        <a:rPr lang="en-US" dirty="0" smtClean="0"/>
                        <a:t>Bare Soil  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253">
                <a:tc>
                  <a:txBody>
                    <a:bodyPr/>
                    <a:lstStyle/>
                    <a:p>
                      <a:r>
                        <a:rPr lang="en-US" dirty="0" smtClean="0"/>
                        <a:t>Litter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253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 Hits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114800" y="2743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                      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2362200"/>
            <a:ext cx="236220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Enter a tally on a data sheet such as this one here to describe cover at each point on each slide.</a:t>
            </a:r>
          </a:p>
          <a:p>
            <a:endParaRPr lang="en-US" dirty="0" smtClean="0"/>
          </a:p>
          <a:p>
            <a:r>
              <a:rPr lang="en-US" dirty="0" smtClean="0"/>
              <a:t>There are 10 points on each plot slide, there are 15 plots, so you should have 150 points to use to calculate % cover of each category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DSCN0277.JPG"/>
          <p:cNvPicPr>
            <a:picLocks noChangeAspect="1"/>
          </p:cNvPicPr>
          <p:nvPr/>
        </p:nvPicPr>
        <p:blipFill>
          <a:blip r:embed="rId2"/>
          <a:srcRect l="42132" t="13542" r="28404" b="7887"/>
          <a:stretch>
            <a:fillRect/>
          </a:stretch>
        </p:blipFill>
        <p:spPr>
          <a:xfrm rot="5400000">
            <a:off x="2743200" y="-533400"/>
            <a:ext cx="3810000" cy="762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374714" y="1814519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200400" y="19812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5867400" y="44958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1676400" y="22098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1447800" y="4038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4495800" y="39624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4648200" y="24384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3810000" y="32766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5867400" y="31242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5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 Plot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" y="5715000"/>
            <a:ext cx="3730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what it will look like in the end.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8" name="Group 7"/>
          <p:cNvGrpSpPr/>
          <p:nvPr/>
        </p:nvGrpSpPr>
        <p:grpSpPr>
          <a:xfrm>
            <a:off x="1374714" y="1814519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00400" y="19812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67400" y="44958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76400" y="22098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447800" y="4038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495800" y="39624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648200" y="24384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10000" y="32766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867400" y="31242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914400" y="457200"/>
            <a:ext cx="44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</a:t>
            </a:r>
            <a:r>
              <a:rPr lang="en-US" dirty="0" smtClean="0"/>
              <a:t>1 –</a:t>
            </a:r>
            <a:r>
              <a:rPr lang="en-US" b="1" dirty="0" smtClean="0"/>
              <a:t>ENTER PICTURE of PLOT 1 IN THE BOX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374714" y="1814519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124200" y="40386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6096000" y="40386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2286000" y="17526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1295400" y="30480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4800600" y="44196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5257800" y="21336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3810000" y="32766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858000" y="22860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914400" y="4572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828800" y="2362200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2743200" y="24384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7239000" y="30480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1371600" y="32766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2286000" y="4419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6096000" y="23622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4724400" y="33528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4343400" y="19050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477000" y="38100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828800" y="1828800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2971800" y="35052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7239000" y="27432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2133600" y="27432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1447800" y="4038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5638800" y="41910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5562600" y="20574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4267200" y="19050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324600" y="31242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374714" y="1814519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657600" y="19050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7162800" y="29718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1676400" y="22098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2743200" y="3276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5715000" y="43434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5334000" y="28956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4267200" y="40386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6477000" y="23622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19812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295400"/>
            <a:ext cx="7696200" cy="385445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/>
          </a:p>
        </p:txBody>
      </p:sp>
      <p:grpSp>
        <p:nvGrpSpPr>
          <p:cNvPr id="2" name="Group 7"/>
          <p:cNvGrpSpPr/>
          <p:nvPr/>
        </p:nvGrpSpPr>
        <p:grpSpPr>
          <a:xfrm>
            <a:off x="1374714" y="1814519"/>
            <a:ext cx="377886" cy="369332"/>
            <a:chOff x="1374714" y="1814519"/>
            <a:chExt cx="377886" cy="369332"/>
          </a:xfrm>
        </p:grpSpPr>
        <p:sp>
          <p:nvSpPr>
            <p:cNvPr id="4" name="Oval 3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3200400" y="1981200"/>
            <a:ext cx="377886" cy="369332"/>
            <a:chOff x="1374714" y="1814519"/>
            <a:chExt cx="377886" cy="369332"/>
          </a:xfrm>
        </p:grpSpPr>
        <p:sp>
          <p:nvSpPr>
            <p:cNvPr id="10" name="Oval 9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5867400" y="4495800"/>
            <a:ext cx="377886" cy="369332"/>
            <a:chOff x="1374714" y="1814519"/>
            <a:chExt cx="377886" cy="369332"/>
          </a:xfrm>
        </p:grpSpPr>
        <p:sp>
          <p:nvSpPr>
            <p:cNvPr id="13" name="Oval 12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</p:grpSp>
      <p:grpSp>
        <p:nvGrpSpPr>
          <p:cNvPr id="8" name="Group 14"/>
          <p:cNvGrpSpPr/>
          <p:nvPr/>
        </p:nvGrpSpPr>
        <p:grpSpPr>
          <a:xfrm>
            <a:off x="1676400" y="2209800"/>
            <a:ext cx="377886" cy="369332"/>
            <a:chOff x="1374714" y="1814519"/>
            <a:chExt cx="377886" cy="369332"/>
          </a:xfrm>
        </p:grpSpPr>
        <p:sp>
          <p:nvSpPr>
            <p:cNvPr id="16" name="Oval 15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9" name="Group 17"/>
          <p:cNvGrpSpPr/>
          <p:nvPr/>
        </p:nvGrpSpPr>
        <p:grpSpPr>
          <a:xfrm>
            <a:off x="1447800" y="4038600"/>
            <a:ext cx="377886" cy="369332"/>
            <a:chOff x="1374714" y="1814519"/>
            <a:chExt cx="377886" cy="369332"/>
          </a:xfrm>
        </p:grpSpPr>
        <p:sp>
          <p:nvSpPr>
            <p:cNvPr id="19" name="Oval 18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2" name="Group 20"/>
          <p:cNvGrpSpPr/>
          <p:nvPr/>
        </p:nvGrpSpPr>
        <p:grpSpPr>
          <a:xfrm>
            <a:off x="4495800" y="3962400"/>
            <a:ext cx="377886" cy="369332"/>
            <a:chOff x="1374714" y="1814519"/>
            <a:chExt cx="377886" cy="369332"/>
          </a:xfrm>
        </p:grpSpPr>
        <p:sp>
          <p:nvSpPr>
            <p:cNvPr id="22" name="Oval 21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</p:grpSp>
      <p:grpSp>
        <p:nvGrpSpPr>
          <p:cNvPr id="15" name="Group 23"/>
          <p:cNvGrpSpPr/>
          <p:nvPr/>
        </p:nvGrpSpPr>
        <p:grpSpPr>
          <a:xfrm>
            <a:off x="4648200" y="2438400"/>
            <a:ext cx="377886" cy="369332"/>
            <a:chOff x="1374714" y="1814519"/>
            <a:chExt cx="377886" cy="369332"/>
          </a:xfrm>
        </p:grpSpPr>
        <p:sp>
          <p:nvSpPr>
            <p:cNvPr id="25" name="Oval 24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</p:grpSp>
      <p:grpSp>
        <p:nvGrpSpPr>
          <p:cNvPr id="18" name="Group 26"/>
          <p:cNvGrpSpPr/>
          <p:nvPr/>
        </p:nvGrpSpPr>
        <p:grpSpPr>
          <a:xfrm>
            <a:off x="3810000" y="3276600"/>
            <a:ext cx="377886" cy="369332"/>
            <a:chOff x="1374714" y="1814519"/>
            <a:chExt cx="377886" cy="369332"/>
          </a:xfrm>
        </p:grpSpPr>
        <p:sp>
          <p:nvSpPr>
            <p:cNvPr id="28" name="Oval 27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</p:grpSp>
      <p:grpSp>
        <p:nvGrpSpPr>
          <p:cNvPr id="21" name="Group 29"/>
          <p:cNvGrpSpPr/>
          <p:nvPr/>
        </p:nvGrpSpPr>
        <p:grpSpPr>
          <a:xfrm>
            <a:off x="5867400" y="3124200"/>
            <a:ext cx="377886" cy="369332"/>
            <a:chOff x="1374714" y="1814519"/>
            <a:chExt cx="377886" cy="369332"/>
          </a:xfrm>
        </p:grpSpPr>
        <p:sp>
          <p:nvSpPr>
            <p:cNvPr id="31" name="Oval 30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374714" y="181451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35"/>
          <p:cNvGrpSpPr/>
          <p:nvPr/>
        </p:nvGrpSpPr>
        <p:grpSpPr>
          <a:xfrm>
            <a:off x="7391400" y="4038600"/>
            <a:ext cx="530286" cy="369332"/>
            <a:chOff x="1222314" y="1814519"/>
            <a:chExt cx="530286" cy="369332"/>
          </a:xfrm>
        </p:grpSpPr>
        <p:sp>
          <p:nvSpPr>
            <p:cNvPr id="37" name="Oval 36"/>
            <p:cNvSpPr/>
            <p:nvPr/>
          </p:nvSpPr>
          <p:spPr>
            <a:xfrm>
              <a:off x="1600200" y="1905000"/>
              <a:ext cx="152400" cy="152400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222314" y="1814519"/>
              <a:ext cx="471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 </a:t>
              </a:r>
              <a:endPara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914400" y="4572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Plot 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453</Words>
  <Application>Microsoft Office PowerPoint</Application>
  <PresentationFormat>On-screen Show (4:3)</PresentationFormat>
  <Paragraphs>199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Directions of Point Sample</vt:lpstr>
      <vt:lpstr>Directions of Point Sample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Karen</cp:lastModifiedBy>
  <cp:revision>11</cp:revision>
  <dcterms:created xsi:type="dcterms:W3CDTF">2008-10-14T03:08:33Z</dcterms:created>
  <dcterms:modified xsi:type="dcterms:W3CDTF">2008-10-16T14:27:39Z</dcterms:modified>
</cp:coreProperties>
</file>