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42"/>
  </p:notesMasterIdLst>
  <p:sldIdLst>
    <p:sldId id="1143" r:id="rId2"/>
    <p:sldId id="752" r:id="rId3"/>
    <p:sldId id="753" r:id="rId4"/>
    <p:sldId id="754" r:id="rId5"/>
    <p:sldId id="755" r:id="rId6"/>
    <p:sldId id="756" r:id="rId7"/>
    <p:sldId id="757" r:id="rId8"/>
    <p:sldId id="758" r:id="rId9"/>
    <p:sldId id="761" r:id="rId10"/>
    <p:sldId id="762" r:id="rId11"/>
    <p:sldId id="1144" r:id="rId12"/>
    <p:sldId id="763" r:id="rId13"/>
    <p:sldId id="764" r:id="rId14"/>
    <p:sldId id="766" r:id="rId15"/>
    <p:sldId id="767" r:id="rId16"/>
    <p:sldId id="770" r:id="rId17"/>
    <p:sldId id="769" r:id="rId18"/>
    <p:sldId id="771" r:id="rId19"/>
    <p:sldId id="776" r:id="rId20"/>
    <p:sldId id="1146" r:id="rId21"/>
    <p:sldId id="1149" r:id="rId22"/>
    <p:sldId id="777" r:id="rId23"/>
    <p:sldId id="778" r:id="rId24"/>
    <p:sldId id="780" r:id="rId25"/>
    <p:sldId id="781" r:id="rId26"/>
    <p:sldId id="1147" r:id="rId27"/>
    <p:sldId id="782" r:id="rId28"/>
    <p:sldId id="783" r:id="rId29"/>
    <p:sldId id="1148" r:id="rId30"/>
    <p:sldId id="745" r:id="rId31"/>
    <p:sldId id="747" r:id="rId32"/>
    <p:sldId id="748" r:id="rId33"/>
    <p:sldId id="749" r:id="rId34"/>
    <p:sldId id="750" r:id="rId35"/>
    <p:sldId id="751" r:id="rId36"/>
    <p:sldId id="896" r:id="rId37"/>
    <p:sldId id="1150" r:id="rId38"/>
    <p:sldId id="1151" r:id="rId39"/>
    <p:sldId id="1152" r:id="rId40"/>
    <p:sldId id="1153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803"/>
    <a:srgbClr val="C506D4"/>
    <a:srgbClr val="996633"/>
    <a:srgbClr val="666699"/>
    <a:srgbClr val="FFFF00"/>
    <a:srgbClr val="CCECF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97" autoAdjust="0"/>
  </p:normalViewPr>
  <p:slideViewPr>
    <p:cSldViewPr>
      <p:cViewPr varScale="1">
        <p:scale>
          <a:sx n="82" d="100"/>
          <a:sy n="82" d="100"/>
        </p:scale>
        <p:origin x="96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7B8B01-31A9-4BB8-A664-71A70CFD7E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6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193E3-BF96-4C7E-AFC9-D2E8E0D65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EB79-89C1-4141-9101-B75010AD9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1A0EDDE-F2D6-49DB-93EA-1006990C0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523A24-7533-4319-BC04-715E16F0B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2AEFCD-D18D-462F-81F0-A5D9BBB7DC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F3B4EF-FE42-4991-8DD9-DB2F5B886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0D24DD-6B75-4531-89DF-A66E0A59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81B400-2966-486F-B8C8-504E1AFB9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D45405-9F0C-4238-A94F-99C46AD77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C68977-99CF-4495-A1F3-6F6AC0164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676EFB-2D2E-4B53-81BC-9231BA3127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ED5D5B6-7FA6-4EB6-B57E-EDF160F610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EFFC60-CF51-4DE7-B311-15E1A5E65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38400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An overview of nutrients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l"/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1223" y="1579418"/>
            <a:ext cx="1187450" cy="838200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buNone/>
            </a:pPr>
            <a:r>
              <a:rPr lang="en-US" sz="4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Non- </a:t>
            </a:r>
          </a:p>
          <a:p>
            <a:pPr marL="609600" indent="-609600">
              <a:buNone/>
            </a:pPr>
            <a:r>
              <a:rPr lang="en-US" sz="4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Sugars</a:t>
            </a:r>
            <a:endParaRPr lang="en-US" sz="45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buFont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4495800" y="990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Polysaccharides</a:t>
            </a: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228600" y="5375701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Complex Carbohydrates</a:t>
            </a:r>
          </a:p>
        </p:txBody>
      </p:sp>
      <p:sp>
        <p:nvSpPr>
          <p:cNvPr id="314376" name="Text Box 8"/>
          <p:cNvSpPr txBox="1">
            <a:spLocks noChangeArrowheads="1"/>
          </p:cNvSpPr>
          <p:nvPr/>
        </p:nvSpPr>
        <p:spPr bwMode="auto">
          <a:xfrm>
            <a:off x="6629400" y="4038600"/>
            <a:ext cx="25146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2400" dirty="0">
                <a:latin typeface="Times New Roman" pitchFamily="18" charset="0"/>
              </a:rPr>
              <a:t>Starch, Dextrin, </a:t>
            </a:r>
          </a:p>
          <a:p>
            <a:pPr eaLnBrk="0" hangingPunct="0">
              <a:spcBef>
                <a:spcPts val="0"/>
              </a:spcBef>
            </a:pPr>
            <a:r>
              <a:rPr lang="en-US" sz="2400" dirty="0">
                <a:latin typeface="Times New Roman" pitchFamily="18" charset="0"/>
              </a:rPr>
              <a:t>Glycogen, </a:t>
            </a:r>
          </a:p>
          <a:p>
            <a:pPr eaLnBrk="0" hangingPunct="0">
              <a:spcBef>
                <a:spcPts val="0"/>
              </a:spcBef>
            </a:pPr>
            <a:r>
              <a:rPr lang="en-US" sz="2400" dirty="0">
                <a:latin typeface="Times New Roman" pitchFamily="18" charset="0"/>
              </a:rPr>
              <a:t> Cellulose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711450" y="1447800"/>
            <a:ext cx="5924797" cy="4967288"/>
            <a:chOff x="2590800" y="1447800"/>
            <a:chExt cx="5924797" cy="4967288"/>
          </a:xfrm>
        </p:grpSpPr>
        <p:sp>
          <p:nvSpPr>
            <p:cNvPr id="314374" name="Text Box 6"/>
            <p:cNvSpPr txBox="1">
              <a:spLocks noChangeArrowheads="1"/>
            </p:cNvSpPr>
            <p:nvPr/>
          </p:nvSpPr>
          <p:spPr bwMode="auto">
            <a:xfrm>
              <a:off x="2781300" y="2318772"/>
              <a:ext cx="26670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u="sng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Heteroglycans</a:t>
              </a:r>
              <a:endPara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  <a:p>
              <a:pPr eaLnBrk="0" hangingPunct="0">
                <a:spcBef>
                  <a:spcPts val="0"/>
                </a:spcBef>
              </a:pPr>
              <a:r>
                <a:rPr lang="en-US" sz="2400" dirty="0">
                  <a:latin typeface="Times New Roman" pitchFamily="18" charset="0"/>
                </a:rPr>
                <a:t>Pectic Substances</a:t>
              </a:r>
            </a:p>
            <a:p>
              <a:pPr eaLnBrk="0" hangingPunct="0">
                <a:spcBef>
                  <a:spcPts val="0"/>
                </a:spcBef>
              </a:pPr>
              <a:r>
                <a:rPr lang="en-US" sz="2400" dirty="0" err="1">
                  <a:latin typeface="Times New Roman" pitchFamily="18" charset="0"/>
                </a:rPr>
                <a:t>Hemicellulose</a:t>
              </a:r>
              <a:endParaRPr lang="en-US" sz="2400" dirty="0">
                <a:latin typeface="Times New Roman" pitchFamily="18" charset="0"/>
              </a:endParaRPr>
            </a:p>
            <a:p>
              <a:pPr eaLnBrk="0" hangingPunct="0">
                <a:spcBef>
                  <a:spcPts val="0"/>
                </a:spcBef>
              </a:pPr>
              <a:r>
                <a:rPr lang="en-US" sz="2400" dirty="0">
                  <a:latin typeface="Times New Roman" pitchFamily="18" charset="0"/>
                </a:rPr>
                <a:t>Gums</a:t>
              </a:r>
            </a:p>
            <a:p>
              <a:pPr eaLnBrk="0" hangingPunct="0">
                <a:spcBef>
                  <a:spcPts val="0"/>
                </a:spcBef>
              </a:pPr>
              <a:r>
                <a:rPr lang="en-US" sz="2400" dirty="0" err="1">
                  <a:latin typeface="Times New Roman" pitchFamily="18" charset="0"/>
                </a:rPr>
                <a:t>Chondroitin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14375" name="Rectangle 7"/>
            <p:cNvSpPr>
              <a:spLocks noChangeArrowheads="1"/>
            </p:cNvSpPr>
            <p:nvPr/>
          </p:nvSpPr>
          <p:spPr bwMode="auto">
            <a:xfrm>
              <a:off x="6553200" y="1905000"/>
              <a:ext cx="1962397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u="sng" dirty="0" err="1" smtClean="0">
                  <a:latin typeface="Times New Roman" pitchFamily="18" charset="0"/>
                </a:rPr>
                <a:t>Homoglycans</a:t>
              </a:r>
              <a:endParaRPr lang="en-US" sz="2400" b="1" u="sng" dirty="0">
                <a:latin typeface="Times New Roman" pitchFamily="18" charset="0"/>
              </a:endParaRPr>
            </a:p>
            <a:p>
              <a:pPr eaLnBrk="0" hangingPunct="0"/>
              <a:r>
                <a:rPr lang="en-US" sz="2400" dirty="0" err="1">
                  <a:latin typeface="Times New Roman" pitchFamily="18" charset="0"/>
                </a:rPr>
                <a:t>Arabinans</a:t>
              </a:r>
              <a:endParaRPr lang="en-US" sz="2400" dirty="0">
                <a:latin typeface="Times New Roman" pitchFamily="18" charset="0"/>
              </a:endParaRPr>
            </a:p>
            <a:p>
              <a:pPr eaLnBrk="0" hangingPunct="0"/>
              <a:r>
                <a:rPr lang="en-US" sz="2400" dirty="0" err="1">
                  <a:latin typeface="Times New Roman" pitchFamily="18" charset="0"/>
                </a:rPr>
                <a:t>Xylans</a:t>
              </a:r>
              <a:endParaRPr lang="en-US" sz="2400" dirty="0">
                <a:latin typeface="Times New Roman" pitchFamily="18" charset="0"/>
              </a:endParaRPr>
            </a:p>
            <a:p>
              <a:pPr eaLnBrk="0" hangingPunct="0"/>
              <a:r>
                <a:rPr lang="en-US" sz="2400" b="1" dirty="0" err="1">
                  <a:latin typeface="Times New Roman" pitchFamily="18" charset="0"/>
                </a:rPr>
                <a:t>Glucans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314377" name="Text Box 9"/>
            <p:cNvSpPr txBox="1">
              <a:spLocks noChangeArrowheads="1"/>
            </p:cNvSpPr>
            <p:nvPr/>
          </p:nvSpPr>
          <p:spPr bwMode="auto">
            <a:xfrm>
              <a:off x="3810000" y="5410200"/>
              <a:ext cx="4495800" cy="1004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Glycolipids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Glycoproteins</a:t>
              </a:r>
            </a:p>
          </p:txBody>
        </p:sp>
        <p:sp>
          <p:nvSpPr>
            <p:cNvPr id="314378" name="Line 10"/>
            <p:cNvSpPr>
              <a:spLocks noChangeShapeType="1"/>
            </p:cNvSpPr>
            <p:nvPr/>
          </p:nvSpPr>
          <p:spPr bwMode="auto">
            <a:xfrm flipV="1">
              <a:off x="2590800" y="5638800"/>
              <a:ext cx="1066800" cy="1524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4379" name="Line 11"/>
            <p:cNvSpPr>
              <a:spLocks noChangeShapeType="1"/>
            </p:cNvSpPr>
            <p:nvPr/>
          </p:nvSpPr>
          <p:spPr bwMode="auto">
            <a:xfrm flipH="1">
              <a:off x="4572000" y="1447800"/>
              <a:ext cx="914400" cy="9144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14380" name="Line 12"/>
            <p:cNvSpPr>
              <a:spLocks noChangeShapeType="1"/>
            </p:cNvSpPr>
            <p:nvPr/>
          </p:nvSpPr>
          <p:spPr bwMode="auto">
            <a:xfrm>
              <a:off x="5486400" y="1447800"/>
              <a:ext cx="1066800" cy="6858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14381" name="Line 13"/>
            <p:cNvSpPr>
              <a:spLocks noChangeShapeType="1"/>
            </p:cNvSpPr>
            <p:nvPr/>
          </p:nvSpPr>
          <p:spPr bwMode="auto">
            <a:xfrm>
              <a:off x="2590800" y="5791200"/>
              <a:ext cx="1066800" cy="3810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4382" name="Line 14"/>
            <p:cNvSpPr>
              <a:spLocks noChangeShapeType="1"/>
            </p:cNvSpPr>
            <p:nvPr/>
          </p:nvSpPr>
          <p:spPr bwMode="auto">
            <a:xfrm flipH="1">
              <a:off x="7270750" y="3457575"/>
              <a:ext cx="0" cy="5334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1447800" y="1905000"/>
            <a:ext cx="76200" cy="3505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1524000" y="1314270"/>
            <a:ext cx="3073977" cy="590729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en.engormix.com/images/e_articles/105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18865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>
                <a:solidFill>
                  <a:schemeClr val="accent2"/>
                </a:solidFill>
              </a:rPr>
              <a:t>Lipids</a:t>
            </a:r>
            <a:r>
              <a:rPr lang="en-US"/>
              <a:t> 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General</a:t>
            </a:r>
          </a:p>
          <a:p>
            <a:pPr lvl="1"/>
            <a:r>
              <a:rPr lang="en-US" dirty="0"/>
              <a:t>Soluble in ether</a:t>
            </a:r>
          </a:p>
          <a:p>
            <a:pPr lvl="1"/>
            <a:r>
              <a:rPr lang="en-US" dirty="0"/>
              <a:t>Contain Carbon, Hydrogen and Oxygen C, H, O</a:t>
            </a:r>
          </a:p>
          <a:p>
            <a:pPr lvl="1"/>
            <a:r>
              <a:rPr lang="en-US" dirty="0"/>
              <a:t>High proportion of carbon and hydrogen</a:t>
            </a:r>
          </a:p>
          <a:p>
            <a:pPr lvl="1"/>
            <a:r>
              <a:rPr lang="en-US" b="1" u="sng" dirty="0" smtClean="0">
                <a:solidFill>
                  <a:schemeClr val="tx2"/>
                </a:solidFill>
              </a:rPr>
              <a:t>~2.25</a:t>
            </a:r>
            <a:r>
              <a:rPr lang="en-US" u="sng" dirty="0" smtClean="0"/>
              <a:t> </a:t>
            </a:r>
            <a:r>
              <a:rPr lang="en-US" dirty="0"/>
              <a:t>times the energy of carbohydrate </a:t>
            </a:r>
            <a:r>
              <a:rPr lang="en-US"/>
              <a:t>per </a:t>
            </a:r>
            <a:r>
              <a:rPr lang="en-US" smtClean="0"/>
              <a:t>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>
                <a:solidFill>
                  <a:schemeClr val="accent2"/>
                </a:solidFill>
              </a:rPr>
              <a:t>Lipids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Classification</a:t>
            </a:r>
          </a:p>
          <a:p>
            <a:pPr lvl="1"/>
            <a:r>
              <a:rPr lang="en-US"/>
              <a:t>Simple</a:t>
            </a:r>
          </a:p>
          <a:p>
            <a:pPr lvl="2"/>
            <a:r>
              <a:rPr lang="en-US"/>
              <a:t>True fat - esters of glycerol</a:t>
            </a:r>
          </a:p>
          <a:p>
            <a:pPr lvl="2"/>
            <a:r>
              <a:rPr lang="en-US"/>
              <a:t>Waxes - esters of other alcohols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4114800"/>
            <a:ext cx="8153400" cy="2438400"/>
          </a:xfrm>
          <a:prstGeom prst="rect">
            <a:avLst/>
          </a:prstGeom>
          <a:noFill/>
          <a:ln/>
        </p:spPr>
        <p:txBody>
          <a:bodyPr vert="horz" lIns="92075" tIns="46038" rIns="92075" bIns="46038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Compound - groups other than alcohol and FA's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Phospholipids - phosphoric acid and nitrogen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Glyco-lipids - Carbohydrates and nitrogen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Lipoproteins- proteins and lipids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3352800" cy="914400"/>
          </a:xfrm>
        </p:spPr>
        <p:txBody>
          <a:bodyPr/>
          <a:lstStyle/>
          <a:p>
            <a:pPr algn="l"/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  <p:sp>
        <p:nvSpPr>
          <p:cNvPr id="315411" name="Text Box 19"/>
          <p:cNvSpPr txBox="1">
            <a:spLocks noChangeArrowheads="1"/>
          </p:cNvSpPr>
          <p:nvPr/>
        </p:nvSpPr>
        <p:spPr bwMode="auto">
          <a:xfrm>
            <a:off x="685800" y="1447800"/>
            <a:ext cx="350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Glycerol-based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" y="1752600"/>
            <a:ext cx="8153400" cy="4643438"/>
            <a:chOff x="228600" y="1752600"/>
            <a:chExt cx="8153400" cy="4643438"/>
          </a:xfrm>
        </p:grpSpPr>
        <p:sp>
          <p:nvSpPr>
            <p:cNvPr id="315395" name="Text Box 3"/>
            <p:cNvSpPr txBox="1">
              <a:spLocks noChangeArrowheads="1"/>
            </p:cNvSpPr>
            <p:nvPr/>
          </p:nvSpPr>
          <p:spPr bwMode="auto">
            <a:xfrm>
              <a:off x="228600" y="1981200"/>
              <a:ext cx="12954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Simple</a:t>
              </a:r>
            </a:p>
          </p:txBody>
        </p:sp>
        <p:sp>
          <p:nvSpPr>
            <p:cNvPr id="315396" name="Text Box 4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13716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Complex</a:t>
              </a:r>
            </a:p>
          </p:txBody>
        </p:sp>
        <p:sp>
          <p:nvSpPr>
            <p:cNvPr id="315397" name="Text Box 5"/>
            <p:cNvSpPr txBox="1">
              <a:spLocks noChangeArrowheads="1"/>
            </p:cNvSpPr>
            <p:nvPr/>
          </p:nvSpPr>
          <p:spPr bwMode="auto">
            <a:xfrm>
              <a:off x="1752600" y="3352800"/>
              <a:ext cx="17526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dirty="0" err="1">
                  <a:latin typeface="Times New Roman" pitchFamily="18" charset="0"/>
                </a:rPr>
                <a:t>Glycolipids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15398" name="Text Box 6"/>
            <p:cNvSpPr txBox="1">
              <a:spLocks noChangeArrowheads="1"/>
            </p:cNvSpPr>
            <p:nvPr/>
          </p:nvSpPr>
          <p:spPr bwMode="auto">
            <a:xfrm>
              <a:off x="3733800" y="2743200"/>
              <a:ext cx="20574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Phosphoglycerids</a:t>
              </a:r>
            </a:p>
          </p:txBody>
        </p:sp>
        <p:sp>
          <p:nvSpPr>
            <p:cNvPr id="315399" name="Text Box 7"/>
            <p:cNvSpPr txBox="1">
              <a:spLocks noChangeArrowheads="1"/>
            </p:cNvSpPr>
            <p:nvPr/>
          </p:nvSpPr>
          <p:spPr bwMode="auto">
            <a:xfrm>
              <a:off x="1600200" y="5257800"/>
              <a:ext cx="2057400" cy="1004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dirty="0" err="1">
                  <a:latin typeface="Times New Roman" pitchFamily="18" charset="0"/>
                </a:rPr>
                <a:t>Galactolipids</a:t>
              </a:r>
              <a:endParaRPr lang="en-US" sz="2400" dirty="0">
                <a:latin typeface="Times New Roman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sz="2400" dirty="0" err="1">
                  <a:latin typeface="Times New Roman" pitchFamily="18" charset="0"/>
                </a:rPr>
                <a:t>Glucolipids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15400" name="Text Box 8"/>
            <p:cNvSpPr txBox="1">
              <a:spLocks noChangeArrowheads="1"/>
            </p:cNvSpPr>
            <p:nvPr/>
          </p:nvSpPr>
          <p:spPr bwMode="auto">
            <a:xfrm>
              <a:off x="4495800" y="4038600"/>
              <a:ext cx="1600200" cy="1004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Lecithin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Cephalin</a:t>
              </a:r>
            </a:p>
          </p:txBody>
        </p:sp>
        <p:sp>
          <p:nvSpPr>
            <p:cNvPr id="315401" name="Text Box 9"/>
            <p:cNvSpPr txBox="1">
              <a:spLocks noChangeArrowheads="1"/>
            </p:cNvSpPr>
            <p:nvPr/>
          </p:nvSpPr>
          <p:spPr bwMode="auto">
            <a:xfrm>
              <a:off x="304800" y="3352800"/>
              <a:ext cx="12192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Fat/ Oil</a:t>
              </a:r>
            </a:p>
          </p:txBody>
        </p:sp>
        <p:sp>
          <p:nvSpPr>
            <p:cNvPr id="315402" name="Text Box 10"/>
            <p:cNvSpPr txBox="1">
              <a:spLocks noChangeArrowheads="1"/>
            </p:cNvSpPr>
            <p:nvPr/>
          </p:nvSpPr>
          <p:spPr bwMode="auto">
            <a:xfrm>
              <a:off x="6324600" y="3200400"/>
              <a:ext cx="2057400" cy="3195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Waxes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Steroids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400" dirty="0" err="1">
                  <a:latin typeface="Times New Roman" pitchFamily="18" charset="0"/>
                </a:rPr>
                <a:t>Terpens</a:t>
              </a:r>
              <a:endParaRPr lang="en-US" sz="2400" dirty="0">
                <a:latin typeface="Times New Roman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sz="2400" dirty="0" err="1">
                  <a:latin typeface="Times New Roman" pitchFamily="18" charset="0"/>
                </a:rPr>
                <a:t>Sphingomyelin</a:t>
              </a:r>
              <a:endParaRPr lang="en-US" sz="2400" dirty="0">
                <a:latin typeface="Times New Roman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Prostaglandins</a:t>
              </a:r>
            </a:p>
            <a:p>
              <a:pPr eaLnBrk="0" hangingPunct="0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15403" name="Line 11"/>
            <p:cNvSpPr>
              <a:spLocks noChangeShapeType="1"/>
            </p:cNvSpPr>
            <p:nvPr/>
          </p:nvSpPr>
          <p:spPr bwMode="auto">
            <a:xfrm>
              <a:off x="2133600" y="1905000"/>
              <a:ext cx="0" cy="457200"/>
            </a:xfrm>
            <a:prstGeom prst="line">
              <a:avLst/>
            </a:prstGeom>
            <a:noFill/>
            <a:ln w="635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5404" name="Line 12"/>
            <p:cNvSpPr>
              <a:spLocks noChangeShapeType="1"/>
            </p:cNvSpPr>
            <p:nvPr/>
          </p:nvSpPr>
          <p:spPr bwMode="auto">
            <a:xfrm>
              <a:off x="1371600" y="2362200"/>
              <a:ext cx="1600200" cy="0"/>
            </a:xfrm>
            <a:prstGeom prst="line">
              <a:avLst/>
            </a:prstGeom>
            <a:noFill/>
            <a:ln w="63500">
              <a:solidFill>
                <a:srgbClr val="FF990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5405" name="Line 13"/>
            <p:cNvSpPr>
              <a:spLocks noChangeShapeType="1"/>
            </p:cNvSpPr>
            <p:nvPr/>
          </p:nvSpPr>
          <p:spPr bwMode="auto">
            <a:xfrm flipH="1">
              <a:off x="2819400" y="2362200"/>
              <a:ext cx="685800" cy="9906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15406" name="Line 14"/>
            <p:cNvSpPr>
              <a:spLocks noChangeShapeType="1"/>
            </p:cNvSpPr>
            <p:nvPr/>
          </p:nvSpPr>
          <p:spPr bwMode="auto">
            <a:xfrm>
              <a:off x="685800" y="2438400"/>
              <a:ext cx="0" cy="7620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5407" name="Line 15"/>
            <p:cNvSpPr>
              <a:spLocks noChangeShapeType="1"/>
            </p:cNvSpPr>
            <p:nvPr/>
          </p:nvSpPr>
          <p:spPr bwMode="auto">
            <a:xfrm>
              <a:off x="3505200" y="2362200"/>
              <a:ext cx="381000" cy="3810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5408" name="Line 16"/>
            <p:cNvSpPr>
              <a:spLocks noChangeShapeType="1"/>
            </p:cNvSpPr>
            <p:nvPr/>
          </p:nvSpPr>
          <p:spPr bwMode="auto">
            <a:xfrm>
              <a:off x="2438400" y="3962400"/>
              <a:ext cx="0" cy="12954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5409" name="Line 17"/>
            <p:cNvSpPr>
              <a:spLocks noChangeShapeType="1"/>
            </p:cNvSpPr>
            <p:nvPr/>
          </p:nvSpPr>
          <p:spPr bwMode="auto">
            <a:xfrm>
              <a:off x="4191000" y="3200400"/>
              <a:ext cx="457200" cy="8382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15410" name="Line 18"/>
            <p:cNvSpPr>
              <a:spLocks noChangeShapeType="1"/>
            </p:cNvSpPr>
            <p:nvPr/>
          </p:nvSpPr>
          <p:spPr bwMode="auto">
            <a:xfrm>
              <a:off x="6400800" y="2438400"/>
              <a:ext cx="228600" cy="762000"/>
            </a:xfrm>
            <a:prstGeom prst="line">
              <a:avLst/>
            </a:prstGeom>
            <a:noFill/>
            <a:ln w="63500">
              <a:solidFill>
                <a:srgbClr val="FFCC00"/>
              </a:solidFill>
              <a:round/>
              <a:headEnd/>
              <a:tailEnd type="stealth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15412" name="Text Box 20"/>
            <p:cNvSpPr txBox="1">
              <a:spLocks noChangeArrowheads="1"/>
            </p:cNvSpPr>
            <p:nvPr/>
          </p:nvSpPr>
          <p:spPr bwMode="auto">
            <a:xfrm>
              <a:off x="4953000" y="1752600"/>
              <a:ext cx="32004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Non </a:t>
              </a: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Glycerol-based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>
                <a:solidFill>
                  <a:schemeClr val="accent2"/>
                </a:solidFill>
              </a:rPr>
              <a:t>Lipids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Derived lipids</a:t>
            </a:r>
          </a:p>
          <a:p>
            <a:pPr lvl="2"/>
            <a:r>
              <a:rPr lang="en-US" dirty="0"/>
              <a:t>Fatty acids</a:t>
            </a:r>
          </a:p>
          <a:p>
            <a:pPr lvl="2"/>
            <a:r>
              <a:rPr lang="en-US" dirty="0"/>
              <a:t>Sterols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3810000"/>
            <a:ext cx="8153400" cy="1524000"/>
          </a:xfrm>
          <a:prstGeom prst="rect">
            <a:avLst/>
          </a:prstGeom>
          <a:noFill/>
          <a:ln/>
        </p:spPr>
        <p:txBody>
          <a:bodyPr vert="horz" lIns="92075" tIns="46038" rIns="92075" bIns="46038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Fats and Oils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 vs Oil - Melting point only difference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 = glycerol + 3 fatty acids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>
                <a:solidFill>
                  <a:schemeClr val="accent2"/>
                </a:solidFill>
              </a:rPr>
              <a:t>Lipids</a:t>
            </a:r>
          </a:p>
        </p:txBody>
      </p:sp>
      <p:pic>
        <p:nvPicPr>
          <p:cNvPr id="128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376451" cy="491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>
                <a:solidFill>
                  <a:schemeClr val="accent2"/>
                </a:solidFill>
              </a:rPr>
              <a:t>Lipids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Characteristics of fat due to type and proportion of different fatty acids</a:t>
            </a:r>
          </a:p>
          <a:p>
            <a:pPr lvl="1"/>
            <a:r>
              <a:rPr lang="en-US" dirty="0"/>
              <a:t>Chain length</a:t>
            </a:r>
          </a:p>
          <a:p>
            <a:pPr lvl="2"/>
            <a:r>
              <a:rPr lang="en-US" dirty="0"/>
              <a:t>Longer chains result in higher melting points.</a:t>
            </a:r>
          </a:p>
          <a:p>
            <a:pPr lvl="3"/>
            <a:r>
              <a:rPr lang="en-US" sz="2400" dirty="0"/>
              <a:t>Butyric  C</a:t>
            </a:r>
            <a:r>
              <a:rPr lang="en-US" sz="2400" baseline="-25000" dirty="0"/>
              <a:t>4</a:t>
            </a:r>
            <a:r>
              <a:rPr lang="en-US" sz="2400" dirty="0"/>
              <a:t>H</a:t>
            </a:r>
            <a:r>
              <a:rPr lang="en-US" sz="2400" baseline="-25000" dirty="0"/>
              <a:t>8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3"/>
            <a:r>
              <a:rPr lang="en-US" sz="2400" dirty="0"/>
              <a:t>Palmitic  C</a:t>
            </a:r>
            <a:r>
              <a:rPr lang="en-US" sz="2400" baseline="-25000" dirty="0"/>
              <a:t>16</a:t>
            </a:r>
            <a:r>
              <a:rPr lang="en-US" sz="2400" dirty="0"/>
              <a:t>H</a:t>
            </a:r>
            <a:r>
              <a:rPr lang="en-US" sz="2400" baseline="-25000" dirty="0"/>
              <a:t>32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3"/>
            <a:r>
              <a:rPr lang="en-US" sz="2400" dirty="0"/>
              <a:t>Stearic   C</a:t>
            </a:r>
            <a:r>
              <a:rPr lang="en-US" sz="2400" baseline="-25000" dirty="0"/>
              <a:t>18</a:t>
            </a:r>
            <a:r>
              <a:rPr lang="en-US" sz="2400" dirty="0"/>
              <a:t>H</a:t>
            </a:r>
            <a:r>
              <a:rPr lang="en-US" sz="2400" baseline="-25000" dirty="0"/>
              <a:t>36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601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05200"/>
            <a:ext cx="56769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>
                <a:solidFill>
                  <a:schemeClr val="accent2"/>
                </a:solidFill>
              </a:rPr>
              <a:t>Other lipids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 smtClean="0"/>
              <a:t>Carotenes </a:t>
            </a:r>
            <a:endParaRPr lang="en-US" dirty="0"/>
          </a:p>
          <a:p>
            <a:pPr lvl="1"/>
            <a:r>
              <a:rPr lang="en-US" dirty="0"/>
              <a:t>Yellow colored substances common in plants that can be converted by animals to vitamin A.</a:t>
            </a:r>
          </a:p>
          <a:p>
            <a:r>
              <a:rPr lang="en-US" dirty="0" smtClean="0"/>
              <a:t>Phospholipids </a:t>
            </a:r>
            <a:endParaRPr lang="en-US" dirty="0"/>
          </a:p>
          <a:p>
            <a:pPr lvl="1"/>
            <a:r>
              <a:rPr lang="en-US" dirty="0"/>
              <a:t>Most abundant in blood, brain, liver and egg yolk.  Can be utilized.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Nutrients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400" dirty="0" smtClean="0"/>
              <a:t>Carbohydrates</a:t>
            </a:r>
          </a:p>
          <a:p>
            <a:r>
              <a:rPr lang="en-US" sz="3400" dirty="0" smtClean="0"/>
              <a:t>Proteins</a:t>
            </a:r>
          </a:p>
          <a:p>
            <a:r>
              <a:rPr lang="en-US" sz="3400" dirty="0" smtClean="0"/>
              <a:t>Lipids</a:t>
            </a:r>
          </a:p>
          <a:p>
            <a:r>
              <a:rPr lang="en-US" sz="3400" dirty="0" smtClean="0"/>
              <a:t>minerals</a:t>
            </a:r>
          </a:p>
          <a:p>
            <a:r>
              <a:rPr lang="en-US" sz="3400" dirty="0" smtClean="0"/>
              <a:t>vitamins</a:t>
            </a:r>
          </a:p>
          <a:p>
            <a:r>
              <a:rPr lang="en-US" sz="3400" dirty="0" smtClean="0"/>
              <a:t>water</a:t>
            </a:r>
            <a:endParaRPr lang="en-US" sz="3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038600" y="2057400"/>
            <a:ext cx="4425950" cy="3087688"/>
            <a:chOff x="4038600" y="2057400"/>
            <a:chExt cx="4425950" cy="3087688"/>
          </a:xfrm>
        </p:grpSpPr>
        <p:graphicFrame>
          <p:nvGraphicFramePr>
            <p:cNvPr id="124932" name="Object 4"/>
            <p:cNvGraphicFramePr>
              <a:graphicFrameLocks/>
            </p:cNvGraphicFramePr>
            <p:nvPr/>
          </p:nvGraphicFramePr>
          <p:xfrm>
            <a:off x="4038600" y="2057400"/>
            <a:ext cx="2168525" cy="904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7741" name="GALLERY Clipart" r:id="rId3" imgW="5851440" imgH="2449440" progId="">
                    <p:embed/>
                  </p:oleObj>
                </mc:Choice>
                <mc:Fallback>
                  <p:oleObj name="GALLERY Clipart" r:id="rId3" imgW="5851440" imgH="244944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2057400"/>
                          <a:ext cx="2168525" cy="904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3" name="Object 5"/>
            <p:cNvGraphicFramePr>
              <a:graphicFrameLocks/>
            </p:cNvGraphicFramePr>
            <p:nvPr/>
          </p:nvGraphicFramePr>
          <p:xfrm>
            <a:off x="6553200" y="2509838"/>
            <a:ext cx="1911350" cy="1406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7742" name="GALLERY" r:id="rId5" imgW="6742080" imgH="4964040" progId="">
                    <p:embed/>
                  </p:oleObj>
                </mc:Choice>
                <mc:Fallback>
                  <p:oleObj name="GALLERY" r:id="rId5" imgW="6742080" imgH="4964040" progId="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3200" y="2509838"/>
                          <a:ext cx="1911350" cy="1406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/>
            </p:cNvGraphicFramePr>
            <p:nvPr/>
          </p:nvGraphicFramePr>
          <p:xfrm>
            <a:off x="4876800" y="3429000"/>
            <a:ext cx="1143000" cy="171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7743" name="GALLERY" r:id="rId7" imgW="3673440" imgH="4983120" progId="">
                    <p:embed/>
                  </p:oleObj>
                </mc:Choice>
                <mc:Fallback>
                  <p:oleObj name="GALLERY" r:id="rId7" imgW="3673440" imgH="4983120" progId="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3429000"/>
                          <a:ext cx="1143000" cy="171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6800" y="4648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pic>
        <p:nvPicPr>
          <p:cNvPr id="128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248150"/>
            <a:ext cx="5181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3886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-carotene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 Unsaturated FA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24" y="1676400"/>
            <a:ext cx="7711351" cy="49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29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>
                <a:solidFill>
                  <a:schemeClr val="accent2"/>
                </a:solidFill>
              </a:rPr>
              <a:t>Other lipids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 smtClean="0"/>
              <a:t>Chlorophyll  </a:t>
            </a:r>
            <a:endParaRPr lang="en-US" dirty="0"/>
          </a:p>
          <a:p>
            <a:pPr lvl="1"/>
            <a:r>
              <a:rPr lang="en-US" dirty="0"/>
              <a:t>Green colored substance in plants - No feed value for animals.</a:t>
            </a:r>
          </a:p>
          <a:p>
            <a:r>
              <a:rPr lang="en-US" dirty="0" smtClean="0"/>
              <a:t>Waxes</a:t>
            </a:r>
            <a:endParaRPr lang="en-US" dirty="0"/>
          </a:p>
          <a:p>
            <a:pPr lvl="1"/>
            <a:r>
              <a:rPr lang="en-US" dirty="0"/>
              <a:t>Surface of leaves and fruits.</a:t>
            </a:r>
          </a:p>
          <a:p>
            <a:r>
              <a:rPr lang="en-US" dirty="0"/>
              <a:t>Essential oils.  </a:t>
            </a:r>
          </a:p>
          <a:p>
            <a:pPr lvl="1"/>
            <a:r>
              <a:rPr lang="en-US" dirty="0"/>
              <a:t>Give plants their odors and tastes.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Proteins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2075" tIns="46038" rIns="92075" bIns="46038"/>
          <a:lstStyle/>
          <a:p>
            <a:pPr lvl="1"/>
            <a:r>
              <a:rPr lang="en-US" dirty="0" smtClean="0"/>
              <a:t>Long </a:t>
            </a:r>
            <a:r>
              <a:rPr lang="en-US" dirty="0"/>
              <a:t>chains of Amino Acids.</a:t>
            </a:r>
          </a:p>
          <a:p>
            <a:pPr lvl="1"/>
            <a:r>
              <a:rPr lang="en-US" dirty="0"/>
              <a:t>Contain Nitrogen, carbon, hydrogen, oxygen, and sometimes sulphur.</a:t>
            </a:r>
          </a:p>
          <a:p>
            <a:pPr lvl="1"/>
            <a:r>
              <a:rPr lang="en-US" dirty="0"/>
              <a:t>Lose tertiary structure when heated.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3581400"/>
            <a:ext cx="5867400" cy="3124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981200" y="3886200"/>
            <a:ext cx="4800600" cy="2740025"/>
            <a:chOff x="3170238" y="2189163"/>
            <a:chExt cx="4475162" cy="296862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5937250" y="3171825"/>
              <a:ext cx="400050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4143375" y="3390900"/>
              <a:ext cx="257175" cy="258763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121150" y="2747963"/>
              <a:ext cx="298450" cy="22383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159375" y="3171825"/>
              <a:ext cx="379413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5757863" y="3409950"/>
              <a:ext cx="0" cy="32067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757863" y="2614613"/>
              <a:ext cx="0" cy="31750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503988" y="2979738"/>
              <a:ext cx="252412" cy="293687"/>
            </a:xfrm>
            <a:custGeom>
              <a:avLst/>
              <a:gdLst/>
              <a:ahLst/>
              <a:cxnLst>
                <a:cxn ang="0">
                  <a:pos x="155" y="136"/>
                </a:cxn>
                <a:cxn ang="0">
                  <a:pos x="146" y="151"/>
                </a:cxn>
                <a:cxn ang="0">
                  <a:pos x="137" y="164"/>
                </a:cxn>
                <a:cxn ang="0">
                  <a:pos x="123" y="175"/>
                </a:cxn>
                <a:cxn ang="0">
                  <a:pos x="108" y="181"/>
                </a:cxn>
                <a:cxn ang="0">
                  <a:pos x="92" y="184"/>
                </a:cxn>
                <a:cxn ang="0">
                  <a:pos x="74" y="184"/>
                </a:cxn>
                <a:cxn ang="0">
                  <a:pos x="56" y="182"/>
                </a:cxn>
                <a:cxn ang="0">
                  <a:pos x="42" y="178"/>
                </a:cxn>
                <a:cxn ang="0">
                  <a:pos x="30" y="170"/>
                </a:cxn>
                <a:cxn ang="0">
                  <a:pos x="19" y="160"/>
                </a:cxn>
                <a:cxn ang="0">
                  <a:pos x="12" y="146"/>
                </a:cxn>
                <a:cxn ang="0">
                  <a:pos x="6" y="131"/>
                </a:cxn>
                <a:cxn ang="0">
                  <a:pos x="1" y="116"/>
                </a:cxn>
                <a:cxn ang="0">
                  <a:pos x="0" y="99"/>
                </a:cxn>
                <a:cxn ang="0">
                  <a:pos x="0" y="83"/>
                </a:cxn>
                <a:cxn ang="0">
                  <a:pos x="1" y="65"/>
                </a:cxn>
                <a:cxn ang="0">
                  <a:pos x="6" y="50"/>
                </a:cxn>
                <a:cxn ang="0">
                  <a:pos x="13" y="36"/>
                </a:cxn>
                <a:cxn ang="0">
                  <a:pos x="22" y="24"/>
                </a:cxn>
                <a:cxn ang="0">
                  <a:pos x="33" y="15"/>
                </a:cxn>
                <a:cxn ang="0">
                  <a:pos x="47" y="8"/>
                </a:cxn>
                <a:cxn ang="0">
                  <a:pos x="60" y="3"/>
                </a:cxn>
                <a:cxn ang="0">
                  <a:pos x="75" y="2"/>
                </a:cxn>
                <a:cxn ang="0">
                  <a:pos x="92" y="2"/>
                </a:cxn>
                <a:cxn ang="0">
                  <a:pos x="108" y="5"/>
                </a:cxn>
                <a:cxn ang="0">
                  <a:pos x="122" y="11"/>
                </a:cxn>
                <a:cxn ang="0">
                  <a:pos x="134" y="20"/>
                </a:cxn>
                <a:cxn ang="0">
                  <a:pos x="145" y="30"/>
                </a:cxn>
                <a:cxn ang="0">
                  <a:pos x="152" y="44"/>
                </a:cxn>
                <a:cxn ang="0">
                  <a:pos x="130" y="54"/>
                </a:cxn>
                <a:cxn ang="0">
                  <a:pos x="123" y="44"/>
                </a:cxn>
                <a:cxn ang="0">
                  <a:pos x="117" y="35"/>
                </a:cxn>
                <a:cxn ang="0">
                  <a:pos x="110" y="29"/>
                </a:cxn>
                <a:cxn ang="0">
                  <a:pos x="101" y="24"/>
                </a:cxn>
                <a:cxn ang="0">
                  <a:pos x="90" y="21"/>
                </a:cxn>
                <a:cxn ang="0">
                  <a:pos x="78" y="21"/>
                </a:cxn>
                <a:cxn ang="0">
                  <a:pos x="66" y="23"/>
                </a:cxn>
                <a:cxn ang="0">
                  <a:pos x="56" y="26"/>
                </a:cxn>
                <a:cxn ang="0">
                  <a:pos x="47" y="33"/>
                </a:cxn>
                <a:cxn ang="0">
                  <a:pos x="38" y="39"/>
                </a:cxn>
                <a:cxn ang="0">
                  <a:pos x="32" y="48"/>
                </a:cxn>
                <a:cxn ang="0">
                  <a:pos x="28" y="59"/>
                </a:cxn>
                <a:cxn ang="0">
                  <a:pos x="25" y="71"/>
                </a:cxn>
                <a:cxn ang="0">
                  <a:pos x="24" y="83"/>
                </a:cxn>
                <a:cxn ang="0">
                  <a:pos x="24" y="95"/>
                </a:cxn>
                <a:cxn ang="0">
                  <a:pos x="24" y="108"/>
                </a:cxn>
                <a:cxn ang="0">
                  <a:pos x="27" y="122"/>
                </a:cxn>
                <a:cxn ang="0">
                  <a:pos x="30" y="134"/>
                </a:cxn>
                <a:cxn ang="0">
                  <a:pos x="36" y="145"/>
                </a:cxn>
                <a:cxn ang="0">
                  <a:pos x="44" y="152"/>
                </a:cxn>
                <a:cxn ang="0">
                  <a:pos x="53" y="158"/>
                </a:cxn>
                <a:cxn ang="0">
                  <a:pos x="62" y="163"/>
                </a:cxn>
                <a:cxn ang="0">
                  <a:pos x="72" y="164"/>
                </a:cxn>
                <a:cxn ang="0">
                  <a:pos x="84" y="164"/>
                </a:cxn>
                <a:cxn ang="0">
                  <a:pos x="96" y="163"/>
                </a:cxn>
                <a:cxn ang="0">
                  <a:pos x="107" y="160"/>
                </a:cxn>
                <a:cxn ang="0">
                  <a:pos x="116" y="152"/>
                </a:cxn>
                <a:cxn ang="0">
                  <a:pos x="125" y="143"/>
                </a:cxn>
                <a:cxn ang="0">
                  <a:pos x="131" y="131"/>
                </a:cxn>
                <a:cxn ang="0">
                  <a:pos x="134" y="119"/>
                </a:cxn>
              </a:cxnLst>
              <a:rect l="0" t="0" r="r" b="b"/>
              <a:pathLst>
                <a:path w="159" h="185">
                  <a:moveTo>
                    <a:pt x="134" y="119"/>
                  </a:moveTo>
                  <a:lnTo>
                    <a:pt x="158" y="125"/>
                  </a:lnTo>
                  <a:lnTo>
                    <a:pt x="157" y="131"/>
                  </a:lnTo>
                  <a:lnTo>
                    <a:pt x="155" y="136"/>
                  </a:lnTo>
                  <a:lnTo>
                    <a:pt x="152" y="139"/>
                  </a:lnTo>
                  <a:lnTo>
                    <a:pt x="151" y="143"/>
                  </a:lnTo>
                  <a:lnTo>
                    <a:pt x="149" y="148"/>
                  </a:lnTo>
                  <a:lnTo>
                    <a:pt x="146" y="151"/>
                  </a:lnTo>
                  <a:lnTo>
                    <a:pt x="145" y="155"/>
                  </a:lnTo>
                  <a:lnTo>
                    <a:pt x="142" y="158"/>
                  </a:lnTo>
                  <a:lnTo>
                    <a:pt x="139" y="161"/>
                  </a:lnTo>
                  <a:lnTo>
                    <a:pt x="137" y="164"/>
                  </a:lnTo>
                  <a:lnTo>
                    <a:pt x="134" y="167"/>
                  </a:lnTo>
                  <a:lnTo>
                    <a:pt x="131" y="169"/>
                  </a:lnTo>
                  <a:lnTo>
                    <a:pt x="127" y="172"/>
                  </a:lnTo>
                  <a:lnTo>
                    <a:pt x="123" y="175"/>
                  </a:lnTo>
                  <a:lnTo>
                    <a:pt x="120" y="176"/>
                  </a:lnTo>
                  <a:lnTo>
                    <a:pt x="116" y="178"/>
                  </a:lnTo>
                  <a:lnTo>
                    <a:pt x="113" y="179"/>
                  </a:lnTo>
                  <a:lnTo>
                    <a:pt x="108" y="181"/>
                  </a:lnTo>
                  <a:lnTo>
                    <a:pt x="105" y="182"/>
                  </a:lnTo>
                  <a:lnTo>
                    <a:pt x="101" y="182"/>
                  </a:lnTo>
                  <a:lnTo>
                    <a:pt x="96" y="184"/>
                  </a:lnTo>
                  <a:lnTo>
                    <a:pt x="92" y="184"/>
                  </a:lnTo>
                  <a:lnTo>
                    <a:pt x="87" y="184"/>
                  </a:lnTo>
                  <a:lnTo>
                    <a:pt x="84" y="184"/>
                  </a:lnTo>
                  <a:lnTo>
                    <a:pt x="78" y="184"/>
                  </a:lnTo>
                  <a:lnTo>
                    <a:pt x="74" y="184"/>
                  </a:lnTo>
                  <a:lnTo>
                    <a:pt x="69" y="184"/>
                  </a:lnTo>
                  <a:lnTo>
                    <a:pt x="65" y="184"/>
                  </a:lnTo>
                  <a:lnTo>
                    <a:pt x="60" y="182"/>
                  </a:lnTo>
                  <a:lnTo>
                    <a:pt x="56" y="182"/>
                  </a:lnTo>
                  <a:lnTo>
                    <a:pt x="53" y="181"/>
                  </a:lnTo>
                  <a:lnTo>
                    <a:pt x="48" y="179"/>
                  </a:lnTo>
                  <a:lnTo>
                    <a:pt x="45" y="179"/>
                  </a:lnTo>
                  <a:lnTo>
                    <a:pt x="42" y="178"/>
                  </a:lnTo>
                  <a:lnTo>
                    <a:pt x="39" y="176"/>
                  </a:lnTo>
                  <a:lnTo>
                    <a:pt x="36" y="173"/>
                  </a:lnTo>
                  <a:lnTo>
                    <a:pt x="33" y="172"/>
                  </a:lnTo>
                  <a:lnTo>
                    <a:pt x="30" y="170"/>
                  </a:lnTo>
                  <a:lnTo>
                    <a:pt x="27" y="167"/>
                  </a:lnTo>
                  <a:lnTo>
                    <a:pt x="24" y="164"/>
                  </a:lnTo>
                  <a:lnTo>
                    <a:pt x="22" y="163"/>
                  </a:lnTo>
                  <a:lnTo>
                    <a:pt x="19" y="160"/>
                  </a:lnTo>
                  <a:lnTo>
                    <a:pt x="18" y="157"/>
                  </a:lnTo>
                  <a:lnTo>
                    <a:pt x="15" y="154"/>
                  </a:lnTo>
                  <a:lnTo>
                    <a:pt x="13" y="151"/>
                  </a:lnTo>
                  <a:lnTo>
                    <a:pt x="12" y="146"/>
                  </a:lnTo>
                  <a:lnTo>
                    <a:pt x="10" y="143"/>
                  </a:lnTo>
                  <a:lnTo>
                    <a:pt x="9" y="139"/>
                  </a:lnTo>
                  <a:lnTo>
                    <a:pt x="7" y="136"/>
                  </a:lnTo>
                  <a:lnTo>
                    <a:pt x="6" y="131"/>
                  </a:lnTo>
                  <a:lnTo>
                    <a:pt x="4" y="128"/>
                  </a:lnTo>
                  <a:lnTo>
                    <a:pt x="3" y="123"/>
                  </a:lnTo>
                  <a:lnTo>
                    <a:pt x="3" y="120"/>
                  </a:lnTo>
                  <a:lnTo>
                    <a:pt x="1" y="116"/>
                  </a:lnTo>
                  <a:lnTo>
                    <a:pt x="1" y="111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3" y="62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6" y="50"/>
                  </a:lnTo>
                  <a:lnTo>
                    <a:pt x="7" y="47"/>
                  </a:lnTo>
                  <a:lnTo>
                    <a:pt x="10" y="42"/>
                  </a:lnTo>
                  <a:lnTo>
                    <a:pt x="12" y="39"/>
                  </a:lnTo>
                  <a:lnTo>
                    <a:pt x="13" y="36"/>
                  </a:lnTo>
                  <a:lnTo>
                    <a:pt x="15" y="33"/>
                  </a:lnTo>
                  <a:lnTo>
                    <a:pt x="18" y="30"/>
                  </a:lnTo>
                  <a:lnTo>
                    <a:pt x="19" y="27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8" y="20"/>
                  </a:lnTo>
                  <a:lnTo>
                    <a:pt x="30" y="17"/>
                  </a:lnTo>
                  <a:lnTo>
                    <a:pt x="33" y="15"/>
                  </a:lnTo>
                  <a:lnTo>
                    <a:pt x="36" y="14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8"/>
                  </a:lnTo>
                  <a:lnTo>
                    <a:pt x="50" y="6"/>
                  </a:lnTo>
                  <a:lnTo>
                    <a:pt x="54" y="6"/>
                  </a:lnTo>
                  <a:lnTo>
                    <a:pt x="57" y="5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92" y="2"/>
                  </a:lnTo>
                  <a:lnTo>
                    <a:pt x="96" y="2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08" y="5"/>
                  </a:lnTo>
                  <a:lnTo>
                    <a:pt x="111" y="6"/>
                  </a:lnTo>
                  <a:lnTo>
                    <a:pt x="116" y="8"/>
                  </a:lnTo>
                  <a:lnTo>
                    <a:pt x="119" y="9"/>
                  </a:lnTo>
                  <a:lnTo>
                    <a:pt x="122" y="11"/>
                  </a:lnTo>
                  <a:lnTo>
                    <a:pt x="125" y="12"/>
                  </a:lnTo>
                  <a:lnTo>
                    <a:pt x="130" y="14"/>
                  </a:lnTo>
                  <a:lnTo>
                    <a:pt x="131" y="17"/>
                  </a:lnTo>
                  <a:lnTo>
                    <a:pt x="134" y="20"/>
                  </a:lnTo>
                  <a:lnTo>
                    <a:pt x="137" y="21"/>
                  </a:lnTo>
                  <a:lnTo>
                    <a:pt x="140" y="24"/>
                  </a:lnTo>
                  <a:lnTo>
                    <a:pt x="142" y="27"/>
                  </a:lnTo>
                  <a:lnTo>
                    <a:pt x="145" y="30"/>
                  </a:lnTo>
                  <a:lnTo>
                    <a:pt x="146" y="33"/>
                  </a:lnTo>
                  <a:lnTo>
                    <a:pt x="148" y="38"/>
                  </a:lnTo>
                  <a:lnTo>
                    <a:pt x="151" y="41"/>
                  </a:lnTo>
                  <a:lnTo>
                    <a:pt x="152" y="44"/>
                  </a:lnTo>
                  <a:lnTo>
                    <a:pt x="154" y="48"/>
                  </a:lnTo>
                  <a:lnTo>
                    <a:pt x="155" y="51"/>
                  </a:lnTo>
                  <a:lnTo>
                    <a:pt x="131" y="57"/>
                  </a:lnTo>
                  <a:lnTo>
                    <a:pt x="130" y="54"/>
                  </a:lnTo>
                  <a:lnTo>
                    <a:pt x="128" y="51"/>
                  </a:lnTo>
                  <a:lnTo>
                    <a:pt x="127" y="48"/>
                  </a:lnTo>
                  <a:lnTo>
                    <a:pt x="125" y="47"/>
                  </a:lnTo>
                  <a:lnTo>
                    <a:pt x="123" y="44"/>
                  </a:lnTo>
                  <a:lnTo>
                    <a:pt x="122" y="41"/>
                  </a:lnTo>
                  <a:lnTo>
                    <a:pt x="120" y="39"/>
                  </a:lnTo>
                  <a:lnTo>
                    <a:pt x="119" y="36"/>
                  </a:lnTo>
                  <a:lnTo>
                    <a:pt x="117" y="35"/>
                  </a:lnTo>
                  <a:lnTo>
                    <a:pt x="116" y="33"/>
                  </a:lnTo>
                  <a:lnTo>
                    <a:pt x="114" y="32"/>
                  </a:lnTo>
                  <a:lnTo>
                    <a:pt x="113" y="29"/>
                  </a:lnTo>
                  <a:lnTo>
                    <a:pt x="110" y="29"/>
                  </a:lnTo>
                  <a:lnTo>
                    <a:pt x="108" y="27"/>
                  </a:lnTo>
                  <a:lnTo>
                    <a:pt x="105" y="26"/>
                  </a:lnTo>
                  <a:lnTo>
                    <a:pt x="104" y="24"/>
                  </a:lnTo>
                  <a:lnTo>
                    <a:pt x="101" y="24"/>
                  </a:lnTo>
                  <a:lnTo>
                    <a:pt x="98" y="23"/>
                  </a:lnTo>
                  <a:lnTo>
                    <a:pt x="96" y="23"/>
                  </a:lnTo>
                  <a:lnTo>
                    <a:pt x="93" y="21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78" y="21"/>
                  </a:lnTo>
                  <a:lnTo>
                    <a:pt x="75" y="21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2" y="24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4" y="27"/>
                  </a:lnTo>
                  <a:lnTo>
                    <a:pt x="51" y="29"/>
                  </a:lnTo>
                  <a:lnTo>
                    <a:pt x="50" y="30"/>
                  </a:lnTo>
                  <a:lnTo>
                    <a:pt x="47" y="33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8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3" y="47"/>
                  </a:lnTo>
                  <a:lnTo>
                    <a:pt x="32" y="48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28" y="59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5" y="68"/>
                  </a:lnTo>
                  <a:lnTo>
                    <a:pt x="25" y="71"/>
                  </a:lnTo>
                  <a:lnTo>
                    <a:pt x="24" y="74"/>
                  </a:lnTo>
                  <a:lnTo>
                    <a:pt x="24" y="77"/>
                  </a:lnTo>
                  <a:lnTo>
                    <a:pt x="24" y="80"/>
                  </a:lnTo>
                  <a:lnTo>
                    <a:pt x="24" y="83"/>
                  </a:lnTo>
                  <a:lnTo>
                    <a:pt x="24" y="86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4" y="98"/>
                  </a:lnTo>
                  <a:lnTo>
                    <a:pt x="24" y="102"/>
                  </a:lnTo>
                  <a:lnTo>
                    <a:pt x="24" y="105"/>
                  </a:lnTo>
                  <a:lnTo>
                    <a:pt x="24" y="108"/>
                  </a:lnTo>
                  <a:lnTo>
                    <a:pt x="25" y="113"/>
                  </a:lnTo>
                  <a:lnTo>
                    <a:pt x="25" y="116"/>
                  </a:lnTo>
                  <a:lnTo>
                    <a:pt x="25" y="119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8" y="128"/>
                  </a:lnTo>
                  <a:lnTo>
                    <a:pt x="30" y="131"/>
                  </a:lnTo>
                  <a:lnTo>
                    <a:pt x="30" y="134"/>
                  </a:lnTo>
                  <a:lnTo>
                    <a:pt x="32" y="137"/>
                  </a:lnTo>
                  <a:lnTo>
                    <a:pt x="33" y="140"/>
                  </a:lnTo>
                  <a:lnTo>
                    <a:pt x="35" y="142"/>
                  </a:lnTo>
                  <a:lnTo>
                    <a:pt x="36" y="145"/>
                  </a:lnTo>
                  <a:lnTo>
                    <a:pt x="39" y="146"/>
                  </a:lnTo>
                  <a:lnTo>
                    <a:pt x="41" y="149"/>
                  </a:lnTo>
                  <a:lnTo>
                    <a:pt x="42" y="151"/>
                  </a:lnTo>
                  <a:lnTo>
                    <a:pt x="44" y="152"/>
                  </a:lnTo>
                  <a:lnTo>
                    <a:pt x="47" y="154"/>
                  </a:lnTo>
                  <a:lnTo>
                    <a:pt x="48" y="155"/>
                  </a:lnTo>
                  <a:lnTo>
                    <a:pt x="51" y="157"/>
                  </a:lnTo>
                  <a:lnTo>
                    <a:pt x="53" y="158"/>
                  </a:lnTo>
                  <a:lnTo>
                    <a:pt x="56" y="160"/>
                  </a:lnTo>
                  <a:lnTo>
                    <a:pt x="57" y="161"/>
                  </a:lnTo>
                  <a:lnTo>
                    <a:pt x="60" y="161"/>
                  </a:lnTo>
                  <a:lnTo>
                    <a:pt x="62" y="163"/>
                  </a:lnTo>
                  <a:lnTo>
                    <a:pt x="65" y="163"/>
                  </a:lnTo>
                  <a:lnTo>
                    <a:pt x="68" y="164"/>
                  </a:lnTo>
                  <a:lnTo>
                    <a:pt x="69" y="164"/>
                  </a:lnTo>
                  <a:lnTo>
                    <a:pt x="72" y="164"/>
                  </a:lnTo>
                  <a:lnTo>
                    <a:pt x="75" y="164"/>
                  </a:lnTo>
                  <a:lnTo>
                    <a:pt x="78" y="164"/>
                  </a:lnTo>
                  <a:lnTo>
                    <a:pt x="81" y="164"/>
                  </a:lnTo>
                  <a:lnTo>
                    <a:pt x="84" y="164"/>
                  </a:lnTo>
                  <a:lnTo>
                    <a:pt x="87" y="164"/>
                  </a:lnTo>
                  <a:lnTo>
                    <a:pt x="90" y="164"/>
                  </a:lnTo>
                  <a:lnTo>
                    <a:pt x="93" y="164"/>
                  </a:lnTo>
                  <a:lnTo>
                    <a:pt x="96" y="163"/>
                  </a:lnTo>
                  <a:lnTo>
                    <a:pt x="99" y="163"/>
                  </a:lnTo>
                  <a:lnTo>
                    <a:pt x="101" y="161"/>
                  </a:lnTo>
                  <a:lnTo>
                    <a:pt x="104" y="160"/>
                  </a:lnTo>
                  <a:lnTo>
                    <a:pt x="107" y="160"/>
                  </a:lnTo>
                  <a:lnTo>
                    <a:pt x="108" y="158"/>
                  </a:lnTo>
                  <a:lnTo>
                    <a:pt x="111" y="157"/>
                  </a:lnTo>
                  <a:lnTo>
                    <a:pt x="114" y="154"/>
                  </a:lnTo>
                  <a:lnTo>
                    <a:pt x="116" y="152"/>
                  </a:lnTo>
                  <a:lnTo>
                    <a:pt x="119" y="151"/>
                  </a:lnTo>
                  <a:lnTo>
                    <a:pt x="120" y="148"/>
                  </a:lnTo>
                  <a:lnTo>
                    <a:pt x="122" y="145"/>
                  </a:lnTo>
                  <a:lnTo>
                    <a:pt x="125" y="143"/>
                  </a:lnTo>
                  <a:lnTo>
                    <a:pt x="127" y="140"/>
                  </a:lnTo>
                  <a:lnTo>
                    <a:pt x="128" y="137"/>
                  </a:lnTo>
                  <a:lnTo>
                    <a:pt x="130" y="134"/>
                  </a:lnTo>
                  <a:lnTo>
                    <a:pt x="131" y="131"/>
                  </a:lnTo>
                  <a:lnTo>
                    <a:pt x="131" y="126"/>
                  </a:lnTo>
                  <a:lnTo>
                    <a:pt x="133" y="123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503988" y="2979738"/>
              <a:ext cx="252412" cy="293687"/>
            </a:xfrm>
            <a:custGeom>
              <a:avLst/>
              <a:gdLst/>
              <a:ahLst/>
              <a:cxnLst>
                <a:cxn ang="0">
                  <a:pos x="155" y="136"/>
                </a:cxn>
                <a:cxn ang="0">
                  <a:pos x="146" y="151"/>
                </a:cxn>
                <a:cxn ang="0">
                  <a:pos x="137" y="164"/>
                </a:cxn>
                <a:cxn ang="0">
                  <a:pos x="123" y="175"/>
                </a:cxn>
                <a:cxn ang="0">
                  <a:pos x="108" y="181"/>
                </a:cxn>
                <a:cxn ang="0">
                  <a:pos x="92" y="184"/>
                </a:cxn>
                <a:cxn ang="0">
                  <a:pos x="74" y="184"/>
                </a:cxn>
                <a:cxn ang="0">
                  <a:pos x="56" y="182"/>
                </a:cxn>
                <a:cxn ang="0">
                  <a:pos x="42" y="178"/>
                </a:cxn>
                <a:cxn ang="0">
                  <a:pos x="30" y="170"/>
                </a:cxn>
                <a:cxn ang="0">
                  <a:pos x="19" y="160"/>
                </a:cxn>
                <a:cxn ang="0">
                  <a:pos x="12" y="146"/>
                </a:cxn>
                <a:cxn ang="0">
                  <a:pos x="6" y="131"/>
                </a:cxn>
                <a:cxn ang="0">
                  <a:pos x="1" y="116"/>
                </a:cxn>
                <a:cxn ang="0">
                  <a:pos x="0" y="99"/>
                </a:cxn>
                <a:cxn ang="0">
                  <a:pos x="0" y="83"/>
                </a:cxn>
                <a:cxn ang="0">
                  <a:pos x="1" y="65"/>
                </a:cxn>
                <a:cxn ang="0">
                  <a:pos x="6" y="50"/>
                </a:cxn>
                <a:cxn ang="0">
                  <a:pos x="13" y="36"/>
                </a:cxn>
                <a:cxn ang="0">
                  <a:pos x="22" y="24"/>
                </a:cxn>
                <a:cxn ang="0">
                  <a:pos x="33" y="15"/>
                </a:cxn>
                <a:cxn ang="0">
                  <a:pos x="47" y="8"/>
                </a:cxn>
                <a:cxn ang="0">
                  <a:pos x="60" y="3"/>
                </a:cxn>
                <a:cxn ang="0">
                  <a:pos x="75" y="2"/>
                </a:cxn>
                <a:cxn ang="0">
                  <a:pos x="92" y="2"/>
                </a:cxn>
                <a:cxn ang="0">
                  <a:pos x="108" y="5"/>
                </a:cxn>
                <a:cxn ang="0">
                  <a:pos x="122" y="11"/>
                </a:cxn>
                <a:cxn ang="0">
                  <a:pos x="134" y="20"/>
                </a:cxn>
                <a:cxn ang="0">
                  <a:pos x="145" y="30"/>
                </a:cxn>
                <a:cxn ang="0">
                  <a:pos x="152" y="44"/>
                </a:cxn>
                <a:cxn ang="0">
                  <a:pos x="130" y="54"/>
                </a:cxn>
                <a:cxn ang="0">
                  <a:pos x="123" y="44"/>
                </a:cxn>
                <a:cxn ang="0">
                  <a:pos x="117" y="35"/>
                </a:cxn>
                <a:cxn ang="0">
                  <a:pos x="110" y="29"/>
                </a:cxn>
                <a:cxn ang="0">
                  <a:pos x="101" y="24"/>
                </a:cxn>
                <a:cxn ang="0">
                  <a:pos x="90" y="21"/>
                </a:cxn>
                <a:cxn ang="0">
                  <a:pos x="78" y="21"/>
                </a:cxn>
                <a:cxn ang="0">
                  <a:pos x="66" y="23"/>
                </a:cxn>
                <a:cxn ang="0">
                  <a:pos x="56" y="26"/>
                </a:cxn>
                <a:cxn ang="0">
                  <a:pos x="47" y="33"/>
                </a:cxn>
                <a:cxn ang="0">
                  <a:pos x="38" y="39"/>
                </a:cxn>
                <a:cxn ang="0">
                  <a:pos x="32" y="48"/>
                </a:cxn>
                <a:cxn ang="0">
                  <a:pos x="28" y="59"/>
                </a:cxn>
                <a:cxn ang="0">
                  <a:pos x="25" y="71"/>
                </a:cxn>
                <a:cxn ang="0">
                  <a:pos x="24" y="83"/>
                </a:cxn>
                <a:cxn ang="0">
                  <a:pos x="24" y="95"/>
                </a:cxn>
                <a:cxn ang="0">
                  <a:pos x="24" y="108"/>
                </a:cxn>
                <a:cxn ang="0">
                  <a:pos x="27" y="122"/>
                </a:cxn>
                <a:cxn ang="0">
                  <a:pos x="30" y="134"/>
                </a:cxn>
                <a:cxn ang="0">
                  <a:pos x="36" y="145"/>
                </a:cxn>
                <a:cxn ang="0">
                  <a:pos x="44" y="152"/>
                </a:cxn>
                <a:cxn ang="0">
                  <a:pos x="53" y="158"/>
                </a:cxn>
                <a:cxn ang="0">
                  <a:pos x="62" y="163"/>
                </a:cxn>
                <a:cxn ang="0">
                  <a:pos x="72" y="164"/>
                </a:cxn>
                <a:cxn ang="0">
                  <a:pos x="84" y="164"/>
                </a:cxn>
                <a:cxn ang="0">
                  <a:pos x="96" y="163"/>
                </a:cxn>
                <a:cxn ang="0">
                  <a:pos x="107" y="160"/>
                </a:cxn>
                <a:cxn ang="0">
                  <a:pos x="116" y="152"/>
                </a:cxn>
                <a:cxn ang="0">
                  <a:pos x="125" y="143"/>
                </a:cxn>
                <a:cxn ang="0">
                  <a:pos x="131" y="131"/>
                </a:cxn>
                <a:cxn ang="0">
                  <a:pos x="134" y="119"/>
                </a:cxn>
              </a:cxnLst>
              <a:rect l="0" t="0" r="r" b="b"/>
              <a:pathLst>
                <a:path w="159" h="185">
                  <a:moveTo>
                    <a:pt x="134" y="119"/>
                  </a:moveTo>
                  <a:lnTo>
                    <a:pt x="158" y="125"/>
                  </a:lnTo>
                  <a:lnTo>
                    <a:pt x="157" y="131"/>
                  </a:lnTo>
                  <a:lnTo>
                    <a:pt x="155" y="136"/>
                  </a:lnTo>
                  <a:lnTo>
                    <a:pt x="152" y="139"/>
                  </a:lnTo>
                  <a:lnTo>
                    <a:pt x="151" y="143"/>
                  </a:lnTo>
                  <a:lnTo>
                    <a:pt x="149" y="148"/>
                  </a:lnTo>
                  <a:lnTo>
                    <a:pt x="146" y="151"/>
                  </a:lnTo>
                  <a:lnTo>
                    <a:pt x="145" y="155"/>
                  </a:lnTo>
                  <a:lnTo>
                    <a:pt x="142" y="158"/>
                  </a:lnTo>
                  <a:lnTo>
                    <a:pt x="139" y="161"/>
                  </a:lnTo>
                  <a:lnTo>
                    <a:pt x="137" y="164"/>
                  </a:lnTo>
                  <a:lnTo>
                    <a:pt x="134" y="167"/>
                  </a:lnTo>
                  <a:lnTo>
                    <a:pt x="131" y="169"/>
                  </a:lnTo>
                  <a:lnTo>
                    <a:pt x="127" y="172"/>
                  </a:lnTo>
                  <a:lnTo>
                    <a:pt x="123" y="175"/>
                  </a:lnTo>
                  <a:lnTo>
                    <a:pt x="120" y="176"/>
                  </a:lnTo>
                  <a:lnTo>
                    <a:pt x="116" y="178"/>
                  </a:lnTo>
                  <a:lnTo>
                    <a:pt x="113" y="179"/>
                  </a:lnTo>
                  <a:lnTo>
                    <a:pt x="108" y="181"/>
                  </a:lnTo>
                  <a:lnTo>
                    <a:pt x="105" y="182"/>
                  </a:lnTo>
                  <a:lnTo>
                    <a:pt x="101" y="182"/>
                  </a:lnTo>
                  <a:lnTo>
                    <a:pt x="96" y="184"/>
                  </a:lnTo>
                  <a:lnTo>
                    <a:pt x="92" y="184"/>
                  </a:lnTo>
                  <a:lnTo>
                    <a:pt x="87" y="184"/>
                  </a:lnTo>
                  <a:lnTo>
                    <a:pt x="84" y="184"/>
                  </a:lnTo>
                  <a:lnTo>
                    <a:pt x="78" y="184"/>
                  </a:lnTo>
                  <a:lnTo>
                    <a:pt x="74" y="184"/>
                  </a:lnTo>
                  <a:lnTo>
                    <a:pt x="69" y="184"/>
                  </a:lnTo>
                  <a:lnTo>
                    <a:pt x="65" y="184"/>
                  </a:lnTo>
                  <a:lnTo>
                    <a:pt x="60" y="182"/>
                  </a:lnTo>
                  <a:lnTo>
                    <a:pt x="56" y="182"/>
                  </a:lnTo>
                  <a:lnTo>
                    <a:pt x="53" y="181"/>
                  </a:lnTo>
                  <a:lnTo>
                    <a:pt x="48" y="179"/>
                  </a:lnTo>
                  <a:lnTo>
                    <a:pt x="45" y="179"/>
                  </a:lnTo>
                  <a:lnTo>
                    <a:pt x="42" y="178"/>
                  </a:lnTo>
                  <a:lnTo>
                    <a:pt x="39" y="176"/>
                  </a:lnTo>
                  <a:lnTo>
                    <a:pt x="36" y="173"/>
                  </a:lnTo>
                  <a:lnTo>
                    <a:pt x="33" y="172"/>
                  </a:lnTo>
                  <a:lnTo>
                    <a:pt x="30" y="170"/>
                  </a:lnTo>
                  <a:lnTo>
                    <a:pt x="27" y="167"/>
                  </a:lnTo>
                  <a:lnTo>
                    <a:pt x="24" y="164"/>
                  </a:lnTo>
                  <a:lnTo>
                    <a:pt x="22" y="163"/>
                  </a:lnTo>
                  <a:lnTo>
                    <a:pt x="19" y="160"/>
                  </a:lnTo>
                  <a:lnTo>
                    <a:pt x="18" y="157"/>
                  </a:lnTo>
                  <a:lnTo>
                    <a:pt x="15" y="154"/>
                  </a:lnTo>
                  <a:lnTo>
                    <a:pt x="13" y="151"/>
                  </a:lnTo>
                  <a:lnTo>
                    <a:pt x="12" y="146"/>
                  </a:lnTo>
                  <a:lnTo>
                    <a:pt x="10" y="143"/>
                  </a:lnTo>
                  <a:lnTo>
                    <a:pt x="9" y="139"/>
                  </a:lnTo>
                  <a:lnTo>
                    <a:pt x="7" y="136"/>
                  </a:lnTo>
                  <a:lnTo>
                    <a:pt x="6" y="131"/>
                  </a:lnTo>
                  <a:lnTo>
                    <a:pt x="4" y="128"/>
                  </a:lnTo>
                  <a:lnTo>
                    <a:pt x="3" y="123"/>
                  </a:lnTo>
                  <a:lnTo>
                    <a:pt x="3" y="120"/>
                  </a:lnTo>
                  <a:lnTo>
                    <a:pt x="1" y="116"/>
                  </a:lnTo>
                  <a:lnTo>
                    <a:pt x="1" y="111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3" y="62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6" y="50"/>
                  </a:lnTo>
                  <a:lnTo>
                    <a:pt x="7" y="47"/>
                  </a:lnTo>
                  <a:lnTo>
                    <a:pt x="10" y="42"/>
                  </a:lnTo>
                  <a:lnTo>
                    <a:pt x="12" y="39"/>
                  </a:lnTo>
                  <a:lnTo>
                    <a:pt x="13" y="36"/>
                  </a:lnTo>
                  <a:lnTo>
                    <a:pt x="15" y="33"/>
                  </a:lnTo>
                  <a:lnTo>
                    <a:pt x="18" y="30"/>
                  </a:lnTo>
                  <a:lnTo>
                    <a:pt x="19" y="27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8" y="20"/>
                  </a:lnTo>
                  <a:lnTo>
                    <a:pt x="30" y="17"/>
                  </a:lnTo>
                  <a:lnTo>
                    <a:pt x="33" y="15"/>
                  </a:lnTo>
                  <a:lnTo>
                    <a:pt x="36" y="14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8"/>
                  </a:lnTo>
                  <a:lnTo>
                    <a:pt x="50" y="6"/>
                  </a:lnTo>
                  <a:lnTo>
                    <a:pt x="54" y="6"/>
                  </a:lnTo>
                  <a:lnTo>
                    <a:pt x="57" y="5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92" y="2"/>
                  </a:lnTo>
                  <a:lnTo>
                    <a:pt x="96" y="2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08" y="5"/>
                  </a:lnTo>
                  <a:lnTo>
                    <a:pt x="111" y="6"/>
                  </a:lnTo>
                  <a:lnTo>
                    <a:pt x="116" y="8"/>
                  </a:lnTo>
                  <a:lnTo>
                    <a:pt x="119" y="9"/>
                  </a:lnTo>
                  <a:lnTo>
                    <a:pt x="122" y="11"/>
                  </a:lnTo>
                  <a:lnTo>
                    <a:pt x="125" y="12"/>
                  </a:lnTo>
                  <a:lnTo>
                    <a:pt x="130" y="14"/>
                  </a:lnTo>
                  <a:lnTo>
                    <a:pt x="131" y="17"/>
                  </a:lnTo>
                  <a:lnTo>
                    <a:pt x="134" y="20"/>
                  </a:lnTo>
                  <a:lnTo>
                    <a:pt x="137" y="21"/>
                  </a:lnTo>
                  <a:lnTo>
                    <a:pt x="140" y="24"/>
                  </a:lnTo>
                  <a:lnTo>
                    <a:pt x="142" y="27"/>
                  </a:lnTo>
                  <a:lnTo>
                    <a:pt x="145" y="30"/>
                  </a:lnTo>
                  <a:lnTo>
                    <a:pt x="146" y="33"/>
                  </a:lnTo>
                  <a:lnTo>
                    <a:pt x="148" y="38"/>
                  </a:lnTo>
                  <a:lnTo>
                    <a:pt x="151" y="41"/>
                  </a:lnTo>
                  <a:lnTo>
                    <a:pt x="152" y="44"/>
                  </a:lnTo>
                  <a:lnTo>
                    <a:pt x="154" y="48"/>
                  </a:lnTo>
                  <a:lnTo>
                    <a:pt x="155" y="51"/>
                  </a:lnTo>
                  <a:lnTo>
                    <a:pt x="131" y="57"/>
                  </a:lnTo>
                  <a:lnTo>
                    <a:pt x="130" y="54"/>
                  </a:lnTo>
                  <a:lnTo>
                    <a:pt x="128" y="51"/>
                  </a:lnTo>
                  <a:lnTo>
                    <a:pt x="127" y="48"/>
                  </a:lnTo>
                  <a:lnTo>
                    <a:pt x="125" y="47"/>
                  </a:lnTo>
                  <a:lnTo>
                    <a:pt x="123" y="44"/>
                  </a:lnTo>
                  <a:lnTo>
                    <a:pt x="122" y="41"/>
                  </a:lnTo>
                  <a:lnTo>
                    <a:pt x="120" y="39"/>
                  </a:lnTo>
                  <a:lnTo>
                    <a:pt x="119" y="36"/>
                  </a:lnTo>
                  <a:lnTo>
                    <a:pt x="117" y="35"/>
                  </a:lnTo>
                  <a:lnTo>
                    <a:pt x="116" y="33"/>
                  </a:lnTo>
                  <a:lnTo>
                    <a:pt x="114" y="32"/>
                  </a:lnTo>
                  <a:lnTo>
                    <a:pt x="113" y="29"/>
                  </a:lnTo>
                  <a:lnTo>
                    <a:pt x="110" y="29"/>
                  </a:lnTo>
                  <a:lnTo>
                    <a:pt x="108" y="27"/>
                  </a:lnTo>
                  <a:lnTo>
                    <a:pt x="105" y="26"/>
                  </a:lnTo>
                  <a:lnTo>
                    <a:pt x="104" y="24"/>
                  </a:lnTo>
                  <a:lnTo>
                    <a:pt x="101" y="24"/>
                  </a:lnTo>
                  <a:lnTo>
                    <a:pt x="98" y="23"/>
                  </a:lnTo>
                  <a:lnTo>
                    <a:pt x="96" y="23"/>
                  </a:lnTo>
                  <a:lnTo>
                    <a:pt x="93" y="21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4" y="21"/>
                  </a:lnTo>
                  <a:lnTo>
                    <a:pt x="83" y="20"/>
                  </a:lnTo>
                  <a:lnTo>
                    <a:pt x="78" y="21"/>
                  </a:lnTo>
                  <a:lnTo>
                    <a:pt x="75" y="21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2" y="24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4" y="27"/>
                  </a:lnTo>
                  <a:lnTo>
                    <a:pt x="51" y="29"/>
                  </a:lnTo>
                  <a:lnTo>
                    <a:pt x="50" y="30"/>
                  </a:lnTo>
                  <a:lnTo>
                    <a:pt x="47" y="33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8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3" y="47"/>
                  </a:lnTo>
                  <a:lnTo>
                    <a:pt x="32" y="48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28" y="59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5" y="68"/>
                  </a:lnTo>
                  <a:lnTo>
                    <a:pt x="25" y="71"/>
                  </a:lnTo>
                  <a:lnTo>
                    <a:pt x="24" y="74"/>
                  </a:lnTo>
                  <a:lnTo>
                    <a:pt x="24" y="77"/>
                  </a:lnTo>
                  <a:lnTo>
                    <a:pt x="24" y="80"/>
                  </a:lnTo>
                  <a:lnTo>
                    <a:pt x="24" y="83"/>
                  </a:lnTo>
                  <a:lnTo>
                    <a:pt x="24" y="86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4" y="98"/>
                  </a:lnTo>
                  <a:lnTo>
                    <a:pt x="24" y="102"/>
                  </a:lnTo>
                  <a:lnTo>
                    <a:pt x="24" y="105"/>
                  </a:lnTo>
                  <a:lnTo>
                    <a:pt x="24" y="108"/>
                  </a:lnTo>
                  <a:lnTo>
                    <a:pt x="25" y="113"/>
                  </a:lnTo>
                  <a:lnTo>
                    <a:pt x="25" y="116"/>
                  </a:lnTo>
                  <a:lnTo>
                    <a:pt x="25" y="119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8" y="128"/>
                  </a:lnTo>
                  <a:lnTo>
                    <a:pt x="30" y="131"/>
                  </a:lnTo>
                  <a:lnTo>
                    <a:pt x="30" y="134"/>
                  </a:lnTo>
                  <a:lnTo>
                    <a:pt x="32" y="137"/>
                  </a:lnTo>
                  <a:lnTo>
                    <a:pt x="33" y="140"/>
                  </a:lnTo>
                  <a:lnTo>
                    <a:pt x="35" y="142"/>
                  </a:lnTo>
                  <a:lnTo>
                    <a:pt x="36" y="145"/>
                  </a:lnTo>
                  <a:lnTo>
                    <a:pt x="39" y="146"/>
                  </a:lnTo>
                  <a:lnTo>
                    <a:pt x="41" y="149"/>
                  </a:lnTo>
                  <a:lnTo>
                    <a:pt x="42" y="151"/>
                  </a:lnTo>
                  <a:lnTo>
                    <a:pt x="44" y="152"/>
                  </a:lnTo>
                  <a:lnTo>
                    <a:pt x="47" y="154"/>
                  </a:lnTo>
                  <a:lnTo>
                    <a:pt x="48" y="155"/>
                  </a:lnTo>
                  <a:lnTo>
                    <a:pt x="51" y="157"/>
                  </a:lnTo>
                  <a:lnTo>
                    <a:pt x="53" y="158"/>
                  </a:lnTo>
                  <a:lnTo>
                    <a:pt x="56" y="160"/>
                  </a:lnTo>
                  <a:lnTo>
                    <a:pt x="57" y="161"/>
                  </a:lnTo>
                  <a:lnTo>
                    <a:pt x="60" y="161"/>
                  </a:lnTo>
                  <a:lnTo>
                    <a:pt x="62" y="163"/>
                  </a:lnTo>
                  <a:lnTo>
                    <a:pt x="65" y="163"/>
                  </a:lnTo>
                  <a:lnTo>
                    <a:pt x="68" y="164"/>
                  </a:lnTo>
                  <a:lnTo>
                    <a:pt x="69" y="164"/>
                  </a:lnTo>
                  <a:lnTo>
                    <a:pt x="72" y="164"/>
                  </a:lnTo>
                  <a:lnTo>
                    <a:pt x="75" y="164"/>
                  </a:lnTo>
                  <a:lnTo>
                    <a:pt x="78" y="164"/>
                  </a:lnTo>
                  <a:lnTo>
                    <a:pt x="81" y="164"/>
                  </a:lnTo>
                  <a:lnTo>
                    <a:pt x="84" y="164"/>
                  </a:lnTo>
                  <a:lnTo>
                    <a:pt x="87" y="164"/>
                  </a:lnTo>
                  <a:lnTo>
                    <a:pt x="90" y="164"/>
                  </a:lnTo>
                  <a:lnTo>
                    <a:pt x="93" y="164"/>
                  </a:lnTo>
                  <a:lnTo>
                    <a:pt x="96" y="163"/>
                  </a:lnTo>
                  <a:lnTo>
                    <a:pt x="99" y="163"/>
                  </a:lnTo>
                  <a:lnTo>
                    <a:pt x="101" y="161"/>
                  </a:lnTo>
                  <a:lnTo>
                    <a:pt x="104" y="160"/>
                  </a:lnTo>
                  <a:lnTo>
                    <a:pt x="107" y="160"/>
                  </a:lnTo>
                  <a:lnTo>
                    <a:pt x="108" y="158"/>
                  </a:lnTo>
                  <a:lnTo>
                    <a:pt x="111" y="157"/>
                  </a:lnTo>
                  <a:lnTo>
                    <a:pt x="114" y="154"/>
                  </a:lnTo>
                  <a:lnTo>
                    <a:pt x="116" y="152"/>
                  </a:lnTo>
                  <a:lnTo>
                    <a:pt x="119" y="151"/>
                  </a:lnTo>
                  <a:lnTo>
                    <a:pt x="120" y="148"/>
                  </a:lnTo>
                  <a:lnTo>
                    <a:pt x="122" y="145"/>
                  </a:lnTo>
                  <a:lnTo>
                    <a:pt x="125" y="143"/>
                  </a:lnTo>
                  <a:lnTo>
                    <a:pt x="127" y="140"/>
                  </a:lnTo>
                  <a:lnTo>
                    <a:pt x="128" y="137"/>
                  </a:lnTo>
                  <a:lnTo>
                    <a:pt x="130" y="134"/>
                  </a:lnTo>
                  <a:lnTo>
                    <a:pt x="131" y="131"/>
                  </a:lnTo>
                  <a:lnTo>
                    <a:pt x="131" y="126"/>
                  </a:lnTo>
                  <a:lnTo>
                    <a:pt x="133" y="123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788150" y="2979738"/>
              <a:ext cx="274638" cy="293687"/>
            </a:xfrm>
            <a:custGeom>
              <a:avLst/>
              <a:gdLst/>
              <a:ahLst/>
              <a:cxnLst>
                <a:cxn ang="0">
                  <a:pos x="2" y="74"/>
                </a:cxn>
                <a:cxn ang="0">
                  <a:pos x="8" y="50"/>
                </a:cxn>
                <a:cxn ang="0">
                  <a:pos x="20" y="29"/>
                </a:cxn>
                <a:cxn ang="0">
                  <a:pos x="36" y="14"/>
                </a:cxn>
                <a:cxn ang="0">
                  <a:pos x="56" y="5"/>
                </a:cxn>
                <a:cxn ang="0">
                  <a:pos x="79" y="2"/>
                </a:cxn>
                <a:cxn ang="0">
                  <a:pos x="98" y="2"/>
                </a:cxn>
                <a:cxn ang="0">
                  <a:pos x="113" y="5"/>
                </a:cxn>
                <a:cxn ang="0">
                  <a:pos x="127" y="11"/>
                </a:cxn>
                <a:cxn ang="0">
                  <a:pos x="141" y="20"/>
                </a:cxn>
                <a:cxn ang="0">
                  <a:pos x="151" y="29"/>
                </a:cxn>
                <a:cxn ang="0">
                  <a:pos x="159" y="42"/>
                </a:cxn>
                <a:cxn ang="0">
                  <a:pos x="166" y="56"/>
                </a:cxn>
                <a:cxn ang="0">
                  <a:pos x="169" y="71"/>
                </a:cxn>
                <a:cxn ang="0">
                  <a:pos x="171" y="89"/>
                </a:cxn>
                <a:cxn ang="0">
                  <a:pos x="171" y="105"/>
                </a:cxn>
                <a:cxn ang="0">
                  <a:pos x="168" y="122"/>
                </a:cxn>
                <a:cxn ang="0">
                  <a:pos x="163" y="139"/>
                </a:cxn>
                <a:cxn ang="0">
                  <a:pos x="156" y="152"/>
                </a:cxn>
                <a:cxn ang="0">
                  <a:pos x="145" y="163"/>
                </a:cxn>
                <a:cxn ang="0">
                  <a:pos x="133" y="172"/>
                </a:cxn>
                <a:cxn ang="0">
                  <a:pos x="119" y="179"/>
                </a:cxn>
                <a:cxn ang="0">
                  <a:pos x="104" y="182"/>
                </a:cxn>
                <a:cxn ang="0">
                  <a:pos x="89" y="184"/>
                </a:cxn>
                <a:cxn ang="0">
                  <a:pos x="73" y="184"/>
                </a:cxn>
                <a:cxn ang="0">
                  <a:pos x="58" y="181"/>
                </a:cxn>
                <a:cxn ang="0">
                  <a:pos x="44" y="176"/>
                </a:cxn>
                <a:cxn ang="0">
                  <a:pos x="30" y="167"/>
                </a:cxn>
                <a:cxn ang="0">
                  <a:pos x="20" y="155"/>
                </a:cxn>
                <a:cxn ang="0">
                  <a:pos x="12" y="143"/>
                </a:cxn>
                <a:cxn ang="0">
                  <a:pos x="5" y="128"/>
                </a:cxn>
                <a:cxn ang="0">
                  <a:pos x="2" y="114"/>
                </a:cxn>
                <a:cxn ang="0">
                  <a:pos x="0" y="99"/>
                </a:cxn>
                <a:cxn ang="0">
                  <a:pos x="26" y="95"/>
                </a:cxn>
                <a:cxn ang="0">
                  <a:pos x="27" y="116"/>
                </a:cxn>
                <a:cxn ang="0">
                  <a:pos x="32" y="133"/>
                </a:cxn>
                <a:cxn ang="0">
                  <a:pos x="42" y="146"/>
                </a:cxn>
                <a:cxn ang="0">
                  <a:pos x="55" y="157"/>
                </a:cxn>
                <a:cxn ang="0">
                  <a:pos x="70" y="163"/>
                </a:cxn>
                <a:cxn ang="0">
                  <a:pos x="86" y="164"/>
                </a:cxn>
                <a:cxn ang="0">
                  <a:pos x="103" y="163"/>
                </a:cxn>
                <a:cxn ang="0">
                  <a:pos x="116" y="157"/>
                </a:cxn>
                <a:cxn ang="0">
                  <a:pos x="130" y="146"/>
                </a:cxn>
                <a:cxn ang="0">
                  <a:pos x="139" y="133"/>
                </a:cxn>
                <a:cxn ang="0">
                  <a:pos x="145" y="114"/>
                </a:cxn>
                <a:cxn ang="0">
                  <a:pos x="148" y="92"/>
                </a:cxn>
                <a:cxn ang="0">
                  <a:pos x="147" y="78"/>
                </a:cxn>
                <a:cxn ang="0">
                  <a:pos x="144" y="66"/>
                </a:cxn>
                <a:cxn ang="0">
                  <a:pos x="141" y="54"/>
                </a:cxn>
                <a:cxn ang="0">
                  <a:pos x="134" y="45"/>
                </a:cxn>
                <a:cxn ang="0">
                  <a:pos x="127" y="36"/>
                </a:cxn>
                <a:cxn ang="0">
                  <a:pos x="118" y="29"/>
                </a:cxn>
                <a:cxn ang="0">
                  <a:pos x="107" y="24"/>
                </a:cxn>
                <a:cxn ang="0">
                  <a:pos x="97" y="21"/>
                </a:cxn>
                <a:cxn ang="0">
                  <a:pos x="86" y="20"/>
                </a:cxn>
                <a:cxn ang="0">
                  <a:pos x="70" y="23"/>
                </a:cxn>
                <a:cxn ang="0">
                  <a:pos x="56" y="29"/>
                </a:cxn>
                <a:cxn ang="0">
                  <a:pos x="44" y="38"/>
                </a:cxn>
                <a:cxn ang="0">
                  <a:pos x="33" y="53"/>
                </a:cxn>
                <a:cxn ang="0">
                  <a:pos x="27" y="71"/>
                </a:cxn>
                <a:cxn ang="0">
                  <a:pos x="26" y="95"/>
                </a:cxn>
              </a:cxnLst>
              <a:rect l="0" t="0" r="r" b="b"/>
              <a:pathLst>
                <a:path w="173" h="185">
                  <a:moveTo>
                    <a:pt x="0" y="95"/>
                  </a:moveTo>
                  <a:lnTo>
                    <a:pt x="0" y="89"/>
                  </a:lnTo>
                  <a:lnTo>
                    <a:pt x="0" y="81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3" y="62"/>
                  </a:lnTo>
                  <a:lnTo>
                    <a:pt x="6" y="56"/>
                  </a:lnTo>
                  <a:lnTo>
                    <a:pt x="8" y="50"/>
                  </a:lnTo>
                  <a:lnTo>
                    <a:pt x="11" y="44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0" y="29"/>
                  </a:lnTo>
                  <a:lnTo>
                    <a:pt x="24" y="24"/>
                  </a:lnTo>
                  <a:lnTo>
                    <a:pt x="27" y="21"/>
                  </a:lnTo>
                  <a:lnTo>
                    <a:pt x="32" y="18"/>
                  </a:lnTo>
                  <a:lnTo>
                    <a:pt x="36" y="14"/>
                  </a:lnTo>
                  <a:lnTo>
                    <a:pt x="41" y="12"/>
                  </a:lnTo>
                  <a:lnTo>
                    <a:pt x="46" y="9"/>
                  </a:lnTo>
                  <a:lnTo>
                    <a:pt x="52" y="6"/>
                  </a:lnTo>
                  <a:lnTo>
                    <a:pt x="56" y="5"/>
                  </a:lnTo>
                  <a:lnTo>
                    <a:pt x="62" y="3"/>
                  </a:lnTo>
                  <a:lnTo>
                    <a:pt x="68" y="2"/>
                  </a:lnTo>
                  <a:lnTo>
                    <a:pt x="73" y="2"/>
                  </a:lnTo>
                  <a:lnTo>
                    <a:pt x="79" y="2"/>
                  </a:lnTo>
                  <a:lnTo>
                    <a:pt x="86" y="0"/>
                  </a:lnTo>
                  <a:lnTo>
                    <a:pt x="89" y="2"/>
                  </a:lnTo>
                  <a:lnTo>
                    <a:pt x="94" y="2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6" y="3"/>
                  </a:lnTo>
                  <a:lnTo>
                    <a:pt x="110" y="5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21" y="8"/>
                  </a:lnTo>
                  <a:lnTo>
                    <a:pt x="124" y="9"/>
                  </a:lnTo>
                  <a:lnTo>
                    <a:pt x="127" y="11"/>
                  </a:lnTo>
                  <a:lnTo>
                    <a:pt x="131" y="12"/>
                  </a:lnTo>
                  <a:lnTo>
                    <a:pt x="134" y="15"/>
                  </a:lnTo>
                  <a:lnTo>
                    <a:pt x="137" y="17"/>
                  </a:lnTo>
                  <a:lnTo>
                    <a:pt x="141" y="20"/>
                  </a:lnTo>
                  <a:lnTo>
                    <a:pt x="144" y="21"/>
                  </a:lnTo>
                  <a:lnTo>
                    <a:pt x="145" y="24"/>
                  </a:lnTo>
                  <a:lnTo>
                    <a:pt x="148" y="27"/>
                  </a:lnTo>
                  <a:lnTo>
                    <a:pt x="151" y="29"/>
                  </a:lnTo>
                  <a:lnTo>
                    <a:pt x="153" y="32"/>
                  </a:lnTo>
                  <a:lnTo>
                    <a:pt x="156" y="36"/>
                  </a:lnTo>
                  <a:lnTo>
                    <a:pt x="157" y="39"/>
                  </a:lnTo>
                  <a:lnTo>
                    <a:pt x="159" y="42"/>
                  </a:lnTo>
                  <a:lnTo>
                    <a:pt x="162" y="45"/>
                  </a:lnTo>
                  <a:lnTo>
                    <a:pt x="163" y="50"/>
                  </a:lnTo>
                  <a:lnTo>
                    <a:pt x="165" y="53"/>
                  </a:lnTo>
                  <a:lnTo>
                    <a:pt x="166" y="56"/>
                  </a:lnTo>
                  <a:lnTo>
                    <a:pt x="166" y="60"/>
                  </a:lnTo>
                  <a:lnTo>
                    <a:pt x="168" y="63"/>
                  </a:lnTo>
                  <a:lnTo>
                    <a:pt x="169" y="68"/>
                  </a:lnTo>
                  <a:lnTo>
                    <a:pt x="169" y="71"/>
                  </a:lnTo>
                  <a:lnTo>
                    <a:pt x="171" y="75"/>
                  </a:lnTo>
                  <a:lnTo>
                    <a:pt x="171" y="80"/>
                  </a:lnTo>
                  <a:lnTo>
                    <a:pt x="171" y="84"/>
                  </a:lnTo>
                  <a:lnTo>
                    <a:pt x="171" y="89"/>
                  </a:lnTo>
                  <a:lnTo>
                    <a:pt x="172" y="92"/>
                  </a:lnTo>
                  <a:lnTo>
                    <a:pt x="171" y="96"/>
                  </a:lnTo>
                  <a:lnTo>
                    <a:pt x="171" y="101"/>
                  </a:lnTo>
                  <a:lnTo>
                    <a:pt x="171" y="105"/>
                  </a:lnTo>
                  <a:lnTo>
                    <a:pt x="171" y="110"/>
                  </a:lnTo>
                  <a:lnTo>
                    <a:pt x="169" y="114"/>
                  </a:lnTo>
                  <a:lnTo>
                    <a:pt x="169" y="119"/>
                  </a:lnTo>
                  <a:lnTo>
                    <a:pt x="168" y="122"/>
                  </a:lnTo>
                  <a:lnTo>
                    <a:pt x="166" y="126"/>
                  </a:lnTo>
                  <a:lnTo>
                    <a:pt x="166" y="131"/>
                  </a:lnTo>
                  <a:lnTo>
                    <a:pt x="165" y="134"/>
                  </a:lnTo>
                  <a:lnTo>
                    <a:pt x="163" y="139"/>
                  </a:lnTo>
                  <a:lnTo>
                    <a:pt x="162" y="142"/>
                  </a:lnTo>
                  <a:lnTo>
                    <a:pt x="159" y="146"/>
                  </a:lnTo>
                  <a:lnTo>
                    <a:pt x="157" y="149"/>
                  </a:lnTo>
                  <a:lnTo>
                    <a:pt x="156" y="152"/>
                  </a:lnTo>
                  <a:lnTo>
                    <a:pt x="153" y="155"/>
                  </a:lnTo>
                  <a:lnTo>
                    <a:pt x="150" y="158"/>
                  </a:lnTo>
                  <a:lnTo>
                    <a:pt x="148" y="161"/>
                  </a:lnTo>
                  <a:lnTo>
                    <a:pt x="145" y="163"/>
                  </a:lnTo>
                  <a:lnTo>
                    <a:pt x="142" y="166"/>
                  </a:lnTo>
                  <a:lnTo>
                    <a:pt x="139" y="169"/>
                  </a:lnTo>
                  <a:lnTo>
                    <a:pt x="136" y="170"/>
                  </a:lnTo>
                  <a:lnTo>
                    <a:pt x="133" y="172"/>
                  </a:lnTo>
                  <a:lnTo>
                    <a:pt x="130" y="173"/>
                  </a:lnTo>
                  <a:lnTo>
                    <a:pt x="125" y="176"/>
                  </a:lnTo>
                  <a:lnTo>
                    <a:pt x="122" y="178"/>
                  </a:lnTo>
                  <a:lnTo>
                    <a:pt x="119" y="179"/>
                  </a:lnTo>
                  <a:lnTo>
                    <a:pt x="115" y="179"/>
                  </a:lnTo>
                  <a:lnTo>
                    <a:pt x="112" y="181"/>
                  </a:lnTo>
                  <a:lnTo>
                    <a:pt x="109" y="182"/>
                  </a:lnTo>
                  <a:lnTo>
                    <a:pt x="104" y="182"/>
                  </a:lnTo>
                  <a:lnTo>
                    <a:pt x="101" y="184"/>
                  </a:lnTo>
                  <a:lnTo>
                    <a:pt x="97" y="184"/>
                  </a:lnTo>
                  <a:lnTo>
                    <a:pt x="94" y="184"/>
                  </a:lnTo>
                  <a:lnTo>
                    <a:pt x="89" y="184"/>
                  </a:lnTo>
                  <a:lnTo>
                    <a:pt x="86" y="184"/>
                  </a:lnTo>
                  <a:lnTo>
                    <a:pt x="82" y="184"/>
                  </a:lnTo>
                  <a:lnTo>
                    <a:pt x="77" y="184"/>
                  </a:lnTo>
                  <a:lnTo>
                    <a:pt x="73" y="184"/>
                  </a:lnTo>
                  <a:lnTo>
                    <a:pt x="70" y="184"/>
                  </a:lnTo>
                  <a:lnTo>
                    <a:pt x="65" y="182"/>
                  </a:lnTo>
                  <a:lnTo>
                    <a:pt x="61" y="182"/>
                  </a:lnTo>
                  <a:lnTo>
                    <a:pt x="58" y="181"/>
                  </a:lnTo>
                  <a:lnTo>
                    <a:pt x="55" y="179"/>
                  </a:lnTo>
                  <a:lnTo>
                    <a:pt x="50" y="179"/>
                  </a:lnTo>
                  <a:lnTo>
                    <a:pt x="47" y="178"/>
                  </a:lnTo>
                  <a:lnTo>
                    <a:pt x="44" y="176"/>
                  </a:lnTo>
                  <a:lnTo>
                    <a:pt x="41" y="173"/>
                  </a:lnTo>
                  <a:lnTo>
                    <a:pt x="36" y="172"/>
                  </a:lnTo>
                  <a:lnTo>
                    <a:pt x="33" y="169"/>
                  </a:lnTo>
                  <a:lnTo>
                    <a:pt x="30" y="167"/>
                  </a:lnTo>
                  <a:lnTo>
                    <a:pt x="27" y="164"/>
                  </a:lnTo>
                  <a:lnTo>
                    <a:pt x="26" y="161"/>
                  </a:lnTo>
                  <a:lnTo>
                    <a:pt x="23" y="158"/>
                  </a:lnTo>
                  <a:lnTo>
                    <a:pt x="20" y="155"/>
                  </a:lnTo>
                  <a:lnTo>
                    <a:pt x="18" y="152"/>
                  </a:lnTo>
                  <a:lnTo>
                    <a:pt x="15" y="149"/>
                  </a:lnTo>
                  <a:lnTo>
                    <a:pt x="14" y="146"/>
                  </a:lnTo>
                  <a:lnTo>
                    <a:pt x="12" y="143"/>
                  </a:lnTo>
                  <a:lnTo>
                    <a:pt x="11" y="139"/>
                  </a:lnTo>
                  <a:lnTo>
                    <a:pt x="8" y="136"/>
                  </a:lnTo>
                  <a:lnTo>
                    <a:pt x="6" y="133"/>
                  </a:lnTo>
                  <a:lnTo>
                    <a:pt x="5" y="128"/>
                  </a:lnTo>
                  <a:lnTo>
                    <a:pt x="5" y="125"/>
                  </a:lnTo>
                  <a:lnTo>
                    <a:pt x="3" y="122"/>
                  </a:lnTo>
                  <a:lnTo>
                    <a:pt x="2" y="117"/>
                  </a:lnTo>
                  <a:lnTo>
                    <a:pt x="2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26" y="95"/>
                  </a:lnTo>
                  <a:lnTo>
                    <a:pt x="26" y="101"/>
                  </a:lnTo>
                  <a:lnTo>
                    <a:pt x="26" y="105"/>
                  </a:lnTo>
                  <a:lnTo>
                    <a:pt x="26" y="111"/>
                  </a:lnTo>
                  <a:lnTo>
                    <a:pt x="27" y="116"/>
                  </a:lnTo>
                  <a:lnTo>
                    <a:pt x="27" y="120"/>
                  </a:lnTo>
                  <a:lnTo>
                    <a:pt x="29" y="125"/>
                  </a:lnTo>
                  <a:lnTo>
                    <a:pt x="30" y="128"/>
                  </a:lnTo>
                  <a:lnTo>
                    <a:pt x="32" y="133"/>
                  </a:lnTo>
                  <a:lnTo>
                    <a:pt x="35" y="137"/>
                  </a:lnTo>
                  <a:lnTo>
                    <a:pt x="36" y="140"/>
                  </a:lnTo>
                  <a:lnTo>
                    <a:pt x="39" y="143"/>
                  </a:lnTo>
                  <a:lnTo>
                    <a:pt x="42" y="146"/>
                  </a:lnTo>
                  <a:lnTo>
                    <a:pt x="46" y="149"/>
                  </a:lnTo>
                  <a:lnTo>
                    <a:pt x="49" y="152"/>
                  </a:lnTo>
                  <a:lnTo>
                    <a:pt x="52" y="155"/>
                  </a:lnTo>
                  <a:lnTo>
                    <a:pt x="55" y="157"/>
                  </a:lnTo>
                  <a:lnTo>
                    <a:pt x="58" y="158"/>
                  </a:lnTo>
                  <a:lnTo>
                    <a:pt x="62" y="161"/>
                  </a:lnTo>
                  <a:lnTo>
                    <a:pt x="65" y="161"/>
                  </a:lnTo>
                  <a:lnTo>
                    <a:pt x="70" y="163"/>
                  </a:lnTo>
                  <a:lnTo>
                    <a:pt x="73" y="164"/>
                  </a:lnTo>
                  <a:lnTo>
                    <a:pt x="77" y="164"/>
                  </a:lnTo>
                  <a:lnTo>
                    <a:pt x="82" y="164"/>
                  </a:lnTo>
                  <a:lnTo>
                    <a:pt x="86" y="164"/>
                  </a:lnTo>
                  <a:lnTo>
                    <a:pt x="89" y="164"/>
                  </a:lnTo>
                  <a:lnTo>
                    <a:pt x="94" y="164"/>
                  </a:lnTo>
                  <a:lnTo>
                    <a:pt x="98" y="164"/>
                  </a:lnTo>
                  <a:lnTo>
                    <a:pt x="103" y="163"/>
                  </a:lnTo>
                  <a:lnTo>
                    <a:pt x="106" y="161"/>
                  </a:lnTo>
                  <a:lnTo>
                    <a:pt x="110" y="160"/>
                  </a:lnTo>
                  <a:lnTo>
                    <a:pt x="113" y="158"/>
                  </a:lnTo>
                  <a:lnTo>
                    <a:pt x="116" y="157"/>
                  </a:lnTo>
                  <a:lnTo>
                    <a:pt x="121" y="155"/>
                  </a:lnTo>
                  <a:lnTo>
                    <a:pt x="124" y="152"/>
                  </a:lnTo>
                  <a:lnTo>
                    <a:pt x="127" y="149"/>
                  </a:lnTo>
                  <a:lnTo>
                    <a:pt x="130" y="146"/>
                  </a:lnTo>
                  <a:lnTo>
                    <a:pt x="131" y="143"/>
                  </a:lnTo>
                  <a:lnTo>
                    <a:pt x="134" y="140"/>
                  </a:lnTo>
                  <a:lnTo>
                    <a:pt x="137" y="136"/>
                  </a:lnTo>
                  <a:lnTo>
                    <a:pt x="139" y="133"/>
                  </a:lnTo>
                  <a:lnTo>
                    <a:pt x="141" y="128"/>
                  </a:lnTo>
                  <a:lnTo>
                    <a:pt x="144" y="123"/>
                  </a:lnTo>
                  <a:lnTo>
                    <a:pt x="144" y="119"/>
                  </a:lnTo>
                  <a:lnTo>
                    <a:pt x="145" y="114"/>
                  </a:lnTo>
                  <a:lnTo>
                    <a:pt x="147" y="108"/>
                  </a:lnTo>
                  <a:lnTo>
                    <a:pt x="147" y="104"/>
                  </a:lnTo>
                  <a:lnTo>
                    <a:pt x="147" y="98"/>
                  </a:lnTo>
                  <a:lnTo>
                    <a:pt x="148" y="92"/>
                  </a:lnTo>
                  <a:lnTo>
                    <a:pt x="147" y="89"/>
                  </a:lnTo>
                  <a:lnTo>
                    <a:pt x="147" y="86"/>
                  </a:lnTo>
                  <a:lnTo>
                    <a:pt x="147" y="83"/>
                  </a:lnTo>
                  <a:lnTo>
                    <a:pt x="147" y="78"/>
                  </a:lnTo>
                  <a:lnTo>
                    <a:pt x="147" y="75"/>
                  </a:lnTo>
                  <a:lnTo>
                    <a:pt x="145" y="72"/>
                  </a:lnTo>
                  <a:lnTo>
                    <a:pt x="145" y="69"/>
                  </a:lnTo>
                  <a:lnTo>
                    <a:pt x="144" y="66"/>
                  </a:lnTo>
                  <a:lnTo>
                    <a:pt x="144" y="63"/>
                  </a:lnTo>
                  <a:lnTo>
                    <a:pt x="142" y="60"/>
                  </a:lnTo>
                  <a:lnTo>
                    <a:pt x="141" y="57"/>
                  </a:lnTo>
                  <a:lnTo>
                    <a:pt x="141" y="54"/>
                  </a:lnTo>
                  <a:lnTo>
                    <a:pt x="139" y="53"/>
                  </a:lnTo>
                  <a:lnTo>
                    <a:pt x="137" y="50"/>
                  </a:lnTo>
                  <a:lnTo>
                    <a:pt x="136" y="47"/>
                  </a:lnTo>
                  <a:lnTo>
                    <a:pt x="134" y="45"/>
                  </a:lnTo>
                  <a:lnTo>
                    <a:pt x="131" y="42"/>
                  </a:lnTo>
                  <a:lnTo>
                    <a:pt x="130" y="41"/>
                  </a:lnTo>
                  <a:lnTo>
                    <a:pt x="128" y="38"/>
                  </a:lnTo>
                  <a:lnTo>
                    <a:pt x="127" y="36"/>
                  </a:lnTo>
                  <a:lnTo>
                    <a:pt x="124" y="35"/>
                  </a:lnTo>
                  <a:lnTo>
                    <a:pt x="122" y="33"/>
                  </a:lnTo>
                  <a:lnTo>
                    <a:pt x="119" y="32"/>
                  </a:lnTo>
                  <a:lnTo>
                    <a:pt x="118" y="29"/>
                  </a:lnTo>
                  <a:lnTo>
                    <a:pt x="115" y="29"/>
                  </a:lnTo>
                  <a:lnTo>
                    <a:pt x="112" y="27"/>
                  </a:lnTo>
                  <a:lnTo>
                    <a:pt x="110" y="26"/>
                  </a:lnTo>
                  <a:lnTo>
                    <a:pt x="107" y="24"/>
                  </a:lnTo>
                  <a:lnTo>
                    <a:pt x="104" y="24"/>
                  </a:lnTo>
                  <a:lnTo>
                    <a:pt x="103" y="23"/>
                  </a:lnTo>
                  <a:lnTo>
                    <a:pt x="100" y="23"/>
                  </a:lnTo>
                  <a:lnTo>
                    <a:pt x="97" y="21"/>
                  </a:lnTo>
                  <a:lnTo>
                    <a:pt x="94" y="21"/>
                  </a:lnTo>
                  <a:lnTo>
                    <a:pt x="91" y="21"/>
                  </a:lnTo>
                  <a:lnTo>
                    <a:pt x="88" y="21"/>
                  </a:lnTo>
                  <a:lnTo>
                    <a:pt x="86" y="20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62" y="26"/>
                  </a:lnTo>
                  <a:lnTo>
                    <a:pt x="59" y="27"/>
                  </a:lnTo>
                  <a:lnTo>
                    <a:pt x="56" y="29"/>
                  </a:lnTo>
                  <a:lnTo>
                    <a:pt x="53" y="30"/>
                  </a:lnTo>
                  <a:lnTo>
                    <a:pt x="50" y="33"/>
                  </a:lnTo>
                  <a:lnTo>
                    <a:pt x="47" y="36"/>
                  </a:lnTo>
                  <a:lnTo>
                    <a:pt x="44" y="38"/>
                  </a:lnTo>
                  <a:lnTo>
                    <a:pt x="41" y="41"/>
                  </a:lnTo>
                  <a:lnTo>
                    <a:pt x="38" y="45"/>
                  </a:lnTo>
                  <a:lnTo>
                    <a:pt x="35" y="48"/>
                  </a:lnTo>
                  <a:lnTo>
                    <a:pt x="33" y="53"/>
                  </a:lnTo>
                  <a:lnTo>
                    <a:pt x="32" y="56"/>
                  </a:lnTo>
                  <a:lnTo>
                    <a:pt x="29" y="62"/>
                  </a:lnTo>
                  <a:lnTo>
                    <a:pt x="29" y="66"/>
                  </a:lnTo>
                  <a:lnTo>
                    <a:pt x="27" y="71"/>
                  </a:lnTo>
                  <a:lnTo>
                    <a:pt x="26" y="77"/>
                  </a:lnTo>
                  <a:lnTo>
                    <a:pt x="26" y="83"/>
                  </a:lnTo>
                  <a:lnTo>
                    <a:pt x="26" y="89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0" y="95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788150" y="2979738"/>
              <a:ext cx="274638" cy="29368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3" y="62"/>
                </a:cxn>
                <a:cxn ang="0">
                  <a:pos x="11" y="44"/>
                </a:cxn>
                <a:cxn ang="0">
                  <a:pos x="20" y="29"/>
                </a:cxn>
                <a:cxn ang="0">
                  <a:pos x="32" y="18"/>
                </a:cxn>
                <a:cxn ang="0">
                  <a:pos x="46" y="9"/>
                </a:cxn>
                <a:cxn ang="0">
                  <a:pos x="62" y="3"/>
                </a:cxn>
                <a:cxn ang="0">
                  <a:pos x="79" y="2"/>
                </a:cxn>
                <a:cxn ang="0">
                  <a:pos x="94" y="2"/>
                </a:cxn>
                <a:cxn ang="0">
                  <a:pos x="106" y="3"/>
                </a:cxn>
                <a:cxn ang="0">
                  <a:pos x="116" y="6"/>
                </a:cxn>
                <a:cxn ang="0">
                  <a:pos x="127" y="11"/>
                </a:cxn>
                <a:cxn ang="0">
                  <a:pos x="137" y="17"/>
                </a:cxn>
                <a:cxn ang="0">
                  <a:pos x="145" y="24"/>
                </a:cxn>
                <a:cxn ang="0">
                  <a:pos x="153" y="32"/>
                </a:cxn>
                <a:cxn ang="0">
                  <a:pos x="159" y="42"/>
                </a:cxn>
                <a:cxn ang="0">
                  <a:pos x="165" y="53"/>
                </a:cxn>
                <a:cxn ang="0">
                  <a:pos x="168" y="63"/>
                </a:cxn>
                <a:cxn ang="0">
                  <a:pos x="171" y="75"/>
                </a:cxn>
                <a:cxn ang="0">
                  <a:pos x="171" y="89"/>
                </a:cxn>
                <a:cxn ang="0">
                  <a:pos x="171" y="101"/>
                </a:cxn>
                <a:cxn ang="0">
                  <a:pos x="169" y="114"/>
                </a:cxn>
                <a:cxn ang="0">
                  <a:pos x="166" y="126"/>
                </a:cxn>
                <a:cxn ang="0">
                  <a:pos x="163" y="139"/>
                </a:cxn>
                <a:cxn ang="0">
                  <a:pos x="157" y="149"/>
                </a:cxn>
                <a:cxn ang="0">
                  <a:pos x="150" y="158"/>
                </a:cxn>
                <a:cxn ang="0">
                  <a:pos x="142" y="166"/>
                </a:cxn>
                <a:cxn ang="0">
                  <a:pos x="133" y="172"/>
                </a:cxn>
                <a:cxn ang="0">
                  <a:pos x="122" y="178"/>
                </a:cxn>
                <a:cxn ang="0">
                  <a:pos x="112" y="181"/>
                </a:cxn>
                <a:cxn ang="0">
                  <a:pos x="101" y="184"/>
                </a:cxn>
                <a:cxn ang="0">
                  <a:pos x="89" y="184"/>
                </a:cxn>
                <a:cxn ang="0">
                  <a:pos x="77" y="184"/>
                </a:cxn>
                <a:cxn ang="0">
                  <a:pos x="65" y="182"/>
                </a:cxn>
                <a:cxn ang="0">
                  <a:pos x="55" y="179"/>
                </a:cxn>
                <a:cxn ang="0">
                  <a:pos x="44" y="176"/>
                </a:cxn>
                <a:cxn ang="0">
                  <a:pos x="33" y="169"/>
                </a:cxn>
                <a:cxn ang="0">
                  <a:pos x="26" y="161"/>
                </a:cxn>
                <a:cxn ang="0">
                  <a:pos x="18" y="152"/>
                </a:cxn>
                <a:cxn ang="0">
                  <a:pos x="12" y="143"/>
                </a:cxn>
                <a:cxn ang="0">
                  <a:pos x="6" y="133"/>
                </a:cxn>
                <a:cxn ang="0">
                  <a:pos x="3" y="122"/>
                </a:cxn>
                <a:cxn ang="0">
                  <a:pos x="0" y="110"/>
                </a:cxn>
                <a:cxn ang="0">
                  <a:pos x="0" y="99"/>
                </a:cxn>
                <a:cxn ang="0">
                  <a:pos x="0" y="95"/>
                </a:cxn>
              </a:cxnLst>
              <a:rect l="0" t="0" r="r" b="b"/>
              <a:pathLst>
                <a:path w="173" h="185">
                  <a:moveTo>
                    <a:pt x="0" y="95"/>
                  </a:moveTo>
                  <a:lnTo>
                    <a:pt x="0" y="89"/>
                  </a:lnTo>
                  <a:lnTo>
                    <a:pt x="0" y="81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3" y="62"/>
                  </a:lnTo>
                  <a:lnTo>
                    <a:pt x="6" y="56"/>
                  </a:lnTo>
                  <a:lnTo>
                    <a:pt x="8" y="50"/>
                  </a:lnTo>
                  <a:lnTo>
                    <a:pt x="11" y="44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0" y="29"/>
                  </a:lnTo>
                  <a:lnTo>
                    <a:pt x="24" y="24"/>
                  </a:lnTo>
                  <a:lnTo>
                    <a:pt x="27" y="21"/>
                  </a:lnTo>
                  <a:lnTo>
                    <a:pt x="32" y="18"/>
                  </a:lnTo>
                  <a:lnTo>
                    <a:pt x="36" y="14"/>
                  </a:lnTo>
                  <a:lnTo>
                    <a:pt x="41" y="12"/>
                  </a:lnTo>
                  <a:lnTo>
                    <a:pt x="46" y="9"/>
                  </a:lnTo>
                  <a:lnTo>
                    <a:pt x="52" y="6"/>
                  </a:lnTo>
                  <a:lnTo>
                    <a:pt x="56" y="5"/>
                  </a:lnTo>
                  <a:lnTo>
                    <a:pt x="62" y="3"/>
                  </a:lnTo>
                  <a:lnTo>
                    <a:pt x="68" y="2"/>
                  </a:lnTo>
                  <a:lnTo>
                    <a:pt x="73" y="2"/>
                  </a:lnTo>
                  <a:lnTo>
                    <a:pt x="79" y="2"/>
                  </a:lnTo>
                  <a:lnTo>
                    <a:pt x="86" y="0"/>
                  </a:lnTo>
                  <a:lnTo>
                    <a:pt x="89" y="2"/>
                  </a:lnTo>
                  <a:lnTo>
                    <a:pt x="94" y="2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6" y="3"/>
                  </a:lnTo>
                  <a:lnTo>
                    <a:pt x="110" y="5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21" y="8"/>
                  </a:lnTo>
                  <a:lnTo>
                    <a:pt x="124" y="9"/>
                  </a:lnTo>
                  <a:lnTo>
                    <a:pt x="127" y="11"/>
                  </a:lnTo>
                  <a:lnTo>
                    <a:pt x="131" y="12"/>
                  </a:lnTo>
                  <a:lnTo>
                    <a:pt x="134" y="15"/>
                  </a:lnTo>
                  <a:lnTo>
                    <a:pt x="137" y="17"/>
                  </a:lnTo>
                  <a:lnTo>
                    <a:pt x="141" y="20"/>
                  </a:lnTo>
                  <a:lnTo>
                    <a:pt x="144" y="21"/>
                  </a:lnTo>
                  <a:lnTo>
                    <a:pt x="145" y="24"/>
                  </a:lnTo>
                  <a:lnTo>
                    <a:pt x="148" y="27"/>
                  </a:lnTo>
                  <a:lnTo>
                    <a:pt x="151" y="29"/>
                  </a:lnTo>
                  <a:lnTo>
                    <a:pt x="153" y="32"/>
                  </a:lnTo>
                  <a:lnTo>
                    <a:pt x="156" y="36"/>
                  </a:lnTo>
                  <a:lnTo>
                    <a:pt x="157" y="39"/>
                  </a:lnTo>
                  <a:lnTo>
                    <a:pt x="159" y="42"/>
                  </a:lnTo>
                  <a:lnTo>
                    <a:pt x="162" y="45"/>
                  </a:lnTo>
                  <a:lnTo>
                    <a:pt x="163" y="50"/>
                  </a:lnTo>
                  <a:lnTo>
                    <a:pt x="165" y="53"/>
                  </a:lnTo>
                  <a:lnTo>
                    <a:pt x="166" y="56"/>
                  </a:lnTo>
                  <a:lnTo>
                    <a:pt x="166" y="60"/>
                  </a:lnTo>
                  <a:lnTo>
                    <a:pt x="168" y="63"/>
                  </a:lnTo>
                  <a:lnTo>
                    <a:pt x="169" y="68"/>
                  </a:lnTo>
                  <a:lnTo>
                    <a:pt x="169" y="71"/>
                  </a:lnTo>
                  <a:lnTo>
                    <a:pt x="171" y="75"/>
                  </a:lnTo>
                  <a:lnTo>
                    <a:pt x="171" y="80"/>
                  </a:lnTo>
                  <a:lnTo>
                    <a:pt x="171" y="84"/>
                  </a:lnTo>
                  <a:lnTo>
                    <a:pt x="171" y="89"/>
                  </a:lnTo>
                  <a:lnTo>
                    <a:pt x="172" y="92"/>
                  </a:lnTo>
                  <a:lnTo>
                    <a:pt x="171" y="96"/>
                  </a:lnTo>
                  <a:lnTo>
                    <a:pt x="171" y="101"/>
                  </a:lnTo>
                  <a:lnTo>
                    <a:pt x="171" y="105"/>
                  </a:lnTo>
                  <a:lnTo>
                    <a:pt x="171" y="110"/>
                  </a:lnTo>
                  <a:lnTo>
                    <a:pt x="169" y="114"/>
                  </a:lnTo>
                  <a:lnTo>
                    <a:pt x="169" y="119"/>
                  </a:lnTo>
                  <a:lnTo>
                    <a:pt x="168" y="122"/>
                  </a:lnTo>
                  <a:lnTo>
                    <a:pt x="166" y="126"/>
                  </a:lnTo>
                  <a:lnTo>
                    <a:pt x="166" y="131"/>
                  </a:lnTo>
                  <a:lnTo>
                    <a:pt x="165" y="134"/>
                  </a:lnTo>
                  <a:lnTo>
                    <a:pt x="163" y="139"/>
                  </a:lnTo>
                  <a:lnTo>
                    <a:pt x="162" y="142"/>
                  </a:lnTo>
                  <a:lnTo>
                    <a:pt x="159" y="146"/>
                  </a:lnTo>
                  <a:lnTo>
                    <a:pt x="157" y="149"/>
                  </a:lnTo>
                  <a:lnTo>
                    <a:pt x="156" y="152"/>
                  </a:lnTo>
                  <a:lnTo>
                    <a:pt x="153" y="155"/>
                  </a:lnTo>
                  <a:lnTo>
                    <a:pt x="150" y="158"/>
                  </a:lnTo>
                  <a:lnTo>
                    <a:pt x="148" y="161"/>
                  </a:lnTo>
                  <a:lnTo>
                    <a:pt x="145" y="163"/>
                  </a:lnTo>
                  <a:lnTo>
                    <a:pt x="142" y="166"/>
                  </a:lnTo>
                  <a:lnTo>
                    <a:pt x="139" y="169"/>
                  </a:lnTo>
                  <a:lnTo>
                    <a:pt x="136" y="170"/>
                  </a:lnTo>
                  <a:lnTo>
                    <a:pt x="133" y="172"/>
                  </a:lnTo>
                  <a:lnTo>
                    <a:pt x="130" y="173"/>
                  </a:lnTo>
                  <a:lnTo>
                    <a:pt x="125" y="176"/>
                  </a:lnTo>
                  <a:lnTo>
                    <a:pt x="122" y="178"/>
                  </a:lnTo>
                  <a:lnTo>
                    <a:pt x="119" y="179"/>
                  </a:lnTo>
                  <a:lnTo>
                    <a:pt x="115" y="179"/>
                  </a:lnTo>
                  <a:lnTo>
                    <a:pt x="112" y="181"/>
                  </a:lnTo>
                  <a:lnTo>
                    <a:pt x="109" y="182"/>
                  </a:lnTo>
                  <a:lnTo>
                    <a:pt x="104" y="182"/>
                  </a:lnTo>
                  <a:lnTo>
                    <a:pt x="101" y="184"/>
                  </a:lnTo>
                  <a:lnTo>
                    <a:pt x="97" y="184"/>
                  </a:lnTo>
                  <a:lnTo>
                    <a:pt x="94" y="184"/>
                  </a:lnTo>
                  <a:lnTo>
                    <a:pt x="89" y="184"/>
                  </a:lnTo>
                  <a:lnTo>
                    <a:pt x="86" y="184"/>
                  </a:lnTo>
                  <a:lnTo>
                    <a:pt x="82" y="184"/>
                  </a:lnTo>
                  <a:lnTo>
                    <a:pt x="77" y="184"/>
                  </a:lnTo>
                  <a:lnTo>
                    <a:pt x="73" y="184"/>
                  </a:lnTo>
                  <a:lnTo>
                    <a:pt x="70" y="184"/>
                  </a:lnTo>
                  <a:lnTo>
                    <a:pt x="65" y="182"/>
                  </a:lnTo>
                  <a:lnTo>
                    <a:pt x="61" y="182"/>
                  </a:lnTo>
                  <a:lnTo>
                    <a:pt x="58" y="181"/>
                  </a:lnTo>
                  <a:lnTo>
                    <a:pt x="55" y="179"/>
                  </a:lnTo>
                  <a:lnTo>
                    <a:pt x="50" y="179"/>
                  </a:lnTo>
                  <a:lnTo>
                    <a:pt x="47" y="178"/>
                  </a:lnTo>
                  <a:lnTo>
                    <a:pt x="44" y="176"/>
                  </a:lnTo>
                  <a:lnTo>
                    <a:pt x="41" y="173"/>
                  </a:lnTo>
                  <a:lnTo>
                    <a:pt x="36" y="172"/>
                  </a:lnTo>
                  <a:lnTo>
                    <a:pt x="33" y="169"/>
                  </a:lnTo>
                  <a:lnTo>
                    <a:pt x="30" y="167"/>
                  </a:lnTo>
                  <a:lnTo>
                    <a:pt x="27" y="164"/>
                  </a:lnTo>
                  <a:lnTo>
                    <a:pt x="26" y="161"/>
                  </a:lnTo>
                  <a:lnTo>
                    <a:pt x="23" y="158"/>
                  </a:lnTo>
                  <a:lnTo>
                    <a:pt x="20" y="155"/>
                  </a:lnTo>
                  <a:lnTo>
                    <a:pt x="18" y="152"/>
                  </a:lnTo>
                  <a:lnTo>
                    <a:pt x="15" y="149"/>
                  </a:lnTo>
                  <a:lnTo>
                    <a:pt x="14" y="146"/>
                  </a:lnTo>
                  <a:lnTo>
                    <a:pt x="12" y="143"/>
                  </a:lnTo>
                  <a:lnTo>
                    <a:pt x="11" y="139"/>
                  </a:lnTo>
                  <a:lnTo>
                    <a:pt x="8" y="136"/>
                  </a:lnTo>
                  <a:lnTo>
                    <a:pt x="6" y="133"/>
                  </a:lnTo>
                  <a:lnTo>
                    <a:pt x="5" y="128"/>
                  </a:lnTo>
                  <a:lnTo>
                    <a:pt x="5" y="125"/>
                  </a:lnTo>
                  <a:lnTo>
                    <a:pt x="3" y="122"/>
                  </a:lnTo>
                  <a:lnTo>
                    <a:pt x="2" y="117"/>
                  </a:lnTo>
                  <a:lnTo>
                    <a:pt x="2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829425" y="3011488"/>
              <a:ext cx="195263" cy="23018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0" y="91"/>
                </a:cxn>
                <a:cxn ang="0">
                  <a:pos x="1" y="100"/>
                </a:cxn>
                <a:cxn ang="0">
                  <a:pos x="4" y="108"/>
                </a:cxn>
                <a:cxn ang="0">
                  <a:pos x="9" y="117"/>
                </a:cxn>
                <a:cxn ang="0">
                  <a:pos x="13" y="123"/>
                </a:cxn>
                <a:cxn ang="0">
                  <a:pos x="20" y="129"/>
                </a:cxn>
                <a:cxn ang="0">
                  <a:pos x="26" y="135"/>
                </a:cxn>
                <a:cxn ang="0">
                  <a:pos x="32" y="138"/>
                </a:cxn>
                <a:cxn ang="0">
                  <a:pos x="39" y="141"/>
                </a:cxn>
                <a:cxn ang="0">
                  <a:pos x="47" y="144"/>
                </a:cxn>
                <a:cxn ang="0">
                  <a:pos x="56" y="144"/>
                </a:cxn>
                <a:cxn ang="0">
                  <a:pos x="63" y="144"/>
                </a:cxn>
                <a:cxn ang="0">
                  <a:pos x="72" y="144"/>
                </a:cxn>
                <a:cxn ang="0">
                  <a:pos x="80" y="141"/>
                </a:cxn>
                <a:cxn ang="0">
                  <a:pos x="87" y="138"/>
                </a:cxn>
                <a:cxn ang="0">
                  <a:pos x="95" y="135"/>
                </a:cxn>
                <a:cxn ang="0">
                  <a:pos x="101" y="129"/>
                </a:cxn>
                <a:cxn ang="0">
                  <a:pos x="105" y="123"/>
                </a:cxn>
                <a:cxn ang="0">
                  <a:pos x="111" y="116"/>
                </a:cxn>
                <a:cxn ang="0">
                  <a:pos x="115" y="108"/>
                </a:cxn>
                <a:cxn ang="0">
                  <a:pos x="118" y="99"/>
                </a:cxn>
                <a:cxn ang="0">
                  <a:pos x="121" y="88"/>
                </a:cxn>
                <a:cxn ang="0">
                  <a:pos x="121" y="78"/>
                </a:cxn>
                <a:cxn ang="0">
                  <a:pos x="121" y="69"/>
                </a:cxn>
                <a:cxn ang="0">
                  <a:pos x="121" y="63"/>
                </a:cxn>
                <a:cxn ang="0">
                  <a:pos x="121" y="55"/>
                </a:cxn>
                <a:cxn ang="0">
                  <a:pos x="119" y="49"/>
                </a:cxn>
                <a:cxn ang="0">
                  <a:pos x="118" y="43"/>
                </a:cxn>
                <a:cxn ang="0">
                  <a:pos x="115" y="37"/>
                </a:cxn>
                <a:cxn ang="0">
                  <a:pos x="113" y="33"/>
                </a:cxn>
                <a:cxn ang="0">
                  <a:pos x="110" y="27"/>
                </a:cxn>
                <a:cxn ang="0">
                  <a:pos x="105" y="22"/>
                </a:cxn>
                <a:cxn ang="0">
                  <a:pos x="102" y="18"/>
                </a:cxn>
                <a:cxn ang="0">
                  <a:pos x="98" y="15"/>
                </a:cxn>
                <a:cxn ang="0">
                  <a:pos x="93" y="12"/>
                </a:cxn>
                <a:cxn ang="0">
                  <a:pos x="89" y="9"/>
                </a:cxn>
                <a:cxn ang="0">
                  <a:pos x="84" y="6"/>
                </a:cxn>
                <a:cxn ang="0">
                  <a:pos x="78" y="4"/>
                </a:cxn>
                <a:cxn ang="0">
                  <a:pos x="74" y="3"/>
                </a:cxn>
                <a:cxn ang="0">
                  <a:pos x="68" y="1"/>
                </a:cxn>
                <a:cxn ang="0">
                  <a:pos x="62" y="1"/>
                </a:cxn>
                <a:cxn ang="0">
                  <a:pos x="56" y="1"/>
                </a:cxn>
                <a:cxn ang="0">
                  <a:pos x="48" y="1"/>
                </a:cxn>
                <a:cxn ang="0">
                  <a:pos x="41" y="4"/>
                </a:cxn>
                <a:cxn ang="0">
                  <a:pos x="33" y="7"/>
                </a:cxn>
                <a:cxn ang="0">
                  <a:pos x="27" y="10"/>
                </a:cxn>
                <a:cxn ang="0">
                  <a:pos x="21" y="16"/>
                </a:cxn>
                <a:cxn ang="0">
                  <a:pos x="15" y="21"/>
                </a:cxn>
                <a:cxn ang="0">
                  <a:pos x="9" y="28"/>
                </a:cxn>
                <a:cxn ang="0">
                  <a:pos x="6" y="36"/>
                </a:cxn>
                <a:cxn ang="0">
                  <a:pos x="3" y="46"/>
                </a:cxn>
                <a:cxn ang="0">
                  <a:pos x="0" y="57"/>
                </a:cxn>
                <a:cxn ang="0">
                  <a:pos x="0" y="69"/>
                </a:cxn>
                <a:cxn ang="0">
                  <a:pos x="0" y="75"/>
                </a:cxn>
              </a:cxnLst>
              <a:rect l="0" t="0" r="r" b="b"/>
              <a:pathLst>
                <a:path w="123" h="145">
                  <a:moveTo>
                    <a:pt x="0" y="75"/>
                  </a:moveTo>
                  <a:lnTo>
                    <a:pt x="0" y="81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1" y="96"/>
                  </a:lnTo>
                  <a:lnTo>
                    <a:pt x="1" y="100"/>
                  </a:lnTo>
                  <a:lnTo>
                    <a:pt x="3" y="105"/>
                  </a:lnTo>
                  <a:lnTo>
                    <a:pt x="4" y="108"/>
                  </a:lnTo>
                  <a:lnTo>
                    <a:pt x="6" y="113"/>
                  </a:lnTo>
                  <a:lnTo>
                    <a:pt x="9" y="117"/>
                  </a:lnTo>
                  <a:lnTo>
                    <a:pt x="10" y="120"/>
                  </a:lnTo>
                  <a:lnTo>
                    <a:pt x="13" y="123"/>
                  </a:lnTo>
                  <a:lnTo>
                    <a:pt x="16" y="126"/>
                  </a:lnTo>
                  <a:lnTo>
                    <a:pt x="20" y="129"/>
                  </a:lnTo>
                  <a:lnTo>
                    <a:pt x="23" y="132"/>
                  </a:lnTo>
                  <a:lnTo>
                    <a:pt x="26" y="135"/>
                  </a:lnTo>
                  <a:lnTo>
                    <a:pt x="29" y="137"/>
                  </a:lnTo>
                  <a:lnTo>
                    <a:pt x="32" y="138"/>
                  </a:lnTo>
                  <a:lnTo>
                    <a:pt x="36" y="141"/>
                  </a:lnTo>
                  <a:lnTo>
                    <a:pt x="39" y="141"/>
                  </a:lnTo>
                  <a:lnTo>
                    <a:pt x="44" y="143"/>
                  </a:lnTo>
                  <a:lnTo>
                    <a:pt x="47" y="144"/>
                  </a:lnTo>
                  <a:lnTo>
                    <a:pt x="51" y="144"/>
                  </a:lnTo>
                  <a:lnTo>
                    <a:pt x="56" y="144"/>
                  </a:lnTo>
                  <a:lnTo>
                    <a:pt x="60" y="144"/>
                  </a:lnTo>
                  <a:lnTo>
                    <a:pt x="63" y="144"/>
                  </a:lnTo>
                  <a:lnTo>
                    <a:pt x="68" y="144"/>
                  </a:lnTo>
                  <a:lnTo>
                    <a:pt x="72" y="144"/>
                  </a:lnTo>
                  <a:lnTo>
                    <a:pt x="77" y="143"/>
                  </a:lnTo>
                  <a:lnTo>
                    <a:pt x="80" y="141"/>
                  </a:lnTo>
                  <a:lnTo>
                    <a:pt x="84" y="140"/>
                  </a:lnTo>
                  <a:lnTo>
                    <a:pt x="87" y="138"/>
                  </a:lnTo>
                  <a:lnTo>
                    <a:pt x="90" y="137"/>
                  </a:lnTo>
                  <a:lnTo>
                    <a:pt x="95" y="135"/>
                  </a:lnTo>
                  <a:lnTo>
                    <a:pt x="98" y="132"/>
                  </a:lnTo>
                  <a:lnTo>
                    <a:pt x="101" y="129"/>
                  </a:lnTo>
                  <a:lnTo>
                    <a:pt x="104" y="126"/>
                  </a:lnTo>
                  <a:lnTo>
                    <a:pt x="105" y="123"/>
                  </a:lnTo>
                  <a:lnTo>
                    <a:pt x="108" y="120"/>
                  </a:lnTo>
                  <a:lnTo>
                    <a:pt x="111" y="116"/>
                  </a:lnTo>
                  <a:lnTo>
                    <a:pt x="113" y="113"/>
                  </a:lnTo>
                  <a:lnTo>
                    <a:pt x="115" y="108"/>
                  </a:lnTo>
                  <a:lnTo>
                    <a:pt x="118" y="103"/>
                  </a:lnTo>
                  <a:lnTo>
                    <a:pt x="118" y="99"/>
                  </a:lnTo>
                  <a:lnTo>
                    <a:pt x="119" y="94"/>
                  </a:lnTo>
                  <a:lnTo>
                    <a:pt x="121" y="88"/>
                  </a:lnTo>
                  <a:lnTo>
                    <a:pt x="121" y="84"/>
                  </a:lnTo>
                  <a:lnTo>
                    <a:pt x="121" y="78"/>
                  </a:lnTo>
                  <a:lnTo>
                    <a:pt x="122" y="72"/>
                  </a:lnTo>
                  <a:lnTo>
                    <a:pt x="121" y="69"/>
                  </a:lnTo>
                  <a:lnTo>
                    <a:pt x="121" y="66"/>
                  </a:lnTo>
                  <a:lnTo>
                    <a:pt x="121" y="63"/>
                  </a:lnTo>
                  <a:lnTo>
                    <a:pt x="121" y="58"/>
                  </a:lnTo>
                  <a:lnTo>
                    <a:pt x="121" y="55"/>
                  </a:lnTo>
                  <a:lnTo>
                    <a:pt x="119" y="52"/>
                  </a:lnTo>
                  <a:lnTo>
                    <a:pt x="119" y="49"/>
                  </a:lnTo>
                  <a:lnTo>
                    <a:pt x="118" y="46"/>
                  </a:lnTo>
                  <a:lnTo>
                    <a:pt x="118" y="43"/>
                  </a:lnTo>
                  <a:lnTo>
                    <a:pt x="116" y="40"/>
                  </a:lnTo>
                  <a:lnTo>
                    <a:pt x="115" y="37"/>
                  </a:lnTo>
                  <a:lnTo>
                    <a:pt x="115" y="34"/>
                  </a:lnTo>
                  <a:lnTo>
                    <a:pt x="113" y="33"/>
                  </a:lnTo>
                  <a:lnTo>
                    <a:pt x="111" y="30"/>
                  </a:lnTo>
                  <a:lnTo>
                    <a:pt x="110" y="27"/>
                  </a:lnTo>
                  <a:lnTo>
                    <a:pt x="108" y="25"/>
                  </a:lnTo>
                  <a:lnTo>
                    <a:pt x="105" y="22"/>
                  </a:lnTo>
                  <a:lnTo>
                    <a:pt x="104" y="21"/>
                  </a:lnTo>
                  <a:lnTo>
                    <a:pt x="102" y="18"/>
                  </a:lnTo>
                  <a:lnTo>
                    <a:pt x="101" y="16"/>
                  </a:lnTo>
                  <a:lnTo>
                    <a:pt x="98" y="15"/>
                  </a:lnTo>
                  <a:lnTo>
                    <a:pt x="96" y="13"/>
                  </a:lnTo>
                  <a:lnTo>
                    <a:pt x="93" y="12"/>
                  </a:lnTo>
                  <a:lnTo>
                    <a:pt x="92" y="9"/>
                  </a:lnTo>
                  <a:lnTo>
                    <a:pt x="89" y="9"/>
                  </a:lnTo>
                  <a:lnTo>
                    <a:pt x="86" y="7"/>
                  </a:lnTo>
                  <a:lnTo>
                    <a:pt x="84" y="6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7" y="3"/>
                  </a:lnTo>
                  <a:lnTo>
                    <a:pt x="74" y="3"/>
                  </a:lnTo>
                  <a:lnTo>
                    <a:pt x="71" y="1"/>
                  </a:lnTo>
                  <a:lnTo>
                    <a:pt x="68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60" y="0"/>
                  </a:lnTo>
                  <a:lnTo>
                    <a:pt x="56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4" y="3"/>
                  </a:lnTo>
                  <a:lnTo>
                    <a:pt x="41" y="4"/>
                  </a:lnTo>
                  <a:lnTo>
                    <a:pt x="36" y="6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27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7" y="33"/>
                  </a:lnTo>
                  <a:lnTo>
                    <a:pt x="6" y="36"/>
                  </a:lnTo>
                  <a:lnTo>
                    <a:pt x="3" y="42"/>
                  </a:lnTo>
                  <a:lnTo>
                    <a:pt x="3" y="46"/>
                  </a:lnTo>
                  <a:lnTo>
                    <a:pt x="1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7097713" y="2979738"/>
              <a:ext cx="274637" cy="293687"/>
            </a:xfrm>
            <a:custGeom>
              <a:avLst/>
              <a:gdLst/>
              <a:ahLst/>
              <a:cxnLst>
                <a:cxn ang="0">
                  <a:pos x="1" y="74"/>
                </a:cxn>
                <a:cxn ang="0">
                  <a:pos x="7" y="50"/>
                </a:cxn>
                <a:cxn ang="0">
                  <a:pos x="19" y="29"/>
                </a:cxn>
                <a:cxn ang="0">
                  <a:pos x="36" y="14"/>
                </a:cxn>
                <a:cxn ang="0">
                  <a:pos x="56" y="5"/>
                </a:cxn>
                <a:cxn ang="0">
                  <a:pos x="78" y="2"/>
                </a:cxn>
                <a:cxn ang="0">
                  <a:pos x="98" y="2"/>
                </a:cxn>
                <a:cxn ang="0">
                  <a:pos x="113" y="5"/>
                </a:cxn>
                <a:cxn ang="0">
                  <a:pos x="126" y="11"/>
                </a:cxn>
                <a:cxn ang="0">
                  <a:pos x="140" y="20"/>
                </a:cxn>
                <a:cxn ang="0">
                  <a:pos x="151" y="29"/>
                </a:cxn>
                <a:cxn ang="0">
                  <a:pos x="158" y="42"/>
                </a:cxn>
                <a:cxn ang="0">
                  <a:pos x="166" y="56"/>
                </a:cxn>
                <a:cxn ang="0">
                  <a:pos x="169" y="71"/>
                </a:cxn>
                <a:cxn ang="0">
                  <a:pos x="170" y="89"/>
                </a:cxn>
                <a:cxn ang="0">
                  <a:pos x="170" y="105"/>
                </a:cxn>
                <a:cxn ang="0">
                  <a:pos x="167" y="122"/>
                </a:cxn>
                <a:cxn ang="0">
                  <a:pos x="163" y="139"/>
                </a:cxn>
                <a:cxn ang="0">
                  <a:pos x="155" y="152"/>
                </a:cxn>
                <a:cxn ang="0">
                  <a:pos x="145" y="163"/>
                </a:cxn>
                <a:cxn ang="0">
                  <a:pos x="132" y="172"/>
                </a:cxn>
                <a:cxn ang="0">
                  <a:pos x="119" y="179"/>
                </a:cxn>
                <a:cxn ang="0">
                  <a:pos x="104" y="182"/>
                </a:cxn>
                <a:cxn ang="0">
                  <a:pos x="89" y="184"/>
                </a:cxn>
                <a:cxn ang="0">
                  <a:pos x="72" y="184"/>
                </a:cxn>
                <a:cxn ang="0">
                  <a:pos x="57" y="181"/>
                </a:cxn>
                <a:cxn ang="0">
                  <a:pos x="44" y="176"/>
                </a:cxn>
                <a:cxn ang="0">
                  <a:pos x="30" y="167"/>
                </a:cxn>
                <a:cxn ang="0">
                  <a:pos x="19" y="155"/>
                </a:cxn>
                <a:cxn ang="0">
                  <a:pos x="12" y="143"/>
                </a:cxn>
                <a:cxn ang="0">
                  <a:pos x="4" y="128"/>
                </a:cxn>
                <a:cxn ang="0">
                  <a:pos x="1" y="114"/>
                </a:cxn>
                <a:cxn ang="0">
                  <a:pos x="0" y="99"/>
                </a:cxn>
                <a:cxn ang="0">
                  <a:pos x="25" y="95"/>
                </a:cxn>
                <a:cxn ang="0">
                  <a:pos x="27" y="116"/>
                </a:cxn>
                <a:cxn ang="0">
                  <a:pos x="31" y="133"/>
                </a:cxn>
                <a:cxn ang="0">
                  <a:pos x="42" y="146"/>
                </a:cxn>
                <a:cxn ang="0">
                  <a:pos x="54" y="157"/>
                </a:cxn>
                <a:cxn ang="0">
                  <a:pos x="69" y="163"/>
                </a:cxn>
                <a:cxn ang="0">
                  <a:pos x="86" y="164"/>
                </a:cxn>
                <a:cxn ang="0">
                  <a:pos x="102" y="163"/>
                </a:cxn>
                <a:cxn ang="0">
                  <a:pos x="116" y="157"/>
                </a:cxn>
                <a:cxn ang="0">
                  <a:pos x="129" y="146"/>
                </a:cxn>
                <a:cxn ang="0">
                  <a:pos x="139" y="133"/>
                </a:cxn>
                <a:cxn ang="0">
                  <a:pos x="145" y="114"/>
                </a:cxn>
                <a:cxn ang="0">
                  <a:pos x="148" y="92"/>
                </a:cxn>
                <a:cxn ang="0">
                  <a:pos x="146" y="78"/>
                </a:cxn>
                <a:cxn ang="0">
                  <a:pos x="143" y="66"/>
                </a:cxn>
                <a:cxn ang="0">
                  <a:pos x="140" y="54"/>
                </a:cxn>
                <a:cxn ang="0">
                  <a:pos x="134" y="45"/>
                </a:cxn>
                <a:cxn ang="0">
                  <a:pos x="126" y="36"/>
                </a:cxn>
                <a:cxn ang="0">
                  <a:pos x="117" y="29"/>
                </a:cxn>
                <a:cxn ang="0">
                  <a:pos x="107" y="24"/>
                </a:cxn>
                <a:cxn ang="0">
                  <a:pos x="96" y="21"/>
                </a:cxn>
                <a:cxn ang="0">
                  <a:pos x="86" y="20"/>
                </a:cxn>
                <a:cxn ang="0">
                  <a:pos x="69" y="23"/>
                </a:cxn>
                <a:cxn ang="0">
                  <a:pos x="56" y="29"/>
                </a:cxn>
                <a:cxn ang="0">
                  <a:pos x="44" y="38"/>
                </a:cxn>
                <a:cxn ang="0">
                  <a:pos x="33" y="53"/>
                </a:cxn>
                <a:cxn ang="0">
                  <a:pos x="27" y="71"/>
                </a:cxn>
                <a:cxn ang="0">
                  <a:pos x="25" y="95"/>
                </a:cxn>
              </a:cxnLst>
              <a:rect l="0" t="0" r="r" b="b"/>
              <a:pathLst>
                <a:path w="173" h="185">
                  <a:moveTo>
                    <a:pt x="0" y="95"/>
                  </a:moveTo>
                  <a:lnTo>
                    <a:pt x="0" y="89"/>
                  </a:lnTo>
                  <a:lnTo>
                    <a:pt x="0" y="81"/>
                  </a:lnTo>
                  <a:lnTo>
                    <a:pt x="1" y="74"/>
                  </a:lnTo>
                  <a:lnTo>
                    <a:pt x="1" y="68"/>
                  </a:lnTo>
                  <a:lnTo>
                    <a:pt x="3" y="62"/>
                  </a:lnTo>
                  <a:lnTo>
                    <a:pt x="6" y="56"/>
                  </a:lnTo>
                  <a:lnTo>
                    <a:pt x="7" y="50"/>
                  </a:lnTo>
                  <a:lnTo>
                    <a:pt x="10" y="44"/>
                  </a:lnTo>
                  <a:lnTo>
                    <a:pt x="13" y="39"/>
                  </a:lnTo>
                  <a:lnTo>
                    <a:pt x="16" y="35"/>
                  </a:lnTo>
                  <a:lnTo>
                    <a:pt x="19" y="29"/>
                  </a:lnTo>
                  <a:lnTo>
                    <a:pt x="24" y="24"/>
                  </a:lnTo>
                  <a:lnTo>
                    <a:pt x="27" y="21"/>
                  </a:lnTo>
                  <a:lnTo>
                    <a:pt x="31" y="18"/>
                  </a:lnTo>
                  <a:lnTo>
                    <a:pt x="36" y="14"/>
                  </a:lnTo>
                  <a:lnTo>
                    <a:pt x="41" y="12"/>
                  </a:lnTo>
                  <a:lnTo>
                    <a:pt x="45" y="9"/>
                  </a:lnTo>
                  <a:lnTo>
                    <a:pt x="51" y="6"/>
                  </a:lnTo>
                  <a:lnTo>
                    <a:pt x="56" y="5"/>
                  </a:lnTo>
                  <a:lnTo>
                    <a:pt x="62" y="3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89" y="2"/>
                  </a:lnTo>
                  <a:lnTo>
                    <a:pt x="93" y="2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5" y="3"/>
                  </a:lnTo>
                  <a:lnTo>
                    <a:pt x="110" y="5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20" y="8"/>
                  </a:lnTo>
                  <a:lnTo>
                    <a:pt x="123" y="9"/>
                  </a:lnTo>
                  <a:lnTo>
                    <a:pt x="126" y="11"/>
                  </a:lnTo>
                  <a:lnTo>
                    <a:pt x="131" y="12"/>
                  </a:lnTo>
                  <a:lnTo>
                    <a:pt x="134" y="15"/>
                  </a:lnTo>
                  <a:lnTo>
                    <a:pt x="137" y="17"/>
                  </a:lnTo>
                  <a:lnTo>
                    <a:pt x="140" y="20"/>
                  </a:lnTo>
                  <a:lnTo>
                    <a:pt x="143" y="21"/>
                  </a:lnTo>
                  <a:lnTo>
                    <a:pt x="145" y="24"/>
                  </a:lnTo>
                  <a:lnTo>
                    <a:pt x="148" y="27"/>
                  </a:lnTo>
                  <a:lnTo>
                    <a:pt x="151" y="29"/>
                  </a:lnTo>
                  <a:lnTo>
                    <a:pt x="152" y="32"/>
                  </a:lnTo>
                  <a:lnTo>
                    <a:pt x="155" y="36"/>
                  </a:lnTo>
                  <a:lnTo>
                    <a:pt x="157" y="39"/>
                  </a:lnTo>
                  <a:lnTo>
                    <a:pt x="158" y="42"/>
                  </a:lnTo>
                  <a:lnTo>
                    <a:pt x="161" y="45"/>
                  </a:lnTo>
                  <a:lnTo>
                    <a:pt x="163" y="50"/>
                  </a:lnTo>
                  <a:lnTo>
                    <a:pt x="164" y="53"/>
                  </a:lnTo>
                  <a:lnTo>
                    <a:pt x="166" y="56"/>
                  </a:lnTo>
                  <a:lnTo>
                    <a:pt x="166" y="60"/>
                  </a:lnTo>
                  <a:lnTo>
                    <a:pt x="167" y="63"/>
                  </a:lnTo>
                  <a:lnTo>
                    <a:pt x="169" y="68"/>
                  </a:lnTo>
                  <a:lnTo>
                    <a:pt x="169" y="71"/>
                  </a:lnTo>
                  <a:lnTo>
                    <a:pt x="170" y="75"/>
                  </a:lnTo>
                  <a:lnTo>
                    <a:pt x="170" y="80"/>
                  </a:lnTo>
                  <a:lnTo>
                    <a:pt x="170" y="84"/>
                  </a:lnTo>
                  <a:lnTo>
                    <a:pt x="170" y="89"/>
                  </a:lnTo>
                  <a:lnTo>
                    <a:pt x="172" y="92"/>
                  </a:lnTo>
                  <a:lnTo>
                    <a:pt x="170" y="96"/>
                  </a:lnTo>
                  <a:lnTo>
                    <a:pt x="170" y="101"/>
                  </a:lnTo>
                  <a:lnTo>
                    <a:pt x="170" y="105"/>
                  </a:lnTo>
                  <a:lnTo>
                    <a:pt x="170" y="110"/>
                  </a:lnTo>
                  <a:lnTo>
                    <a:pt x="169" y="114"/>
                  </a:lnTo>
                  <a:lnTo>
                    <a:pt x="169" y="119"/>
                  </a:lnTo>
                  <a:lnTo>
                    <a:pt x="167" y="122"/>
                  </a:lnTo>
                  <a:lnTo>
                    <a:pt x="166" y="126"/>
                  </a:lnTo>
                  <a:lnTo>
                    <a:pt x="166" y="131"/>
                  </a:lnTo>
                  <a:lnTo>
                    <a:pt x="164" y="134"/>
                  </a:lnTo>
                  <a:lnTo>
                    <a:pt x="163" y="139"/>
                  </a:lnTo>
                  <a:lnTo>
                    <a:pt x="161" y="142"/>
                  </a:lnTo>
                  <a:lnTo>
                    <a:pt x="158" y="146"/>
                  </a:lnTo>
                  <a:lnTo>
                    <a:pt x="157" y="149"/>
                  </a:lnTo>
                  <a:lnTo>
                    <a:pt x="155" y="152"/>
                  </a:lnTo>
                  <a:lnTo>
                    <a:pt x="152" y="155"/>
                  </a:lnTo>
                  <a:lnTo>
                    <a:pt x="149" y="158"/>
                  </a:lnTo>
                  <a:lnTo>
                    <a:pt x="148" y="161"/>
                  </a:lnTo>
                  <a:lnTo>
                    <a:pt x="145" y="163"/>
                  </a:lnTo>
                  <a:lnTo>
                    <a:pt x="142" y="166"/>
                  </a:lnTo>
                  <a:lnTo>
                    <a:pt x="139" y="169"/>
                  </a:lnTo>
                  <a:lnTo>
                    <a:pt x="135" y="170"/>
                  </a:lnTo>
                  <a:lnTo>
                    <a:pt x="132" y="172"/>
                  </a:lnTo>
                  <a:lnTo>
                    <a:pt x="129" y="173"/>
                  </a:lnTo>
                  <a:lnTo>
                    <a:pt x="125" y="176"/>
                  </a:lnTo>
                  <a:lnTo>
                    <a:pt x="122" y="178"/>
                  </a:lnTo>
                  <a:lnTo>
                    <a:pt x="119" y="179"/>
                  </a:lnTo>
                  <a:lnTo>
                    <a:pt x="114" y="179"/>
                  </a:lnTo>
                  <a:lnTo>
                    <a:pt x="111" y="181"/>
                  </a:lnTo>
                  <a:lnTo>
                    <a:pt x="108" y="182"/>
                  </a:lnTo>
                  <a:lnTo>
                    <a:pt x="104" y="182"/>
                  </a:lnTo>
                  <a:lnTo>
                    <a:pt x="101" y="184"/>
                  </a:lnTo>
                  <a:lnTo>
                    <a:pt x="96" y="184"/>
                  </a:lnTo>
                  <a:lnTo>
                    <a:pt x="93" y="184"/>
                  </a:lnTo>
                  <a:lnTo>
                    <a:pt x="89" y="184"/>
                  </a:lnTo>
                  <a:lnTo>
                    <a:pt x="86" y="184"/>
                  </a:lnTo>
                  <a:lnTo>
                    <a:pt x="81" y="184"/>
                  </a:lnTo>
                  <a:lnTo>
                    <a:pt x="77" y="184"/>
                  </a:lnTo>
                  <a:lnTo>
                    <a:pt x="72" y="184"/>
                  </a:lnTo>
                  <a:lnTo>
                    <a:pt x="69" y="184"/>
                  </a:lnTo>
                  <a:lnTo>
                    <a:pt x="65" y="182"/>
                  </a:lnTo>
                  <a:lnTo>
                    <a:pt x="60" y="182"/>
                  </a:lnTo>
                  <a:lnTo>
                    <a:pt x="57" y="181"/>
                  </a:lnTo>
                  <a:lnTo>
                    <a:pt x="54" y="179"/>
                  </a:lnTo>
                  <a:lnTo>
                    <a:pt x="50" y="179"/>
                  </a:lnTo>
                  <a:lnTo>
                    <a:pt x="47" y="178"/>
                  </a:lnTo>
                  <a:lnTo>
                    <a:pt x="44" y="176"/>
                  </a:lnTo>
                  <a:lnTo>
                    <a:pt x="41" y="173"/>
                  </a:lnTo>
                  <a:lnTo>
                    <a:pt x="36" y="172"/>
                  </a:lnTo>
                  <a:lnTo>
                    <a:pt x="33" y="169"/>
                  </a:lnTo>
                  <a:lnTo>
                    <a:pt x="30" y="167"/>
                  </a:lnTo>
                  <a:lnTo>
                    <a:pt x="27" y="164"/>
                  </a:lnTo>
                  <a:lnTo>
                    <a:pt x="25" y="161"/>
                  </a:lnTo>
                  <a:lnTo>
                    <a:pt x="22" y="158"/>
                  </a:lnTo>
                  <a:lnTo>
                    <a:pt x="19" y="155"/>
                  </a:lnTo>
                  <a:lnTo>
                    <a:pt x="18" y="152"/>
                  </a:lnTo>
                  <a:lnTo>
                    <a:pt x="15" y="149"/>
                  </a:lnTo>
                  <a:lnTo>
                    <a:pt x="13" y="146"/>
                  </a:lnTo>
                  <a:lnTo>
                    <a:pt x="12" y="143"/>
                  </a:lnTo>
                  <a:lnTo>
                    <a:pt x="10" y="139"/>
                  </a:lnTo>
                  <a:lnTo>
                    <a:pt x="7" y="136"/>
                  </a:lnTo>
                  <a:lnTo>
                    <a:pt x="6" y="133"/>
                  </a:lnTo>
                  <a:lnTo>
                    <a:pt x="4" y="128"/>
                  </a:lnTo>
                  <a:lnTo>
                    <a:pt x="4" y="125"/>
                  </a:lnTo>
                  <a:lnTo>
                    <a:pt x="3" y="122"/>
                  </a:lnTo>
                  <a:lnTo>
                    <a:pt x="1" y="117"/>
                  </a:lnTo>
                  <a:lnTo>
                    <a:pt x="1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25" y="95"/>
                  </a:lnTo>
                  <a:lnTo>
                    <a:pt x="25" y="101"/>
                  </a:lnTo>
                  <a:lnTo>
                    <a:pt x="25" y="105"/>
                  </a:lnTo>
                  <a:lnTo>
                    <a:pt x="25" y="111"/>
                  </a:lnTo>
                  <a:lnTo>
                    <a:pt x="27" y="116"/>
                  </a:lnTo>
                  <a:lnTo>
                    <a:pt x="27" y="120"/>
                  </a:lnTo>
                  <a:lnTo>
                    <a:pt x="28" y="125"/>
                  </a:lnTo>
                  <a:lnTo>
                    <a:pt x="30" y="128"/>
                  </a:lnTo>
                  <a:lnTo>
                    <a:pt x="31" y="133"/>
                  </a:lnTo>
                  <a:lnTo>
                    <a:pt x="34" y="137"/>
                  </a:lnTo>
                  <a:lnTo>
                    <a:pt x="36" y="140"/>
                  </a:lnTo>
                  <a:lnTo>
                    <a:pt x="39" y="143"/>
                  </a:lnTo>
                  <a:lnTo>
                    <a:pt x="42" y="146"/>
                  </a:lnTo>
                  <a:lnTo>
                    <a:pt x="45" y="149"/>
                  </a:lnTo>
                  <a:lnTo>
                    <a:pt x="48" y="152"/>
                  </a:lnTo>
                  <a:lnTo>
                    <a:pt x="51" y="155"/>
                  </a:lnTo>
                  <a:lnTo>
                    <a:pt x="54" y="157"/>
                  </a:lnTo>
                  <a:lnTo>
                    <a:pt x="57" y="158"/>
                  </a:lnTo>
                  <a:lnTo>
                    <a:pt x="62" y="161"/>
                  </a:lnTo>
                  <a:lnTo>
                    <a:pt x="65" y="161"/>
                  </a:lnTo>
                  <a:lnTo>
                    <a:pt x="69" y="163"/>
                  </a:lnTo>
                  <a:lnTo>
                    <a:pt x="72" y="164"/>
                  </a:lnTo>
                  <a:lnTo>
                    <a:pt x="77" y="164"/>
                  </a:lnTo>
                  <a:lnTo>
                    <a:pt x="81" y="164"/>
                  </a:lnTo>
                  <a:lnTo>
                    <a:pt x="86" y="164"/>
                  </a:lnTo>
                  <a:lnTo>
                    <a:pt x="89" y="164"/>
                  </a:lnTo>
                  <a:lnTo>
                    <a:pt x="93" y="164"/>
                  </a:lnTo>
                  <a:lnTo>
                    <a:pt x="98" y="164"/>
                  </a:lnTo>
                  <a:lnTo>
                    <a:pt x="102" y="163"/>
                  </a:lnTo>
                  <a:lnTo>
                    <a:pt x="105" y="161"/>
                  </a:lnTo>
                  <a:lnTo>
                    <a:pt x="110" y="160"/>
                  </a:lnTo>
                  <a:lnTo>
                    <a:pt x="113" y="158"/>
                  </a:lnTo>
                  <a:lnTo>
                    <a:pt x="116" y="157"/>
                  </a:lnTo>
                  <a:lnTo>
                    <a:pt x="120" y="155"/>
                  </a:lnTo>
                  <a:lnTo>
                    <a:pt x="123" y="152"/>
                  </a:lnTo>
                  <a:lnTo>
                    <a:pt x="126" y="149"/>
                  </a:lnTo>
                  <a:lnTo>
                    <a:pt x="129" y="146"/>
                  </a:lnTo>
                  <a:lnTo>
                    <a:pt x="131" y="143"/>
                  </a:lnTo>
                  <a:lnTo>
                    <a:pt x="134" y="140"/>
                  </a:lnTo>
                  <a:lnTo>
                    <a:pt x="137" y="136"/>
                  </a:lnTo>
                  <a:lnTo>
                    <a:pt x="139" y="133"/>
                  </a:lnTo>
                  <a:lnTo>
                    <a:pt x="140" y="128"/>
                  </a:lnTo>
                  <a:lnTo>
                    <a:pt x="143" y="123"/>
                  </a:lnTo>
                  <a:lnTo>
                    <a:pt x="143" y="119"/>
                  </a:lnTo>
                  <a:lnTo>
                    <a:pt x="145" y="114"/>
                  </a:lnTo>
                  <a:lnTo>
                    <a:pt x="146" y="108"/>
                  </a:lnTo>
                  <a:lnTo>
                    <a:pt x="146" y="104"/>
                  </a:lnTo>
                  <a:lnTo>
                    <a:pt x="146" y="98"/>
                  </a:lnTo>
                  <a:lnTo>
                    <a:pt x="148" y="92"/>
                  </a:lnTo>
                  <a:lnTo>
                    <a:pt x="146" y="89"/>
                  </a:lnTo>
                  <a:lnTo>
                    <a:pt x="146" y="86"/>
                  </a:lnTo>
                  <a:lnTo>
                    <a:pt x="146" y="83"/>
                  </a:lnTo>
                  <a:lnTo>
                    <a:pt x="146" y="78"/>
                  </a:lnTo>
                  <a:lnTo>
                    <a:pt x="146" y="75"/>
                  </a:lnTo>
                  <a:lnTo>
                    <a:pt x="145" y="72"/>
                  </a:lnTo>
                  <a:lnTo>
                    <a:pt x="145" y="69"/>
                  </a:lnTo>
                  <a:lnTo>
                    <a:pt x="143" y="66"/>
                  </a:lnTo>
                  <a:lnTo>
                    <a:pt x="143" y="63"/>
                  </a:lnTo>
                  <a:lnTo>
                    <a:pt x="142" y="60"/>
                  </a:lnTo>
                  <a:lnTo>
                    <a:pt x="140" y="57"/>
                  </a:lnTo>
                  <a:lnTo>
                    <a:pt x="140" y="54"/>
                  </a:lnTo>
                  <a:lnTo>
                    <a:pt x="139" y="53"/>
                  </a:lnTo>
                  <a:lnTo>
                    <a:pt x="137" y="50"/>
                  </a:lnTo>
                  <a:lnTo>
                    <a:pt x="135" y="47"/>
                  </a:lnTo>
                  <a:lnTo>
                    <a:pt x="134" y="45"/>
                  </a:lnTo>
                  <a:lnTo>
                    <a:pt x="131" y="42"/>
                  </a:lnTo>
                  <a:lnTo>
                    <a:pt x="129" y="41"/>
                  </a:lnTo>
                  <a:lnTo>
                    <a:pt x="128" y="38"/>
                  </a:lnTo>
                  <a:lnTo>
                    <a:pt x="126" y="36"/>
                  </a:lnTo>
                  <a:lnTo>
                    <a:pt x="123" y="35"/>
                  </a:lnTo>
                  <a:lnTo>
                    <a:pt x="122" y="33"/>
                  </a:lnTo>
                  <a:lnTo>
                    <a:pt x="119" y="32"/>
                  </a:lnTo>
                  <a:lnTo>
                    <a:pt x="117" y="29"/>
                  </a:lnTo>
                  <a:lnTo>
                    <a:pt x="114" y="29"/>
                  </a:lnTo>
                  <a:lnTo>
                    <a:pt x="111" y="27"/>
                  </a:lnTo>
                  <a:lnTo>
                    <a:pt x="110" y="26"/>
                  </a:lnTo>
                  <a:lnTo>
                    <a:pt x="107" y="24"/>
                  </a:lnTo>
                  <a:lnTo>
                    <a:pt x="104" y="24"/>
                  </a:lnTo>
                  <a:lnTo>
                    <a:pt x="102" y="23"/>
                  </a:lnTo>
                  <a:lnTo>
                    <a:pt x="99" y="23"/>
                  </a:lnTo>
                  <a:lnTo>
                    <a:pt x="96" y="21"/>
                  </a:lnTo>
                  <a:lnTo>
                    <a:pt x="93" y="21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6" y="20"/>
                  </a:lnTo>
                  <a:lnTo>
                    <a:pt x="81" y="21"/>
                  </a:lnTo>
                  <a:lnTo>
                    <a:pt x="77" y="21"/>
                  </a:lnTo>
                  <a:lnTo>
                    <a:pt x="74" y="21"/>
                  </a:lnTo>
                  <a:lnTo>
                    <a:pt x="69" y="23"/>
                  </a:lnTo>
                  <a:lnTo>
                    <a:pt x="66" y="24"/>
                  </a:lnTo>
                  <a:lnTo>
                    <a:pt x="62" y="26"/>
                  </a:lnTo>
                  <a:lnTo>
                    <a:pt x="59" y="27"/>
                  </a:lnTo>
                  <a:lnTo>
                    <a:pt x="56" y="29"/>
                  </a:lnTo>
                  <a:lnTo>
                    <a:pt x="53" y="30"/>
                  </a:lnTo>
                  <a:lnTo>
                    <a:pt x="50" y="33"/>
                  </a:lnTo>
                  <a:lnTo>
                    <a:pt x="47" y="36"/>
                  </a:lnTo>
                  <a:lnTo>
                    <a:pt x="44" y="38"/>
                  </a:lnTo>
                  <a:lnTo>
                    <a:pt x="41" y="41"/>
                  </a:lnTo>
                  <a:lnTo>
                    <a:pt x="37" y="45"/>
                  </a:lnTo>
                  <a:lnTo>
                    <a:pt x="34" y="48"/>
                  </a:lnTo>
                  <a:lnTo>
                    <a:pt x="33" y="53"/>
                  </a:lnTo>
                  <a:lnTo>
                    <a:pt x="31" y="56"/>
                  </a:lnTo>
                  <a:lnTo>
                    <a:pt x="28" y="62"/>
                  </a:lnTo>
                  <a:lnTo>
                    <a:pt x="28" y="66"/>
                  </a:lnTo>
                  <a:lnTo>
                    <a:pt x="27" y="71"/>
                  </a:lnTo>
                  <a:lnTo>
                    <a:pt x="25" y="77"/>
                  </a:lnTo>
                  <a:lnTo>
                    <a:pt x="25" y="83"/>
                  </a:lnTo>
                  <a:lnTo>
                    <a:pt x="25" y="89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0" y="95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97713" y="2979738"/>
              <a:ext cx="274637" cy="29368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3" y="62"/>
                </a:cxn>
                <a:cxn ang="0">
                  <a:pos x="10" y="44"/>
                </a:cxn>
                <a:cxn ang="0">
                  <a:pos x="19" y="29"/>
                </a:cxn>
                <a:cxn ang="0">
                  <a:pos x="31" y="18"/>
                </a:cxn>
                <a:cxn ang="0">
                  <a:pos x="45" y="9"/>
                </a:cxn>
                <a:cxn ang="0">
                  <a:pos x="62" y="3"/>
                </a:cxn>
                <a:cxn ang="0">
                  <a:pos x="78" y="2"/>
                </a:cxn>
                <a:cxn ang="0">
                  <a:pos x="93" y="2"/>
                </a:cxn>
                <a:cxn ang="0">
                  <a:pos x="105" y="3"/>
                </a:cxn>
                <a:cxn ang="0">
                  <a:pos x="116" y="6"/>
                </a:cxn>
                <a:cxn ang="0">
                  <a:pos x="126" y="11"/>
                </a:cxn>
                <a:cxn ang="0">
                  <a:pos x="137" y="17"/>
                </a:cxn>
                <a:cxn ang="0">
                  <a:pos x="145" y="24"/>
                </a:cxn>
                <a:cxn ang="0">
                  <a:pos x="152" y="32"/>
                </a:cxn>
                <a:cxn ang="0">
                  <a:pos x="158" y="42"/>
                </a:cxn>
                <a:cxn ang="0">
                  <a:pos x="164" y="53"/>
                </a:cxn>
                <a:cxn ang="0">
                  <a:pos x="167" y="63"/>
                </a:cxn>
                <a:cxn ang="0">
                  <a:pos x="170" y="75"/>
                </a:cxn>
                <a:cxn ang="0">
                  <a:pos x="170" y="89"/>
                </a:cxn>
                <a:cxn ang="0">
                  <a:pos x="170" y="101"/>
                </a:cxn>
                <a:cxn ang="0">
                  <a:pos x="169" y="114"/>
                </a:cxn>
                <a:cxn ang="0">
                  <a:pos x="166" y="126"/>
                </a:cxn>
                <a:cxn ang="0">
                  <a:pos x="163" y="139"/>
                </a:cxn>
                <a:cxn ang="0">
                  <a:pos x="157" y="149"/>
                </a:cxn>
                <a:cxn ang="0">
                  <a:pos x="149" y="158"/>
                </a:cxn>
                <a:cxn ang="0">
                  <a:pos x="142" y="166"/>
                </a:cxn>
                <a:cxn ang="0">
                  <a:pos x="132" y="172"/>
                </a:cxn>
                <a:cxn ang="0">
                  <a:pos x="122" y="178"/>
                </a:cxn>
                <a:cxn ang="0">
                  <a:pos x="111" y="181"/>
                </a:cxn>
                <a:cxn ang="0">
                  <a:pos x="101" y="184"/>
                </a:cxn>
                <a:cxn ang="0">
                  <a:pos x="89" y="184"/>
                </a:cxn>
                <a:cxn ang="0">
                  <a:pos x="77" y="184"/>
                </a:cxn>
                <a:cxn ang="0">
                  <a:pos x="65" y="182"/>
                </a:cxn>
                <a:cxn ang="0">
                  <a:pos x="54" y="179"/>
                </a:cxn>
                <a:cxn ang="0">
                  <a:pos x="44" y="176"/>
                </a:cxn>
                <a:cxn ang="0">
                  <a:pos x="33" y="169"/>
                </a:cxn>
                <a:cxn ang="0">
                  <a:pos x="25" y="161"/>
                </a:cxn>
                <a:cxn ang="0">
                  <a:pos x="18" y="152"/>
                </a:cxn>
                <a:cxn ang="0">
                  <a:pos x="12" y="143"/>
                </a:cxn>
                <a:cxn ang="0">
                  <a:pos x="6" y="133"/>
                </a:cxn>
                <a:cxn ang="0">
                  <a:pos x="3" y="122"/>
                </a:cxn>
                <a:cxn ang="0">
                  <a:pos x="0" y="110"/>
                </a:cxn>
                <a:cxn ang="0">
                  <a:pos x="0" y="99"/>
                </a:cxn>
                <a:cxn ang="0">
                  <a:pos x="0" y="95"/>
                </a:cxn>
              </a:cxnLst>
              <a:rect l="0" t="0" r="r" b="b"/>
              <a:pathLst>
                <a:path w="173" h="185">
                  <a:moveTo>
                    <a:pt x="0" y="95"/>
                  </a:moveTo>
                  <a:lnTo>
                    <a:pt x="0" y="89"/>
                  </a:lnTo>
                  <a:lnTo>
                    <a:pt x="0" y="81"/>
                  </a:lnTo>
                  <a:lnTo>
                    <a:pt x="1" y="74"/>
                  </a:lnTo>
                  <a:lnTo>
                    <a:pt x="1" y="68"/>
                  </a:lnTo>
                  <a:lnTo>
                    <a:pt x="3" y="62"/>
                  </a:lnTo>
                  <a:lnTo>
                    <a:pt x="6" y="56"/>
                  </a:lnTo>
                  <a:lnTo>
                    <a:pt x="7" y="50"/>
                  </a:lnTo>
                  <a:lnTo>
                    <a:pt x="10" y="44"/>
                  </a:lnTo>
                  <a:lnTo>
                    <a:pt x="13" y="39"/>
                  </a:lnTo>
                  <a:lnTo>
                    <a:pt x="16" y="35"/>
                  </a:lnTo>
                  <a:lnTo>
                    <a:pt x="19" y="29"/>
                  </a:lnTo>
                  <a:lnTo>
                    <a:pt x="24" y="24"/>
                  </a:lnTo>
                  <a:lnTo>
                    <a:pt x="27" y="21"/>
                  </a:lnTo>
                  <a:lnTo>
                    <a:pt x="31" y="18"/>
                  </a:lnTo>
                  <a:lnTo>
                    <a:pt x="36" y="14"/>
                  </a:lnTo>
                  <a:lnTo>
                    <a:pt x="41" y="12"/>
                  </a:lnTo>
                  <a:lnTo>
                    <a:pt x="45" y="9"/>
                  </a:lnTo>
                  <a:lnTo>
                    <a:pt x="51" y="6"/>
                  </a:lnTo>
                  <a:lnTo>
                    <a:pt x="56" y="5"/>
                  </a:lnTo>
                  <a:lnTo>
                    <a:pt x="62" y="3"/>
                  </a:lnTo>
                  <a:lnTo>
                    <a:pt x="68" y="2"/>
                  </a:lnTo>
                  <a:lnTo>
                    <a:pt x="72" y="2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89" y="2"/>
                  </a:lnTo>
                  <a:lnTo>
                    <a:pt x="93" y="2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5" y="3"/>
                  </a:lnTo>
                  <a:lnTo>
                    <a:pt x="110" y="5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20" y="8"/>
                  </a:lnTo>
                  <a:lnTo>
                    <a:pt x="123" y="9"/>
                  </a:lnTo>
                  <a:lnTo>
                    <a:pt x="126" y="11"/>
                  </a:lnTo>
                  <a:lnTo>
                    <a:pt x="131" y="12"/>
                  </a:lnTo>
                  <a:lnTo>
                    <a:pt x="134" y="15"/>
                  </a:lnTo>
                  <a:lnTo>
                    <a:pt x="137" y="17"/>
                  </a:lnTo>
                  <a:lnTo>
                    <a:pt x="140" y="20"/>
                  </a:lnTo>
                  <a:lnTo>
                    <a:pt x="143" y="21"/>
                  </a:lnTo>
                  <a:lnTo>
                    <a:pt x="145" y="24"/>
                  </a:lnTo>
                  <a:lnTo>
                    <a:pt x="148" y="27"/>
                  </a:lnTo>
                  <a:lnTo>
                    <a:pt x="151" y="29"/>
                  </a:lnTo>
                  <a:lnTo>
                    <a:pt x="152" y="32"/>
                  </a:lnTo>
                  <a:lnTo>
                    <a:pt x="155" y="36"/>
                  </a:lnTo>
                  <a:lnTo>
                    <a:pt x="157" y="39"/>
                  </a:lnTo>
                  <a:lnTo>
                    <a:pt x="158" y="42"/>
                  </a:lnTo>
                  <a:lnTo>
                    <a:pt x="161" y="45"/>
                  </a:lnTo>
                  <a:lnTo>
                    <a:pt x="163" y="50"/>
                  </a:lnTo>
                  <a:lnTo>
                    <a:pt x="164" y="53"/>
                  </a:lnTo>
                  <a:lnTo>
                    <a:pt x="166" y="56"/>
                  </a:lnTo>
                  <a:lnTo>
                    <a:pt x="166" y="60"/>
                  </a:lnTo>
                  <a:lnTo>
                    <a:pt x="167" y="63"/>
                  </a:lnTo>
                  <a:lnTo>
                    <a:pt x="169" y="68"/>
                  </a:lnTo>
                  <a:lnTo>
                    <a:pt x="169" y="71"/>
                  </a:lnTo>
                  <a:lnTo>
                    <a:pt x="170" y="75"/>
                  </a:lnTo>
                  <a:lnTo>
                    <a:pt x="170" y="80"/>
                  </a:lnTo>
                  <a:lnTo>
                    <a:pt x="170" y="84"/>
                  </a:lnTo>
                  <a:lnTo>
                    <a:pt x="170" y="89"/>
                  </a:lnTo>
                  <a:lnTo>
                    <a:pt x="172" y="92"/>
                  </a:lnTo>
                  <a:lnTo>
                    <a:pt x="170" y="96"/>
                  </a:lnTo>
                  <a:lnTo>
                    <a:pt x="170" y="101"/>
                  </a:lnTo>
                  <a:lnTo>
                    <a:pt x="170" y="105"/>
                  </a:lnTo>
                  <a:lnTo>
                    <a:pt x="170" y="110"/>
                  </a:lnTo>
                  <a:lnTo>
                    <a:pt x="169" y="114"/>
                  </a:lnTo>
                  <a:lnTo>
                    <a:pt x="169" y="119"/>
                  </a:lnTo>
                  <a:lnTo>
                    <a:pt x="167" y="122"/>
                  </a:lnTo>
                  <a:lnTo>
                    <a:pt x="166" y="126"/>
                  </a:lnTo>
                  <a:lnTo>
                    <a:pt x="166" y="131"/>
                  </a:lnTo>
                  <a:lnTo>
                    <a:pt x="164" y="134"/>
                  </a:lnTo>
                  <a:lnTo>
                    <a:pt x="163" y="139"/>
                  </a:lnTo>
                  <a:lnTo>
                    <a:pt x="161" y="142"/>
                  </a:lnTo>
                  <a:lnTo>
                    <a:pt x="158" y="146"/>
                  </a:lnTo>
                  <a:lnTo>
                    <a:pt x="157" y="149"/>
                  </a:lnTo>
                  <a:lnTo>
                    <a:pt x="155" y="152"/>
                  </a:lnTo>
                  <a:lnTo>
                    <a:pt x="152" y="155"/>
                  </a:lnTo>
                  <a:lnTo>
                    <a:pt x="149" y="158"/>
                  </a:lnTo>
                  <a:lnTo>
                    <a:pt x="148" y="161"/>
                  </a:lnTo>
                  <a:lnTo>
                    <a:pt x="145" y="163"/>
                  </a:lnTo>
                  <a:lnTo>
                    <a:pt x="142" y="166"/>
                  </a:lnTo>
                  <a:lnTo>
                    <a:pt x="139" y="169"/>
                  </a:lnTo>
                  <a:lnTo>
                    <a:pt x="135" y="170"/>
                  </a:lnTo>
                  <a:lnTo>
                    <a:pt x="132" y="172"/>
                  </a:lnTo>
                  <a:lnTo>
                    <a:pt x="129" y="173"/>
                  </a:lnTo>
                  <a:lnTo>
                    <a:pt x="125" y="176"/>
                  </a:lnTo>
                  <a:lnTo>
                    <a:pt x="122" y="178"/>
                  </a:lnTo>
                  <a:lnTo>
                    <a:pt x="119" y="179"/>
                  </a:lnTo>
                  <a:lnTo>
                    <a:pt x="114" y="179"/>
                  </a:lnTo>
                  <a:lnTo>
                    <a:pt x="111" y="181"/>
                  </a:lnTo>
                  <a:lnTo>
                    <a:pt x="108" y="182"/>
                  </a:lnTo>
                  <a:lnTo>
                    <a:pt x="104" y="182"/>
                  </a:lnTo>
                  <a:lnTo>
                    <a:pt x="101" y="184"/>
                  </a:lnTo>
                  <a:lnTo>
                    <a:pt x="96" y="184"/>
                  </a:lnTo>
                  <a:lnTo>
                    <a:pt x="93" y="184"/>
                  </a:lnTo>
                  <a:lnTo>
                    <a:pt x="89" y="184"/>
                  </a:lnTo>
                  <a:lnTo>
                    <a:pt x="86" y="184"/>
                  </a:lnTo>
                  <a:lnTo>
                    <a:pt x="81" y="184"/>
                  </a:lnTo>
                  <a:lnTo>
                    <a:pt x="77" y="184"/>
                  </a:lnTo>
                  <a:lnTo>
                    <a:pt x="72" y="184"/>
                  </a:lnTo>
                  <a:lnTo>
                    <a:pt x="69" y="184"/>
                  </a:lnTo>
                  <a:lnTo>
                    <a:pt x="65" y="182"/>
                  </a:lnTo>
                  <a:lnTo>
                    <a:pt x="60" y="182"/>
                  </a:lnTo>
                  <a:lnTo>
                    <a:pt x="57" y="181"/>
                  </a:lnTo>
                  <a:lnTo>
                    <a:pt x="54" y="179"/>
                  </a:lnTo>
                  <a:lnTo>
                    <a:pt x="50" y="179"/>
                  </a:lnTo>
                  <a:lnTo>
                    <a:pt x="47" y="178"/>
                  </a:lnTo>
                  <a:lnTo>
                    <a:pt x="44" y="176"/>
                  </a:lnTo>
                  <a:lnTo>
                    <a:pt x="41" y="173"/>
                  </a:lnTo>
                  <a:lnTo>
                    <a:pt x="36" y="172"/>
                  </a:lnTo>
                  <a:lnTo>
                    <a:pt x="33" y="169"/>
                  </a:lnTo>
                  <a:lnTo>
                    <a:pt x="30" y="167"/>
                  </a:lnTo>
                  <a:lnTo>
                    <a:pt x="27" y="164"/>
                  </a:lnTo>
                  <a:lnTo>
                    <a:pt x="25" y="161"/>
                  </a:lnTo>
                  <a:lnTo>
                    <a:pt x="22" y="158"/>
                  </a:lnTo>
                  <a:lnTo>
                    <a:pt x="19" y="155"/>
                  </a:lnTo>
                  <a:lnTo>
                    <a:pt x="18" y="152"/>
                  </a:lnTo>
                  <a:lnTo>
                    <a:pt x="15" y="149"/>
                  </a:lnTo>
                  <a:lnTo>
                    <a:pt x="13" y="146"/>
                  </a:lnTo>
                  <a:lnTo>
                    <a:pt x="12" y="143"/>
                  </a:lnTo>
                  <a:lnTo>
                    <a:pt x="10" y="139"/>
                  </a:lnTo>
                  <a:lnTo>
                    <a:pt x="7" y="136"/>
                  </a:lnTo>
                  <a:lnTo>
                    <a:pt x="6" y="133"/>
                  </a:lnTo>
                  <a:lnTo>
                    <a:pt x="4" y="128"/>
                  </a:lnTo>
                  <a:lnTo>
                    <a:pt x="4" y="125"/>
                  </a:lnTo>
                  <a:lnTo>
                    <a:pt x="3" y="122"/>
                  </a:lnTo>
                  <a:lnTo>
                    <a:pt x="1" y="117"/>
                  </a:lnTo>
                  <a:lnTo>
                    <a:pt x="1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7137400" y="3011488"/>
              <a:ext cx="196850" cy="23018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0" y="91"/>
                </a:cxn>
                <a:cxn ang="0">
                  <a:pos x="2" y="100"/>
                </a:cxn>
                <a:cxn ang="0">
                  <a:pos x="5" y="108"/>
                </a:cxn>
                <a:cxn ang="0">
                  <a:pos x="9" y="117"/>
                </a:cxn>
                <a:cxn ang="0">
                  <a:pos x="14" y="123"/>
                </a:cxn>
                <a:cxn ang="0">
                  <a:pos x="20" y="129"/>
                </a:cxn>
                <a:cxn ang="0">
                  <a:pos x="26" y="135"/>
                </a:cxn>
                <a:cxn ang="0">
                  <a:pos x="32" y="138"/>
                </a:cxn>
                <a:cxn ang="0">
                  <a:pos x="40" y="141"/>
                </a:cxn>
                <a:cxn ang="0">
                  <a:pos x="47" y="144"/>
                </a:cxn>
                <a:cxn ang="0">
                  <a:pos x="56" y="144"/>
                </a:cxn>
                <a:cxn ang="0">
                  <a:pos x="64" y="144"/>
                </a:cxn>
                <a:cxn ang="0">
                  <a:pos x="73" y="144"/>
                </a:cxn>
                <a:cxn ang="0">
                  <a:pos x="80" y="141"/>
                </a:cxn>
                <a:cxn ang="0">
                  <a:pos x="88" y="138"/>
                </a:cxn>
                <a:cxn ang="0">
                  <a:pos x="95" y="135"/>
                </a:cxn>
                <a:cxn ang="0">
                  <a:pos x="101" y="129"/>
                </a:cxn>
                <a:cxn ang="0">
                  <a:pos x="106" y="123"/>
                </a:cxn>
                <a:cxn ang="0">
                  <a:pos x="112" y="116"/>
                </a:cxn>
                <a:cxn ang="0">
                  <a:pos x="115" y="108"/>
                </a:cxn>
                <a:cxn ang="0">
                  <a:pos x="118" y="99"/>
                </a:cxn>
                <a:cxn ang="0">
                  <a:pos x="121" y="88"/>
                </a:cxn>
                <a:cxn ang="0">
                  <a:pos x="121" y="78"/>
                </a:cxn>
                <a:cxn ang="0">
                  <a:pos x="121" y="69"/>
                </a:cxn>
                <a:cxn ang="0">
                  <a:pos x="121" y="63"/>
                </a:cxn>
                <a:cxn ang="0">
                  <a:pos x="121" y="55"/>
                </a:cxn>
                <a:cxn ang="0">
                  <a:pos x="120" y="49"/>
                </a:cxn>
                <a:cxn ang="0">
                  <a:pos x="118" y="43"/>
                </a:cxn>
                <a:cxn ang="0">
                  <a:pos x="115" y="37"/>
                </a:cxn>
                <a:cxn ang="0">
                  <a:pos x="114" y="33"/>
                </a:cxn>
                <a:cxn ang="0">
                  <a:pos x="110" y="27"/>
                </a:cxn>
                <a:cxn ang="0">
                  <a:pos x="106" y="22"/>
                </a:cxn>
                <a:cxn ang="0">
                  <a:pos x="103" y="18"/>
                </a:cxn>
                <a:cxn ang="0">
                  <a:pos x="98" y="15"/>
                </a:cxn>
                <a:cxn ang="0">
                  <a:pos x="94" y="12"/>
                </a:cxn>
                <a:cxn ang="0">
                  <a:pos x="89" y="9"/>
                </a:cxn>
                <a:cxn ang="0">
                  <a:pos x="85" y="6"/>
                </a:cxn>
                <a:cxn ang="0">
                  <a:pos x="79" y="4"/>
                </a:cxn>
                <a:cxn ang="0">
                  <a:pos x="74" y="3"/>
                </a:cxn>
                <a:cxn ang="0">
                  <a:pos x="68" y="1"/>
                </a:cxn>
                <a:cxn ang="0">
                  <a:pos x="62" y="1"/>
                </a:cxn>
                <a:cxn ang="0">
                  <a:pos x="56" y="1"/>
                </a:cxn>
                <a:cxn ang="0">
                  <a:pos x="49" y="1"/>
                </a:cxn>
                <a:cxn ang="0">
                  <a:pos x="41" y="4"/>
                </a:cxn>
                <a:cxn ang="0">
                  <a:pos x="34" y="7"/>
                </a:cxn>
                <a:cxn ang="0">
                  <a:pos x="28" y="10"/>
                </a:cxn>
                <a:cxn ang="0">
                  <a:pos x="22" y="16"/>
                </a:cxn>
                <a:cxn ang="0">
                  <a:pos x="16" y="21"/>
                </a:cxn>
                <a:cxn ang="0">
                  <a:pos x="9" y="28"/>
                </a:cxn>
                <a:cxn ang="0">
                  <a:pos x="6" y="36"/>
                </a:cxn>
                <a:cxn ang="0">
                  <a:pos x="3" y="46"/>
                </a:cxn>
                <a:cxn ang="0">
                  <a:pos x="0" y="57"/>
                </a:cxn>
                <a:cxn ang="0">
                  <a:pos x="0" y="69"/>
                </a:cxn>
                <a:cxn ang="0">
                  <a:pos x="0" y="75"/>
                </a:cxn>
              </a:cxnLst>
              <a:rect l="0" t="0" r="r" b="b"/>
              <a:pathLst>
                <a:path w="124" h="145">
                  <a:moveTo>
                    <a:pt x="0" y="75"/>
                  </a:moveTo>
                  <a:lnTo>
                    <a:pt x="0" y="81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2" y="96"/>
                  </a:lnTo>
                  <a:lnTo>
                    <a:pt x="2" y="100"/>
                  </a:lnTo>
                  <a:lnTo>
                    <a:pt x="3" y="105"/>
                  </a:lnTo>
                  <a:lnTo>
                    <a:pt x="5" y="108"/>
                  </a:lnTo>
                  <a:lnTo>
                    <a:pt x="6" y="113"/>
                  </a:lnTo>
                  <a:lnTo>
                    <a:pt x="9" y="117"/>
                  </a:lnTo>
                  <a:lnTo>
                    <a:pt x="11" y="120"/>
                  </a:lnTo>
                  <a:lnTo>
                    <a:pt x="14" y="123"/>
                  </a:lnTo>
                  <a:lnTo>
                    <a:pt x="17" y="126"/>
                  </a:lnTo>
                  <a:lnTo>
                    <a:pt x="20" y="129"/>
                  </a:lnTo>
                  <a:lnTo>
                    <a:pt x="23" y="132"/>
                  </a:lnTo>
                  <a:lnTo>
                    <a:pt x="26" y="135"/>
                  </a:lnTo>
                  <a:lnTo>
                    <a:pt x="29" y="137"/>
                  </a:lnTo>
                  <a:lnTo>
                    <a:pt x="32" y="138"/>
                  </a:lnTo>
                  <a:lnTo>
                    <a:pt x="37" y="141"/>
                  </a:lnTo>
                  <a:lnTo>
                    <a:pt x="40" y="141"/>
                  </a:lnTo>
                  <a:lnTo>
                    <a:pt x="44" y="143"/>
                  </a:lnTo>
                  <a:lnTo>
                    <a:pt x="47" y="144"/>
                  </a:lnTo>
                  <a:lnTo>
                    <a:pt x="52" y="144"/>
                  </a:lnTo>
                  <a:lnTo>
                    <a:pt x="56" y="144"/>
                  </a:lnTo>
                  <a:lnTo>
                    <a:pt x="61" y="144"/>
                  </a:lnTo>
                  <a:lnTo>
                    <a:pt x="64" y="144"/>
                  </a:lnTo>
                  <a:lnTo>
                    <a:pt x="68" y="144"/>
                  </a:lnTo>
                  <a:lnTo>
                    <a:pt x="73" y="144"/>
                  </a:lnTo>
                  <a:lnTo>
                    <a:pt x="77" y="143"/>
                  </a:lnTo>
                  <a:lnTo>
                    <a:pt x="80" y="141"/>
                  </a:lnTo>
                  <a:lnTo>
                    <a:pt x="85" y="140"/>
                  </a:lnTo>
                  <a:lnTo>
                    <a:pt x="88" y="138"/>
                  </a:lnTo>
                  <a:lnTo>
                    <a:pt x="91" y="137"/>
                  </a:lnTo>
                  <a:lnTo>
                    <a:pt x="95" y="135"/>
                  </a:lnTo>
                  <a:lnTo>
                    <a:pt x="98" y="132"/>
                  </a:lnTo>
                  <a:lnTo>
                    <a:pt x="101" y="129"/>
                  </a:lnTo>
                  <a:lnTo>
                    <a:pt x="104" y="126"/>
                  </a:lnTo>
                  <a:lnTo>
                    <a:pt x="106" y="123"/>
                  </a:lnTo>
                  <a:lnTo>
                    <a:pt x="109" y="120"/>
                  </a:lnTo>
                  <a:lnTo>
                    <a:pt x="112" y="116"/>
                  </a:lnTo>
                  <a:lnTo>
                    <a:pt x="114" y="113"/>
                  </a:lnTo>
                  <a:lnTo>
                    <a:pt x="115" y="108"/>
                  </a:lnTo>
                  <a:lnTo>
                    <a:pt x="118" y="103"/>
                  </a:lnTo>
                  <a:lnTo>
                    <a:pt x="118" y="99"/>
                  </a:lnTo>
                  <a:lnTo>
                    <a:pt x="120" y="94"/>
                  </a:lnTo>
                  <a:lnTo>
                    <a:pt x="121" y="88"/>
                  </a:lnTo>
                  <a:lnTo>
                    <a:pt x="121" y="84"/>
                  </a:lnTo>
                  <a:lnTo>
                    <a:pt x="121" y="78"/>
                  </a:lnTo>
                  <a:lnTo>
                    <a:pt x="123" y="72"/>
                  </a:lnTo>
                  <a:lnTo>
                    <a:pt x="121" y="69"/>
                  </a:lnTo>
                  <a:lnTo>
                    <a:pt x="121" y="66"/>
                  </a:lnTo>
                  <a:lnTo>
                    <a:pt x="121" y="63"/>
                  </a:lnTo>
                  <a:lnTo>
                    <a:pt x="121" y="58"/>
                  </a:lnTo>
                  <a:lnTo>
                    <a:pt x="121" y="55"/>
                  </a:lnTo>
                  <a:lnTo>
                    <a:pt x="120" y="52"/>
                  </a:lnTo>
                  <a:lnTo>
                    <a:pt x="120" y="49"/>
                  </a:lnTo>
                  <a:lnTo>
                    <a:pt x="118" y="46"/>
                  </a:lnTo>
                  <a:lnTo>
                    <a:pt x="118" y="43"/>
                  </a:lnTo>
                  <a:lnTo>
                    <a:pt x="117" y="40"/>
                  </a:lnTo>
                  <a:lnTo>
                    <a:pt x="115" y="37"/>
                  </a:lnTo>
                  <a:lnTo>
                    <a:pt x="115" y="34"/>
                  </a:lnTo>
                  <a:lnTo>
                    <a:pt x="114" y="33"/>
                  </a:lnTo>
                  <a:lnTo>
                    <a:pt x="112" y="30"/>
                  </a:lnTo>
                  <a:lnTo>
                    <a:pt x="110" y="27"/>
                  </a:lnTo>
                  <a:lnTo>
                    <a:pt x="109" y="25"/>
                  </a:lnTo>
                  <a:lnTo>
                    <a:pt x="106" y="22"/>
                  </a:lnTo>
                  <a:lnTo>
                    <a:pt x="104" y="21"/>
                  </a:lnTo>
                  <a:lnTo>
                    <a:pt x="103" y="18"/>
                  </a:lnTo>
                  <a:lnTo>
                    <a:pt x="101" y="16"/>
                  </a:lnTo>
                  <a:lnTo>
                    <a:pt x="98" y="15"/>
                  </a:lnTo>
                  <a:lnTo>
                    <a:pt x="97" y="13"/>
                  </a:lnTo>
                  <a:lnTo>
                    <a:pt x="94" y="12"/>
                  </a:lnTo>
                  <a:lnTo>
                    <a:pt x="92" y="9"/>
                  </a:lnTo>
                  <a:lnTo>
                    <a:pt x="89" y="9"/>
                  </a:lnTo>
                  <a:lnTo>
                    <a:pt x="86" y="7"/>
                  </a:lnTo>
                  <a:lnTo>
                    <a:pt x="85" y="6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7" y="3"/>
                  </a:lnTo>
                  <a:lnTo>
                    <a:pt x="74" y="3"/>
                  </a:lnTo>
                  <a:lnTo>
                    <a:pt x="71" y="1"/>
                  </a:lnTo>
                  <a:lnTo>
                    <a:pt x="68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61" y="0"/>
                  </a:lnTo>
                  <a:lnTo>
                    <a:pt x="56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4" y="3"/>
                  </a:lnTo>
                  <a:lnTo>
                    <a:pt x="41" y="4"/>
                  </a:lnTo>
                  <a:lnTo>
                    <a:pt x="37" y="6"/>
                  </a:lnTo>
                  <a:lnTo>
                    <a:pt x="34" y="7"/>
                  </a:lnTo>
                  <a:lnTo>
                    <a:pt x="31" y="9"/>
                  </a:lnTo>
                  <a:lnTo>
                    <a:pt x="28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6" y="21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8" y="33"/>
                  </a:lnTo>
                  <a:lnTo>
                    <a:pt x="6" y="36"/>
                  </a:lnTo>
                  <a:lnTo>
                    <a:pt x="3" y="42"/>
                  </a:lnTo>
                  <a:lnTo>
                    <a:pt x="3" y="46"/>
                  </a:lnTo>
                  <a:lnTo>
                    <a:pt x="2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5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419975" y="2984500"/>
              <a:ext cx="225425" cy="284163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74"/>
                </a:cxn>
                <a:cxn ang="0">
                  <a:pos x="116" y="74"/>
                </a:cxn>
                <a:cxn ang="0">
                  <a:pos x="116" y="0"/>
                </a:cxn>
                <a:cxn ang="0">
                  <a:pos x="141" y="0"/>
                </a:cxn>
                <a:cxn ang="0">
                  <a:pos x="141" y="178"/>
                </a:cxn>
                <a:cxn ang="0">
                  <a:pos x="116" y="178"/>
                </a:cxn>
                <a:cxn ang="0">
                  <a:pos x="116" y="95"/>
                </a:cxn>
                <a:cxn ang="0">
                  <a:pos x="24" y="95"/>
                </a:cxn>
                <a:cxn ang="0">
                  <a:pos x="24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142" h="179">
                  <a:moveTo>
                    <a:pt x="0" y="17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74"/>
                  </a:lnTo>
                  <a:lnTo>
                    <a:pt x="116" y="74"/>
                  </a:lnTo>
                  <a:lnTo>
                    <a:pt x="116" y="0"/>
                  </a:lnTo>
                  <a:lnTo>
                    <a:pt x="141" y="0"/>
                  </a:lnTo>
                  <a:lnTo>
                    <a:pt x="141" y="178"/>
                  </a:lnTo>
                  <a:lnTo>
                    <a:pt x="116" y="178"/>
                  </a:lnTo>
                  <a:lnTo>
                    <a:pt x="116" y="95"/>
                  </a:lnTo>
                  <a:lnTo>
                    <a:pt x="24" y="95"/>
                  </a:lnTo>
                  <a:lnTo>
                    <a:pt x="24" y="178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7419975" y="2984500"/>
              <a:ext cx="225425" cy="284163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74"/>
                </a:cxn>
                <a:cxn ang="0">
                  <a:pos x="116" y="74"/>
                </a:cxn>
                <a:cxn ang="0">
                  <a:pos x="116" y="0"/>
                </a:cxn>
                <a:cxn ang="0">
                  <a:pos x="141" y="0"/>
                </a:cxn>
                <a:cxn ang="0">
                  <a:pos x="141" y="178"/>
                </a:cxn>
                <a:cxn ang="0">
                  <a:pos x="116" y="178"/>
                </a:cxn>
                <a:cxn ang="0">
                  <a:pos x="116" y="95"/>
                </a:cxn>
                <a:cxn ang="0">
                  <a:pos x="24" y="95"/>
                </a:cxn>
                <a:cxn ang="0">
                  <a:pos x="24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142" h="179">
                  <a:moveTo>
                    <a:pt x="0" y="17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74"/>
                  </a:lnTo>
                  <a:lnTo>
                    <a:pt x="116" y="74"/>
                  </a:lnTo>
                  <a:lnTo>
                    <a:pt x="116" y="0"/>
                  </a:lnTo>
                  <a:lnTo>
                    <a:pt x="141" y="0"/>
                  </a:lnTo>
                  <a:lnTo>
                    <a:pt x="141" y="178"/>
                  </a:lnTo>
                  <a:lnTo>
                    <a:pt x="116" y="178"/>
                  </a:lnTo>
                  <a:lnTo>
                    <a:pt x="116" y="95"/>
                  </a:lnTo>
                  <a:lnTo>
                    <a:pt x="24" y="95"/>
                  </a:lnTo>
                  <a:lnTo>
                    <a:pt x="24" y="178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170238" y="3614738"/>
              <a:ext cx="254000" cy="293687"/>
            </a:xfrm>
            <a:custGeom>
              <a:avLst/>
              <a:gdLst/>
              <a:ahLst/>
              <a:cxnLst>
                <a:cxn ang="0">
                  <a:pos x="156" y="136"/>
                </a:cxn>
                <a:cxn ang="0">
                  <a:pos x="147" y="151"/>
                </a:cxn>
                <a:cxn ang="0">
                  <a:pos x="138" y="164"/>
                </a:cxn>
                <a:cxn ang="0">
                  <a:pos x="124" y="175"/>
                </a:cxn>
                <a:cxn ang="0">
                  <a:pos x="109" y="181"/>
                </a:cxn>
                <a:cxn ang="0">
                  <a:pos x="92" y="184"/>
                </a:cxn>
                <a:cxn ang="0">
                  <a:pos x="74" y="184"/>
                </a:cxn>
                <a:cxn ang="0">
                  <a:pos x="56" y="182"/>
                </a:cxn>
                <a:cxn ang="0">
                  <a:pos x="43" y="178"/>
                </a:cxn>
                <a:cxn ang="0">
                  <a:pos x="31" y="170"/>
                </a:cxn>
                <a:cxn ang="0">
                  <a:pos x="20" y="160"/>
                </a:cxn>
                <a:cxn ang="0">
                  <a:pos x="12" y="146"/>
                </a:cxn>
                <a:cxn ang="0">
                  <a:pos x="6" y="131"/>
                </a:cxn>
                <a:cxn ang="0">
                  <a:pos x="2" y="116"/>
                </a:cxn>
                <a:cxn ang="0">
                  <a:pos x="0" y="99"/>
                </a:cxn>
                <a:cxn ang="0">
                  <a:pos x="0" y="83"/>
                </a:cxn>
                <a:cxn ang="0">
                  <a:pos x="2" y="65"/>
                </a:cxn>
                <a:cxn ang="0">
                  <a:pos x="6" y="50"/>
                </a:cxn>
                <a:cxn ang="0">
                  <a:pos x="14" y="36"/>
                </a:cxn>
                <a:cxn ang="0">
                  <a:pos x="23" y="24"/>
                </a:cxn>
                <a:cxn ang="0">
                  <a:pos x="34" y="15"/>
                </a:cxn>
                <a:cxn ang="0">
                  <a:pos x="47" y="8"/>
                </a:cxn>
                <a:cxn ang="0">
                  <a:pos x="61" y="3"/>
                </a:cxn>
                <a:cxn ang="0">
                  <a:pos x="76" y="2"/>
                </a:cxn>
                <a:cxn ang="0">
                  <a:pos x="92" y="2"/>
                </a:cxn>
                <a:cxn ang="0">
                  <a:pos x="109" y="5"/>
                </a:cxn>
                <a:cxn ang="0">
                  <a:pos x="123" y="11"/>
                </a:cxn>
                <a:cxn ang="0">
                  <a:pos x="135" y="20"/>
                </a:cxn>
                <a:cxn ang="0">
                  <a:pos x="145" y="30"/>
                </a:cxn>
                <a:cxn ang="0">
                  <a:pos x="153" y="44"/>
                </a:cxn>
                <a:cxn ang="0">
                  <a:pos x="130" y="54"/>
                </a:cxn>
                <a:cxn ang="0">
                  <a:pos x="124" y="44"/>
                </a:cxn>
                <a:cxn ang="0">
                  <a:pos x="118" y="35"/>
                </a:cxn>
                <a:cxn ang="0">
                  <a:pos x="110" y="29"/>
                </a:cxn>
                <a:cxn ang="0">
                  <a:pos x="101" y="24"/>
                </a:cxn>
                <a:cxn ang="0">
                  <a:pos x="91" y="21"/>
                </a:cxn>
                <a:cxn ang="0">
                  <a:pos x="79" y="21"/>
                </a:cxn>
                <a:cxn ang="0">
                  <a:pos x="67" y="23"/>
                </a:cxn>
                <a:cxn ang="0">
                  <a:pos x="56" y="26"/>
                </a:cxn>
                <a:cxn ang="0">
                  <a:pos x="47" y="33"/>
                </a:cxn>
                <a:cxn ang="0">
                  <a:pos x="38" y="39"/>
                </a:cxn>
                <a:cxn ang="0">
                  <a:pos x="32" y="48"/>
                </a:cxn>
                <a:cxn ang="0">
                  <a:pos x="29" y="59"/>
                </a:cxn>
                <a:cxn ang="0">
                  <a:pos x="26" y="71"/>
                </a:cxn>
                <a:cxn ang="0">
                  <a:pos x="25" y="83"/>
                </a:cxn>
                <a:cxn ang="0">
                  <a:pos x="25" y="95"/>
                </a:cxn>
                <a:cxn ang="0">
                  <a:pos x="25" y="108"/>
                </a:cxn>
                <a:cxn ang="0">
                  <a:pos x="28" y="122"/>
                </a:cxn>
                <a:cxn ang="0">
                  <a:pos x="31" y="134"/>
                </a:cxn>
                <a:cxn ang="0">
                  <a:pos x="37" y="145"/>
                </a:cxn>
                <a:cxn ang="0">
                  <a:pos x="44" y="152"/>
                </a:cxn>
                <a:cxn ang="0">
                  <a:pos x="53" y="158"/>
                </a:cxn>
                <a:cxn ang="0">
                  <a:pos x="62" y="163"/>
                </a:cxn>
                <a:cxn ang="0">
                  <a:pos x="73" y="164"/>
                </a:cxn>
                <a:cxn ang="0">
                  <a:pos x="85" y="164"/>
                </a:cxn>
                <a:cxn ang="0">
                  <a:pos x="97" y="163"/>
                </a:cxn>
                <a:cxn ang="0">
                  <a:pos x="107" y="160"/>
                </a:cxn>
                <a:cxn ang="0">
                  <a:pos x="117" y="152"/>
                </a:cxn>
                <a:cxn ang="0">
                  <a:pos x="126" y="143"/>
                </a:cxn>
                <a:cxn ang="0">
                  <a:pos x="132" y="131"/>
                </a:cxn>
                <a:cxn ang="0">
                  <a:pos x="135" y="119"/>
                </a:cxn>
              </a:cxnLst>
              <a:rect l="0" t="0" r="r" b="b"/>
              <a:pathLst>
                <a:path w="160" h="185">
                  <a:moveTo>
                    <a:pt x="135" y="119"/>
                  </a:moveTo>
                  <a:lnTo>
                    <a:pt x="159" y="125"/>
                  </a:lnTo>
                  <a:lnTo>
                    <a:pt x="157" y="131"/>
                  </a:lnTo>
                  <a:lnTo>
                    <a:pt x="156" y="136"/>
                  </a:lnTo>
                  <a:lnTo>
                    <a:pt x="153" y="139"/>
                  </a:lnTo>
                  <a:lnTo>
                    <a:pt x="151" y="143"/>
                  </a:lnTo>
                  <a:lnTo>
                    <a:pt x="150" y="148"/>
                  </a:lnTo>
                  <a:lnTo>
                    <a:pt x="147" y="151"/>
                  </a:lnTo>
                  <a:lnTo>
                    <a:pt x="145" y="155"/>
                  </a:lnTo>
                  <a:lnTo>
                    <a:pt x="142" y="158"/>
                  </a:lnTo>
                  <a:lnTo>
                    <a:pt x="139" y="161"/>
                  </a:lnTo>
                  <a:lnTo>
                    <a:pt x="138" y="164"/>
                  </a:lnTo>
                  <a:lnTo>
                    <a:pt x="135" y="167"/>
                  </a:lnTo>
                  <a:lnTo>
                    <a:pt x="132" y="169"/>
                  </a:lnTo>
                  <a:lnTo>
                    <a:pt x="127" y="172"/>
                  </a:lnTo>
                  <a:lnTo>
                    <a:pt x="124" y="175"/>
                  </a:lnTo>
                  <a:lnTo>
                    <a:pt x="121" y="176"/>
                  </a:lnTo>
                  <a:lnTo>
                    <a:pt x="117" y="178"/>
                  </a:lnTo>
                  <a:lnTo>
                    <a:pt x="114" y="179"/>
                  </a:lnTo>
                  <a:lnTo>
                    <a:pt x="109" y="181"/>
                  </a:lnTo>
                  <a:lnTo>
                    <a:pt x="106" y="182"/>
                  </a:lnTo>
                  <a:lnTo>
                    <a:pt x="101" y="182"/>
                  </a:lnTo>
                  <a:lnTo>
                    <a:pt x="97" y="184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5" y="184"/>
                  </a:lnTo>
                  <a:lnTo>
                    <a:pt x="79" y="184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5" y="184"/>
                  </a:lnTo>
                  <a:lnTo>
                    <a:pt x="61" y="182"/>
                  </a:lnTo>
                  <a:lnTo>
                    <a:pt x="56" y="182"/>
                  </a:lnTo>
                  <a:lnTo>
                    <a:pt x="53" y="181"/>
                  </a:lnTo>
                  <a:lnTo>
                    <a:pt x="49" y="179"/>
                  </a:lnTo>
                  <a:lnTo>
                    <a:pt x="46" y="179"/>
                  </a:lnTo>
                  <a:lnTo>
                    <a:pt x="43" y="178"/>
                  </a:lnTo>
                  <a:lnTo>
                    <a:pt x="40" y="176"/>
                  </a:lnTo>
                  <a:lnTo>
                    <a:pt x="37" y="173"/>
                  </a:lnTo>
                  <a:lnTo>
                    <a:pt x="34" y="172"/>
                  </a:lnTo>
                  <a:lnTo>
                    <a:pt x="31" y="170"/>
                  </a:lnTo>
                  <a:lnTo>
                    <a:pt x="28" y="167"/>
                  </a:lnTo>
                  <a:lnTo>
                    <a:pt x="25" y="164"/>
                  </a:lnTo>
                  <a:lnTo>
                    <a:pt x="23" y="163"/>
                  </a:lnTo>
                  <a:lnTo>
                    <a:pt x="20" y="160"/>
                  </a:lnTo>
                  <a:lnTo>
                    <a:pt x="19" y="157"/>
                  </a:lnTo>
                  <a:lnTo>
                    <a:pt x="16" y="154"/>
                  </a:lnTo>
                  <a:lnTo>
                    <a:pt x="14" y="151"/>
                  </a:lnTo>
                  <a:lnTo>
                    <a:pt x="12" y="146"/>
                  </a:lnTo>
                  <a:lnTo>
                    <a:pt x="11" y="143"/>
                  </a:lnTo>
                  <a:lnTo>
                    <a:pt x="9" y="139"/>
                  </a:lnTo>
                  <a:lnTo>
                    <a:pt x="8" y="136"/>
                  </a:lnTo>
                  <a:lnTo>
                    <a:pt x="6" y="131"/>
                  </a:lnTo>
                  <a:lnTo>
                    <a:pt x="5" y="128"/>
                  </a:lnTo>
                  <a:lnTo>
                    <a:pt x="3" y="123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3" y="62"/>
                  </a:lnTo>
                  <a:lnTo>
                    <a:pt x="5" y="57"/>
                  </a:lnTo>
                  <a:lnTo>
                    <a:pt x="5" y="54"/>
                  </a:lnTo>
                  <a:lnTo>
                    <a:pt x="6" y="50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2" y="39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9" y="30"/>
                  </a:lnTo>
                  <a:lnTo>
                    <a:pt x="20" y="27"/>
                  </a:lnTo>
                  <a:lnTo>
                    <a:pt x="23" y="24"/>
                  </a:lnTo>
                  <a:lnTo>
                    <a:pt x="26" y="23"/>
                  </a:lnTo>
                  <a:lnTo>
                    <a:pt x="29" y="20"/>
                  </a:lnTo>
                  <a:lnTo>
                    <a:pt x="31" y="17"/>
                  </a:lnTo>
                  <a:lnTo>
                    <a:pt x="34" y="15"/>
                  </a:lnTo>
                  <a:lnTo>
                    <a:pt x="37" y="14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8"/>
                  </a:lnTo>
                  <a:lnTo>
                    <a:pt x="50" y="6"/>
                  </a:lnTo>
                  <a:lnTo>
                    <a:pt x="55" y="6"/>
                  </a:lnTo>
                  <a:lnTo>
                    <a:pt x="58" y="5"/>
                  </a:lnTo>
                  <a:lnTo>
                    <a:pt x="61" y="3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5" y="0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7" y="2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09" y="5"/>
                  </a:lnTo>
                  <a:lnTo>
                    <a:pt x="112" y="6"/>
                  </a:lnTo>
                  <a:lnTo>
                    <a:pt x="117" y="8"/>
                  </a:lnTo>
                  <a:lnTo>
                    <a:pt x="120" y="9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30" y="14"/>
                  </a:lnTo>
                  <a:lnTo>
                    <a:pt x="132" y="17"/>
                  </a:lnTo>
                  <a:lnTo>
                    <a:pt x="135" y="20"/>
                  </a:lnTo>
                  <a:lnTo>
                    <a:pt x="138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5" y="30"/>
                  </a:lnTo>
                  <a:lnTo>
                    <a:pt x="147" y="33"/>
                  </a:lnTo>
                  <a:lnTo>
                    <a:pt x="148" y="38"/>
                  </a:lnTo>
                  <a:lnTo>
                    <a:pt x="151" y="41"/>
                  </a:lnTo>
                  <a:lnTo>
                    <a:pt x="153" y="44"/>
                  </a:lnTo>
                  <a:lnTo>
                    <a:pt x="154" y="48"/>
                  </a:lnTo>
                  <a:lnTo>
                    <a:pt x="156" y="51"/>
                  </a:lnTo>
                  <a:lnTo>
                    <a:pt x="132" y="57"/>
                  </a:lnTo>
                  <a:lnTo>
                    <a:pt x="130" y="54"/>
                  </a:lnTo>
                  <a:lnTo>
                    <a:pt x="129" y="51"/>
                  </a:lnTo>
                  <a:lnTo>
                    <a:pt x="127" y="48"/>
                  </a:lnTo>
                  <a:lnTo>
                    <a:pt x="126" y="47"/>
                  </a:lnTo>
                  <a:lnTo>
                    <a:pt x="124" y="44"/>
                  </a:lnTo>
                  <a:lnTo>
                    <a:pt x="123" y="41"/>
                  </a:lnTo>
                  <a:lnTo>
                    <a:pt x="121" y="39"/>
                  </a:lnTo>
                  <a:lnTo>
                    <a:pt x="120" y="36"/>
                  </a:lnTo>
                  <a:lnTo>
                    <a:pt x="118" y="35"/>
                  </a:lnTo>
                  <a:lnTo>
                    <a:pt x="117" y="33"/>
                  </a:lnTo>
                  <a:lnTo>
                    <a:pt x="115" y="32"/>
                  </a:lnTo>
                  <a:lnTo>
                    <a:pt x="114" y="29"/>
                  </a:lnTo>
                  <a:lnTo>
                    <a:pt x="110" y="29"/>
                  </a:lnTo>
                  <a:lnTo>
                    <a:pt x="109" y="27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1" y="24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4" y="21"/>
                  </a:lnTo>
                  <a:lnTo>
                    <a:pt x="91" y="21"/>
                  </a:lnTo>
                  <a:lnTo>
                    <a:pt x="88" y="21"/>
                  </a:lnTo>
                  <a:lnTo>
                    <a:pt x="85" y="21"/>
                  </a:lnTo>
                  <a:lnTo>
                    <a:pt x="83" y="20"/>
                  </a:lnTo>
                  <a:lnTo>
                    <a:pt x="79" y="21"/>
                  </a:lnTo>
                  <a:lnTo>
                    <a:pt x="76" y="21"/>
                  </a:lnTo>
                  <a:lnTo>
                    <a:pt x="73" y="21"/>
                  </a:lnTo>
                  <a:lnTo>
                    <a:pt x="70" y="21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2" y="24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5" y="27"/>
                  </a:lnTo>
                  <a:lnTo>
                    <a:pt x="52" y="29"/>
                  </a:lnTo>
                  <a:lnTo>
                    <a:pt x="50" y="30"/>
                  </a:lnTo>
                  <a:lnTo>
                    <a:pt x="47" y="33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1" y="38"/>
                  </a:lnTo>
                  <a:lnTo>
                    <a:pt x="38" y="39"/>
                  </a:lnTo>
                  <a:lnTo>
                    <a:pt x="37" y="42"/>
                  </a:lnTo>
                  <a:lnTo>
                    <a:pt x="35" y="44"/>
                  </a:lnTo>
                  <a:lnTo>
                    <a:pt x="34" y="47"/>
                  </a:lnTo>
                  <a:lnTo>
                    <a:pt x="32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1" y="56"/>
                  </a:lnTo>
                  <a:lnTo>
                    <a:pt x="29" y="59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6" y="68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80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95"/>
                  </a:lnTo>
                  <a:lnTo>
                    <a:pt x="25" y="98"/>
                  </a:lnTo>
                  <a:lnTo>
                    <a:pt x="25" y="102"/>
                  </a:lnTo>
                  <a:lnTo>
                    <a:pt x="25" y="105"/>
                  </a:lnTo>
                  <a:lnTo>
                    <a:pt x="25" y="108"/>
                  </a:lnTo>
                  <a:lnTo>
                    <a:pt x="26" y="113"/>
                  </a:lnTo>
                  <a:lnTo>
                    <a:pt x="26" y="116"/>
                  </a:lnTo>
                  <a:lnTo>
                    <a:pt x="26" y="119"/>
                  </a:lnTo>
                  <a:lnTo>
                    <a:pt x="28" y="122"/>
                  </a:lnTo>
                  <a:lnTo>
                    <a:pt x="28" y="125"/>
                  </a:lnTo>
                  <a:lnTo>
                    <a:pt x="29" y="128"/>
                  </a:lnTo>
                  <a:lnTo>
                    <a:pt x="31" y="131"/>
                  </a:lnTo>
                  <a:lnTo>
                    <a:pt x="31" y="134"/>
                  </a:lnTo>
                  <a:lnTo>
                    <a:pt x="32" y="137"/>
                  </a:lnTo>
                  <a:lnTo>
                    <a:pt x="34" y="140"/>
                  </a:lnTo>
                  <a:lnTo>
                    <a:pt x="35" y="142"/>
                  </a:lnTo>
                  <a:lnTo>
                    <a:pt x="37" y="145"/>
                  </a:lnTo>
                  <a:lnTo>
                    <a:pt x="40" y="146"/>
                  </a:lnTo>
                  <a:lnTo>
                    <a:pt x="41" y="149"/>
                  </a:lnTo>
                  <a:lnTo>
                    <a:pt x="43" y="151"/>
                  </a:lnTo>
                  <a:lnTo>
                    <a:pt x="44" y="152"/>
                  </a:lnTo>
                  <a:lnTo>
                    <a:pt x="47" y="154"/>
                  </a:lnTo>
                  <a:lnTo>
                    <a:pt x="49" y="155"/>
                  </a:lnTo>
                  <a:lnTo>
                    <a:pt x="52" y="157"/>
                  </a:lnTo>
                  <a:lnTo>
                    <a:pt x="53" y="158"/>
                  </a:lnTo>
                  <a:lnTo>
                    <a:pt x="56" y="160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2" y="163"/>
                  </a:lnTo>
                  <a:lnTo>
                    <a:pt x="65" y="163"/>
                  </a:lnTo>
                  <a:lnTo>
                    <a:pt x="68" y="164"/>
                  </a:lnTo>
                  <a:lnTo>
                    <a:pt x="70" y="164"/>
                  </a:lnTo>
                  <a:lnTo>
                    <a:pt x="73" y="164"/>
                  </a:lnTo>
                  <a:lnTo>
                    <a:pt x="76" y="164"/>
                  </a:lnTo>
                  <a:lnTo>
                    <a:pt x="79" y="164"/>
                  </a:lnTo>
                  <a:lnTo>
                    <a:pt x="82" y="164"/>
                  </a:lnTo>
                  <a:lnTo>
                    <a:pt x="85" y="164"/>
                  </a:lnTo>
                  <a:lnTo>
                    <a:pt x="88" y="164"/>
                  </a:lnTo>
                  <a:lnTo>
                    <a:pt x="91" y="164"/>
                  </a:lnTo>
                  <a:lnTo>
                    <a:pt x="94" y="164"/>
                  </a:lnTo>
                  <a:lnTo>
                    <a:pt x="97" y="163"/>
                  </a:lnTo>
                  <a:lnTo>
                    <a:pt x="100" y="163"/>
                  </a:lnTo>
                  <a:lnTo>
                    <a:pt x="101" y="161"/>
                  </a:lnTo>
                  <a:lnTo>
                    <a:pt x="104" y="160"/>
                  </a:lnTo>
                  <a:lnTo>
                    <a:pt x="107" y="160"/>
                  </a:lnTo>
                  <a:lnTo>
                    <a:pt x="109" y="158"/>
                  </a:lnTo>
                  <a:lnTo>
                    <a:pt x="112" y="157"/>
                  </a:lnTo>
                  <a:lnTo>
                    <a:pt x="115" y="154"/>
                  </a:lnTo>
                  <a:lnTo>
                    <a:pt x="117" y="152"/>
                  </a:lnTo>
                  <a:lnTo>
                    <a:pt x="120" y="151"/>
                  </a:lnTo>
                  <a:lnTo>
                    <a:pt x="121" y="148"/>
                  </a:lnTo>
                  <a:lnTo>
                    <a:pt x="123" y="145"/>
                  </a:lnTo>
                  <a:lnTo>
                    <a:pt x="126" y="143"/>
                  </a:lnTo>
                  <a:lnTo>
                    <a:pt x="127" y="140"/>
                  </a:lnTo>
                  <a:lnTo>
                    <a:pt x="129" y="137"/>
                  </a:lnTo>
                  <a:lnTo>
                    <a:pt x="130" y="134"/>
                  </a:lnTo>
                  <a:lnTo>
                    <a:pt x="132" y="131"/>
                  </a:lnTo>
                  <a:lnTo>
                    <a:pt x="132" y="126"/>
                  </a:lnTo>
                  <a:lnTo>
                    <a:pt x="133" y="123"/>
                  </a:lnTo>
                  <a:lnTo>
                    <a:pt x="135" y="119"/>
                  </a:lnTo>
                  <a:lnTo>
                    <a:pt x="135" y="119"/>
                  </a:lnTo>
                  <a:lnTo>
                    <a:pt x="135" y="119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170238" y="3614738"/>
              <a:ext cx="254000" cy="293687"/>
            </a:xfrm>
            <a:custGeom>
              <a:avLst/>
              <a:gdLst/>
              <a:ahLst/>
              <a:cxnLst>
                <a:cxn ang="0">
                  <a:pos x="156" y="136"/>
                </a:cxn>
                <a:cxn ang="0">
                  <a:pos x="147" y="151"/>
                </a:cxn>
                <a:cxn ang="0">
                  <a:pos x="138" y="164"/>
                </a:cxn>
                <a:cxn ang="0">
                  <a:pos x="124" y="175"/>
                </a:cxn>
                <a:cxn ang="0">
                  <a:pos x="109" y="181"/>
                </a:cxn>
                <a:cxn ang="0">
                  <a:pos x="92" y="184"/>
                </a:cxn>
                <a:cxn ang="0">
                  <a:pos x="74" y="184"/>
                </a:cxn>
                <a:cxn ang="0">
                  <a:pos x="56" y="182"/>
                </a:cxn>
                <a:cxn ang="0">
                  <a:pos x="43" y="178"/>
                </a:cxn>
                <a:cxn ang="0">
                  <a:pos x="31" y="170"/>
                </a:cxn>
                <a:cxn ang="0">
                  <a:pos x="20" y="160"/>
                </a:cxn>
                <a:cxn ang="0">
                  <a:pos x="12" y="146"/>
                </a:cxn>
                <a:cxn ang="0">
                  <a:pos x="6" y="131"/>
                </a:cxn>
                <a:cxn ang="0">
                  <a:pos x="2" y="116"/>
                </a:cxn>
                <a:cxn ang="0">
                  <a:pos x="0" y="99"/>
                </a:cxn>
                <a:cxn ang="0">
                  <a:pos x="0" y="83"/>
                </a:cxn>
                <a:cxn ang="0">
                  <a:pos x="2" y="65"/>
                </a:cxn>
                <a:cxn ang="0">
                  <a:pos x="6" y="50"/>
                </a:cxn>
                <a:cxn ang="0">
                  <a:pos x="14" y="36"/>
                </a:cxn>
                <a:cxn ang="0">
                  <a:pos x="23" y="24"/>
                </a:cxn>
                <a:cxn ang="0">
                  <a:pos x="34" y="15"/>
                </a:cxn>
                <a:cxn ang="0">
                  <a:pos x="47" y="8"/>
                </a:cxn>
                <a:cxn ang="0">
                  <a:pos x="61" y="3"/>
                </a:cxn>
                <a:cxn ang="0">
                  <a:pos x="76" y="2"/>
                </a:cxn>
                <a:cxn ang="0">
                  <a:pos x="92" y="2"/>
                </a:cxn>
                <a:cxn ang="0">
                  <a:pos x="109" y="5"/>
                </a:cxn>
                <a:cxn ang="0">
                  <a:pos x="123" y="11"/>
                </a:cxn>
                <a:cxn ang="0">
                  <a:pos x="135" y="20"/>
                </a:cxn>
                <a:cxn ang="0">
                  <a:pos x="145" y="30"/>
                </a:cxn>
                <a:cxn ang="0">
                  <a:pos x="153" y="44"/>
                </a:cxn>
                <a:cxn ang="0">
                  <a:pos x="130" y="54"/>
                </a:cxn>
                <a:cxn ang="0">
                  <a:pos x="124" y="44"/>
                </a:cxn>
                <a:cxn ang="0">
                  <a:pos x="118" y="35"/>
                </a:cxn>
                <a:cxn ang="0">
                  <a:pos x="110" y="29"/>
                </a:cxn>
                <a:cxn ang="0">
                  <a:pos x="101" y="24"/>
                </a:cxn>
                <a:cxn ang="0">
                  <a:pos x="91" y="21"/>
                </a:cxn>
                <a:cxn ang="0">
                  <a:pos x="79" y="21"/>
                </a:cxn>
                <a:cxn ang="0">
                  <a:pos x="67" y="23"/>
                </a:cxn>
                <a:cxn ang="0">
                  <a:pos x="56" y="26"/>
                </a:cxn>
                <a:cxn ang="0">
                  <a:pos x="47" y="33"/>
                </a:cxn>
                <a:cxn ang="0">
                  <a:pos x="38" y="39"/>
                </a:cxn>
                <a:cxn ang="0">
                  <a:pos x="32" y="48"/>
                </a:cxn>
                <a:cxn ang="0">
                  <a:pos x="29" y="59"/>
                </a:cxn>
                <a:cxn ang="0">
                  <a:pos x="26" y="71"/>
                </a:cxn>
                <a:cxn ang="0">
                  <a:pos x="25" y="83"/>
                </a:cxn>
                <a:cxn ang="0">
                  <a:pos x="25" y="95"/>
                </a:cxn>
                <a:cxn ang="0">
                  <a:pos x="25" y="108"/>
                </a:cxn>
                <a:cxn ang="0">
                  <a:pos x="28" y="122"/>
                </a:cxn>
                <a:cxn ang="0">
                  <a:pos x="31" y="134"/>
                </a:cxn>
                <a:cxn ang="0">
                  <a:pos x="37" y="145"/>
                </a:cxn>
                <a:cxn ang="0">
                  <a:pos x="44" y="152"/>
                </a:cxn>
                <a:cxn ang="0">
                  <a:pos x="53" y="158"/>
                </a:cxn>
                <a:cxn ang="0">
                  <a:pos x="62" y="163"/>
                </a:cxn>
                <a:cxn ang="0">
                  <a:pos x="73" y="164"/>
                </a:cxn>
                <a:cxn ang="0">
                  <a:pos x="85" y="164"/>
                </a:cxn>
                <a:cxn ang="0">
                  <a:pos x="97" y="163"/>
                </a:cxn>
                <a:cxn ang="0">
                  <a:pos x="107" y="160"/>
                </a:cxn>
                <a:cxn ang="0">
                  <a:pos x="117" y="152"/>
                </a:cxn>
                <a:cxn ang="0">
                  <a:pos x="126" y="143"/>
                </a:cxn>
                <a:cxn ang="0">
                  <a:pos x="132" y="131"/>
                </a:cxn>
                <a:cxn ang="0">
                  <a:pos x="135" y="119"/>
                </a:cxn>
              </a:cxnLst>
              <a:rect l="0" t="0" r="r" b="b"/>
              <a:pathLst>
                <a:path w="160" h="185">
                  <a:moveTo>
                    <a:pt x="135" y="119"/>
                  </a:moveTo>
                  <a:lnTo>
                    <a:pt x="159" y="125"/>
                  </a:lnTo>
                  <a:lnTo>
                    <a:pt x="157" y="131"/>
                  </a:lnTo>
                  <a:lnTo>
                    <a:pt x="156" y="136"/>
                  </a:lnTo>
                  <a:lnTo>
                    <a:pt x="153" y="139"/>
                  </a:lnTo>
                  <a:lnTo>
                    <a:pt x="151" y="143"/>
                  </a:lnTo>
                  <a:lnTo>
                    <a:pt x="150" y="148"/>
                  </a:lnTo>
                  <a:lnTo>
                    <a:pt x="147" y="151"/>
                  </a:lnTo>
                  <a:lnTo>
                    <a:pt x="145" y="155"/>
                  </a:lnTo>
                  <a:lnTo>
                    <a:pt x="142" y="158"/>
                  </a:lnTo>
                  <a:lnTo>
                    <a:pt x="139" y="161"/>
                  </a:lnTo>
                  <a:lnTo>
                    <a:pt x="138" y="164"/>
                  </a:lnTo>
                  <a:lnTo>
                    <a:pt x="135" y="167"/>
                  </a:lnTo>
                  <a:lnTo>
                    <a:pt x="132" y="169"/>
                  </a:lnTo>
                  <a:lnTo>
                    <a:pt x="127" y="172"/>
                  </a:lnTo>
                  <a:lnTo>
                    <a:pt x="124" y="175"/>
                  </a:lnTo>
                  <a:lnTo>
                    <a:pt x="121" y="176"/>
                  </a:lnTo>
                  <a:lnTo>
                    <a:pt x="117" y="178"/>
                  </a:lnTo>
                  <a:lnTo>
                    <a:pt x="114" y="179"/>
                  </a:lnTo>
                  <a:lnTo>
                    <a:pt x="109" y="181"/>
                  </a:lnTo>
                  <a:lnTo>
                    <a:pt x="106" y="182"/>
                  </a:lnTo>
                  <a:lnTo>
                    <a:pt x="101" y="182"/>
                  </a:lnTo>
                  <a:lnTo>
                    <a:pt x="97" y="184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5" y="184"/>
                  </a:lnTo>
                  <a:lnTo>
                    <a:pt x="79" y="184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5" y="184"/>
                  </a:lnTo>
                  <a:lnTo>
                    <a:pt x="61" y="182"/>
                  </a:lnTo>
                  <a:lnTo>
                    <a:pt x="56" y="182"/>
                  </a:lnTo>
                  <a:lnTo>
                    <a:pt x="53" y="181"/>
                  </a:lnTo>
                  <a:lnTo>
                    <a:pt x="49" y="179"/>
                  </a:lnTo>
                  <a:lnTo>
                    <a:pt x="46" y="179"/>
                  </a:lnTo>
                  <a:lnTo>
                    <a:pt x="43" y="178"/>
                  </a:lnTo>
                  <a:lnTo>
                    <a:pt x="40" y="176"/>
                  </a:lnTo>
                  <a:lnTo>
                    <a:pt x="37" y="173"/>
                  </a:lnTo>
                  <a:lnTo>
                    <a:pt x="34" y="172"/>
                  </a:lnTo>
                  <a:lnTo>
                    <a:pt x="31" y="170"/>
                  </a:lnTo>
                  <a:lnTo>
                    <a:pt x="28" y="167"/>
                  </a:lnTo>
                  <a:lnTo>
                    <a:pt x="25" y="164"/>
                  </a:lnTo>
                  <a:lnTo>
                    <a:pt x="23" y="163"/>
                  </a:lnTo>
                  <a:lnTo>
                    <a:pt x="20" y="160"/>
                  </a:lnTo>
                  <a:lnTo>
                    <a:pt x="19" y="157"/>
                  </a:lnTo>
                  <a:lnTo>
                    <a:pt x="16" y="154"/>
                  </a:lnTo>
                  <a:lnTo>
                    <a:pt x="14" y="151"/>
                  </a:lnTo>
                  <a:lnTo>
                    <a:pt x="12" y="146"/>
                  </a:lnTo>
                  <a:lnTo>
                    <a:pt x="11" y="143"/>
                  </a:lnTo>
                  <a:lnTo>
                    <a:pt x="9" y="139"/>
                  </a:lnTo>
                  <a:lnTo>
                    <a:pt x="8" y="136"/>
                  </a:lnTo>
                  <a:lnTo>
                    <a:pt x="6" y="131"/>
                  </a:lnTo>
                  <a:lnTo>
                    <a:pt x="5" y="128"/>
                  </a:lnTo>
                  <a:lnTo>
                    <a:pt x="3" y="123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3" y="62"/>
                  </a:lnTo>
                  <a:lnTo>
                    <a:pt x="5" y="57"/>
                  </a:lnTo>
                  <a:lnTo>
                    <a:pt x="5" y="54"/>
                  </a:lnTo>
                  <a:lnTo>
                    <a:pt x="6" y="50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2" y="39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9" y="30"/>
                  </a:lnTo>
                  <a:lnTo>
                    <a:pt x="20" y="27"/>
                  </a:lnTo>
                  <a:lnTo>
                    <a:pt x="23" y="24"/>
                  </a:lnTo>
                  <a:lnTo>
                    <a:pt x="26" y="23"/>
                  </a:lnTo>
                  <a:lnTo>
                    <a:pt x="29" y="20"/>
                  </a:lnTo>
                  <a:lnTo>
                    <a:pt x="31" y="17"/>
                  </a:lnTo>
                  <a:lnTo>
                    <a:pt x="34" y="15"/>
                  </a:lnTo>
                  <a:lnTo>
                    <a:pt x="37" y="14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8"/>
                  </a:lnTo>
                  <a:lnTo>
                    <a:pt x="50" y="6"/>
                  </a:lnTo>
                  <a:lnTo>
                    <a:pt x="55" y="6"/>
                  </a:lnTo>
                  <a:lnTo>
                    <a:pt x="58" y="5"/>
                  </a:lnTo>
                  <a:lnTo>
                    <a:pt x="61" y="3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5" y="0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7" y="2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09" y="5"/>
                  </a:lnTo>
                  <a:lnTo>
                    <a:pt x="112" y="6"/>
                  </a:lnTo>
                  <a:lnTo>
                    <a:pt x="117" y="8"/>
                  </a:lnTo>
                  <a:lnTo>
                    <a:pt x="120" y="9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30" y="14"/>
                  </a:lnTo>
                  <a:lnTo>
                    <a:pt x="132" y="17"/>
                  </a:lnTo>
                  <a:lnTo>
                    <a:pt x="135" y="20"/>
                  </a:lnTo>
                  <a:lnTo>
                    <a:pt x="138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5" y="30"/>
                  </a:lnTo>
                  <a:lnTo>
                    <a:pt x="147" y="33"/>
                  </a:lnTo>
                  <a:lnTo>
                    <a:pt x="148" y="38"/>
                  </a:lnTo>
                  <a:lnTo>
                    <a:pt x="151" y="41"/>
                  </a:lnTo>
                  <a:lnTo>
                    <a:pt x="153" y="44"/>
                  </a:lnTo>
                  <a:lnTo>
                    <a:pt x="154" y="48"/>
                  </a:lnTo>
                  <a:lnTo>
                    <a:pt x="156" y="51"/>
                  </a:lnTo>
                  <a:lnTo>
                    <a:pt x="132" y="57"/>
                  </a:lnTo>
                  <a:lnTo>
                    <a:pt x="130" y="54"/>
                  </a:lnTo>
                  <a:lnTo>
                    <a:pt x="129" y="51"/>
                  </a:lnTo>
                  <a:lnTo>
                    <a:pt x="127" y="48"/>
                  </a:lnTo>
                  <a:lnTo>
                    <a:pt x="126" y="47"/>
                  </a:lnTo>
                  <a:lnTo>
                    <a:pt x="124" y="44"/>
                  </a:lnTo>
                  <a:lnTo>
                    <a:pt x="123" y="41"/>
                  </a:lnTo>
                  <a:lnTo>
                    <a:pt x="121" y="39"/>
                  </a:lnTo>
                  <a:lnTo>
                    <a:pt x="120" y="36"/>
                  </a:lnTo>
                  <a:lnTo>
                    <a:pt x="118" y="35"/>
                  </a:lnTo>
                  <a:lnTo>
                    <a:pt x="117" y="33"/>
                  </a:lnTo>
                  <a:lnTo>
                    <a:pt x="115" y="32"/>
                  </a:lnTo>
                  <a:lnTo>
                    <a:pt x="114" y="29"/>
                  </a:lnTo>
                  <a:lnTo>
                    <a:pt x="110" y="29"/>
                  </a:lnTo>
                  <a:lnTo>
                    <a:pt x="109" y="27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1" y="24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4" y="21"/>
                  </a:lnTo>
                  <a:lnTo>
                    <a:pt x="91" y="21"/>
                  </a:lnTo>
                  <a:lnTo>
                    <a:pt x="88" y="21"/>
                  </a:lnTo>
                  <a:lnTo>
                    <a:pt x="85" y="21"/>
                  </a:lnTo>
                  <a:lnTo>
                    <a:pt x="83" y="20"/>
                  </a:lnTo>
                  <a:lnTo>
                    <a:pt x="79" y="21"/>
                  </a:lnTo>
                  <a:lnTo>
                    <a:pt x="76" y="21"/>
                  </a:lnTo>
                  <a:lnTo>
                    <a:pt x="73" y="21"/>
                  </a:lnTo>
                  <a:lnTo>
                    <a:pt x="70" y="21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2" y="24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5" y="27"/>
                  </a:lnTo>
                  <a:lnTo>
                    <a:pt x="52" y="29"/>
                  </a:lnTo>
                  <a:lnTo>
                    <a:pt x="50" y="30"/>
                  </a:lnTo>
                  <a:lnTo>
                    <a:pt x="47" y="33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1" y="38"/>
                  </a:lnTo>
                  <a:lnTo>
                    <a:pt x="38" y="39"/>
                  </a:lnTo>
                  <a:lnTo>
                    <a:pt x="37" y="42"/>
                  </a:lnTo>
                  <a:lnTo>
                    <a:pt x="35" y="44"/>
                  </a:lnTo>
                  <a:lnTo>
                    <a:pt x="34" y="47"/>
                  </a:lnTo>
                  <a:lnTo>
                    <a:pt x="32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1" y="56"/>
                  </a:lnTo>
                  <a:lnTo>
                    <a:pt x="29" y="59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6" y="68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80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95"/>
                  </a:lnTo>
                  <a:lnTo>
                    <a:pt x="25" y="98"/>
                  </a:lnTo>
                  <a:lnTo>
                    <a:pt x="25" y="102"/>
                  </a:lnTo>
                  <a:lnTo>
                    <a:pt x="25" y="105"/>
                  </a:lnTo>
                  <a:lnTo>
                    <a:pt x="25" y="108"/>
                  </a:lnTo>
                  <a:lnTo>
                    <a:pt x="26" y="113"/>
                  </a:lnTo>
                  <a:lnTo>
                    <a:pt x="26" y="116"/>
                  </a:lnTo>
                  <a:lnTo>
                    <a:pt x="26" y="119"/>
                  </a:lnTo>
                  <a:lnTo>
                    <a:pt x="28" y="122"/>
                  </a:lnTo>
                  <a:lnTo>
                    <a:pt x="28" y="125"/>
                  </a:lnTo>
                  <a:lnTo>
                    <a:pt x="29" y="128"/>
                  </a:lnTo>
                  <a:lnTo>
                    <a:pt x="31" y="131"/>
                  </a:lnTo>
                  <a:lnTo>
                    <a:pt x="31" y="134"/>
                  </a:lnTo>
                  <a:lnTo>
                    <a:pt x="32" y="137"/>
                  </a:lnTo>
                  <a:lnTo>
                    <a:pt x="34" y="140"/>
                  </a:lnTo>
                  <a:lnTo>
                    <a:pt x="35" y="142"/>
                  </a:lnTo>
                  <a:lnTo>
                    <a:pt x="37" y="145"/>
                  </a:lnTo>
                  <a:lnTo>
                    <a:pt x="40" y="146"/>
                  </a:lnTo>
                  <a:lnTo>
                    <a:pt x="41" y="149"/>
                  </a:lnTo>
                  <a:lnTo>
                    <a:pt x="43" y="151"/>
                  </a:lnTo>
                  <a:lnTo>
                    <a:pt x="44" y="152"/>
                  </a:lnTo>
                  <a:lnTo>
                    <a:pt x="47" y="154"/>
                  </a:lnTo>
                  <a:lnTo>
                    <a:pt x="49" y="155"/>
                  </a:lnTo>
                  <a:lnTo>
                    <a:pt x="52" y="157"/>
                  </a:lnTo>
                  <a:lnTo>
                    <a:pt x="53" y="158"/>
                  </a:lnTo>
                  <a:lnTo>
                    <a:pt x="56" y="160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2" y="163"/>
                  </a:lnTo>
                  <a:lnTo>
                    <a:pt x="65" y="163"/>
                  </a:lnTo>
                  <a:lnTo>
                    <a:pt x="68" y="164"/>
                  </a:lnTo>
                  <a:lnTo>
                    <a:pt x="70" y="164"/>
                  </a:lnTo>
                  <a:lnTo>
                    <a:pt x="73" y="164"/>
                  </a:lnTo>
                  <a:lnTo>
                    <a:pt x="76" y="164"/>
                  </a:lnTo>
                  <a:lnTo>
                    <a:pt x="79" y="164"/>
                  </a:lnTo>
                  <a:lnTo>
                    <a:pt x="82" y="164"/>
                  </a:lnTo>
                  <a:lnTo>
                    <a:pt x="85" y="164"/>
                  </a:lnTo>
                  <a:lnTo>
                    <a:pt x="88" y="164"/>
                  </a:lnTo>
                  <a:lnTo>
                    <a:pt x="91" y="164"/>
                  </a:lnTo>
                  <a:lnTo>
                    <a:pt x="94" y="164"/>
                  </a:lnTo>
                  <a:lnTo>
                    <a:pt x="97" y="163"/>
                  </a:lnTo>
                  <a:lnTo>
                    <a:pt x="100" y="163"/>
                  </a:lnTo>
                  <a:lnTo>
                    <a:pt x="101" y="161"/>
                  </a:lnTo>
                  <a:lnTo>
                    <a:pt x="104" y="160"/>
                  </a:lnTo>
                  <a:lnTo>
                    <a:pt x="107" y="160"/>
                  </a:lnTo>
                  <a:lnTo>
                    <a:pt x="109" y="158"/>
                  </a:lnTo>
                  <a:lnTo>
                    <a:pt x="112" y="157"/>
                  </a:lnTo>
                  <a:lnTo>
                    <a:pt x="115" y="154"/>
                  </a:lnTo>
                  <a:lnTo>
                    <a:pt x="117" y="152"/>
                  </a:lnTo>
                  <a:lnTo>
                    <a:pt x="120" y="151"/>
                  </a:lnTo>
                  <a:lnTo>
                    <a:pt x="121" y="148"/>
                  </a:lnTo>
                  <a:lnTo>
                    <a:pt x="123" y="145"/>
                  </a:lnTo>
                  <a:lnTo>
                    <a:pt x="126" y="143"/>
                  </a:lnTo>
                  <a:lnTo>
                    <a:pt x="127" y="140"/>
                  </a:lnTo>
                  <a:lnTo>
                    <a:pt x="129" y="137"/>
                  </a:lnTo>
                  <a:lnTo>
                    <a:pt x="130" y="134"/>
                  </a:lnTo>
                  <a:lnTo>
                    <a:pt x="132" y="131"/>
                  </a:lnTo>
                  <a:lnTo>
                    <a:pt x="132" y="126"/>
                  </a:lnTo>
                  <a:lnTo>
                    <a:pt x="133" y="123"/>
                  </a:lnTo>
                  <a:lnTo>
                    <a:pt x="135" y="119"/>
                  </a:lnTo>
                  <a:lnTo>
                    <a:pt x="135" y="119"/>
                  </a:lnTo>
                  <a:lnTo>
                    <a:pt x="135" y="119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546475" y="3619500"/>
              <a:ext cx="223838" cy="284163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74"/>
                </a:cxn>
                <a:cxn ang="0">
                  <a:pos x="116" y="74"/>
                </a:cxn>
                <a:cxn ang="0">
                  <a:pos x="116" y="0"/>
                </a:cxn>
                <a:cxn ang="0">
                  <a:pos x="140" y="0"/>
                </a:cxn>
                <a:cxn ang="0">
                  <a:pos x="140" y="178"/>
                </a:cxn>
                <a:cxn ang="0">
                  <a:pos x="116" y="178"/>
                </a:cxn>
                <a:cxn ang="0">
                  <a:pos x="116" y="95"/>
                </a:cxn>
                <a:cxn ang="0">
                  <a:pos x="24" y="95"/>
                </a:cxn>
                <a:cxn ang="0">
                  <a:pos x="24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141" h="179">
                  <a:moveTo>
                    <a:pt x="0" y="17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74"/>
                  </a:lnTo>
                  <a:lnTo>
                    <a:pt x="116" y="74"/>
                  </a:lnTo>
                  <a:lnTo>
                    <a:pt x="116" y="0"/>
                  </a:lnTo>
                  <a:lnTo>
                    <a:pt x="140" y="0"/>
                  </a:lnTo>
                  <a:lnTo>
                    <a:pt x="140" y="178"/>
                  </a:lnTo>
                  <a:lnTo>
                    <a:pt x="116" y="178"/>
                  </a:lnTo>
                  <a:lnTo>
                    <a:pt x="116" y="95"/>
                  </a:lnTo>
                  <a:lnTo>
                    <a:pt x="24" y="95"/>
                  </a:lnTo>
                  <a:lnTo>
                    <a:pt x="24" y="178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546475" y="3619500"/>
              <a:ext cx="223838" cy="284163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74"/>
                </a:cxn>
                <a:cxn ang="0">
                  <a:pos x="116" y="74"/>
                </a:cxn>
                <a:cxn ang="0">
                  <a:pos x="116" y="0"/>
                </a:cxn>
                <a:cxn ang="0">
                  <a:pos x="140" y="0"/>
                </a:cxn>
                <a:cxn ang="0">
                  <a:pos x="140" y="178"/>
                </a:cxn>
                <a:cxn ang="0">
                  <a:pos x="116" y="178"/>
                </a:cxn>
                <a:cxn ang="0">
                  <a:pos x="116" y="95"/>
                </a:cxn>
                <a:cxn ang="0">
                  <a:pos x="24" y="95"/>
                </a:cxn>
                <a:cxn ang="0">
                  <a:pos x="24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141" h="179">
                  <a:moveTo>
                    <a:pt x="0" y="17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74"/>
                  </a:lnTo>
                  <a:lnTo>
                    <a:pt x="116" y="74"/>
                  </a:lnTo>
                  <a:lnTo>
                    <a:pt x="116" y="0"/>
                  </a:lnTo>
                  <a:lnTo>
                    <a:pt x="140" y="0"/>
                  </a:lnTo>
                  <a:lnTo>
                    <a:pt x="140" y="178"/>
                  </a:lnTo>
                  <a:lnTo>
                    <a:pt x="116" y="178"/>
                  </a:lnTo>
                  <a:lnTo>
                    <a:pt x="116" y="95"/>
                  </a:lnTo>
                  <a:lnTo>
                    <a:pt x="24" y="95"/>
                  </a:lnTo>
                  <a:lnTo>
                    <a:pt x="24" y="178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917950" y="3814763"/>
              <a:ext cx="139700" cy="219075"/>
            </a:xfrm>
            <a:custGeom>
              <a:avLst/>
              <a:gdLst/>
              <a:ahLst/>
              <a:cxnLst>
                <a:cxn ang="0">
                  <a:pos x="18" y="107"/>
                </a:cxn>
                <a:cxn ang="0">
                  <a:pos x="22" y="116"/>
                </a:cxn>
                <a:cxn ang="0">
                  <a:pos x="30" y="122"/>
                </a:cxn>
                <a:cxn ang="0">
                  <a:pos x="39" y="124"/>
                </a:cxn>
                <a:cxn ang="0">
                  <a:pos x="49" y="124"/>
                </a:cxn>
                <a:cxn ang="0">
                  <a:pos x="58" y="118"/>
                </a:cxn>
                <a:cxn ang="0">
                  <a:pos x="66" y="110"/>
                </a:cxn>
                <a:cxn ang="0">
                  <a:pos x="69" y="100"/>
                </a:cxn>
                <a:cxn ang="0">
                  <a:pos x="69" y="89"/>
                </a:cxn>
                <a:cxn ang="0">
                  <a:pos x="64" y="80"/>
                </a:cxn>
                <a:cxn ang="0">
                  <a:pos x="57" y="74"/>
                </a:cxn>
                <a:cxn ang="0">
                  <a:pos x="46" y="71"/>
                </a:cxn>
                <a:cxn ang="0">
                  <a:pos x="39" y="71"/>
                </a:cxn>
                <a:cxn ang="0">
                  <a:pos x="33" y="71"/>
                </a:cxn>
                <a:cxn ang="0">
                  <a:pos x="34" y="56"/>
                </a:cxn>
                <a:cxn ang="0">
                  <a:pos x="34" y="56"/>
                </a:cxn>
                <a:cxn ang="0">
                  <a:pos x="40" y="56"/>
                </a:cxn>
                <a:cxn ang="0">
                  <a:pos x="49" y="55"/>
                </a:cxn>
                <a:cxn ang="0">
                  <a:pos x="58" y="49"/>
                </a:cxn>
                <a:cxn ang="0">
                  <a:pos x="63" y="41"/>
                </a:cxn>
                <a:cxn ang="0">
                  <a:pos x="63" y="32"/>
                </a:cxn>
                <a:cxn ang="0">
                  <a:pos x="60" y="25"/>
                </a:cxn>
                <a:cxn ang="0">
                  <a:pos x="54" y="19"/>
                </a:cxn>
                <a:cxn ang="0">
                  <a:pos x="46" y="16"/>
                </a:cxn>
                <a:cxn ang="0">
                  <a:pos x="37" y="16"/>
                </a:cxn>
                <a:cxn ang="0">
                  <a:pos x="28" y="19"/>
                </a:cxn>
                <a:cxn ang="0">
                  <a:pos x="22" y="25"/>
                </a:cxn>
                <a:cxn ang="0">
                  <a:pos x="18" y="34"/>
                </a:cxn>
                <a:cxn ang="0">
                  <a:pos x="1" y="31"/>
                </a:cxn>
                <a:cxn ang="0">
                  <a:pos x="7" y="17"/>
                </a:cxn>
                <a:cxn ang="0">
                  <a:pos x="18" y="8"/>
                </a:cxn>
                <a:cxn ang="0">
                  <a:pos x="31" y="2"/>
                </a:cxn>
                <a:cxn ang="0">
                  <a:pos x="45" y="2"/>
                </a:cxn>
                <a:cxn ang="0">
                  <a:pos x="54" y="3"/>
                </a:cxn>
                <a:cxn ang="0">
                  <a:pos x="63" y="8"/>
                </a:cxn>
                <a:cxn ang="0">
                  <a:pos x="72" y="13"/>
                </a:cxn>
                <a:cxn ang="0">
                  <a:pos x="77" y="22"/>
                </a:cxn>
                <a:cxn ang="0">
                  <a:pos x="80" y="31"/>
                </a:cxn>
                <a:cxn ang="0">
                  <a:pos x="80" y="38"/>
                </a:cxn>
                <a:cxn ang="0">
                  <a:pos x="78" y="47"/>
                </a:cxn>
                <a:cxn ang="0">
                  <a:pos x="74" y="53"/>
                </a:cxn>
                <a:cxn ang="0">
                  <a:pos x="67" y="59"/>
                </a:cxn>
                <a:cxn ang="0">
                  <a:pos x="66" y="64"/>
                </a:cxn>
                <a:cxn ang="0">
                  <a:pos x="75" y="70"/>
                </a:cxn>
                <a:cxn ang="0">
                  <a:pos x="83" y="77"/>
                </a:cxn>
                <a:cxn ang="0">
                  <a:pos x="86" y="88"/>
                </a:cxn>
                <a:cxn ang="0">
                  <a:pos x="86" y="101"/>
                </a:cxn>
                <a:cxn ang="0">
                  <a:pos x="81" y="118"/>
                </a:cxn>
                <a:cxn ang="0">
                  <a:pos x="69" y="130"/>
                </a:cxn>
                <a:cxn ang="0">
                  <a:pos x="54" y="137"/>
                </a:cxn>
                <a:cxn ang="0">
                  <a:pos x="36" y="137"/>
                </a:cxn>
                <a:cxn ang="0">
                  <a:pos x="21" y="133"/>
                </a:cxn>
                <a:cxn ang="0">
                  <a:pos x="9" y="124"/>
                </a:cxn>
                <a:cxn ang="0">
                  <a:pos x="1" y="110"/>
                </a:cxn>
                <a:cxn ang="0">
                  <a:pos x="0" y="100"/>
                </a:cxn>
              </a:cxnLst>
              <a:rect l="0" t="0" r="r" b="b"/>
              <a:pathLst>
                <a:path w="88" h="138">
                  <a:moveTo>
                    <a:pt x="0" y="100"/>
                  </a:moveTo>
                  <a:lnTo>
                    <a:pt x="16" y="97"/>
                  </a:lnTo>
                  <a:lnTo>
                    <a:pt x="16" y="100"/>
                  </a:lnTo>
                  <a:lnTo>
                    <a:pt x="16" y="103"/>
                  </a:lnTo>
                  <a:lnTo>
                    <a:pt x="18" y="104"/>
                  </a:lnTo>
                  <a:lnTo>
                    <a:pt x="18" y="107"/>
                  </a:lnTo>
                  <a:lnTo>
                    <a:pt x="19" y="109"/>
                  </a:lnTo>
                  <a:lnTo>
                    <a:pt x="19" y="110"/>
                  </a:lnTo>
                  <a:lnTo>
                    <a:pt x="21" y="112"/>
                  </a:lnTo>
                  <a:lnTo>
                    <a:pt x="21" y="113"/>
                  </a:lnTo>
                  <a:lnTo>
                    <a:pt x="22" y="115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25" y="118"/>
                  </a:lnTo>
                  <a:lnTo>
                    <a:pt x="25" y="119"/>
                  </a:lnTo>
                  <a:lnTo>
                    <a:pt x="27" y="121"/>
                  </a:lnTo>
                  <a:lnTo>
                    <a:pt x="28" y="121"/>
                  </a:lnTo>
                  <a:lnTo>
                    <a:pt x="30" y="122"/>
                  </a:lnTo>
                  <a:lnTo>
                    <a:pt x="31" y="122"/>
                  </a:lnTo>
                  <a:lnTo>
                    <a:pt x="33" y="124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9" y="124"/>
                  </a:lnTo>
                  <a:lnTo>
                    <a:pt x="40" y="124"/>
                  </a:lnTo>
                  <a:lnTo>
                    <a:pt x="42" y="124"/>
                  </a:lnTo>
                  <a:lnTo>
                    <a:pt x="43" y="124"/>
                  </a:lnTo>
                  <a:lnTo>
                    <a:pt x="45" y="124"/>
                  </a:lnTo>
                  <a:lnTo>
                    <a:pt x="46" y="124"/>
                  </a:lnTo>
                  <a:lnTo>
                    <a:pt x="49" y="124"/>
                  </a:lnTo>
                  <a:lnTo>
                    <a:pt x="51" y="122"/>
                  </a:lnTo>
                  <a:lnTo>
                    <a:pt x="52" y="122"/>
                  </a:lnTo>
                  <a:lnTo>
                    <a:pt x="54" y="121"/>
                  </a:lnTo>
                  <a:lnTo>
                    <a:pt x="55" y="121"/>
                  </a:lnTo>
                  <a:lnTo>
                    <a:pt x="57" y="119"/>
                  </a:lnTo>
                  <a:lnTo>
                    <a:pt x="58" y="118"/>
                  </a:lnTo>
                  <a:lnTo>
                    <a:pt x="60" y="116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3" y="113"/>
                  </a:lnTo>
                  <a:lnTo>
                    <a:pt x="64" y="112"/>
                  </a:lnTo>
                  <a:lnTo>
                    <a:pt x="66" y="110"/>
                  </a:lnTo>
                  <a:lnTo>
                    <a:pt x="66" y="109"/>
                  </a:lnTo>
                  <a:lnTo>
                    <a:pt x="67" y="107"/>
                  </a:lnTo>
                  <a:lnTo>
                    <a:pt x="67" y="106"/>
                  </a:lnTo>
                  <a:lnTo>
                    <a:pt x="69" y="103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70" y="95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9" y="91"/>
                  </a:lnTo>
                  <a:lnTo>
                    <a:pt x="69" y="89"/>
                  </a:lnTo>
                  <a:lnTo>
                    <a:pt x="69" y="88"/>
                  </a:lnTo>
                  <a:lnTo>
                    <a:pt x="67" y="86"/>
                  </a:lnTo>
                  <a:lnTo>
                    <a:pt x="67" y="85"/>
                  </a:lnTo>
                  <a:lnTo>
                    <a:pt x="66" y="83"/>
                  </a:lnTo>
                  <a:lnTo>
                    <a:pt x="66" y="82"/>
                  </a:lnTo>
                  <a:lnTo>
                    <a:pt x="64" y="80"/>
                  </a:lnTo>
                  <a:lnTo>
                    <a:pt x="63" y="79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6"/>
                  </a:lnTo>
                  <a:lnTo>
                    <a:pt x="58" y="74"/>
                  </a:lnTo>
                  <a:lnTo>
                    <a:pt x="57" y="74"/>
                  </a:lnTo>
                  <a:lnTo>
                    <a:pt x="55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9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45" y="71"/>
                  </a:lnTo>
                  <a:lnTo>
                    <a:pt x="43" y="70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6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49" y="55"/>
                  </a:lnTo>
                  <a:lnTo>
                    <a:pt x="51" y="53"/>
                  </a:lnTo>
                  <a:lnTo>
                    <a:pt x="52" y="53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1" y="44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3" y="40"/>
                  </a:lnTo>
                  <a:lnTo>
                    <a:pt x="63" y="38"/>
                  </a:lnTo>
                  <a:lnTo>
                    <a:pt x="64" y="35"/>
                  </a:lnTo>
                  <a:lnTo>
                    <a:pt x="63" y="35"/>
                  </a:lnTo>
                  <a:lnTo>
                    <a:pt x="63" y="34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1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1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3" y="16"/>
                  </a:lnTo>
                  <a:lnTo>
                    <a:pt x="42" y="14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30" y="17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2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1" y="26"/>
                  </a:lnTo>
                  <a:lnTo>
                    <a:pt x="21" y="28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6" y="10"/>
                  </a:lnTo>
                  <a:lnTo>
                    <a:pt x="67" y="10"/>
                  </a:lnTo>
                  <a:lnTo>
                    <a:pt x="69" y="11"/>
                  </a:lnTo>
                  <a:lnTo>
                    <a:pt x="70" y="13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20"/>
                  </a:lnTo>
                  <a:lnTo>
                    <a:pt x="77" y="22"/>
                  </a:lnTo>
                  <a:lnTo>
                    <a:pt x="78" y="23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5"/>
                  </a:lnTo>
                  <a:lnTo>
                    <a:pt x="81" y="35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3"/>
                  </a:lnTo>
                  <a:lnTo>
                    <a:pt x="80" y="44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8" y="47"/>
                  </a:lnTo>
                  <a:lnTo>
                    <a:pt x="77" y="49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5" y="52"/>
                  </a:lnTo>
                  <a:lnTo>
                    <a:pt x="74" y="53"/>
                  </a:lnTo>
                  <a:lnTo>
                    <a:pt x="74" y="55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70" y="58"/>
                  </a:lnTo>
                  <a:lnTo>
                    <a:pt x="69" y="59"/>
                  </a:lnTo>
                  <a:lnTo>
                    <a:pt x="67" y="59"/>
                  </a:lnTo>
                  <a:lnTo>
                    <a:pt x="66" y="61"/>
                  </a:lnTo>
                  <a:lnTo>
                    <a:pt x="64" y="61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9" y="65"/>
                  </a:lnTo>
                  <a:lnTo>
                    <a:pt x="70" y="67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5" y="70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80" y="74"/>
                  </a:lnTo>
                  <a:lnTo>
                    <a:pt x="81" y="74"/>
                  </a:lnTo>
                  <a:lnTo>
                    <a:pt x="81" y="76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4" y="80"/>
                  </a:lnTo>
                  <a:lnTo>
                    <a:pt x="84" y="82"/>
                  </a:lnTo>
                  <a:lnTo>
                    <a:pt x="86" y="85"/>
                  </a:lnTo>
                  <a:lnTo>
                    <a:pt x="86" y="86"/>
                  </a:lnTo>
                  <a:lnTo>
                    <a:pt x="86" y="88"/>
                  </a:lnTo>
                  <a:lnTo>
                    <a:pt x="86" y="89"/>
                  </a:lnTo>
                  <a:lnTo>
                    <a:pt x="86" y="92"/>
                  </a:lnTo>
                  <a:lnTo>
                    <a:pt x="86" y="94"/>
                  </a:lnTo>
                  <a:lnTo>
                    <a:pt x="87" y="95"/>
                  </a:lnTo>
                  <a:lnTo>
                    <a:pt x="86" y="98"/>
                  </a:lnTo>
                  <a:lnTo>
                    <a:pt x="86" y="101"/>
                  </a:lnTo>
                  <a:lnTo>
                    <a:pt x="86" y="104"/>
                  </a:lnTo>
                  <a:lnTo>
                    <a:pt x="86" y="107"/>
                  </a:lnTo>
                  <a:lnTo>
                    <a:pt x="84" y="110"/>
                  </a:lnTo>
                  <a:lnTo>
                    <a:pt x="83" y="113"/>
                  </a:lnTo>
                  <a:lnTo>
                    <a:pt x="83" y="115"/>
                  </a:lnTo>
                  <a:lnTo>
                    <a:pt x="81" y="118"/>
                  </a:lnTo>
                  <a:lnTo>
                    <a:pt x="80" y="119"/>
                  </a:lnTo>
                  <a:lnTo>
                    <a:pt x="78" y="122"/>
                  </a:lnTo>
                  <a:lnTo>
                    <a:pt x="77" y="124"/>
                  </a:lnTo>
                  <a:lnTo>
                    <a:pt x="75" y="125"/>
                  </a:lnTo>
                  <a:lnTo>
                    <a:pt x="72" y="128"/>
                  </a:lnTo>
                  <a:lnTo>
                    <a:pt x="69" y="130"/>
                  </a:lnTo>
                  <a:lnTo>
                    <a:pt x="67" y="131"/>
                  </a:lnTo>
                  <a:lnTo>
                    <a:pt x="64" y="133"/>
                  </a:lnTo>
                  <a:lnTo>
                    <a:pt x="61" y="134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4" y="137"/>
                  </a:lnTo>
                  <a:lnTo>
                    <a:pt x="51" y="137"/>
                  </a:lnTo>
                  <a:lnTo>
                    <a:pt x="48" y="137"/>
                  </a:lnTo>
                  <a:lnTo>
                    <a:pt x="45" y="137"/>
                  </a:lnTo>
                  <a:lnTo>
                    <a:pt x="42" y="137"/>
                  </a:lnTo>
                  <a:lnTo>
                    <a:pt x="39" y="137"/>
                  </a:lnTo>
                  <a:lnTo>
                    <a:pt x="36" y="137"/>
                  </a:lnTo>
                  <a:lnTo>
                    <a:pt x="33" y="137"/>
                  </a:lnTo>
                  <a:lnTo>
                    <a:pt x="30" y="137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2" y="134"/>
                  </a:lnTo>
                  <a:lnTo>
                    <a:pt x="21" y="133"/>
                  </a:lnTo>
                  <a:lnTo>
                    <a:pt x="18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3" y="127"/>
                  </a:lnTo>
                  <a:lnTo>
                    <a:pt x="10" y="125"/>
                  </a:lnTo>
                  <a:lnTo>
                    <a:pt x="9" y="124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4" y="118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1" y="110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917950" y="3814763"/>
              <a:ext cx="139700" cy="219075"/>
            </a:xfrm>
            <a:custGeom>
              <a:avLst/>
              <a:gdLst/>
              <a:ahLst/>
              <a:cxnLst>
                <a:cxn ang="0">
                  <a:pos x="18" y="107"/>
                </a:cxn>
                <a:cxn ang="0">
                  <a:pos x="22" y="116"/>
                </a:cxn>
                <a:cxn ang="0">
                  <a:pos x="30" y="122"/>
                </a:cxn>
                <a:cxn ang="0">
                  <a:pos x="39" y="124"/>
                </a:cxn>
                <a:cxn ang="0">
                  <a:pos x="49" y="124"/>
                </a:cxn>
                <a:cxn ang="0">
                  <a:pos x="58" y="118"/>
                </a:cxn>
                <a:cxn ang="0">
                  <a:pos x="66" y="110"/>
                </a:cxn>
                <a:cxn ang="0">
                  <a:pos x="69" y="100"/>
                </a:cxn>
                <a:cxn ang="0">
                  <a:pos x="69" y="89"/>
                </a:cxn>
                <a:cxn ang="0">
                  <a:pos x="64" y="80"/>
                </a:cxn>
                <a:cxn ang="0">
                  <a:pos x="57" y="74"/>
                </a:cxn>
                <a:cxn ang="0">
                  <a:pos x="46" y="71"/>
                </a:cxn>
                <a:cxn ang="0">
                  <a:pos x="39" y="71"/>
                </a:cxn>
                <a:cxn ang="0">
                  <a:pos x="33" y="71"/>
                </a:cxn>
                <a:cxn ang="0">
                  <a:pos x="34" y="56"/>
                </a:cxn>
                <a:cxn ang="0">
                  <a:pos x="34" y="56"/>
                </a:cxn>
                <a:cxn ang="0">
                  <a:pos x="40" y="56"/>
                </a:cxn>
                <a:cxn ang="0">
                  <a:pos x="49" y="55"/>
                </a:cxn>
                <a:cxn ang="0">
                  <a:pos x="58" y="49"/>
                </a:cxn>
                <a:cxn ang="0">
                  <a:pos x="63" y="41"/>
                </a:cxn>
                <a:cxn ang="0">
                  <a:pos x="63" y="32"/>
                </a:cxn>
                <a:cxn ang="0">
                  <a:pos x="60" y="25"/>
                </a:cxn>
                <a:cxn ang="0">
                  <a:pos x="54" y="19"/>
                </a:cxn>
                <a:cxn ang="0">
                  <a:pos x="46" y="16"/>
                </a:cxn>
                <a:cxn ang="0">
                  <a:pos x="37" y="16"/>
                </a:cxn>
                <a:cxn ang="0">
                  <a:pos x="28" y="19"/>
                </a:cxn>
                <a:cxn ang="0">
                  <a:pos x="22" y="25"/>
                </a:cxn>
                <a:cxn ang="0">
                  <a:pos x="18" y="34"/>
                </a:cxn>
                <a:cxn ang="0">
                  <a:pos x="1" y="31"/>
                </a:cxn>
                <a:cxn ang="0">
                  <a:pos x="7" y="17"/>
                </a:cxn>
                <a:cxn ang="0">
                  <a:pos x="18" y="8"/>
                </a:cxn>
                <a:cxn ang="0">
                  <a:pos x="31" y="2"/>
                </a:cxn>
                <a:cxn ang="0">
                  <a:pos x="45" y="2"/>
                </a:cxn>
                <a:cxn ang="0">
                  <a:pos x="54" y="3"/>
                </a:cxn>
                <a:cxn ang="0">
                  <a:pos x="63" y="8"/>
                </a:cxn>
                <a:cxn ang="0">
                  <a:pos x="72" y="13"/>
                </a:cxn>
                <a:cxn ang="0">
                  <a:pos x="77" y="22"/>
                </a:cxn>
                <a:cxn ang="0">
                  <a:pos x="80" y="31"/>
                </a:cxn>
                <a:cxn ang="0">
                  <a:pos x="80" y="38"/>
                </a:cxn>
                <a:cxn ang="0">
                  <a:pos x="78" y="47"/>
                </a:cxn>
                <a:cxn ang="0">
                  <a:pos x="74" y="53"/>
                </a:cxn>
                <a:cxn ang="0">
                  <a:pos x="67" y="59"/>
                </a:cxn>
                <a:cxn ang="0">
                  <a:pos x="66" y="64"/>
                </a:cxn>
                <a:cxn ang="0">
                  <a:pos x="75" y="70"/>
                </a:cxn>
                <a:cxn ang="0">
                  <a:pos x="83" y="77"/>
                </a:cxn>
                <a:cxn ang="0">
                  <a:pos x="86" y="88"/>
                </a:cxn>
                <a:cxn ang="0">
                  <a:pos x="86" y="101"/>
                </a:cxn>
                <a:cxn ang="0">
                  <a:pos x="81" y="118"/>
                </a:cxn>
                <a:cxn ang="0">
                  <a:pos x="69" y="130"/>
                </a:cxn>
                <a:cxn ang="0">
                  <a:pos x="54" y="137"/>
                </a:cxn>
                <a:cxn ang="0">
                  <a:pos x="36" y="137"/>
                </a:cxn>
                <a:cxn ang="0">
                  <a:pos x="21" y="133"/>
                </a:cxn>
                <a:cxn ang="0">
                  <a:pos x="9" y="124"/>
                </a:cxn>
                <a:cxn ang="0">
                  <a:pos x="1" y="110"/>
                </a:cxn>
                <a:cxn ang="0">
                  <a:pos x="0" y="100"/>
                </a:cxn>
              </a:cxnLst>
              <a:rect l="0" t="0" r="r" b="b"/>
              <a:pathLst>
                <a:path w="88" h="138">
                  <a:moveTo>
                    <a:pt x="0" y="100"/>
                  </a:moveTo>
                  <a:lnTo>
                    <a:pt x="16" y="97"/>
                  </a:lnTo>
                  <a:lnTo>
                    <a:pt x="16" y="100"/>
                  </a:lnTo>
                  <a:lnTo>
                    <a:pt x="16" y="103"/>
                  </a:lnTo>
                  <a:lnTo>
                    <a:pt x="18" y="104"/>
                  </a:lnTo>
                  <a:lnTo>
                    <a:pt x="18" y="107"/>
                  </a:lnTo>
                  <a:lnTo>
                    <a:pt x="19" y="109"/>
                  </a:lnTo>
                  <a:lnTo>
                    <a:pt x="19" y="110"/>
                  </a:lnTo>
                  <a:lnTo>
                    <a:pt x="21" y="112"/>
                  </a:lnTo>
                  <a:lnTo>
                    <a:pt x="21" y="113"/>
                  </a:lnTo>
                  <a:lnTo>
                    <a:pt x="22" y="115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25" y="118"/>
                  </a:lnTo>
                  <a:lnTo>
                    <a:pt x="25" y="119"/>
                  </a:lnTo>
                  <a:lnTo>
                    <a:pt x="27" y="121"/>
                  </a:lnTo>
                  <a:lnTo>
                    <a:pt x="28" y="121"/>
                  </a:lnTo>
                  <a:lnTo>
                    <a:pt x="30" y="122"/>
                  </a:lnTo>
                  <a:lnTo>
                    <a:pt x="31" y="122"/>
                  </a:lnTo>
                  <a:lnTo>
                    <a:pt x="33" y="124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9" y="124"/>
                  </a:lnTo>
                  <a:lnTo>
                    <a:pt x="40" y="124"/>
                  </a:lnTo>
                  <a:lnTo>
                    <a:pt x="42" y="124"/>
                  </a:lnTo>
                  <a:lnTo>
                    <a:pt x="43" y="124"/>
                  </a:lnTo>
                  <a:lnTo>
                    <a:pt x="45" y="124"/>
                  </a:lnTo>
                  <a:lnTo>
                    <a:pt x="46" y="124"/>
                  </a:lnTo>
                  <a:lnTo>
                    <a:pt x="49" y="124"/>
                  </a:lnTo>
                  <a:lnTo>
                    <a:pt x="51" y="122"/>
                  </a:lnTo>
                  <a:lnTo>
                    <a:pt x="52" y="122"/>
                  </a:lnTo>
                  <a:lnTo>
                    <a:pt x="54" y="121"/>
                  </a:lnTo>
                  <a:lnTo>
                    <a:pt x="55" y="121"/>
                  </a:lnTo>
                  <a:lnTo>
                    <a:pt x="57" y="119"/>
                  </a:lnTo>
                  <a:lnTo>
                    <a:pt x="58" y="118"/>
                  </a:lnTo>
                  <a:lnTo>
                    <a:pt x="60" y="116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3" y="113"/>
                  </a:lnTo>
                  <a:lnTo>
                    <a:pt x="64" y="112"/>
                  </a:lnTo>
                  <a:lnTo>
                    <a:pt x="66" y="110"/>
                  </a:lnTo>
                  <a:lnTo>
                    <a:pt x="66" y="109"/>
                  </a:lnTo>
                  <a:lnTo>
                    <a:pt x="67" y="107"/>
                  </a:lnTo>
                  <a:lnTo>
                    <a:pt x="67" y="106"/>
                  </a:lnTo>
                  <a:lnTo>
                    <a:pt x="69" y="103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70" y="95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9" y="91"/>
                  </a:lnTo>
                  <a:lnTo>
                    <a:pt x="69" y="89"/>
                  </a:lnTo>
                  <a:lnTo>
                    <a:pt x="69" y="88"/>
                  </a:lnTo>
                  <a:lnTo>
                    <a:pt x="67" y="86"/>
                  </a:lnTo>
                  <a:lnTo>
                    <a:pt x="67" y="85"/>
                  </a:lnTo>
                  <a:lnTo>
                    <a:pt x="66" y="83"/>
                  </a:lnTo>
                  <a:lnTo>
                    <a:pt x="66" y="82"/>
                  </a:lnTo>
                  <a:lnTo>
                    <a:pt x="64" y="80"/>
                  </a:lnTo>
                  <a:lnTo>
                    <a:pt x="63" y="79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6"/>
                  </a:lnTo>
                  <a:lnTo>
                    <a:pt x="58" y="74"/>
                  </a:lnTo>
                  <a:lnTo>
                    <a:pt x="57" y="74"/>
                  </a:lnTo>
                  <a:lnTo>
                    <a:pt x="55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9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45" y="71"/>
                  </a:lnTo>
                  <a:lnTo>
                    <a:pt x="43" y="70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6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49" y="55"/>
                  </a:lnTo>
                  <a:lnTo>
                    <a:pt x="51" y="53"/>
                  </a:lnTo>
                  <a:lnTo>
                    <a:pt x="52" y="53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1" y="44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3" y="40"/>
                  </a:lnTo>
                  <a:lnTo>
                    <a:pt x="63" y="38"/>
                  </a:lnTo>
                  <a:lnTo>
                    <a:pt x="64" y="35"/>
                  </a:lnTo>
                  <a:lnTo>
                    <a:pt x="63" y="35"/>
                  </a:lnTo>
                  <a:lnTo>
                    <a:pt x="63" y="34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1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1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3" y="16"/>
                  </a:lnTo>
                  <a:lnTo>
                    <a:pt x="42" y="14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30" y="17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2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1" y="26"/>
                  </a:lnTo>
                  <a:lnTo>
                    <a:pt x="21" y="28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6" y="10"/>
                  </a:lnTo>
                  <a:lnTo>
                    <a:pt x="67" y="10"/>
                  </a:lnTo>
                  <a:lnTo>
                    <a:pt x="69" y="11"/>
                  </a:lnTo>
                  <a:lnTo>
                    <a:pt x="70" y="13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20"/>
                  </a:lnTo>
                  <a:lnTo>
                    <a:pt x="77" y="22"/>
                  </a:lnTo>
                  <a:lnTo>
                    <a:pt x="78" y="23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5"/>
                  </a:lnTo>
                  <a:lnTo>
                    <a:pt x="81" y="35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3"/>
                  </a:lnTo>
                  <a:lnTo>
                    <a:pt x="80" y="44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8" y="47"/>
                  </a:lnTo>
                  <a:lnTo>
                    <a:pt x="77" y="49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5" y="52"/>
                  </a:lnTo>
                  <a:lnTo>
                    <a:pt x="74" y="53"/>
                  </a:lnTo>
                  <a:lnTo>
                    <a:pt x="74" y="55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70" y="58"/>
                  </a:lnTo>
                  <a:lnTo>
                    <a:pt x="69" y="59"/>
                  </a:lnTo>
                  <a:lnTo>
                    <a:pt x="67" y="59"/>
                  </a:lnTo>
                  <a:lnTo>
                    <a:pt x="66" y="61"/>
                  </a:lnTo>
                  <a:lnTo>
                    <a:pt x="64" y="61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9" y="65"/>
                  </a:lnTo>
                  <a:lnTo>
                    <a:pt x="70" y="67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5" y="70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80" y="74"/>
                  </a:lnTo>
                  <a:lnTo>
                    <a:pt x="81" y="74"/>
                  </a:lnTo>
                  <a:lnTo>
                    <a:pt x="81" y="76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4" y="80"/>
                  </a:lnTo>
                  <a:lnTo>
                    <a:pt x="84" y="82"/>
                  </a:lnTo>
                  <a:lnTo>
                    <a:pt x="86" y="85"/>
                  </a:lnTo>
                  <a:lnTo>
                    <a:pt x="86" y="86"/>
                  </a:lnTo>
                  <a:lnTo>
                    <a:pt x="86" y="88"/>
                  </a:lnTo>
                  <a:lnTo>
                    <a:pt x="86" y="89"/>
                  </a:lnTo>
                  <a:lnTo>
                    <a:pt x="86" y="92"/>
                  </a:lnTo>
                  <a:lnTo>
                    <a:pt x="86" y="94"/>
                  </a:lnTo>
                  <a:lnTo>
                    <a:pt x="87" y="95"/>
                  </a:lnTo>
                  <a:lnTo>
                    <a:pt x="86" y="98"/>
                  </a:lnTo>
                  <a:lnTo>
                    <a:pt x="86" y="101"/>
                  </a:lnTo>
                  <a:lnTo>
                    <a:pt x="86" y="104"/>
                  </a:lnTo>
                  <a:lnTo>
                    <a:pt x="86" y="107"/>
                  </a:lnTo>
                  <a:lnTo>
                    <a:pt x="84" y="110"/>
                  </a:lnTo>
                  <a:lnTo>
                    <a:pt x="83" y="113"/>
                  </a:lnTo>
                  <a:lnTo>
                    <a:pt x="83" y="115"/>
                  </a:lnTo>
                  <a:lnTo>
                    <a:pt x="81" y="118"/>
                  </a:lnTo>
                  <a:lnTo>
                    <a:pt x="80" y="119"/>
                  </a:lnTo>
                  <a:lnTo>
                    <a:pt x="78" y="122"/>
                  </a:lnTo>
                  <a:lnTo>
                    <a:pt x="77" y="124"/>
                  </a:lnTo>
                  <a:lnTo>
                    <a:pt x="75" y="125"/>
                  </a:lnTo>
                  <a:lnTo>
                    <a:pt x="72" y="128"/>
                  </a:lnTo>
                  <a:lnTo>
                    <a:pt x="69" y="130"/>
                  </a:lnTo>
                  <a:lnTo>
                    <a:pt x="67" y="131"/>
                  </a:lnTo>
                  <a:lnTo>
                    <a:pt x="64" y="133"/>
                  </a:lnTo>
                  <a:lnTo>
                    <a:pt x="61" y="134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4" y="137"/>
                  </a:lnTo>
                  <a:lnTo>
                    <a:pt x="51" y="137"/>
                  </a:lnTo>
                  <a:lnTo>
                    <a:pt x="48" y="137"/>
                  </a:lnTo>
                  <a:lnTo>
                    <a:pt x="45" y="137"/>
                  </a:lnTo>
                  <a:lnTo>
                    <a:pt x="42" y="137"/>
                  </a:lnTo>
                  <a:lnTo>
                    <a:pt x="39" y="137"/>
                  </a:lnTo>
                  <a:lnTo>
                    <a:pt x="36" y="137"/>
                  </a:lnTo>
                  <a:lnTo>
                    <a:pt x="33" y="137"/>
                  </a:lnTo>
                  <a:lnTo>
                    <a:pt x="30" y="137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2" y="134"/>
                  </a:lnTo>
                  <a:lnTo>
                    <a:pt x="21" y="133"/>
                  </a:lnTo>
                  <a:lnTo>
                    <a:pt x="18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3" y="127"/>
                  </a:lnTo>
                  <a:lnTo>
                    <a:pt x="10" y="125"/>
                  </a:lnTo>
                  <a:lnTo>
                    <a:pt x="9" y="124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4" y="118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1" y="110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170238" y="2268538"/>
              <a:ext cx="254000" cy="293687"/>
            </a:xfrm>
            <a:custGeom>
              <a:avLst/>
              <a:gdLst/>
              <a:ahLst/>
              <a:cxnLst>
                <a:cxn ang="0">
                  <a:pos x="156" y="136"/>
                </a:cxn>
                <a:cxn ang="0">
                  <a:pos x="147" y="151"/>
                </a:cxn>
                <a:cxn ang="0">
                  <a:pos x="138" y="164"/>
                </a:cxn>
                <a:cxn ang="0">
                  <a:pos x="124" y="175"/>
                </a:cxn>
                <a:cxn ang="0">
                  <a:pos x="109" y="181"/>
                </a:cxn>
                <a:cxn ang="0">
                  <a:pos x="92" y="184"/>
                </a:cxn>
                <a:cxn ang="0">
                  <a:pos x="74" y="184"/>
                </a:cxn>
                <a:cxn ang="0">
                  <a:pos x="56" y="182"/>
                </a:cxn>
                <a:cxn ang="0">
                  <a:pos x="43" y="178"/>
                </a:cxn>
                <a:cxn ang="0">
                  <a:pos x="31" y="170"/>
                </a:cxn>
                <a:cxn ang="0">
                  <a:pos x="20" y="160"/>
                </a:cxn>
                <a:cxn ang="0">
                  <a:pos x="12" y="146"/>
                </a:cxn>
                <a:cxn ang="0">
                  <a:pos x="6" y="131"/>
                </a:cxn>
                <a:cxn ang="0">
                  <a:pos x="2" y="116"/>
                </a:cxn>
                <a:cxn ang="0">
                  <a:pos x="0" y="99"/>
                </a:cxn>
                <a:cxn ang="0">
                  <a:pos x="0" y="83"/>
                </a:cxn>
                <a:cxn ang="0">
                  <a:pos x="2" y="65"/>
                </a:cxn>
                <a:cxn ang="0">
                  <a:pos x="6" y="50"/>
                </a:cxn>
                <a:cxn ang="0">
                  <a:pos x="14" y="36"/>
                </a:cxn>
                <a:cxn ang="0">
                  <a:pos x="23" y="24"/>
                </a:cxn>
                <a:cxn ang="0">
                  <a:pos x="34" y="15"/>
                </a:cxn>
                <a:cxn ang="0">
                  <a:pos x="47" y="8"/>
                </a:cxn>
                <a:cxn ang="0">
                  <a:pos x="61" y="3"/>
                </a:cxn>
                <a:cxn ang="0">
                  <a:pos x="76" y="2"/>
                </a:cxn>
                <a:cxn ang="0">
                  <a:pos x="92" y="2"/>
                </a:cxn>
                <a:cxn ang="0">
                  <a:pos x="109" y="5"/>
                </a:cxn>
                <a:cxn ang="0">
                  <a:pos x="123" y="11"/>
                </a:cxn>
                <a:cxn ang="0">
                  <a:pos x="135" y="20"/>
                </a:cxn>
                <a:cxn ang="0">
                  <a:pos x="145" y="30"/>
                </a:cxn>
                <a:cxn ang="0">
                  <a:pos x="153" y="44"/>
                </a:cxn>
                <a:cxn ang="0">
                  <a:pos x="130" y="54"/>
                </a:cxn>
                <a:cxn ang="0">
                  <a:pos x="124" y="44"/>
                </a:cxn>
                <a:cxn ang="0">
                  <a:pos x="118" y="35"/>
                </a:cxn>
                <a:cxn ang="0">
                  <a:pos x="110" y="29"/>
                </a:cxn>
                <a:cxn ang="0">
                  <a:pos x="101" y="24"/>
                </a:cxn>
                <a:cxn ang="0">
                  <a:pos x="91" y="21"/>
                </a:cxn>
                <a:cxn ang="0">
                  <a:pos x="79" y="21"/>
                </a:cxn>
                <a:cxn ang="0">
                  <a:pos x="67" y="23"/>
                </a:cxn>
                <a:cxn ang="0">
                  <a:pos x="56" y="26"/>
                </a:cxn>
                <a:cxn ang="0">
                  <a:pos x="47" y="33"/>
                </a:cxn>
                <a:cxn ang="0">
                  <a:pos x="38" y="39"/>
                </a:cxn>
                <a:cxn ang="0">
                  <a:pos x="32" y="48"/>
                </a:cxn>
                <a:cxn ang="0">
                  <a:pos x="29" y="59"/>
                </a:cxn>
                <a:cxn ang="0">
                  <a:pos x="26" y="71"/>
                </a:cxn>
                <a:cxn ang="0">
                  <a:pos x="25" y="83"/>
                </a:cxn>
                <a:cxn ang="0">
                  <a:pos x="25" y="95"/>
                </a:cxn>
                <a:cxn ang="0">
                  <a:pos x="25" y="108"/>
                </a:cxn>
                <a:cxn ang="0">
                  <a:pos x="28" y="122"/>
                </a:cxn>
                <a:cxn ang="0">
                  <a:pos x="31" y="134"/>
                </a:cxn>
                <a:cxn ang="0">
                  <a:pos x="37" y="145"/>
                </a:cxn>
                <a:cxn ang="0">
                  <a:pos x="44" y="152"/>
                </a:cxn>
                <a:cxn ang="0">
                  <a:pos x="53" y="158"/>
                </a:cxn>
                <a:cxn ang="0">
                  <a:pos x="62" y="163"/>
                </a:cxn>
                <a:cxn ang="0">
                  <a:pos x="73" y="164"/>
                </a:cxn>
                <a:cxn ang="0">
                  <a:pos x="85" y="164"/>
                </a:cxn>
                <a:cxn ang="0">
                  <a:pos x="97" y="163"/>
                </a:cxn>
                <a:cxn ang="0">
                  <a:pos x="107" y="160"/>
                </a:cxn>
                <a:cxn ang="0">
                  <a:pos x="117" y="152"/>
                </a:cxn>
                <a:cxn ang="0">
                  <a:pos x="126" y="143"/>
                </a:cxn>
                <a:cxn ang="0">
                  <a:pos x="132" y="131"/>
                </a:cxn>
                <a:cxn ang="0">
                  <a:pos x="135" y="119"/>
                </a:cxn>
              </a:cxnLst>
              <a:rect l="0" t="0" r="r" b="b"/>
              <a:pathLst>
                <a:path w="160" h="185">
                  <a:moveTo>
                    <a:pt x="135" y="119"/>
                  </a:moveTo>
                  <a:lnTo>
                    <a:pt x="159" y="125"/>
                  </a:lnTo>
                  <a:lnTo>
                    <a:pt x="157" y="131"/>
                  </a:lnTo>
                  <a:lnTo>
                    <a:pt x="156" y="136"/>
                  </a:lnTo>
                  <a:lnTo>
                    <a:pt x="153" y="139"/>
                  </a:lnTo>
                  <a:lnTo>
                    <a:pt x="151" y="143"/>
                  </a:lnTo>
                  <a:lnTo>
                    <a:pt x="150" y="148"/>
                  </a:lnTo>
                  <a:lnTo>
                    <a:pt x="147" y="151"/>
                  </a:lnTo>
                  <a:lnTo>
                    <a:pt x="145" y="155"/>
                  </a:lnTo>
                  <a:lnTo>
                    <a:pt x="142" y="158"/>
                  </a:lnTo>
                  <a:lnTo>
                    <a:pt x="139" y="161"/>
                  </a:lnTo>
                  <a:lnTo>
                    <a:pt x="138" y="164"/>
                  </a:lnTo>
                  <a:lnTo>
                    <a:pt x="135" y="167"/>
                  </a:lnTo>
                  <a:lnTo>
                    <a:pt x="132" y="169"/>
                  </a:lnTo>
                  <a:lnTo>
                    <a:pt x="127" y="172"/>
                  </a:lnTo>
                  <a:lnTo>
                    <a:pt x="124" y="175"/>
                  </a:lnTo>
                  <a:lnTo>
                    <a:pt x="121" y="176"/>
                  </a:lnTo>
                  <a:lnTo>
                    <a:pt x="117" y="178"/>
                  </a:lnTo>
                  <a:lnTo>
                    <a:pt x="114" y="179"/>
                  </a:lnTo>
                  <a:lnTo>
                    <a:pt x="109" y="181"/>
                  </a:lnTo>
                  <a:lnTo>
                    <a:pt x="106" y="182"/>
                  </a:lnTo>
                  <a:lnTo>
                    <a:pt x="101" y="182"/>
                  </a:lnTo>
                  <a:lnTo>
                    <a:pt x="97" y="184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5" y="184"/>
                  </a:lnTo>
                  <a:lnTo>
                    <a:pt x="79" y="184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5" y="184"/>
                  </a:lnTo>
                  <a:lnTo>
                    <a:pt x="61" y="182"/>
                  </a:lnTo>
                  <a:lnTo>
                    <a:pt x="56" y="182"/>
                  </a:lnTo>
                  <a:lnTo>
                    <a:pt x="53" y="181"/>
                  </a:lnTo>
                  <a:lnTo>
                    <a:pt x="49" y="179"/>
                  </a:lnTo>
                  <a:lnTo>
                    <a:pt x="46" y="179"/>
                  </a:lnTo>
                  <a:lnTo>
                    <a:pt x="43" y="178"/>
                  </a:lnTo>
                  <a:lnTo>
                    <a:pt x="40" y="176"/>
                  </a:lnTo>
                  <a:lnTo>
                    <a:pt x="37" y="173"/>
                  </a:lnTo>
                  <a:lnTo>
                    <a:pt x="34" y="172"/>
                  </a:lnTo>
                  <a:lnTo>
                    <a:pt x="31" y="170"/>
                  </a:lnTo>
                  <a:lnTo>
                    <a:pt x="28" y="167"/>
                  </a:lnTo>
                  <a:lnTo>
                    <a:pt x="25" y="164"/>
                  </a:lnTo>
                  <a:lnTo>
                    <a:pt x="23" y="163"/>
                  </a:lnTo>
                  <a:lnTo>
                    <a:pt x="20" y="160"/>
                  </a:lnTo>
                  <a:lnTo>
                    <a:pt x="19" y="157"/>
                  </a:lnTo>
                  <a:lnTo>
                    <a:pt x="16" y="154"/>
                  </a:lnTo>
                  <a:lnTo>
                    <a:pt x="14" y="151"/>
                  </a:lnTo>
                  <a:lnTo>
                    <a:pt x="12" y="146"/>
                  </a:lnTo>
                  <a:lnTo>
                    <a:pt x="11" y="143"/>
                  </a:lnTo>
                  <a:lnTo>
                    <a:pt x="9" y="139"/>
                  </a:lnTo>
                  <a:lnTo>
                    <a:pt x="8" y="136"/>
                  </a:lnTo>
                  <a:lnTo>
                    <a:pt x="6" y="131"/>
                  </a:lnTo>
                  <a:lnTo>
                    <a:pt x="5" y="128"/>
                  </a:lnTo>
                  <a:lnTo>
                    <a:pt x="3" y="123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3" y="62"/>
                  </a:lnTo>
                  <a:lnTo>
                    <a:pt x="5" y="57"/>
                  </a:lnTo>
                  <a:lnTo>
                    <a:pt x="5" y="54"/>
                  </a:lnTo>
                  <a:lnTo>
                    <a:pt x="6" y="50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2" y="39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9" y="30"/>
                  </a:lnTo>
                  <a:lnTo>
                    <a:pt x="20" y="27"/>
                  </a:lnTo>
                  <a:lnTo>
                    <a:pt x="23" y="24"/>
                  </a:lnTo>
                  <a:lnTo>
                    <a:pt x="26" y="23"/>
                  </a:lnTo>
                  <a:lnTo>
                    <a:pt x="29" y="20"/>
                  </a:lnTo>
                  <a:lnTo>
                    <a:pt x="31" y="17"/>
                  </a:lnTo>
                  <a:lnTo>
                    <a:pt x="34" y="15"/>
                  </a:lnTo>
                  <a:lnTo>
                    <a:pt x="37" y="14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8"/>
                  </a:lnTo>
                  <a:lnTo>
                    <a:pt x="50" y="6"/>
                  </a:lnTo>
                  <a:lnTo>
                    <a:pt x="55" y="6"/>
                  </a:lnTo>
                  <a:lnTo>
                    <a:pt x="58" y="5"/>
                  </a:lnTo>
                  <a:lnTo>
                    <a:pt x="61" y="3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5" y="0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7" y="2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09" y="5"/>
                  </a:lnTo>
                  <a:lnTo>
                    <a:pt x="112" y="6"/>
                  </a:lnTo>
                  <a:lnTo>
                    <a:pt x="117" y="8"/>
                  </a:lnTo>
                  <a:lnTo>
                    <a:pt x="120" y="9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30" y="14"/>
                  </a:lnTo>
                  <a:lnTo>
                    <a:pt x="132" y="17"/>
                  </a:lnTo>
                  <a:lnTo>
                    <a:pt x="135" y="20"/>
                  </a:lnTo>
                  <a:lnTo>
                    <a:pt x="138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5" y="30"/>
                  </a:lnTo>
                  <a:lnTo>
                    <a:pt x="147" y="33"/>
                  </a:lnTo>
                  <a:lnTo>
                    <a:pt x="148" y="38"/>
                  </a:lnTo>
                  <a:lnTo>
                    <a:pt x="151" y="41"/>
                  </a:lnTo>
                  <a:lnTo>
                    <a:pt x="153" y="44"/>
                  </a:lnTo>
                  <a:lnTo>
                    <a:pt x="154" y="48"/>
                  </a:lnTo>
                  <a:lnTo>
                    <a:pt x="156" y="51"/>
                  </a:lnTo>
                  <a:lnTo>
                    <a:pt x="132" y="57"/>
                  </a:lnTo>
                  <a:lnTo>
                    <a:pt x="130" y="54"/>
                  </a:lnTo>
                  <a:lnTo>
                    <a:pt x="129" y="51"/>
                  </a:lnTo>
                  <a:lnTo>
                    <a:pt x="127" y="48"/>
                  </a:lnTo>
                  <a:lnTo>
                    <a:pt x="126" y="47"/>
                  </a:lnTo>
                  <a:lnTo>
                    <a:pt x="124" y="44"/>
                  </a:lnTo>
                  <a:lnTo>
                    <a:pt x="123" y="41"/>
                  </a:lnTo>
                  <a:lnTo>
                    <a:pt x="121" y="39"/>
                  </a:lnTo>
                  <a:lnTo>
                    <a:pt x="120" y="36"/>
                  </a:lnTo>
                  <a:lnTo>
                    <a:pt x="118" y="35"/>
                  </a:lnTo>
                  <a:lnTo>
                    <a:pt x="117" y="33"/>
                  </a:lnTo>
                  <a:lnTo>
                    <a:pt x="115" y="32"/>
                  </a:lnTo>
                  <a:lnTo>
                    <a:pt x="114" y="29"/>
                  </a:lnTo>
                  <a:lnTo>
                    <a:pt x="110" y="29"/>
                  </a:lnTo>
                  <a:lnTo>
                    <a:pt x="109" y="27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1" y="24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4" y="21"/>
                  </a:lnTo>
                  <a:lnTo>
                    <a:pt x="91" y="21"/>
                  </a:lnTo>
                  <a:lnTo>
                    <a:pt x="88" y="21"/>
                  </a:lnTo>
                  <a:lnTo>
                    <a:pt x="85" y="21"/>
                  </a:lnTo>
                  <a:lnTo>
                    <a:pt x="83" y="20"/>
                  </a:lnTo>
                  <a:lnTo>
                    <a:pt x="79" y="21"/>
                  </a:lnTo>
                  <a:lnTo>
                    <a:pt x="76" y="21"/>
                  </a:lnTo>
                  <a:lnTo>
                    <a:pt x="73" y="21"/>
                  </a:lnTo>
                  <a:lnTo>
                    <a:pt x="70" y="21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2" y="24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5" y="27"/>
                  </a:lnTo>
                  <a:lnTo>
                    <a:pt x="52" y="29"/>
                  </a:lnTo>
                  <a:lnTo>
                    <a:pt x="50" y="30"/>
                  </a:lnTo>
                  <a:lnTo>
                    <a:pt x="47" y="33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1" y="38"/>
                  </a:lnTo>
                  <a:lnTo>
                    <a:pt x="38" y="39"/>
                  </a:lnTo>
                  <a:lnTo>
                    <a:pt x="37" y="42"/>
                  </a:lnTo>
                  <a:lnTo>
                    <a:pt x="35" y="44"/>
                  </a:lnTo>
                  <a:lnTo>
                    <a:pt x="34" y="47"/>
                  </a:lnTo>
                  <a:lnTo>
                    <a:pt x="32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1" y="56"/>
                  </a:lnTo>
                  <a:lnTo>
                    <a:pt x="29" y="59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6" y="68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80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95"/>
                  </a:lnTo>
                  <a:lnTo>
                    <a:pt x="25" y="98"/>
                  </a:lnTo>
                  <a:lnTo>
                    <a:pt x="25" y="102"/>
                  </a:lnTo>
                  <a:lnTo>
                    <a:pt x="25" y="105"/>
                  </a:lnTo>
                  <a:lnTo>
                    <a:pt x="25" y="108"/>
                  </a:lnTo>
                  <a:lnTo>
                    <a:pt x="26" y="113"/>
                  </a:lnTo>
                  <a:lnTo>
                    <a:pt x="26" y="116"/>
                  </a:lnTo>
                  <a:lnTo>
                    <a:pt x="26" y="119"/>
                  </a:lnTo>
                  <a:lnTo>
                    <a:pt x="28" y="122"/>
                  </a:lnTo>
                  <a:lnTo>
                    <a:pt x="28" y="125"/>
                  </a:lnTo>
                  <a:lnTo>
                    <a:pt x="29" y="128"/>
                  </a:lnTo>
                  <a:lnTo>
                    <a:pt x="31" y="131"/>
                  </a:lnTo>
                  <a:lnTo>
                    <a:pt x="31" y="134"/>
                  </a:lnTo>
                  <a:lnTo>
                    <a:pt x="32" y="137"/>
                  </a:lnTo>
                  <a:lnTo>
                    <a:pt x="34" y="140"/>
                  </a:lnTo>
                  <a:lnTo>
                    <a:pt x="35" y="142"/>
                  </a:lnTo>
                  <a:lnTo>
                    <a:pt x="37" y="145"/>
                  </a:lnTo>
                  <a:lnTo>
                    <a:pt x="40" y="146"/>
                  </a:lnTo>
                  <a:lnTo>
                    <a:pt x="41" y="149"/>
                  </a:lnTo>
                  <a:lnTo>
                    <a:pt x="43" y="151"/>
                  </a:lnTo>
                  <a:lnTo>
                    <a:pt x="44" y="152"/>
                  </a:lnTo>
                  <a:lnTo>
                    <a:pt x="47" y="154"/>
                  </a:lnTo>
                  <a:lnTo>
                    <a:pt x="49" y="155"/>
                  </a:lnTo>
                  <a:lnTo>
                    <a:pt x="52" y="157"/>
                  </a:lnTo>
                  <a:lnTo>
                    <a:pt x="53" y="158"/>
                  </a:lnTo>
                  <a:lnTo>
                    <a:pt x="56" y="160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2" y="163"/>
                  </a:lnTo>
                  <a:lnTo>
                    <a:pt x="65" y="163"/>
                  </a:lnTo>
                  <a:lnTo>
                    <a:pt x="68" y="164"/>
                  </a:lnTo>
                  <a:lnTo>
                    <a:pt x="70" y="164"/>
                  </a:lnTo>
                  <a:lnTo>
                    <a:pt x="73" y="164"/>
                  </a:lnTo>
                  <a:lnTo>
                    <a:pt x="76" y="164"/>
                  </a:lnTo>
                  <a:lnTo>
                    <a:pt x="79" y="164"/>
                  </a:lnTo>
                  <a:lnTo>
                    <a:pt x="82" y="164"/>
                  </a:lnTo>
                  <a:lnTo>
                    <a:pt x="85" y="164"/>
                  </a:lnTo>
                  <a:lnTo>
                    <a:pt x="88" y="164"/>
                  </a:lnTo>
                  <a:lnTo>
                    <a:pt x="91" y="164"/>
                  </a:lnTo>
                  <a:lnTo>
                    <a:pt x="94" y="164"/>
                  </a:lnTo>
                  <a:lnTo>
                    <a:pt x="97" y="163"/>
                  </a:lnTo>
                  <a:lnTo>
                    <a:pt x="100" y="163"/>
                  </a:lnTo>
                  <a:lnTo>
                    <a:pt x="101" y="161"/>
                  </a:lnTo>
                  <a:lnTo>
                    <a:pt x="104" y="160"/>
                  </a:lnTo>
                  <a:lnTo>
                    <a:pt x="107" y="160"/>
                  </a:lnTo>
                  <a:lnTo>
                    <a:pt x="109" y="158"/>
                  </a:lnTo>
                  <a:lnTo>
                    <a:pt x="112" y="157"/>
                  </a:lnTo>
                  <a:lnTo>
                    <a:pt x="115" y="154"/>
                  </a:lnTo>
                  <a:lnTo>
                    <a:pt x="117" y="152"/>
                  </a:lnTo>
                  <a:lnTo>
                    <a:pt x="120" y="151"/>
                  </a:lnTo>
                  <a:lnTo>
                    <a:pt x="121" y="148"/>
                  </a:lnTo>
                  <a:lnTo>
                    <a:pt x="123" y="145"/>
                  </a:lnTo>
                  <a:lnTo>
                    <a:pt x="126" y="143"/>
                  </a:lnTo>
                  <a:lnTo>
                    <a:pt x="127" y="140"/>
                  </a:lnTo>
                  <a:lnTo>
                    <a:pt x="129" y="137"/>
                  </a:lnTo>
                  <a:lnTo>
                    <a:pt x="130" y="134"/>
                  </a:lnTo>
                  <a:lnTo>
                    <a:pt x="132" y="131"/>
                  </a:lnTo>
                  <a:lnTo>
                    <a:pt x="132" y="126"/>
                  </a:lnTo>
                  <a:lnTo>
                    <a:pt x="133" y="123"/>
                  </a:lnTo>
                  <a:lnTo>
                    <a:pt x="135" y="119"/>
                  </a:lnTo>
                  <a:lnTo>
                    <a:pt x="135" y="119"/>
                  </a:lnTo>
                  <a:lnTo>
                    <a:pt x="135" y="119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200400" y="2286000"/>
              <a:ext cx="254000" cy="293688"/>
            </a:xfrm>
            <a:custGeom>
              <a:avLst/>
              <a:gdLst/>
              <a:ahLst/>
              <a:cxnLst>
                <a:cxn ang="0">
                  <a:pos x="156" y="136"/>
                </a:cxn>
                <a:cxn ang="0">
                  <a:pos x="147" y="151"/>
                </a:cxn>
                <a:cxn ang="0">
                  <a:pos x="138" y="164"/>
                </a:cxn>
                <a:cxn ang="0">
                  <a:pos x="124" y="175"/>
                </a:cxn>
                <a:cxn ang="0">
                  <a:pos x="109" y="181"/>
                </a:cxn>
                <a:cxn ang="0">
                  <a:pos x="92" y="184"/>
                </a:cxn>
                <a:cxn ang="0">
                  <a:pos x="74" y="184"/>
                </a:cxn>
                <a:cxn ang="0">
                  <a:pos x="56" y="182"/>
                </a:cxn>
                <a:cxn ang="0">
                  <a:pos x="43" y="178"/>
                </a:cxn>
                <a:cxn ang="0">
                  <a:pos x="31" y="170"/>
                </a:cxn>
                <a:cxn ang="0">
                  <a:pos x="20" y="160"/>
                </a:cxn>
                <a:cxn ang="0">
                  <a:pos x="12" y="146"/>
                </a:cxn>
                <a:cxn ang="0">
                  <a:pos x="6" y="131"/>
                </a:cxn>
                <a:cxn ang="0">
                  <a:pos x="2" y="116"/>
                </a:cxn>
                <a:cxn ang="0">
                  <a:pos x="0" y="99"/>
                </a:cxn>
                <a:cxn ang="0">
                  <a:pos x="0" y="83"/>
                </a:cxn>
                <a:cxn ang="0">
                  <a:pos x="2" y="65"/>
                </a:cxn>
                <a:cxn ang="0">
                  <a:pos x="6" y="50"/>
                </a:cxn>
                <a:cxn ang="0">
                  <a:pos x="14" y="36"/>
                </a:cxn>
                <a:cxn ang="0">
                  <a:pos x="23" y="24"/>
                </a:cxn>
                <a:cxn ang="0">
                  <a:pos x="34" y="15"/>
                </a:cxn>
                <a:cxn ang="0">
                  <a:pos x="47" y="8"/>
                </a:cxn>
                <a:cxn ang="0">
                  <a:pos x="61" y="3"/>
                </a:cxn>
                <a:cxn ang="0">
                  <a:pos x="76" y="2"/>
                </a:cxn>
                <a:cxn ang="0">
                  <a:pos x="92" y="2"/>
                </a:cxn>
                <a:cxn ang="0">
                  <a:pos x="109" y="5"/>
                </a:cxn>
                <a:cxn ang="0">
                  <a:pos x="123" y="11"/>
                </a:cxn>
                <a:cxn ang="0">
                  <a:pos x="135" y="20"/>
                </a:cxn>
                <a:cxn ang="0">
                  <a:pos x="145" y="30"/>
                </a:cxn>
                <a:cxn ang="0">
                  <a:pos x="153" y="44"/>
                </a:cxn>
                <a:cxn ang="0">
                  <a:pos x="130" y="54"/>
                </a:cxn>
                <a:cxn ang="0">
                  <a:pos x="124" y="44"/>
                </a:cxn>
                <a:cxn ang="0">
                  <a:pos x="118" y="35"/>
                </a:cxn>
                <a:cxn ang="0">
                  <a:pos x="110" y="29"/>
                </a:cxn>
                <a:cxn ang="0">
                  <a:pos x="101" y="24"/>
                </a:cxn>
                <a:cxn ang="0">
                  <a:pos x="91" y="21"/>
                </a:cxn>
                <a:cxn ang="0">
                  <a:pos x="79" y="21"/>
                </a:cxn>
                <a:cxn ang="0">
                  <a:pos x="67" y="23"/>
                </a:cxn>
                <a:cxn ang="0">
                  <a:pos x="56" y="26"/>
                </a:cxn>
                <a:cxn ang="0">
                  <a:pos x="47" y="33"/>
                </a:cxn>
                <a:cxn ang="0">
                  <a:pos x="38" y="39"/>
                </a:cxn>
                <a:cxn ang="0">
                  <a:pos x="32" y="48"/>
                </a:cxn>
                <a:cxn ang="0">
                  <a:pos x="29" y="59"/>
                </a:cxn>
                <a:cxn ang="0">
                  <a:pos x="26" y="71"/>
                </a:cxn>
                <a:cxn ang="0">
                  <a:pos x="25" y="83"/>
                </a:cxn>
                <a:cxn ang="0">
                  <a:pos x="25" y="95"/>
                </a:cxn>
                <a:cxn ang="0">
                  <a:pos x="25" y="108"/>
                </a:cxn>
                <a:cxn ang="0">
                  <a:pos x="28" y="122"/>
                </a:cxn>
                <a:cxn ang="0">
                  <a:pos x="31" y="134"/>
                </a:cxn>
                <a:cxn ang="0">
                  <a:pos x="37" y="145"/>
                </a:cxn>
                <a:cxn ang="0">
                  <a:pos x="44" y="152"/>
                </a:cxn>
                <a:cxn ang="0">
                  <a:pos x="53" y="158"/>
                </a:cxn>
                <a:cxn ang="0">
                  <a:pos x="62" y="163"/>
                </a:cxn>
                <a:cxn ang="0">
                  <a:pos x="73" y="164"/>
                </a:cxn>
                <a:cxn ang="0">
                  <a:pos x="85" y="164"/>
                </a:cxn>
                <a:cxn ang="0">
                  <a:pos x="97" y="163"/>
                </a:cxn>
                <a:cxn ang="0">
                  <a:pos x="107" y="160"/>
                </a:cxn>
                <a:cxn ang="0">
                  <a:pos x="117" y="152"/>
                </a:cxn>
                <a:cxn ang="0">
                  <a:pos x="126" y="143"/>
                </a:cxn>
                <a:cxn ang="0">
                  <a:pos x="132" y="131"/>
                </a:cxn>
                <a:cxn ang="0">
                  <a:pos x="135" y="119"/>
                </a:cxn>
              </a:cxnLst>
              <a:rect l="0" t="0" r="r" b="b"/>
              <a:pathLst>
                <a:path w="160" h="185">
                  <a:moveTo>
                    <a:pt x="135" y="119"/>
                  </a:moveTo>
                  <a:lnTo>
                    <a:pt x="159" y="125"/>
                  </a:lnTo>
                  <a:lnTo>
                    <a:pt x="157" y="131"/>
                  </a:lnTo>
                  <a:lnTo>
                    <a:pt x="156" y="136"/>
                  </a:lnTo>
                  <a:lnTo>
                    <a:pt x="153" y="139"/>
                  </a:lnTo>
                  <a:lnTo>
                    <a:pt x="151" y="143"/>
                  </a:lnTo>
                  <a:lnTo>
                    <a:pt x="150" y="148"/>
                  </a:lnTo>
                  <a:lnTo>
                    <a:pt x="147" y="151"/>
                  </a:lnTo>
                  <a:lnTo>
                    <a:pt x="145" y="155"/>
                  </a:lnTo>
                  <a:lnTo>
                    <a:pt x="142" y="158"/>
                  </a:lnTo>
                  <a:lnTo>
                    <a:pt x="139" y="161"/>
                  </a:lnTo>
                  <a:lnTo>
                    <a:pt x="138" y="164"/>
                  </a:lnTo>
                  <a:lnTo>
                    <a:pt x="135" y="167"/>
                  </a:lnTo>
                  <a:lnTo>
                    <a:pt x="132" y="169"/>
                  </a:lnTo>
                  <a:lnTo>
                    <a:pt x="127" y="172"/>
                  </a:lnTo>
                  <a:lnTo>
                    <a:pt x="124" y="175"/>
                  </a:lnTo>
                  <a:lnTo>
                    <a:pt x="121" y="176"/>
                  </a:lnTo>
                  <a:lnTo>
                    <a:pt x="117" y="178"/>
                  </a:lnTo>
                  <a:lnTo>
                    <a:pt x="114" y="179"/>
                  </a:lnTo>
                  <a:lnTo>
                    <a:pt x="109" y="181"/>
                  </a:lnTo>
                  <a:lnTo>
                    <a:pt x="106" y="182"/>
                  </a:lnTo>
                  <a:lnTo>
                    <a:pt x="101" y="182"/>
                  </a:lnTo>
                  <a:lnTo>
                    <a:pt x="97" y="184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5" y="184"/>
                  </a:lnTo>
                  <a:lnTo>
                    <a:pt x="79" y="184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5" y="184"/>
                  </a:lnTo>
                  <a:lnTo>
                    <a:pt x="61" y="182"/>
                  </a:lnTo>
                  <a:lnTo>
                    <a:pt x="56" y="182"/>
                  </a:lnTo>
                  <a:lnTo>
                    <a:pt x="53" y="181"/>
                  </a:lnTo>
                  <a:lnTo>
                    <a:pt x="49" y="179"/>
                  </a:lnTo>
                  <a:lnTo>
                    <a:pt x="46" y="179"/>
                  </a:lnTo>
                  <a:lnTo>
                    <a:pt x="43" y="178"/>
                  </a:lnTo>
                  <a:lnTo>
                    <a:pt x="40" y="176"/>
                  </a:lnTo>
                  <a:lnTo>
                    <a:pt x="37" y="173"/>
                  </a:lnTo>
                  <a:lnTo>
                    <a:pt x="34" y="172"/>
                  </a:lnTo>
                  <a:lnTo>
                    <a:pt x="31" y="170"/>
                  </a:lnTo>
                  <a:lnTo>
                    <a:pt x="28" y="167"/>
                  </a:lnTo>
                  <a:lnTo>
                    <a:pt x="25" y="164"/>
                  </a:lnTo>
                  <a:lnTo>
                    <a:pt x="23" y="163"/>
                  </a:lnTo>
                  <a:lnTo>
                    <a:pt x="20" y="160"/>
                  </a:lnTo>
                  <a:lnTo>
                    <a:pt x="19" y="157"/>
                  </a:lnTo>
                  <a:lnTo>
                    <a:pt x="16" y="154"/>
                  </a:lnTo>
                  <a:lnTo>
                    <a:pt x="14" y="151"/>
                  </a:lnTo>
                  <a:lnTo>
                    <a:pt x="12" y="146"/>
                  </a:lnTo>
                  <a:lnTo>
                    <a:pt x="11" y="143"/>
                  </a:lnTo>
                  <a:lnTo>
                    <a:pt x="9" y="139"/>
                  </a:lnTo>
                  <a:lnTo>
                    <a:pt x="8" y="136"/>
                  </a:lnTo>
                  <a:lnTo>
                    <a:pt x="6" y="131"/>
                  </a:lnTo>
                  <a:lnTo>
                    <a:pt x="5" y="128"/>
                  </a:lnTo>
                  <a:lnTo>
                    <a:pt x="3" y="123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3" y="62"/>
                  </a:lnTo>
                  <a:lnTo>
                    <a:pt x="5" y="57"/>
                  </a:lnTo>
                  <a:lnTo>
                    <a:pt x="5" y="54"/>
                  </a:lnTo>
                  <a:lnTo>
                    <a:pt x="6" y="50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2" y="39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9" y="30"/>
                  </a:lnTo>
                  <a:lnTo>
                    <a:pt x="20" y="27"/>
                  </a:lnTo>
                  <a:lnTo>
                    <a:pt x="23" y="24"/>
                  </a:lnTo>
                  <a:lnTo>
                    <a:pt x="26" y="23"/>
                  </a:lnTo>
                  <a:lnTo>
                    <a:pt x="29" y="20"/>
                  </a:lnTo>
                  <a:lnTo>
                    <a:pt x="31" y="17"/>
                  </a:lnTo>
                  <a:lnTo>
                    <a:pt x="34" y="15"/>
                  </a:lnTo>
                  <a:lnTo>
                    <a:pt x="37" y="14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8"/>
                  </a:lnTo>
                  <a:lnTo>
                    <a:pt x="50" y="6"/>
                  </a:lnTo>
                  <a:lnTo>
                    <a:pt x="55" y="6"/>
                  </a:lnTo>
                  <a:lnTo>
                    <a:pt x="58" y="5"/>
                  </a:lnTo>
                  <a:lnTo>
                    <a:pt x="61" y="3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5" y="0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7" y="2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09" y="5"/>
                  </a:lnTo>
                  <a:lnTo>
                    <a:pt x="112" y="6"/>
                  </a:lnTo>
                  <a:lnTo>
                    <a:pt x="117" y="8"/>
                  </a:lnTo>
                  <a:lnTo>
                    <a:pt x="120" y="9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30" y="14"/>
                  </a:lnTo>
                  <a:lnTo>
                    <a:pt x="132" y="17"/>
                  </a:lnTo>
                  <a:lnTo>
                    <a:pt x="135" y="20"/>
                  </a:lnTo>
                  <a:lnTo>
                    <a:pt x="138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5" y="30"/>
                  </a:lnTo>
                  <a:lnTo>
                    <a:pt x="147" y="33"/>
                  </a:lnTo>
                  <a:lnTo>
                    <a:pt x="148" y="38"/>
                  </a:lnTo>
                  <a:lnTo>
                    <a:pt x="151" y="41"/>
                  </a:lnTo>
                  <a:lnTo>
                    <a:pt x="153" y="44"/>
                  </a:lnTo>
                  <a:lnTo>
                    <a:pt x="154" y="48"/>
                  </a:lnTo>
                  <a:lnTo>
                    <a:pt x="156" y="51"/>
                  </a:lnTo>
                  <a:lnTo>
                    <a:pt x="132" y="57"/>
                  </a:lnTo>
                  <a:lnTo>
                    <a:pt x="130" y="54"/>
                  </a:lnTo>
                  <a:lnTo>
                    <a:pt x="129" y="51"/>
                  </a:lnTo>
                  <a:lnTo>
                    <a:pt x="127" y="48"/>
                  </a:lnTo>
                  <a:lnTo>
                    <a:pt x="126" y="47"/>
                  </a:lnTo>
                  <a:lnTo>
                    <a:pt x="124" y="44"/>
                  </a:lnTo>
                  <a:lnTo>
                    <a:pt x="123" y="41"/>
                  </a:lnTo>
                  <a:lnTo>
                    <a:pt x="121" y="39"/>
                  </a:lnTo>
                  <a:lnTo>
                    <a:pt x="120" y="36"/>
                  </a:lnTo>
                  <a:lnTo>
                    <a:pt x="118" y="35"/>
                  </a:lnTo>
                  <a:lnTo>
                    <a:pt x="117" y="33"/>
                  </a:lnTo>
                  <a:lnTo>
                    <a:pt x="115" y="32"/>
                  </a:lnTo>
                  <a:lnTo>
                    <a:pt x="114" y="29"/>
                  </a:lnTo>
                  <a:lnTo>
                    <a:pt x="110" y="29"/>
                  </a:lnTo>
                  <a:lnTo>
                    <a:pt x="109" y="27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1" y="24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4" y="21"/>
                  </a:lnTo>
                  <a:lnTo>
                    <a:pt x="91" y="21"/>
                  </a:lnTo>
                  <a:lnTo>
                    <a:pt x="88" y="21"/>
                  </a:lnTo>
                  <a:lnTo>
                    <a:pt x="85" y="21"/>
                  </a:lnTo>
                  <a:lnTo>
                    <a:pt x="83" y="20"/>
                  </a:lnTo>
                  <a:lnTo>
                    <a:pt x="79" y="21"/>
                  </a:lnTo>
                  <a:lnTo>
                    <a:pt x="76" y="21"/>
                  </a:lnTo>
                  <a:lnTo>
                    <a:pt x="73" y="21"/>
                  </a:lnTo>
                  <a:lnTo>
                    <a:pt x="70" y="21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2" y="24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5" y="27"/>
                  </a:lnTo>
                  <a:lnTo>
                    <a:pt x="52" y="29"/>
                  </a:lnTo>
                  <a:lnTo>
                    <a:pt x="50" y="30"/>
                  </a:lnTo>
                  <a:lnTo>
                    <a:pt x="47" y="33"/>
                  </a:lnTo>
                  <a:lnTo>
                    <a:pt x="44" y="35"/>
                  </a:lnTo>
                  <a:lnTo>
                    <a:pt x="43" y="36"/>
                  </a:lnTo>
                  <a:lnTo>
                    <a:pt x="41" y="38"/>
                  </a:lnTo>
                  <a:lnTo>
                    <a:pt x="38" y="39"/>
                  </a:lnTo>
                  <a:lnTo>
                    <a:pt x="37" y="42"/>
                  </a:lnTo>
                  <a:lnTo>
                    <a:pt x="35" y="44"/>
                  </a:lnTo>
                  <a:lnTo>
                    <a:pt x="34" y="47"/>
                  </a:lnTo>
                  <a:lnTo>
                    <a:pt x="32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1" y="56"/>
                  </a:lnTo>
                  <a:lnTo>
                    <a:pt x="29" y="59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6" y="68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80"/>
                  </a:lnTo>
                  <a:lnTo>
                    <a:pt x="25" y="83"/>
                  </a:lnTo>
                  <a:lnTo>
                    <a:pt x="25" y="86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95"/>
                  </a:lnTo>
                  <a:lnTo>
                    <a:pt x="25" y="98"/>
                  </a:lnTo>
                  <a:lnTo>
                    <a:pt x="25" y="102"/>
                  </a:lnTo>
                  <a:lnTo>
                    <a:pt x="25" y="105"/>
                  </a:lnTo>
                  <a:lnTo>
                    <a:pt x="25" y="108"/>
                  </a:lnTo>
                  <a:lnTo>
                    <a:pt x="26" y="113"/>
                  </a:lnTo>
                  <a:lnTo>
                    <a:pt x="26" y="116"/>
                  </a:lnTo>
                  <a:lnTo>
                    <a:pt x="26" y="119"/>
                  </a:lnTo>
                  <a:lnTo>
                    <a:pt x="28" y="122"/>
                  </a:lnTo>
                  <a:lnTo>
                    <a:pt x="28" y="125"/>
                  </a:lnTo>
                  <a:lnTo>
                    <a:pt x="29" y="128"/>
                  </a:lnTo>
                  <a:lnTo>
                    <a:pt x="31" y="131"/>
                  </a:lnTo>
                  <a:lnTo>
                    <a:pt x="31" y="134"/>
                  </a:lnTo>
                  <a:lnTo>
                    <a:pt x="32" y="137"/>
                  </a:lnTo>
                  <a:lnTo>
                    <a:pt x="34" y="140"/>
                  </a:lnTo>
                  <a:lnTo>
                    <a:pt x="35" y="142"/>
                  </a:lnTo>
                  <a:lnTo>
                    <a:pt x="37" y="145"/>
                  </a:lnTo>
                  <a:lnTo>
                    <a:pt x="40" y="146"/>
                  </a:lnTo>
                  <a:lnTo>
                    <a:pt x="41" y="149"/>
                  </a:lnTo>
                  <a:lnTo>
                    <a:pt x="43" y="151"/>
                  </a:lnTo>
                  <a:lnTo>
                    <a:pt x="44" y="152"/>
                  </a:lnTo>
                  <a:lnTo>
                    <a:pt x="47" y="154"/>
                  </a:lnTo>
                  <a:lnTo>
                    <a:pt x="49" y="155"/>
                  </a:lnTo>
                  <a:lnTo>
                    <a:pt x="52" y="157"/>
                  </a:lnTo>
                  <a:lnTo>
                    <a:pt x="53" y="158"/>
                  </a:lnTo>
                  <a:lnTo>
                    <a:pt x="56" y="160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2" y="163"/>
                  </a:lnTo>
                  <a:lnTo>
                    <a:pt x="65" y="163"/>
                  </a:lnTo>
                  <a:lnTo>
                    <a:pt x="68" y="164"/>
                  </a:lnTo>
                  <a:lnTo>
                    <a:pt x="70" y="164"/>
                  </a:lnTo>
                  <a:lnTo>
                    <a:pt x="73" y="164"/>
                  </a:lnTo>
                  <a:lnTo>
                    <a:pt x="76" y="164"/>
                  </a:lnTo>
                  <a:lnTo>
                    <a:pt x="79" y="164"/>
                  </a:lnTo>
                  <a:lnTo>
                    <a:pt x="82" y="164"/>
                  </a:lnTo>
                  <a:lnTo>
                    <a:pt x="85" y="164"/>
                  </a:lnTo>
                  <a:lnTo>
                    <a:pt x="88" y="164"/>
                  </a:lnTo>
                  <a:lnTo>
                    <a:pt x="91" y="164"/>
                  </a:lnTo>
                  <a:lnTo>
                    <a:pt x="94" y="164"/>
                  </a:lnTo>
                  <a:lnTo>
                    <a:pt x="97" y="163"/>
                  </a:lnTo>
                  <a:lnTo>
                    <a:pt x="100" y="163"/>
                  </a:lnTo>
                  <a:lnTo>
                    <a:pt x="101" y="161"/>
                  </a:lnTo>
                  <a:lnTo>
                    <a:pt x="104" y="160"/>
                  </a:lnTo>
                  <a:lnTo>
                    <a:pt x="107" y="160"/>
                  </a:lnTo>
                  <a:lnTo>
                    <a:pt x="109" y="158"/>
                  </a:lnTo>
                  <a:lnTo>
                    <a:pt x="112" y="157"/>
                  </a:lnTo>
                  <a:lnTo>
                    <a:pt x="115" y="154"/>
                  </a:lnTo>
                  <a:lnTo>
                    <a:pt x="117" y="152"/>
                  </a:lnTo>
                  <a:lnTo>
                    <a:pt x="120" y="151"/>
                  </a:lnTo>
                  <a:lnTo>
                    <a:pt x="121" y="148"/>
                  </a:lnTo>
                  <a:lnTo>
                    <a:pt x="123" y="145"/>
                  </a:lnTo>
                  <a:lnTo>
                    <a:pt x="126" y="143"/>
                  </a:lnTo>
                  <a:lnTo>
                    <a:pt x="127" y="140"/>
                  </a:lnTo>
                  <a:lnTo>
                    <a:pt x="129" y="137"/>
                  </a:lnTo>
                  <a:lnTo>
                    <a:pt x="130" y="134"/>
                  </a:lnTo>
                  <a:lnTo>
                    <a:pt x="132" y="131"/>
                  </a:lnTo>
                  <a:lnTo>
                    <a:pt x="132" y="126"/>
                  </a:lnTo>
                  <a:lnTo>
                    <a:pt x="133" y="123"/>
                  </a:lnTo>
                  <a:lnTo>
                    <a:pt x="135" y="119"/>
                  </a:lnTo>
                  <a:lnTo>
                    <a:pt x="135" y="119"/>
                  </a:lnTo>
                  <a:lnTo>
                    <a:pt x="135" y="119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546475" y="2273300"/>
              <a:ext cx="223838" cy="284163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74"/>
                </a:cxn>
                <a:cxn ang="0">
                  <a:pos x="116" y="74"/>
                </a:cxn>
                <a:cxn ang="0">
                  <a:pos x="116" y="0"/>
                </a:cxn>
                <a:cxn ang="0">
                  <a:pos x="140" y="0"/>
                </a:cxn>
                <a:cxn ang="0">
                  <a:pos x="140" y="178"/>
                </a:cxn>
                <a:cxn ang="0">
                  <a:pos x="116" y="178"/>
                </a:cxn>
                <a:cxn ang="0">
                  <a:pos x="116" y="95"/>
                </a:cxn>
                <a:cxn ang="0">
                  <a:pos x="24" y="95"/>
                </a:cxn>
                <a:cxn ang="0">
                  <a:pos x="24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141" h="179">
                  <a:moveTo>
                    <a:pt x="0" y="17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74"/>
                  </a:lnTo>
                  <a:lnTo>
                    <a:pt x="116" y="74"/>
                  </a:lnTo>
                  <a:lnTo>
                    <a:pt x="116" y="0"/>
                  </a:lnTo>
                  <a:lnTo>
                    <a:pt x="140" y="0"/>
                  </a:lnTo>
                  <a:lnTo>
                    <a:pt x="140" y="178"/>
                  </a:lnTo>
                  <a:lnTo>
                    <a:pt x="116" y="178"/>
                  </a:lnTo>
                  <a:lnTo>
                    <a:pt x="116" y="95"/>
                  </a:lnTo>
                  <a:lnTo>
                    <a:pt x="24" y="95"/>
                  </a:lnTo>
                  <a:lnTo>
                    <a:pt x="24" y="178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546475" y="2273300"/>
              <a:ext cx="223838" cy="284163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74"/>
                </a:cxn>
                <a:cxn ang="0">
                  <a:pos x="116" y="74"/>
                </a:cxn>
                <a:cxn ang="0">
                  <a:pos x="116" y="0"/>
                </a:cxn>
                <a:cxn ang="0">
                  <a:pos x="140" y="0"/>
                </a:cxn>
                <a:cxn ang="0">
                  <a:pos x="140" y="178"/>
                </a:cxn>
                <a:cxn ang="0">
                  <a:pos x="116" y="178"/>
                </a:cxn>
                <a:cxn ang="0">
                  <a:pos x="116" y="95"/>
                </a:cxn>
                <a:cxn ang="0">
                  <a:pos x="24" y="95"/>
                </a:cxn>
                <a:cxn ang="0">
                  <a:pos x="24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141" h="179">
                  <a:moveTo>
                    <a:pt x="0" y="17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74"/>
                  </a:lnTo>
                  <a:lnTo>
                    <a:pt x="116" y="74"/>
                  </a:lnTo>
                  <a:lnTo>
                    <a:pt x="116" y="0"/>
                  </a:lnTo>
                  <a:lnTo>
                    <a:pt x="140" y="0"/>
                  </a:lnTo>
                  <a:lnTo>
                    <a:pt x="140" y="178"/>
                  </a:lnTo>
                  <a:lnTo>
                    <a:pt x="116" y="178"/>
                  </a:lnTo>
                  <a:lnTo>
                    <a:pt x="116" y="95"/>
                  </a:lnTo>
                  <a:lnTo>
                    <a:pt x="24" y="95"/>
                  </a:lnTo>
                  <a:lnTo>
                    <a:pt x="24" y="178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3917950" y="2468563"/>
              <a:ext cx="139700" cy="219075"/>
            </a:xfrm>
            <a:custGeom>
              <a:avLst/>
              <a:gdLst/>
              <a:ahLst/>
              <a:cxnLst>
                <a:cxn ang="0">
                  <a:pos x="18" y="107"/>
                </a:cxn>
                <a:cxn ang="0">
                  <a:pos x="22" y="116"/>
                </a:cxn>
                <a:cxn ang="0">
                  <a:pos x="30" y="122"/>
                </a:cxn>
                <a:cxn ang="0">
                  <a:pos x="39" y="124"/>
                </a:cxn>
                <a:cxn ang="0">
                  <a:pos x="49" y="124"/>
                </a:cxn>
                <a:cxn ang="0">
                  <a:pos x="58" y="118"/>
                </a:cxn>
                <a:cxn ang="0">
                  <a:pos x="66" y="110"/>
                </a:cxn>
                <a:cxn ang="0">
                  <a:pos x="69" y="100"/>
                </a:cxn>
                <a:cxn ang="0">
                  <a:pos x="69" y="89"/>
                </a:cxn>
                <a:cxn ang="0">
                  <a:pos x="64" y="80"/>
                </a:cxn>
                <a:cxn ang="0">
                  <a:pos x="57" y="74"/>
                </a:cxn>
                <a:cxn ang="0">
                  <a:pos x="46" y="71"/>
                </a:cxn>
                <a:cxn ang="0">
                  <a:pos x="39" y="71"/>
                </a:cxn>
                <a:cxn ang="0">
                  <a:pos x="33" y="71"/>
                </a:cxn>
                <a:cxn ang="0">
                  <a:pos x="34" y="56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9" y="55"/>
                </a:cxn>
                <a:cxn ang="0">
                  <a:pos x="58" y="49"/>
                </a:cxn>
                <a:cxn ang="0">
                  <a:pos x="63" y="41"/>
                </a:cxn>
                <a:cxn ang="0">
                  <a:pos x="63" y="32"/>
                </a:cxn>
                <a:cxn ang="0">
                  <a:pos x="60" y="25"/>
                </a:cxn>
                <a:cxn ang="0">
                  <a:pos x="54" y="19"/>
                </a:cxn>
                <a:cxn ang="0">
                  <a:pos x="46" y="16"/>
                </a:cxn>
                <a:cxn ang="0">
                  <a:pos x="37" y="16"/>
                </a:cxn>
                <a:cxn ang="0">
                  <a:pos x="28" y="19"/>
                </a:cxn>
                <a:cxn ang="0">
                  <a:pos x="22" y="25"/>
                </a:cxn>
                <a:cxn ang="0">
                  <a:pos x="18" y="34"/>
                </a:cxn>
                <a:cxn ang="0">
                  <a:pos x="1" y="31"/>
                </a:cxn>
                <a:cxn ang="0">
                  <a:pos x="7" y="17"/>
                </a:cxn>
                <a:cxn ang="0">
                  <a:pos x="18" y="8"/>
                </a:cxn>
                <a:cxn ang="0">
                  <a:pos x="31" y="2"/>
                </a:cxn>
                <a:cxn ang="0">
                  <a:pos x="45" y="2"/>
                </a:cxn>
                <a:cxn ang="0">
                  <a:pos x="54" y="4"/>
                </a:cxn>
                <a:cxn ang="0">
                  <a:pos x="63" y="8"/>
                </a:cxn>
                <a:cxn ang="0">
                  <a:pos x="72" y="13"/>
                </a:cxn>
                <a:cxn ang="0">
                  <a:pos x="77" y="22"/>
                </a:cxn>
                <a:cxn ang="0">
                  <a:pos x="80" y="31"/>
                </a:cxn>
                <a:cxn ang="0">
                  <a:pos x="80" y="38"/>
                </a:cxn>
                <a:cxn ang="0">
                  <a:pos x="78" y="47"/>
                </a:cxn>
                <a:cxn ang="0">
                  <a:pos x="74" y="53"/>
                </a:cxn>
                <a:cxn ang="0">
                  <a:pos x="67" y="59"/>
                </a:cxn>
                <a:cxn ang="0">
                  <a:pos x="66" y="64"/>
                </a:cxn>
                <a:cxn ang="0">
                  <a:pos x="75" y="70"/>
                </a:cxn>
                <a:cxn ang="0">
                  <a:pos x="83" y="77"/>
                </a:cxn>
                <a:cxn ang="0">
                  <a:pos x="86" y="88"/>
                </a:cxn>
                <a:cxn ang="0">
                  <a:pos x="86" y="101"/>
                </a:cxn>
                <a:cxn ang="0">
                  <a:pos x="81" y="118"/>
                </a:cxn>
                <a:cxn ang="0">
                  <a:pos x="69" y="130"/>
                </a:cxn>
                <a:cxn ang="0">
                  <a:pos x="54" y="137"/>
                </a:cxn>
                <a:cxn ang="0">
                  <a:pos x="36" y="137"/>
                </a:cxn>
                <a:cxn ang="0">
                  <a:pos x="21" y="133"/>
                </a:cxn>
                <a:cxn ang="0">
                  <a:pos x="9" y="124"/>
                </a:cxn>
                <a:cxn ang="0">
                  <a:pos x="1" y="110"/>
                </a:cxn>
                <a:cxn ang="0">
                  <a:pos x="0" y="100"/>
                </a:cxn>
              </a:cxnLst>
              <a:rect l="0" t="0" r="r" b="b"/>
              <a:pathLst>
                <a:path w="88" h="138">
                  <a:moveTo>
                    <a:pt x="0" y="100"/>
                  </a:moveTo>
                  <a:lnTo>
                    <a:pt x="16" y="97"/>
                  </a:lnTo>
                  <a:lnTo>
                    <a:pt x="16" y="100"/>
                  </a:lnTo>
                  <a:lnTo>
                    <a:pt x="16" y="103"/>
                  </a:lnTo>
                  <a:lnTo>
                    <a:pt x="18" y="104"/>
                  </a:lnTo>
                  <a:lnTo>
                    <a:pt x="18" y="107"/>
                  </a:lnTo>
                  <a:lnTo>
                    <a:pt x="19" y="109"/>
                  </a:lnTo>
                  <a:lnTo>
                    <a:pt x="19" y="110"/>
                  </a:lnTo>
                  <a:lnTo>
                    <a:pt x="21" y="112"/>
                  </a:lnTo>
                  <a:lnTo>
                    <a:pt x="21" y="113"/>
                  </a:lnTo>
                  <a:lnTo>
                    <a:pt x="22" y="115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25" y="118"/>
                  </a:lnTo>
                  <a:lnTo>
                    <a:pt x="25" y="119"/>
                  </a:lnTo>
                  <a:lnTo>
                    <a:pt x="27" y="121"/>
                  </a:lnTo>
                  <a:lnTo>
                    <a:pt x="28" y="121"/>
                  </a:lnTo>
                  <a:lnTo>
                    <a:pt x="30" y="122"/>
                  </a:lnTo>
                  <a:lnTo>
                    <a:pt x="31" y="122"/>
                  </a:lnTo>
                  <a:lnTo>
                    <a:pt x="33" y="124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9" y="124"/>
                  </a:lnTo>
                  <a:lnTo>
                    <a:pt x="40" y="124"/>
                  </a:lnTo>
                  <a:lnTo>
                    <a:pt x="42" y="124"/>
                  </a:lnTo>
                  <a:lnTo>
                    <a:pt x="43" y="124"/>
                  </a:lnTo>
                  <a:lnTo>
                    <a:pt x="45" y="124"/>
                  </a:lnTo>
                  <a:lnTo>
                    <a:pt x="46" y="124"/>
                  </a:lnTo>
                  <a:lnTo>
                    <a:pt x="49" y="124"/>
                  </a:lnTo>
                  <a:lnTo>
                    <a:pt x="51" y="122"/>
                  </a:lnTo>
                  <a:lnTo>
                    <a:pt x="52" y="122"/>
                  </a:lnTo>
                  <a:lnTo>
                    <a:pt x="54" y="121"/>
                  </a:lnTo>
                  <a:lnTo>
                    <a:pt x="55" y="121"/>
                  </a:lnTo>
                  <a:lnTo>
                    <a:pt x="57" y="119"/>
                  </a:lnTo>
                  <a:lnTo>
                    <a:pt x="58" y="118"/>
                  </a:lnTo>
                  <a:lnTo>
                    <a:pt x="60" y="116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3" y="113"/>
                  </a:lnTo>
                  <a:lnTo>
                    <a:pt x="64" y="112"/>
                  </a:lnTo>
                  <a:lnTo>
                    <a:pt x="66" y="110"/>
                  </a:lnTo>
                  <a:lnTo>
                    <a:pt x="66" y="109"/>
                  </a:lnTo>
                  <a:lnTo>
                    <a:pt x="67" y="107"/>
                  </a:lnTo>
                  <a:lnTo>
                    <a:pt x="67" y="106"/>
                  </a:lnTo>
                  <a:lnTo>
                    <a:pt x="69" y="103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70" y="95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9" y="91"/>
                  </a:lnTo>
                  <a:lnTo>
                    <a:pt x="69" y="89"/>
                  </a:lnTo>
                  <a:lnTo>
                    <a:pt x="69" y="88"/>
                  </a:lnTo>
                  <a:lnTo>
                    <a:pt x="67" y="86"/>
                  </a:lnTo>
                  <a:lnTo>
                    <a:pt x="67" y="85"/>
                  </a:lnTo>
                  <a:lnTo>
                    <a:pt x="66" y="83"/>
                  </a:lnTo>
                  <a:lnTo>
                    <a:pt x="66" y="82"/>
                  </a:lnTo>
                  <a:lnTo>
                    <a:pt x="64" y="80"/>
                  </a:lnTo>
                  <a:lnTo>
                    <a:pt x="63" y="79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6"/>
                  </a:lnTo>
                  <a:lnTo>
                    <a:pt x="58" y="74"/>
                  </a:lnTo>
                  <a:lnTo>
                    <a:pt x="57" y="74"/>
                  </a:lnTo>
                  <a:lnTo>
                    <a:pt x="55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9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45" y="71"/>
                  </a:lnTo>
                  <a:lnTo>
                    <a:pt x="43" y="70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6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49" y="55"/>
                  </a:lnTo>
                  <a:lnTo>
                    <a:pt x="51" y="53"/>
                  </a:lnTo>
                  <a:lnTo>
                    <a:pt x="52" y="53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1" y="44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3" y="40"/>
                  </a:lnTo>
                  <a:lnTo>
                    <a:pt x="63" y="38"/>
                  </a:lnTo>
                  <a:lnTo>
                    <a:pt x="64" y="35"/>
                  </a:lnTo>
                  <a:lnTo>
                    <a:pt x="63" y="35"/>
                  </a:lnTo>
                  <a:lnTo>
                    <a:pt x="63" y="34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1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1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3" y="16"/>
                  </a:lnTo>
                  <a:lnTo>
                    <a:pt x="42" y="14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30" y="17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2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1" y="26"/>
                  </a:lnTo>
                  <a:lnTo>
                    <a:pt x="21" y="28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6" y="10"/>
                  </a:lnTo>
                  <a:lnTo>
                    <a:pt x="67" y="10"/>
                  </a:lnTo>
                  <a:lnTo>
                    <a:pt x="69" y="11"/>
                  </a:lnTo>
                  <a:lnTo>
                    <a:pt x="70" y="13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20"/>
                  </a:lnTo>
                  <a:lnTo>
                    <a:pt x="77" y="22"/>
                  </a:lnTo>
                  <a:lnTo>
                    <a:pt x="78" y="23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5"/>
                  </a:lnTo>
                  <a:lnTo>
                    <a:pt x="81" y="35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3"/>
                  </a:lnTo>
                  <a:lnTo>
                    <a:pt x="80" y="44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8" y="47"/>
                  </a:lnTo>
                  <a:lnTo>
                    <a:pt x="77" y="49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5" y="52"/>
                  </a:lnTo>
                  <a:lnTo>
                    <a:pt x="74" y="53"/>
                  </a:lnTo>
                  <a:lnTo>
                    <a:pt x="74" y="55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70" y="58"/>
                  </a:lnTo>
                  <a:lnTo>
                    <a:pt x="69" y="59"/>
                  </a:lnTo>
                  <a:lnTo>
                    <a:pt x="67" y="59"/>
                  </a:lnTo>
                  <a:lnTo>
                    <a:pt x="66" y="61"/>
                  </a:lnTo>
                  <a:lnTo>
                    <a:pt x="64" y="61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9" y="65"/>
                  </a:lnTo>
                  <a:lnTo>
                    <a:pt x="70" y="67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5" y="70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80" y="74"/>
                  </a:lnTo>
                  <a:lnTo>
                    <a:pt x="81" y="74"/>
                  </a:lnTo>
                  <a:lnTo>
                    <a:pt x="81" y="76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4" y="80"/>
                  </a:lnTo>
                  <a:lnTo>
                    <a:pt x="84" y="82"/>
                  </a:lnTo>
                  <a:lnTo>
                    <a:pt x="86" y="85"/>
                  </a:lnTo>
                  <a:lnTo>
                    <a:pt x="86" y="86"/>
                  </a:lnTo>
                  <a:lnTo>
                    <a:pt x="86" y="88"/>
                  </a:lnTo>
                  <a:lnTo>
                    <a:pt x="86" y="89"/>
                  </a:lnTo>
                  <a:lnTo>
                    <a:pt x="86" y="92"/>
                  </a:lnTo>
                  <a:lnTo>
                    <a:pt x="86" y="94"/>
                  </a:lnTo>
                  <a:lnTo>
                    <a:pt x="87" y="95"/>
                  </a:lnTo>
                  <a:lnTo>
                    <a:pt x="86" y="98"/>
                  </a:lnTo>
                  <a:lnTo>
                    <a:pt x="86" y="101"/>
                  </a:lnTo>
                  <a:lnTo>
                    <a:pt x="86" y="104"/>
                  </a:lnTo>
                  <a:lnTo>
                    <a:pt x="86" y="107"/>
                  </a:lnTo>
                  <a:lnTo>
                    <a:pt x="84" y="110"/>
                  </a:lnTo>
                  <a:lnTo>
                    <a:pt x="83" y="113"/>
                  </a:lnTo>
                  <a:lnTo>
                    <a:pt x="83" y="115"/>
                  </a:lnTo>
                  <a:lnTo>
                    <a:pt x="81" y="118"/>
                  </a:lnTo>
                  <a:lnTo>
                    <a:pt x="80" y="119"/>
                  </a:lnTo>
                  <a:lnTo>
                    <a:pt x="78" y="122"/>
                  </a:lnTo>
                  <a:lnTo>
                    <a:pt x="77" y="124"/>
                  </a:lnTo>
                  <a:lnTo>
                    <a:pt x="75" y="125"/>
                  </a:lnTo>
                  <a:lnTo>
                    <a:pt x="72" y="128"/>
                  </a:lnTo>
                  <a:lnTo>
                    <a:pt x="69" y="130"/>
                  </a:lnTo>
                  <a:lnTo>
                    <a:pt x="67" y="131"/>
                  </a:lnTo>
                  <a:lnTo>
                    <a:pt x="64" y="133"/>
                  </a:lnTo>
                  <a:lnTo>
                    <a:pt x="61" y="134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4" y="137"/>
                  </a:lnTo>
                  <a:lnTo>
                    <a:pt x="51" y="137"/>
                  </a:lnTo>
                  <a:lnTo>
                    <a:pt x="48" y="137"/>
                  </a:lnTo>
                  <a:lnTo>
                    <a:pt x="45" y="137"/>
                  </a:lnTo>
                  <a:lnTo>
                    <a:pt x="42" y="137"/>
                  </a:lnTo>
                  <a:lnTo>
                    <a:pt x="39" y="137"/>
                  </a:lnTo>
                  <a:lnTo>
                    <a:pt x="36" y="137"/>
                  </a:lnTo>
                  <a:lnTo>
                    <a:pt x="33" y="137"/>
                  </a:lnTo>
                  <a:lnTo>
                    <a:pt x="30" y="137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2" y="134"/>
                  </a:lnTo>
                  <a:lnTo>
                    <a:pt x="21" y="133"/>
                  </a:lnTo>
                  <a:lnTo>
                    <a:pt x="18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3" y="127"/>
                  </a:lnTo>
                  <a:lnTo>
                    <a:pt x="10" y="125"/>
                  </a:lnTo>
                  <a:lnTo>
                    <a:pt x="9" y="124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4" y="118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1" y="110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917950" y="2468563"/>
              <a:ext cx="139700" cy="219075"/>
            </a:xfrm>
            <a:custGeom>
              <a:avLst/>
              <a:gdLst/>
              <a:ahLst/>
              <a:cxnLst>
                <a:cxn ang="0">
                  <a:pos x="18" y="107"/>
                </a:cxn>
                <a:cxn ang="0">
                  <a:pos x="22" y="116"/>
                </a:cxn>
                <a:cxn ang="0">
                  <a:pos x="30" y="122"/>
                </a:cxn>
                <a:cxn ang="0">
                  <a:pos x="39" y="124"/>
                </a:cxn>
                <a:cxn ang="0">
                  <a:pos x="49" y="124"/>
                </a:cxn>
                <a:cxn ang="0">
                  <a:pos x="58" y="118"/>
                </a:cxn>
                <a:cxn ang="0">
                  <a:pos x="66" y="110"/>
                </a:cxn>
                <a:cxn ang="0">
                  <a:pos x="69" y="100"/>
                </a:cxn>
                <a:cxn ang="0">
                  <a:pos x="69" y="89"/>
                </a:cxn>
                <a:cxn ang="0">
                  <a:pos x="64" y="80"/>
                </a:cxn>
                <a:cxn ang="0">
                  <a:pos x="57" y="74"/>
                </a:cxn>
                <a:cxn ang="0">
                  <a:pos x="46" y="71"/>
                </a:cxn>
                <a:cxn ang="0">
                  <a:pos x="39" y="71"/>
                </a:cxn>
                <a:cxn ang="0">
                  <a:pos x="33" y="71"/>
                </a:cxn>
                <a:cxn ang="0">
                  <a:pos x="34" y="56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9" y="55"/>
                </a:cxn>
                <a:cxn ang="0">
                  <a:pos x="58" y="49"/>
                </a:cxn>
                <a:cxn ang="0">
                  <a:pos x="63" y="41"/>
                </a:cxn>
                <a:cxn ang="0">
                  <a:pos x="63" y="32"/>
                </a:cxn>
                <a:cxn ang="0">
                  <a:pos x="60" y="25"/>
                </a:cxn>
                <a:cxn ang="0">
                  <a:pos x="54" y="19"/>
                </a:cxn>
                <a:cxn ang="0">
                  <a:pos x="46" y="16"/>
                </a:cxn>
                <a:cxn ang="0">
                  <a:pos x="37" y="16"/>
                </a:cxn>
                <a:cxn ang="0">
                  <a:pos x="28" y="19"/>
                </a:cxn>
                <a:cxn ang="0">
                  <a:pos x="22" y="25"/>
                </a:cxn>
                <a:cxn ang="0">
                  <a:pos x="18" y="34"/>
                </a:cxn>
                <a:cxn ang="0">
                  <a:pos x="1" y="31"/>
                </a:cxn>
                <a:cxn ang="0">
                  <a:pos x="7" y="17"/>
                </a:cxn>
                <a:cxn ang="0">
                  <a:pos x="18" y="8"/>
                </a:cxn>
                <a:cxn ang="0">
                  <a:pos x="31" y="2"/>
                </a:cxn>
                <a:cxn ang="0">
                  <a:pos x="45" y="2"/>
                </a:cxn>
                <a:cxn ang="0">
                  <a:pos x="54" y="4"/>
                </a:cxn>
                <a:cxn ang="0">
                  <a:pos x="63" y="8"/>
                </a:cxn>
                <a:cxn ang="0">
                  <a:pos x="72" y="13"/>
                </a:cxn>
                <a:cxn ang="0">
                  <a:pos x="77" y="22"/>
                </a:cxn>
                <a:cxn ang="0">
                  <a:pos x="80" y="31"/>
                </a:cxn>
                <a:cxn ang="0">
                  <a:pos x="80" y="38"/>
                </a:cxn>
                <a:cxn ang="0">
                  <a:pos x="78" y="47"/>
                </a:cxn>
                <a:cxn ang="0">
                  <a:pos x="74" y="53"/>
                </a:cxn>
                <a:cxn ang="0">
                  <a:pos x="67" y="59"/>
                </a:cxn>
                <a:cxn ang="0">
                  <a:pos x="66" y="64"/>
                </a:cxn>
                <a:cxn ang="0">
                  <a:pos x="75" y="70"/>
                </a:cxn>
                <a:cxn ang="0">
                  <a:pos x="83" y="77"/>
                </a:cxn>
                <a:cxn ang="0">
                  <a:pos x="86" y="88"/>
                </a:cxn>
                <a:cxn ang="0">
                  <a:pos x="86" y="101"/>
                </a:cxn>
                <a:cxn ang="0">
                  <a:pos x="81" y="118"/>
                </a:cxn>
                <a:cxn ang="0">
                  <a:pos x="69" y="130"/>
                </a:cxn>
                <a:cxn ang="0">
                  <a:pos x="54" y="137"/>
                </a:cxn>
                <a:cxn ang="0">
                  <a:pos x="36" y="137"/>
                </a:cxn>
                <a:cxn ang="0">
                  <a:pos x="21" y="133"/>
                </a:cxn>
                <a:cxn ang="0">
                  <a:pos x="9" y="124"/>
                </a:cxn>
                <a:cxn ang="0">
                  <a:pos x="1" y="110"/>
                </a:cxn>
                <a:cxn ang="0">
                  <a:pos x="0" y="100"/>
                </a:cxn>
              </a:cxnLst>
              <a:rect l="0" t="0" r="r" b="b"/>
              <a:pathLst>
                <a:path w="88" h="138">
                  <a:moveTo>
                    <a:pt x="0" y="100"/>
                  </a:moveTo>
                  <a:lnTo>
                    <a:pt x="16" y="97"/>
                  </a:lnTo>
                  <a:lnTo>
                    <a:pt x="16" y="100"/>
                  </a:lnTo>
                  <a:lnTo>
                    <a:pt x="16" y="103"/>
                  </a:lnTo>
                  <a:lnTo>
                    <a:pt x="18" y="104"/>
                  </a:lnTo>
                  <a:lnTo>
                    <a:pt x="18" y="107"/>
                  </a:lnTo>
                  <a:lnTo>
                    <a:pt x="19" y="109"/>
                  </a:lnTo>
                  <a:lnTo>
                    <a:pt x="19" y="110"/>
                  </a:lnTo>
                  <a:lnTo>
                    <a:pt x="21" y="112"/>
                  </a:lnTo>
                  <a:lnTo>
                    <a:pt x="21" y="113"/>
                  </a:lnTo>
                  <a:lnTo>
                    <a:pt x="22" y="115"/>
                  </a:lnTo>
                  <a:lnTo>
                    <a:pt x="22" y="116"/>
                  </a:lnTo>
                  <a:lnTo>
                    <a:pt x="24" y="118"/>
                  </a:lnTo>
                  <a:lnTo>
                    <a:pt x="25" y="118"/>
                  </a:lnTo>
                  <a:lnTo>
                    <a:pt x="25" y="119"/>
                  </a:lnTo>
                  <a:lnTo>
                    <a:pt x="27" y="121"/>
                  </a:lnTo>
                  <a:lnTo>
                    <a:pt x="28" y="121"/>
                  </a:lnTo>
                  <a:lnTo>
                    <a:pt x="30" y="122"/>
                  </a:lnTo>
                  <a:lnTo>
                    <a:pt x="31" y="122"/>
                  </a:lnTo>
                  <a:lnTo>
                    <a:pt x="33" y="124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9" y="124"/>
                  </a:lnTo>
                  <a:lnTo>
                    <a:pt x="40" y="124"/>
                  </a:lnTo>
                  <a:lnTo>
                    <a:pt x="42" y="124"/>
                  </a:lnTo>
                  <a:lnTo>
                    <a:pt x="43" y="124"/>
                  </a:lnTo>
                  <a:lnTo>
                    <a:pt x="45" y="124"/>
                  </a:lnTo>
                  <a:lnTo>
                    <a:pt x="46" y="124"/>
                  </a:lnTo>
                  <a:lnTo>
                    <a:pt x="49" y="124"/>
                  </a:lnTo>
                  <a:lnTo>
                    <a:pt x="51" y="122"/>
                  </a:lnTo>
                  <a:lnTo>
                    <a:pt x="52" y="122"/>
                  </a:lnTo>
                  <a:lnTo>
                    <a:pt x="54" y="121"/>
                  </a:lnTo>
                  <a:lnTo>
                    <a:pt x="55" y="121"/>
                  </a:lnTo>
                  <a:lnTo>
                    <a:pt x="57" y="119"/>
                  </a:lnTo>
                  <a:lnTo>
                    <a:pt x="58" y="118"/>
                  </a:lnTo>
                  <a:lnTo>
                    <a:pt x="60" y="116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3" y="113"/>
                  </a:lnTo>
                  <a:lnTo>
                    <a:pt x="64" y="112"/>
                  </a:lnTo>
                  <a:lnTo>
                    <a:pt x="66" y="110"/>
                  </a:lnTo>
                  <a:lnTo>
                    <a:pt x="66" y="109"/>
                  </a:lnTo>
                  <a:lnTo>
                    <a:pt x="67" y="107"/>
                  </a:lnTo>
                  <a:lnTo>
                    <a:pt x="67" y="106"/>
                  </a:lnTo>
                  <a:lnTo>
                    <a:pt x="69" y="103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70" y="95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9" y="91"/>
                  </a:lnTo>
                  <a:lnTo>
                    <a:pt x="69" y="89"/>
                  </a:lnTo>
                  <a:lnTo>
                    <a:pt x="69" y="88"/>
                  </a:lnTo>
                  <a:lnTo>
                    <a:pt x="67" y="86"/>
                  </a:lnTo>
                  <a:lnTo>
                    <a:pt x="67" y="85"/>
                  </a:lnTo>
                  <a:lnTo>
                    <a:pt x="66" y="83"/>
                  </a:lnTo>
                  <a:lnTo>
                    <a:pt x="66" y="82"/>
                  </a:lnTo>
                  <a:lnTo>
                    <a:pt x="64" y="80"/>
                  </a:lnTo>
                  <a:lnTo>
                    <a:pt x="63" y="79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0" y="76"/>
                  </a:lnTo>
                  <a:lnTo>
                    <a:pt x="58" y="74"/>
                  </a:lnTo>
                  <a:lnTo>
                    <a:pt x="57" y="74"/>
                  </a:lnTo>
                  <a:lnTo>
                    <a:pt x="55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9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45" y="71"/>
                  </a:lnTo>
                  <a:lnTo>
                    <a:pt x="43" y="70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6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49" y="55"/>
                  </a:lnTo>
                  <a:lnTo>
                    <a:pt x="51" y="53"/>
                  </a:lnTo>
                  <a:lnTo>
                    <a:pt x="52" y="53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1" y="44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3" y="40"/>
                  </a:lnTo>
                  <a:lnTo>
                    <a:pt x="63" y="38"/>
                  </a:lnTo>
                  <a:lnTo>
                    <a:pt x="64" y="35"/>
                  </a:lnTo>
                  <a:lnTo>
                    <a:pt x="63" y="35"/>
                  </a:lnTo>
                  <a:lnTo>
                    <a:pt x="63" y="34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1" y="28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1" y="16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3" y="16"/>
                  </a:lnTo>
                  <a:lnTo>
                    <a:pt x="42" y="14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30" y="17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2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1" y="26"/>
                  </a:lnTo>
                  <a:lnTo>
                    <a:pt x="21" y="28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6" y="22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6" y="10"/>
                  </a:lnTo>
                  <a:lnTo>
                    <a:pt x="67" y="10"/>
                  </a:lnTo>
                  <a:lnTo>
                    <a:pt x="69" y="11"/>
                  </a:lnTo>
                  <a:lnTo>
                    <a:pt x="70" y="13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20"/>
                  </a:lnTo>
                  <a:lnTo>
                    <a:pt x="77" y="22"/>
                  </a:lnTo>
                  <a:lnTo>
                    <a:pt x="78" y="23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80" y="28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5"/>
                  </a:lnTo>
                  <a:lnTo>
                    <a:pt x="81" y="35"/>
                  </a:lnTo>
                  <a:lnTo>
                    <a:pt x="80" y="37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80" y="41"/>
                  </a:lnTo>
                  <a:lnTo>
                    <a:pt x="80" y="43"/>
                  </a:lnTo>
                  <a:lnTo>
                    <a:pt x="80" y="44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8" y="47"/>
                  </a:lnTo>
                  <a:lnTo>
                    <a:pt x="77" y="49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5" y="52"/>
                  </a:lnTo>
                  <a:lnTo>
                    <a:pt x="74" y="53"/>
                  </a:lnTo>
                  <a:lnTo>
                    <a:pt x="74" y="55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70" y="58"/>
                  </a:lnTo>
                  <a:lnTo>
                    <a:pt x="69" y="59"/>
                  </a:lnTo>
                  <a:lnTo>
                    <a:pt x="67" y="59"/>
                  </a:lnTo>
                  <a:lnTo>
                    <a:pt x="66" y="61"/>
                  </a:lnTo>
                  <a:lnTo>
                    <a:pt x="64" y="61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9" y="65"/>
                  </a:lnTo>
                  <a:lnTo>
                    <a:pt x="70" y="67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5" y="70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80" y="74"/>
                  </a:lnTo>
                  <a:lnTo>
                    <a:pt x="81" y="74"/>
                  </a:lnTo>
                  <a:lnTo>
                    <a:pt x="81" y="76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4" y="80"/>
                  </a:lnTo>
                  <a:lnTo>
                    <a:pt x="84" y="82"/>
                  </a:lnTo>
                  <a:lnTo>
                    <a:pt x="86" y="85"/>
                  </a:lnTo>
                  <a:lnTo>
                    <a:pt x="86" y="86"/>
                  </a:lnTo>
                  <a:lnTo>
                    <a:pt x="86" y="88"/>
                  </a:lnTo>
                  <a:lnTo>
                    <a:pt x="86" y="89"/>
                  </a:lnTo>
                  <a:lnTo>
                    <a:pt x="86" y="92"/>
                  </a:lnTo>
                  <a:lnTo>
                    <a:pt x="86" y="94"/>
                  </a:lnTo>
                  <a:lnTo>
                    <a:pt x="87" y="95"/>
                  </a:lnTo>
                  <a:lnTo>
                    <a:pt x="86" y="98"/>
                  </a:lnTo>
                  <a:lnTo>
                    <a:pt x="86" y="101"/>
                  </a:lnTo>
                  <a:lnTo>
                    <a:pt x="86" y="104"/>
                  </a:lnTo>
                  <a:lnTo>
                    <a:pt x="86" y="107"/>
                  </a:lnTo>
                  <a:lnTo>
                    <a:pt x="84" y="110"/>
                  </a:lnTo>
                  <a:lnTo>
                    <a:pt x="83" y="113"/>
                  </a:lnTo>
                  <a:lnTo>
                    <a:pt x="83" y="115"/>
                  </a:lnTo>
                  <a:lnTo>
                    <a:pt x="81" y="118"/>
                  </a:lnTo>
                  <a:lnTo>
                    <a:pt x="80" y="119"/>
                  </a:lnTo>
                  <a:lnTo>
                    <a:pt x="78" y="122"/>
                  </a:lnTo>
                  <a:lnTo>
                    <a:pt x="77" y="124"/>
                  </a:lnTo>
                  <a:lnTo>
                    <a:pt x="75" y="125"/>
                  </a:lnTo>
                  <a:lnTo>
                    <a:pt x="72" y="128"/>
                  </a:lnTo>
                  <a:lnTo>
                    <a:pt x="69" y="130"/>
                  </a:lnTo>
                  <a:lnTo>
                    <a:pt x="67" y="131"/>
                  </a:lnTo>
                  <a:lnTo>
                    <a:pt x="64" y="133"/>
                  </a:lnTo>
                  <a:lnTo>
                    <a:pt x="61" y="134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4" y="137"/>
                  </a:lnTo>
                  <a:lnTo>
                    <a:pt x="51" y="137"/>
                  </a:lnTo>
                  <a:lnTo>
                    <a:pt x="48" y="137"/>
                  </a:lnTo>
                  <a:lnTo>
                    <a:pt x="45" y="137"/>
                  </a:lnTo>
                  <a:lnTo>
                    <a:pt x="42" y="137"/>
                  </a:lnTo>
                  <a:lnTo>
                    <a:pt x="39" y="137"/>
                  </a:lnTo>
                  <a:lnTo>
                    <a:pt x="36" y="137"/>
                  </a:lnTo>
                  <a:lnTo>
                    <a:pt x="33" y="137"/>
                  </a:lnTo>
                  <a:lnTo>
                    <a:pt x="30" y="137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2" y="134"/>
                  </a:lnTo>
                  <a:lnTo>
                    <a:pt x="21" y="133"/>
                  </a:lnTo>
                  <a:lnTo>
                    <a:pt x="18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3" y="127"/>
                  </a:lnTo>
                  <a:lnTo>
                    <a:pt x="10" y="125"/>
                  </a:lnTo>
                  <a:lnTo>
                    <a:pt x="9" y="124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4" y="118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1" y="110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508500" y="3055938"/>
              <a:ext cx="252413" cy="293687"/>
            </a:xfrm>
            <a:custGeom>
              <a:avLst/>
              <a:gdLst/>
              <a:ahLst/>
              <a:cxnLst>
                <a:cxn ang="0">
                  <a:pos x="155" y="136"/>
                </a:cxn>
                <a:cxn ang="0">
                  <a:pos x="146" y="151"/>
                </a:cxn>
                <a:cxn ang="0">
                  <a:pos x="137" y="164"/>
                </a:cxn>
                <a:cxn ang="0">
                  <a:pos x="123" y="175"/>
                </a:cxn>
                <a:cxn ang="0">
                  <a:pos x="108" y="181"/>
                </a:cxn>
                <a:cxn ang="0">
                  <a:pos x="92" y="184"/>
                </a:cxn>
                <a:cxn ang="0">
                  <a:pos x="73" y="184"/>
                </a:cxn>
                <a:cxn ang="0">
                  <a:pos x="55" y="182"/>
                </a:cxn>
                <a:cxn ang="0">
                  <a:pos x="42" y="178"/>
                </a:cxn>
                <a:cxn ang="0">
                  <a:pos x="30" y="170"/>
                </a:cxn>
                <a:cxn ang="0">
                  <a:pos x="19" y="160"/>
                </a:cxn>
                <a:cxn ang="0">
                  <a:pos x="12" y="146"/>
                </a:cxn>
                <a:cxn ang="0">
                  <a:pos x="6" y="131"/>
                </a:cxn>
                <a:cxn ang="0">
                  <a:pos x="1" y="116"/>
                </a:cxn>
                <a:cxn ang="0">
                  <a:pos x="0" y="99"/>
                </a:cxn>
                <a:cxn ang="0">
                  <a:pos x="0" y="83"/>
                </a:cxn>
                <a:cxn ang="0">
                  <a:pos x="1" y="65"/>
                </a:cxn>
                <a:cxn ang="0">
                  <a:pos x="6" y="50"/>
                </a:cxn>
                <a:cxn ang="0">
                  <a:pos x="13" y="36"/>
                </a:cxn>
                <a:cxn ang="0">
                  <a:pos x="22" y="24"/>
                </a:cxn>
                <a:cxn ang="0">
                  <a:pos x="33" y="15"/>
                </a:cxn>
                <a:cxn ang="0">
                  <a:pos x="46" y="8"/>
                </a:cxn>
                <a:cxn ang="0">
                  <a:pos x="60" y="3"/>
                </a:cxn>
                <a:cxn ang="0">
                  <a:pos x="75" y="2"/>
                </a:cxn>
                <a:cxn ang="0">
                  <a:pos x="92" y="2"/>
                </a:cxn>
                <a:cxn ang="0">
                  <a:pos x="108" y="5"/>
                </a:cxn>
                <a:cxn ang="0">
                  <a:pos x="122" y="11"/>
                </a:cxn>
                <a:cxn ang="0">
                  <a:pos x="134" y="20"/>
                </a:cxn>
                <a:cxn ang="0">
                  <a:pos x="144" y="30"/>
                </a:cxn>
                <a:cxn ang="0">
                  <a:pos x="152" y="44"/>
                </a:cxn>
                <a:cxn ang="0">
                  <a:pos x="129" y="54"/>
                </a:cxn>
                <a:cxn ang="0">
                  <a:pos x="123" y="44"/>
                </a:cxn>
                <a:cxn ang="0">
                  <a:pos x="117" y="35"/>
                </a:cxn>
                <a:cxn ang="0">
                  <a:pos x="110" y="29"/>
                </a:cxn>
                <a:cxn ang="0">
                  <a:pos x="101" y="24"/>
                </a:cxn>
                <a:cxn ang="0">
                  <a:pos x="90" y="21"/>
                </a:cxn>
                <a:cxn ang="0">
                  <a:pos x="78" y="21"/>
                </a:cxn>
                <a:cxn ang="0">
                  <a:pos x="66" y="23"/>
                </a:cxn>
                <a:cxn ang="0">
                  <a:pos x="55" y="26"/>
                </a:cxn>
                <a:cxn ang="0">
                  <a:pos x="46" y="33"/>
                </a:cxn>
                <a:cxn ang="0">
                  <a:pos x="37" y="39"/>
                </a:cxn>
                <a:cxn ang="0">
                  <a:pos x="31" y="48"/>
                </a:cxn>
                <a:cxn ang="0">
                  <a:pos x="28" y="59"/>
                </a:cxn>
                <a:cxn ang="0">
                  <a:pos x="25" y="71"/>
                </a:cxn>
                <a:cxn ang="0">
                  <a:pos x="24" y="83"/>
                </a:cxn>
                <a:cxn ang="0">
                  <a:pos x="24" y="95"/>
                </a:cxn>
                <a:cxn ang="0">
                  <a:pos x="24" y="108"/>
                </a:cxn>
                <a:cxn ang="0">
                  <a:pos x="27" y="122"/>
                </a:cxn>
                <a:cxn ang="0">
                  <a:pos x="30" y="134"/>
                </a:cxn>
                <a:cxn ang="0">
                  <a:pos x="36" y="145"/>
                </a:cxn>
                <a:cxn ang="0">
                  <a:pos x="43" y="152"/>
                </a:cxn>
                <a:cxn ang="0">
                  <a:pos x="52" y="158"/>
                </a:cxn>
                <a:cxn ang="0">
                  <a:pos x="61" y="163"/>
                </a:cxn>
                <a:cxn ang="0">
                  <a:pos x="72" y="164"/>
                </a:cxn>
                <a:cxn ang="0">
                  <a:pos x="84" y="164"/>
                </a:cxn>
                <a:cxn ang="0">
                  <a:pos x="96" y="163"/>
                </a:cxn>
                <a:cxn ang="0">
                  <a:pos x="107" y="160"/>
                </a:cxn>
                <a:cxn ang="0">
                  <a:pos x="116" y="152"/>
                </a:cxn>
                <a:cxn ang="0">
                  <a:pos x="125" y="143"/>
                </a:cxn>
                <a:cxn ang="0">
                  <a:pos x="131" y="131"/>
                </a:cxn>
                <a:cxn ang="0">
                  <a:pos x="134" y="119"/>
                </a:cxn>
              </a:cxnLst>
              <a:rect l="0" t="0" r="r" b="b"/>
              <a:pathLst>
                <a:path w="159" h="185">
                  <a:moveTo>
                    <a:pt x="134" y="119"/>
                  </a:moveTo>
                  <a:lnTo>
                    <a:pt x="158" y="125"/>
                  </a:lnTo>
                  <a:lnTo>
                    <a:pt x="156" y="131"/>
                  </a:lnTo>
                  <a:lnTo>
                    <a:pt x="155" y="136"/>
                  </a:lnTo>
                  <a:lnTo>
                    <a:pt x="152" y="139"/>
                  </a:lnTo>
                  <a:lnTo>
                    <a:pt x="150" y="143"/>
                  </a:lnTo>
                  <a:lnTo>
                    <a:pt x="149" y="148"/>
                  </a:lnTo>
                  <a:lnTo>
                    <a:pt x="146" y="151"/>
                  </a:lnTo>
                  <a:lnTo>
                    <a:pt x="144" y="155"/>
                  </a:lnTo>
                  <a:lnTo>
                    <a:pt x="141" y="158"/>
                  </a:lnTo>
                  <a:lnTo>
                    <a:pt x="138" y="161"/>
                  </a:lnTo>
                  <a:lnTo>
                    <a:pt x="137" y="164"/>
                  </a:lnTo>
                  <a:lnTo>
                    <a:pt x="134" y="167"/>
                  </a:lnTo>
                  <a:lnTo>
                    <a:pt x="131" y="169"/>
                  </a:lnTo>
                  <a:lnTo>
                    <a:pt x="126" y="172"/>
                  </a:lnTo>
                  <a:lnTo>
                    <a:pt x="123" y="175"/>
                  </a:lnTo>
                  <a:lnTo>
                    <a:pt x="120" y="176"/>
                  </a:lnTo>
                  <a:lnTo>
                    <a:pt x="116" y="178"/>
                  </a:lnTo>
                  <a:lnTo>
                    <a:pt x="113" y="179"/>
                  </a:lnTo>
                  <a:lnTo>
                    <a:pt x="108" y="181"/>
                  </a:lnTo>
                  <a:lnTo>
                    <a:pt x="105" y="182"/>
                  </a:lnTo>
                  <a:lnTo>
                    <a:pt x="101" y="182"/>
                  </a:lnTo>
                  <a:lnTo>
                    <a:pt x="96" y="184"/>
                  </a:lnTo>
                  <a:lnTo>
                    <a:pt x="92" y="184"/>
                  </a:lnTo>
                  <a:lnTo>
                    <a:pt x="87" y="184"/>
                  </a:lnTo>
                  <a:lnTo>
                    <a:pt x="84" y="184"/>
                  </a:lnTo>
                  <a:lnTo>
                    <a:pt x="78" y="184"/>
                  </a:lnTo>
                  <a:lnTo>
                    <a:pt x="73" y="184"/>
                  </a:lnTo>
                  <a:lnTo>
                    <a:pt x="69" y="184"/>
                  </a:lnTo>
                  <a:lnTo>
                    <a:pt x="64" y="184"/>
                  </a:lnTo>
                  <a:lnTo>
                    <a:pt x="60" y="182"/>
                  </a:lnTo>
                  <a:lnTo>
                    <a:pt x="55" y="182"/>
                  </a:lnTo>
                  <a:lnTo>
                    <a:pt x="52" y="181"/>
                  </a:lnTo>
                  <a:lnTo>
                    <a:pt x="48" y="179"/>
                  </a:lnTo>
                  <a:lnTo>
                    <a:pt x="45" y="179"/>
                  </a:lnTo>
                  <a:lnTo>
                    <a:pt x="42" y="178"/>
                  </a:lnTo>
                  <a:lnTo>
                    <a:pt x="39" y="176"/>
                  </a:lnTo>
                  <a:lnTo>
                    <a:pt x="36" y="173"/>
                  </a:lnTo>
                  <a:lnTo>
                    <a:pt x="33" y="172"/>
                  </a:lnTo>
                  <a:lnTo>
                    <a:pt x="30" y="170"/>
                  </a:lnTo>
                  <a:lnTo>
                    <a:pt x="27" y="167"/>
                  </a:lnTo>
                  <a:lnTo>
                    <a:pt x="24" y="164"/>
                  </a:lnTo>
                  <a:lnTo>
                    <a:pt x="22" y="163"/>
                  </a:lnTo>
                  <a:lnTo>
                    <a:pt x="19" y="160"/>
                  </a:lnTo>
                  <a:lnTo>
                    <a:pt x="18" y="157"/>
                  </a:lnTo>
                  <a:lnTo>
                    <a:pt x="15" y="154"/>
                  </a:lnTo>
                  <a:lnTo>
                    <a:pt x="13" y="151"/>
                  </a:lnTo>
                  <a:lnTo>
                    <a:pt x="12" y="146"/>
                  </a:lnTo>
                  <a:lnTo>
                    <a:pt x="10" y="143"/>
                  </a:lnTo>
                  <a:lnTo>
                    <a:pt x="9" y="139"/>
                  </a:lnTo>
                  <a:lnTo>
                    <a:pt x="7" y="136"/>
                  </a:lnTo>
                  <a:lnTo>
                    <a:pt x="6" y="131"/>
                  </a:lnTo>
                  <a:lnTo>
                    <a:pt x="4" y="128"/>
                  </a:lnTo>
                  <a:lnTo>
                    <a:pt x="3" y="123"/>
                  </a:lnTo>
                  <a:lnTo>
                    <a:pt x="3" y="120"/>
                  </a:lnTo>
                  <a:lnTo>
                    <a:pt x="1" y="116"/>
                  </a:lnTo>
                  <a:lnTo>
                    <a:pt x="1" y="111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3" y="62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6" y="50"/>
                  </a:lnTo>
                  <a:lnTo>
                    <a:pt x="7" y="47"/>
                  </a:lnTo>
                  <a:lnTo>
                    <a:pt x="10" y="42"/>
                  </a:lnTo>
                  <a:lnTo>
                    <a:pt x="12" y="39"/>
                  </a:lnTo>
                  <a:lnTo>
                    <a:pt x="13" y="36"/>
                  </a:lnTo>
                  <a:lnTo>
                    <a:pt x="15" y="33"/>
                  </a:lnTo>
                  <a:lnTo>
                    <a:pt x="18" y="30"/>
                  </a:lnTo>
                  <a:lnTo>
                    <a:pt x="19" y="27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8" y="20"/>
                  </a:lnTo>
                  <a:lnTo>
                    <a:pt x="30" y="17"/>
                  </a:lnTo>
                  <a:lnTo>
                    <a:pt x="33" y="15"/>
                  </a:lnTo>
                  <a:lnTo>
                    <a:pt x="36" y="14"/>
                  </a:lnTo>
                  <a:lnTo>
                    <a:pt x="40" y="11"/>
                  </a:lnTo>
                  <a:lnTo>
                    <a:pt x="43" y="9"/>
                  </a:lnTo>
                  <a:lnTo>
                    <a:pt x="46" y="8"/>
                  </a:lnTo>
                  <a:lnTo>
                    <a:pt x="49" y="6"/>
                  </a:lnTo>
                  <a:lnTo>
                    <a:pt x="54" y="6"/>
                  </a:lnTo>
                  <a:lnTo>
                    <a:pt x="57" y="5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7" y="2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92" y="2"/>
                  </a:lnTo>
                  <a:lnTo>
                    <a:pt x="96" y="2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08" y="5"/>
                  </a:lnTo>
                  <a:lnTo>
                    <a:pt x="111" y="6"/>
                  </a:lnTo>
                  <a:lnTo>
                    <a:pt x="116" y="8"/>
                  </a:lnTo>
                  <a:lnTo>
                    <a:pt x="119" y="9"/>
                  </a:lnTo>
                  <a:lnTo>
                    <a:pt x="122" y="11"/>
                  </a:lnTo>
                  <a:lnTo>
                    <a:pt x="125" y="12"/>
                  </a:lnTo>
                  <a:lnTo>
                    <a:pt x="129" y="14"/>
                  </a:lnTo>
                  <a:lnTo>
                    <a:pt x="131" y="17"/>
                  </a:lnTo>
                  <a:lnTo>
                    <a:pt x="134" y="20"/>
                  </a:lnTo>
                  <a:lnTo>
                    <a:pt x="137" y="21"/>
                  </a:lnTo>
                  <a:lnTo>
                    <a:pt x="140" y="24"/>
                  </a:lnTo>
                  <a:lnTo>
                    <a:pt x="141" y="27"/>
                  </a:lnTo>
                  <a:lnTo>
                    <a:pt x="144" y="30"/>
                  </a:lnTo>
                  <a:lnTo>
                    <a:pt x="146" y="33"/>
                  </a:lnTo>
                  <a:lnTo>
                    <a:pt x="147" y="38"/>
                  </a:lnTo>
                  <a:lnTo>
                    <a:pt x="150" y="41"/>
                  </a:lnTo>
                  <a:lnTo>
                    <a:pt x="152" y="44"/>
                  </a:lnTo>
                  <a:lnTo>
                    <a:pt x="153" y="48"/>
                  </a:lnTo>
                  <a:lnTo>
                    <a:pt x="155" y="51"/>
                  </a:lnTo>
                  <a:lnTo>
                    <a:pt x="131" y="57"/>
                  </a:lnTo>
                  <a:lnTo>
                    <a:pt x="129" y="54"/>
                  </a:lnTo>
                  <a:lnTo>
                    <a:pt x="128" y="51"/>
                  </a:lnTo>
                  <a:lnTo>
                    <a:pt x="126" y="48"/>
                  </a:lnTo>
                  <a:lnTo>
                    <a:pt x="125" y="47"/>
                  </a:lnTo>
                  <a:lnTo>
                    <a:pt x="123" y="44"/>
                  </a:lnTo>
                  <a:lnTo>
                    <a:pt x="122" y="41"/>
                  </a:lnTo>
                  <a:lnTo>
                    <a:pt x="120" y="39"/>
                  </a:lnTo>
                  <a:lnTo>
                    <a:pt x="119" y="36"/>
                  </a:lnTo>
                  <a:lnTo>
                    <a:pt x="117" y="35"/>
                  </a:lnTo>
                  <a:lnTo>
                    <a:pt x="116" y="33"/>
                  </a:lnTo>
                  <a:lnTo>
                    <a:pt x="114" y="32"/>
                  </a:lnTo>
                  <a:lnTo>
                    <a:pt x="113" y="29"/>
                  </a:lnTo>
                  <a:lnTo>
                    <a:pt x="110" y="29"/>
                  </a:lnTo>
                  <a:lnTo>
                    <a:pt x="108" y="27"/>
                  </a:lnTo>
                  <a:lnTo>
                    <a:pt x="105" y="26"/>
                  </a:lnTo>
                  <a:lnTo>
                    <a:pt x="104" y="24"/>
                  </a:lnTo>
                  <a:lnTo>
                    <a:pt x="101" y="24"/>
                  </a:lnTo>
                  <a:lnTo>
                    <a:pt x="98" y="23"/>
                  </a:lnTo>
                  <a:lnTo>
                    <a:pt x="96" y="23"/>
                  </a:lnTo>
                  <a:lnTo>
                    <a:pt x="93" y="21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4" y="21"/>
                  </a:lnTo>
                  <a:lnTo>
                    <a:pt x="82" y="20"/>
                  </a:lnTo>
                  <a:lnTo>
                    <a:pt x="78" y="21"/>
                  </a:lnTo>
                  <a:lnTo>
                    <a:pt x="75" y="21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1" y="24"/>
                  </a:lnTo>
                  <a:lnTo>
                    <a:pt x="58" y="26"/>
                  </a:lnTo>
                  <a:lnTo>
                    <a:pt x="55" y="26"/>
                  </a:lnTo>
                  <a:lnTo>
                    <a:pt x="54" y="27"/>
                  </a:lnTo>
                  <a:lnTo>
                    <a:pt x="51" y="29"/>
                  </a:lnTo>
                  <a:lnTo>
                    <a:pt x="49" y="30"/>
                  </a:lnTo>
                  <a:lnTo>
                    <a:pt x="46" y="33"/>
                  </a:lnTo>
                  <a:lnTo>
                    <a:pt x="43" y="35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7" y="39"/>
                  </a:lnTo>
                  <a:lnTo>
                    <a:pt x="36" y="42"/>
                  </a:lnTo>
                  <a:lnTo>
                    <a:pt x="34" y="44"/>
                  </a:lnTo>
                  <a:lnTo>
                    <a:pt x="33" y="47"/>
                  </a:lnTo>
                  <a:lnTo>
                    <a:pt x="31" y="48"/>
                  </a:lnTo>
                  <a:lnTo>
                    <a:pt x="31" y="51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28" y="59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5" y="68"/>
                  </a:lnTo>
                  <a:lnTo>
                    <a:pt x="25" y="71"/>
                  </a:lnTo>
                  <a:lnTo>
                    <a:pt x="24" y="74"/>
                  </a:lnTo>
                  <a:lnTo>
                    <a:pt x="24" y="77"/>
                  </a:lnTo>
                  <a:lnTo>
                    <a:pt x="24" y="80"/>
                  </a:lnTo>
                  <a:lnTo>
                    <a:pt x="24" y="83"/>
                  </a:lnTo>
                  <a:lnTo>
                    <a:pt x="24" y="86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4" y="98"/>
                  </a:lnTo>
                  <a:lnTo>
                    <a:pt x="24" y="102"/>
                  </a:lnTo>
                  <a:lnTo>
                    <a:pt x="24" y="105"/>
                  </a:lnTo>
                  <a:lnTo>
                    <a:pt x="24" y="108"/>
                  </a:lnTo>
                  <a:lnTo>
                    <a:pt x="25" y="113"/>
                  </a:lnTo>
                  <a:lnTo>
                    <a:pt x="25" y="116"/>
                  </a:lnTo>
                  <a:lnTo>
                    <a:pt x="25" y="119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8" y="128"/>
                  </a:lnTo>
                  <a:lnTo>
                    <a:pt x="30" y="131"/>
                  </a:lnTo>
                  <a:lnTo>
                    <a:pt x="30" y="134"/>
                  </a:lnTo>
                  <a:lnTo>
                    <a:pt x="31" y="137"/>
                  </a:lnTo>
                  <a:lnTo>
                    <a:pt x="33" y="140"/>
                  </a:lnTo>
                  <a:lnTo>
                    <a:pt x="34" y="142"/>
                  </a:lnTo>
                  <a:lnTo>
                    <a:pt x="36" y="145"/>
                  </a:lnTo>
                  <a:lnTo>
                    <a:pt x="39" y="146"/>
                  </a:lnTo>
                  <a:lnTo>
                    <a:pt x="40" y="149"/>
                  </a:lnTo>
                  <a:lnTo>
                    <a:pt x="42" y="151"/>
                  </a:lnTo>
                  <a:lnTo>
                    <a:pt x="43" y="152"/>
                  </a:lnTo>
                  <a:lnTo>
                    <a:pt x="46" y="154"/>
                  </a:lnTo>
                  <a:lnTo>
                    <a:pt x="48" y="155"/>
                  </a:lnTo>
                  <a:lnTo>
                    <a:pt x="51" y="157"/>
                  </a:lnTo>
                  <a:lnTo>
                    <a:pt x="52" y="158"/>
                  </a:lnTo>
                  <a:lnTo>
                    <a:pt x="55" y="160"/>
                  </a:lnTo>
                  <a:lnTo>
                    <a:pt x="57" y="161"/>
                  </a:lnTo>
                  <a:lnTo>
                    <a:pt x="60" y="161"/>
                  </a:lnTo>
                  <a:lnTo>
                    <a:pt x="61" y="163"/>
                  </a:lnTo>
                  <a:lnTo>
                    <a:pt x="64" y="163"/>
                  </a:lnTo>
                  <a:lnTo>
                    <a:pt x="67" y="164"/>
                  </a:lnTo>
                  <a:lnTo>
                    <a:pt x="69" y="164"/>
                  </a:lnTo>
                  <a:lnTo>
                    <a:pt x="72" y="164"/>
                  </a:lnTo>
                  <a:lnTo>
                    <a:pt x="75" y="164"/>
                  </a:lnTo>
                  <a:lnTo>
                    <a:pt x="78" y="164"/>
                  </a:lnTo>
                  <a:lnTo>
                    <a:pt x="81" y="164"/>
                  </a:lnTo>
                  <a:lnTo>
                    <a:pt x="84" y="164"/>
                  </a:lnTo>
                  <a:lnTo>
                    <a:pt x="87" y="164"/>
                  </a:lnTo>
                  <a:lnTo>
                    <a:pt x="90" y="164"/>
                  </a:lnTo>
                  <a:lnTo>
                    <a:pt x="93" y="164"/>
                  </a:lnTo>
                  <a:lnTo>
                    <a:pt x="96" y="163"/>
                  </a:lnTo>
                  <a:lnTo>
                    <a:pt x="99" y="163"/>
                  </a:lnTo>
                  <a:lnTo>
                    <a:pt x="101" y="161"/>
                  </a:lnTo>
                  <a:lnTo>
                    <a:pt x="104" y="160"/>
                  </a:lnTo>
                  <a:lnTo>
                    <a:pt x="107" y="160"/>
                  </a:lnTo>
                  <a:lnTo>
                    <a:pt x="108" y="158"/>
                  </a:lnTo>
                  <a:lnTo>
                    <a:pt x="111" y="157"/>
                  </a:lnTo>
                  <a:lnTo>
                    <a:pt x="114" y="154"/>
                  </a:lnTo>
                  <a:lnTo>
                    <a:pt x="116" y="152"/>
                  </a:lnTo>
                  <a:lnTo>
                    <a:pt x="119" y="151"/>
                  </a:lnTo>
                  <a:lnTo>
                    <a:pt x="120" y="148"/>
                  </a:lnTo>
                  <a:lnTo>
                    <a:pt x="122" y="145"/>
                  </a:lnTo>
                  <a:lnTo>
                    <a:pt x="125" y="143"/>
                  </a:lnTo>
                  <a:lnTo>
                    <a:pt x="126" y="140"/>
                  </a:lnTo>
                  <a:lnTo>
                    <a:pt x="128" y="137"/>
                  </a:lnTo>
                  <a:lnTo>
                    <a:pt x="129" y="134"/>
                  </a:lnTo>
                  <a:lnTo>
                    <a:pt x="131" y="131"/>
                  </a:lnTo>
                  <a:lnTo>
                    <a:pt x="131" y="126"/>
                  </a:lnTo>
                  <a:lnTo>
                    <a:pt x="132" y="123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508500" y="3055938"/>
              <a:ext cx="252413" cy="293687"/>
            </a:xfrm>
            <a:custGeom>
              <a:avLst/>
              <a:gdLst/>
              <a:ahLst/>
              <a:cxnLst>
                <a:cxn ang="0">
                  <a:pos x="155" y="136"/>
                </a:cxn>
                <a:cxn ang="0">
                  <a:pos x="146" y="151"/>
                </a:cxn>
                <a:cxn ang="0">
                  <a:pos x="137" y="164"/>
                </a:cxn>
                <a:cxn ang="0">
                  <a:pos x="123" y="175"/>
                </a:cxn>
                <a:cxn ang="0">
                  <a:pos x="108" y="181"/>
                </a:cxn>
                <a:cxn ang="0">
                  <a:pos x="92" y="184"/>
                </a:cxn>
                <a:cxn ang="0">
                  <a:pos x="73" y="184"/>
                </a:cxn>
                <a:cxn ang="0">
                  <a:pos x="55" y="182"/>
                </a:cxn>
                <a:cxn ang="0">
                  <a:pos x="42" y="178"/>
                </a:cxn>
                <a:cxn ang="0">
                  <a:pos x="30" y="170"/>
                </a:cxn>
                <a:cxn ang="0">
                  <a:pos x="19" y="160"/>
                </a:cxn>
                <a:cxn ang="0">
                  <a:pos x="12" y="146"/>
                </a:cxn>
                <a:cxn ang="0">
                  <a:pos x="6" y="131"/>
                </a:cxn>
                <a:cxn ang="0">
                  <a:pos x="1" y="116"/>
                </a:cxn>
                <a:cxn ang="0">
                  <a:pos x="0" y="99"/>
                </a:cxn>
                <a:cxn ang="0">
                  <a:pos x="0" y="83"/>
                </a:cxn>
                <a:cxn ang="0">
                  <a:pos x="1" y="65"/>
                </a:cxn>
                <a:cxn ang="0">
                  <a:pos x="6" y="50"/>
                </a:cxn>
                <a:cxn ang="0">
                  <a:pos x="13" y="36"/>
                </a:cxn>
                <a:cxn ang="0">
                  <a:pos x="22" y="24"/>
                </a:cxn>
                <a:cxn ang="0">
                  <a:pos x="33" y="15"/>
                </a:cxn>
                <a:cxn ang="0">
                  <a:pos x="46" y="8"/>
                </a:cxn>
                <a:cxn ang="0">
                  <a:pos x="60" y="3"/>
                </a:cxn>
                <a:cxn ang="0">
                  <a:pos x="75" y="2"/>
                </a:cxn>
                <a:cxn ang="0">
                  <a:pos x="92" y="2"/>
                </a:cxn>
                <a:cxn ang="0">
                  <a:pos x="108" y="5"/>
                </a:cxn>
                <a:cxn ang="0">
                  <a:pos x="122" y="11"/>
                </a:cxn>
                <a:cxn ang="0">
                  <a:pos x="134" y="20"/>
                </a:cxn>
                <a:cxn ang="0">
                  <a:pos x="144" y="30"/>
                </a:cxn>
                <a:cxn ang="0">
                  <a:pos x="152" y="44"/>
                </a:cxn>
                <a:cxn ang="0">
                  <a:pos x="129" y="54"/>
                </a:cxn>
                <a:cxn ang="0">
                  <a:pos x="123" y="44"/>
                </a:cxn>
                <a:cxn ang="0">
                  <a:pos x="117" y="35"/>
                </a:cxn>
                <a:cxn ang="0">
                  <a:pos x="110" y="29"/>
                </a:cxn>
                <a:cxn ang="0">
                  <a:pos x="101" y="24"/>
                </a:cxn>
                <a:cxn ang="0">
                  <a:pos x="90" y="21"/>
                </a:cxn>
                <a:cxn ang="0">
                  <a:pos x="78" y="21"/>
                </a:cxn>
                <a:cxn ang="0">
                  <a:pos x="66" y="23"/>
                </a:cxn>
                <a:cxn ang="0">
                  <a:pos x="55" y="26"/>
                </a:cxn>
                <a:cxn ang="0">
                  <a:pos x="46" y="33"/>
                </a:cxn>
                <a:cxn ang="0">
                  <a:pos x="37" y="39"/>
                </a:cxn>
                <a:cxn ang="0">
                  <a:pos x="31" y="48"/>
                </a:cxn>
                <a:cxn ang="0">
                  <a:pos x="28" y="59"/>
                </a:cxn>
                <a:cxn ang="0">
                  <a:pos x="25" y="71"/>
                </a:cxn>
                <a:cxn ang="0">
                  <a:pos x="24" y="83"/>
                </a:cxn>
                <a:cxn ang="0">
                  <a:pos x="24" y="95"/>
                </a:cxn>
                <a:cxn ang="0">
                  <a:pos x="24" y="108"/>
                </a:cxn>
                <a:cxn ang="0">
                  <a:pos x="27" y="122"/>
                </a:cxn>
                <a:cxn ang="0">
                  <a:pos x="30" y="134"/>
                </a:cxn>
                <a:cxn ang="0">
                  <a:pos x="36" y="145"/>
                </a:cxn>
                <a:cxn ang="0">
                  <a:pos x="43" y="152"/>
                </a:cxn>
                <a:cxn ang="0">
                  <a:pos x="52" y="158"/>
                </a:cxn>
                <a:cxn ang="0">
                  <a:pos x="61" y="163"/>
                </a:cxn>
                <a:cxn ang="0">
                  <a:pos x="72" y="164"/>
                </a:cxn>
                <a:cxn ang="0">
                  <a:pos x="84" y="164"/>
                </a:cxn>
                <a:cxn ang="0">
                  <a:pos x="96" y="163"/>
                </a:cxn>
                <a:cxn ang="0">
                  <a:pos x="107" y="160"/>
                </a:cxn>
                <a:cxn ang="0">
                  <a:pos x="116" y="152"/>
                </a:cxn>
                <a:cxn ang="0">
                  <a:pos x="125" y="143"/>
                </a:cxn>
                <a:cxn ang="0">
                  <a:pos x="131" y="131"/>
                </a:cxn>
                <a:cxn ang="0">
                  <a:pos x="134" y="119"/>
                </a:cxn>
              </a:cxnLst>
              <a:rect l="0" t="0" r="r" b="b"/>
              <a:pathLst>
                <a:path w="159" h="185">
                  <a:moveTo>
                    <a:pt x="134" y="119"/>
                  </a:moveTo>
                  <a:lnTo>
                    <a:pt x="158" y="125"/>
                  </a:lnTo>
                  <a:lnTo>
                    <a:pt x="156" y="131"/>
                  </a:lnTo>
                  <a:lnTo>
                    <a:pt x="155" y="136"/>
                  </a:lnTo>
                  <a:lnTo>
                    <a:pt x="152" y="139"/>
                  </a:lnTo>
                  <a:lnTo>
                    <a:pt x="150" y="143"/>
                  </a:lnTo>
                  <a:lnTo>
                    <a:pt x="149" y="148"/>
                  </a:lnTo>
                  <a:lnTo>
                    <a:pt x="146" y="151"/>
                  </a:lnTo>
                  <a:lnTo>
                    <a:pt x="144" y="155"/>
                  </a:lnTo>
                  <a:lnTo>
                    <a:pt x="141" y="158"/>
                  </a:lnTo>
                  <a:lnTo>
                    <a:pt x="138" y="161"/>
                  </a:lnTo>
                  <a:lnTo>
                    <a:pt x="137" y="164"/>
                  </a:lnTo>
                  <a:lnTo>
                    <a:pt x="134" y="167"/>
                  </a:lnTo>
                  <a:lnTo>
                    <a:pt x="131" y="169"/>
                  </a:lnTo>
                  <a:lnTo>
                    <a:pt x="126" y="172"/>
                  </a:lnTo>
                  <a:lnTo>
                    <a:pt x="123" y="175"/>
                  </a:lnTo>
                  <a:lnTo>
                    <a:pt x="120" y="176"/>
                  </a:lnTo>
                  <a:lnTo>
                    <a:pt x="116" y="178"/>
                  </a:lnTo>
                  <a:lnTo>
                    <a:pt x="113" y="179"/>
                  </a:lnTo>
                  <a:lnTo>
                    <a:pt x="108" y="181"/>
                  </a:lnTo>
                  <a:lnTo>
                    <a:pt x="105" y="182"/>
                  </a:lnTo>
                  <a:lnTo>
                    <a:pt x="101" y="182"/>
                  </a:lnTo>
                  <a:lnTo>
                    <a:pt x="96" y="184"/>
                  </a:lnTo>
                  <a:lnTo>
                    <a:pt x="92" y="184"/>
                  </a:lnTo>
                  <a:lnTo>
                    <a:pt x="87" y="184"/>
                  </a:lnTo>
                  <a:lnTo>
                    <a:pt x="84" y="184"/>
                  </a:lnTo>
                  <a:lnTo>
                    <a:pt x="78" y="184"/>
                  </a:lnTo>
                  <a:lnTo>
                    <a:pt x="73" y="184"/>
                  </a:lnTo>
                  <a:lnTo>
                    <a:pt x="69" y="184"/>
                  </a:lnTo>
                  <a:lnTo>
                    <a:pt x="64" y="184"/>
                  </a:lnTo>
                  <a:lnTo>
                    <a:pt x="60" y="182"/>
                  </a:lnTo>
                  <a:lnTo>
                    <a:pt x="55" y="182"/>
                  </a:lnTo>
                  <a:lnTo>
                    <a:pt x="52" y="181"/>
                  </a:lnTo>
                  <a:lnTo>
                    <a:pt x="48" y="179"/>
                  </a:lnTo>
                  <a:lnTo>
                    <a:pt x="45" y="179"/>
                  </a:lnTo>
                  <a:lnTo>
                    <a:pt x="42" y="178"/>
                  </a:lnTo>
                  <a:lnTo>
                    <a:pt x="39" y="176"/>
                  </a:lnTo>
                  <a:lnTo>
                    <a:pt x="36" y="173"/>
                  </a:lnTo>
                  <a:lnTo>
                    <a:pt x="33" y="172"/>
                  </a:lnTo>
                  <a:lnTo>
                    <a:pt x="30" y="170"/>
                  </a:lnTo>
                  <a:lnTo>
                    <a:pt x="27" y="167"/>
                  </a:lnTo>
                  <a:lnTo>
                    <a:pt x="24" y="164"/>
                  </a:lnTo>
                  <a:lnTo>
                    <a:pt x="22" y="163"/>
                  </a:lnTo>
                  <a:lnTo>
                    <a:pt x="19" y="160"/>
                  </a:lnTo>
                  <a:lnTo>
                    <a:pt x="18" y="157"/>
                  </a:lnTo>
                  <a:lnTo>
                    <a:pt x="15" y="154"/>
                  </a:lnTo>
                  <a:lnTo>
                    <a:pt x="13" y="151"/>
                  </a:lnTo>
                  <a:lnTo>
                    <a:pt x="12" y="146"/>
                  </a:lnTo>
                  <a:lnTo>
                    <a:pt x="10" y="143"/>
                  </a:lnTo>
                  <a:lnTo>
                    <a:pt x="9" y="139"/>
                  </a:lnTo>
                  <a:lnTo>
                    <a:pt x="7" y="136"/>
                  </a:lnTo>
                  <a:lnTo>
                    <a:pt x="6" y="131"/>
                  </a:lnTo>
                  <a:lnTo>
                    <a:pt x="4" y="128"/>
                  </a:lnTo>
                  <a:lnTo>
                    <a:pt x="3" y="123"/>
                  </a:lnTo>
                  <a:lnTo>
                    <a:pt x="3" y="120"/>
                  </a:lnTo>
                  <a:lnTo>
                    <a:pt x="1" y="116"/>
                  </a:lnTo>
                  <a:lnTo>
                    <a:pt x="1" y="111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1" y="69"/>
                  </a:lnTo>
                  <a:lnTo>
                    <a:pt x="1" y="65"/>
                  </a:lnTo>
                  <a:lnTo>
                    <a:pt x="3" y="62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6" y="50"/>
                  </a:lnTo>
                  <a:lnTo>
                    <a:pt x="7" y="47"/>
                  </a:lnTo>
                  <a:lnTo>
                    <a:pt x="10" y="42"/>
                  </a:lnTo>
                  <a:lnTo>
                    <a:pt x="12" y="39"/>
                  </a:lnTo>
                  <a:lnTo>
                    <a:pt x="13" y="36"/>
                  </a:lnTo>
                  <a:lnTo>
                    <a:pt x="15" y="33"/>
                  </a:lnTo>
                  <a:lnTo>
                    <a:pt x="18" y="30"/>
                  </a:lnTo>
                  <a:lnTo>
                    <a:pt x="19" y="27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8" y="20"/>
                  </a:lnTo>
                  <a:lnTo>
                    <a:pt x="30" y="17"/>
                  </a:lnTo>
                  <a:lnTo>
                    <a:pt x="33" y="15"/>
                  </a:lnTo>
                  <a:lnTo>
                    <a:pt x="36" y="14"/>
                  </a:lnTo>
                  <a:lnTo>
                    <a:pt x="40" y="11"/>
                  </a:lnTo>
                  <a:lnTo>
                    <a:pt x="43" y="9"/>
                  </a:lnTo>
                  <a:lnTo>
                    <a:pt x="46" y="8"/>
                  </a:lnTo>
                  <a:lnTo>
                    <a:pt x="49" y="6"/>
                  </a:lnTo>
                  <a:lnTo>
                    <a:pt x="54" y="6"/>
                  </a:lnTo>
                  <a:lnTo>
                    <a:pt x="57" y="5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7" y="2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92" y="2"/>
                  </a:lnTo>
                  <a:lnTo>
                    <a:pt x="96" y="2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08" y="5"/>
                  </a:lnTo>
                  <a:lnTo>
                    <a:pt x="111" y="6"/>
                  </a:lnTo>
                  <a:lnTo>
                    <a:pt x="116" y="8"/>
                  </a:lnTo>
                  <a:lnTo>
                    <a:pt x="119" y="9"/>
                  </a:lnTo>
                  <a:lnTo>
                    <a:pt x="122" y="11"/>
                  </a:lnTo>
                  <a:lnTo>
                    <a:pt x="125" y="12"/>
                  </a:lnTo>
                  <a:lnTo>
                    <a:pt x="129" y="14"/>
                  </a:lnTo>
                  <a:lnTo>
                    <a:pt x="131" y="17"/>
                  </a:lnTo>
                  <a:lnTo>
                    <a:pt x="134" y="20"/>
                  </a:lnTo>
                  <a:lnTo>
                    <a:pt x="137" y="21"/>
                  </a:lnTo>
                  <a:lnTo>
                    <a:pt x="140" y="24"/>
                  </a:lnTo>
                  <a:lnTo>
                    <a:pt x="141" y="27"/>
                  </a:lnTo>
                  <a:lnTo>
                    <a:pt x="144" y="30"/>
                  </a:lnTo>
                  <a:lnTo>
                    <a:pt x="146" y="33"/>
                  </a:lnTo>
                  <a:lnTo>
                    <a:pt x="147" y="38"/>
                  </a:lnTo>
                  <a:lnTo>
                    <a:pt x="150" y="41"/>
                  </a:lnTo>
                  <a:lnTo>
                    <a:pt x="152" y="44"/>
                  </a:lnTo>
                  <a:lnTo>
                    <a:pt x="153" y="48"/>
                  </a:lnTo>
                  <a:lnTo>
                    <a:pt x="155" y="51"/>
                  </a:lnTo>
                  <a:lnTo>
                    <a:pt x="131" y="57"/>
                  </a:lnTo>
                  <a:lnTo>
                    <a:pt x="129" y="54"/>
                  </a:lnTo>
                  <a:lnTo>
                    <a:pt x="128" y="51"/>
                  </a:lnTo>
                  <a:lnTo>
                    <a:pt x="126" y="48"/>
                  </a:lnTo>
                  <a:lnTo>
                    <a:pt x="125" y="47"/>
                  </a:lnTo>
                  <a:lnTo>
                    <a:pt x="123" y="44"/>
                  </a:lnTo>
                  <a:lnTo>
                    <a:pt x="122" y="41"/>
                  </a:lnTo>
                  <a:lnTo>
                    <a:pt x="120" y="39"/>
                  </a:lnTo>
                  <a:lnTo>
                    <a:pt x="119" y="36"/>
                  </a:lnTo>
                  <a:lnTo>
                    <a:pt x="117" y="35"/>
                  </a:lnTo>
                  <a:lnTo>
                    <a:pt x="116" y="33"/>
                  </a:lnTo>
                  <a:lnTo>
                    <a:pt x="114" y="32"/>
                  </a:lnTo>
                  <a:lnTo>
                    <a:pt x="113" y="29"/>
                  </a:lnTo>
                  <a:lnTo>
                    <a:pt x="110" y="29"/>
                  </a:lnTo>
                  <a:lnTo>
                    <a:pt x="108" y="27"/>
                  </a:lnTo>
                  <a:lnTo>
                    <a:pt x="105" y="26"/>
                  </a:lnTo>
                  <a:lnTo>
                    <a:pt x="104" y="24"/>
                  </a:lnTo>
                  <a:lnTo>
                    <a:pt x="101" y="24"/>
                  </a:lnTo>
                  <a:lnTo>
                    <a:pt x="98" y="23"/>
                  </a:lnTo>
                  <a:lnTo>
                    <a:pt x="96" y="23"/>
                  </a:lnTo>
                  <a:lnTo>
                    <a:pt x="93" y="21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4" y="21"/>
                  </a:lnTo>
                  <a:lnTo>
                    <a:pt x="82" y="20"/>
                  </a:lnTo>
                  <a:lnTo>
                    <a:pt x="78" y="21"/>
                  </a:lnTo>
                  <a:lnTo>
                    <a:pt x="75" y="21"/>
                  </a:lnTo>
                  <a:lnTo>
                    <a:pt x="72" y="21"/>
                  </a:lnTo>
                  <a:lnTo>
                    <a:pt x="69" y="21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1" y="24"/>
                  </a:lnTo>
                  <a:lnTo>
                    <a:pt x="58" y="26"/>
                  </a:lnTo>
                  <a:lnTo>
                    <a:pt x="55" y="26"/>
                  </a:lnTo>
                  <a:lnTo>
                    <a:pt x="54" y="27"/>
                  </a:lnTo>
                  <a:lnTo>
                    <a:pt x="51" y="29"/>
                  </a:lnTo>
                  <a:lnTo>
                    <a:pt x="49" y="30"/>
                  </a:lnTo>
                  <a:lnTo>
                    <a:pt x="46" y="33"/>
                  </a:lnTo>
                  <a:lnTo>
                    <a:pt x="43" y="35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7" y="39"/>
                  </a:lnTo>
                  <a:lnTo>
                    <a:pt x="36" y="42"/>
                  </a:lnTo>
                  <a:lnTo>
                    <a:pt x="34" y="44"/>
                  </a:lnTo>
                  <a:lnTo>
                    <a:pt x="33" y="47"/>
                  </a:lnTo>
                  <a:lnTo>
                    <a:pt x="31" y="48"/>
                  </a:lnTo>
                  <a:lnTo>
                    <a:pt x="31" y="51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28" y="59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5" y="68"/>
                  </a:lnTo>
                  <a:lnTo>
                    <a:pt x="25" y="71"/>
                  </a:lnTo>
                  <a:lnTo>
                    <a:pt x="24" y="74"/>
                  </a:lnTo>
                  <a:lnTo>
                    <a:pt x="24" y="77"/>
                  </a:lnTo>
                  <a:lnTo>
                    <a:pt x="24" y="80"/>
                  </a:lnTo>
                  <a:lnTo>
                    <a:pt x="24" y="83"/>
                  </a:lnTo>
                  <a:lnTo>
                    <a:pt x="24" y="86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4" y="98"/>
                  </a:lnTo>
                  <a:lnTo>
                    <a:pt x="24" y="102"/>
                  </a:lnTo>
                  <a:lnTo>
                    <a:pt x="24" y="105"/>
                  </a:lnTo>
                  <a:lnTo>
                    <a:pt x="24" y="108"/>
                  </a:lnTo>
                  <a:lnTo>
                    <a:pt x="25" y="113"/>
                  </a:lnTo>
                  <a:lnTo>
                    <a:pt x="25" y="116"/>
                  </a:lnTo>
                  <a:lnTo>
                    <a:pt x="25" y="119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8" y="128"/>
                  </a:lnTo>
                  <a:lnTo>
                    <a:pt x="30" y="131"/>
                  </a:lnTo>
                  <a:lnTo>
                    <a:pt x="30" y="134"/>
                  </a:lnTo>
                  <a:lnTo>
                    <a:pt x="31" y="137"/>
                  </a:lnTo>
                  <a:lnTo>
                    <a:pt x="33" y="140"/>
                  </a:lnTo>
                  <a:lnTo>
                    <a:pt x="34" y="142"/>
                  </a:lnTo>
                  <a:lnTo>
                    <a:pt x="36" y="145"/>
                  </a:lnTo>
                  <a:lnTo>
                    <a:pt x="39" y="146"/>
                  </a:lnTo>
                  <a:lnTo>
                    <a:pt x="40" y="149"/>
                  </a:lnTo>
                  <a:lnTo>
                    <a:pt x="42" y="151"/>
                  </a:lnTo>
                  <a:lnTo>
                    <a:pt x="43" y="152"/>
                  </a:lnTo>
                  <a:lnTo>
                    <a:pt x="46" y="154"/>
                  </a:lnTo>
                  <a:lnTo>
                    <a:pt x="48" y="155"/>
                  </a:lnTo>
                  <a:lnTo>
                    <a:pt x="51" y="157"/>
                  </a:lnTo>
                  <a:lnTo>
                    <a:pt x="52" y="158"/>
                  </a:lnTo>
                  <a:lnTo>
                    <a:pt x="55" y="160"/>
                  </a:lnTo>
                  <a:lnTo>
                    <a:pt x="57" y="161"/>
                  </a:lnTo>
                  <a:lnTo>
                    <a:pt x="60" y="161"/>
                  </a:lnTo>
                  <a:lnTo>
                    <a:pt x="61" y="163"/>
                  </a:lnTo>
                  <a:lnTo>
                    <a:pt x="64" y="163"/>
                  </a:lnTo>
                  <a:lnTo>
                    <a:pt x="67" y="164"/>
                  </a:lnTo>
                  <a:lnTo>
                    <a:pt x="69" y="164"/>
                  </a:lnTo>
                  <a:lnTo>
                    <a:pt x="72" y="164"/>
                  </a:lnTo>
                  <a:lnTo>
                    <a:pt x="75" y="164"/>
                  </a:lnTo>
                  <a:lnTo>
                    <a:pt x="78" y="164"/>
                  </a:lnTo>
                  <a:lnTo>
                    <a:pt x="81" y="164"/>
                  </a:lnTo>
                  <a:lnTo>
                    <a:pt x="84" y="164"/>
                  </a:lnTo>
                  <a:lnTo>
                    <a:pt x="87" y="164"/>
                  </a:lnTo>
                  <a:lnTo>
                    <a:pt x="90" y="164"/>
                  </a:lnTo>
                  <a:lnTo>
                    <a:pt x="93" y="164"/>
                  </a:lnTo>
                  <a:lnTo>
                    <a:pt x="96" y="163"/>
                  </a:lnTo>
                  <a:lnTo>
                    <a:pt x="99" y="163"/>
                  </a:lnTo>
                  <a:lnTo>
                    <a:pt x="101" y="161"/>
                  </a:lnTo>
                  <a:lnTo>
                    <a:pt x="104" y="160"/>
                  </a:lnTo>
                  <a:lnTo>
                    <a:pt x="107" y="160"/>
                  </a:lnTo>
                  <a:lnTo>
                    <a:pt x="108" y="158"/>
                  </a:lnTo>
                  <a:lnTo>
                    <a:pt x="111" y="157"/>
                  </a:lnTo>
                  <a:lnTo>
                    <a:pt x="114" y="154"/>
                  </a:lnTo>
                  <a:lnTo>
                    <a:pt x="116" y="152"/>
                  </a:lnTo>
                  <a:lnTo>
                    <a:pt x="119" y="151"/>
                  </a:lnTo>
                  <a:lnTo>
                    <a:pt x="120" y="148"/>
                  </a:lnTo>
                  <a:lnTo>
                    <a:pt x="122" y="145"/>
                  </a:lnTo>
                  <a:lnTo>
                    <a:pt x="125" y="143"/>
                  </a:lnTo>
                  <a:lnTo>
                    <a:pt x="126" y="140"/>
                  </a:lnTo>
                  <a:lnTo>
                    <a:pt x="128" y="137"/>
                  </a:lnTo>
                  <a:lnTo>
                    <a:pt x="129" y="134"/>
                  </a:lnTo>
                  <a:lnTo>
                    <a:pt x="131" y="131"/>
                  </a:lnTo>
                  <a:lnTo>
                    <a:pt x="131" y="126"/>
                  </a:lnTo>
                  <a:lnTo>
                    <a:pt x="132" y="123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883150" y="3060700"/>
              <a:ext cx="223838" cy="284163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74"/>
                </a:cxn>
                <a:cxn ang="0">
                  <a:pos x="116" y="74"/>
                </a:cxn>
                <a:cxn ang="0">
                  <a:pos x="116" y="0"/>
                </a:cxn>
                <a:cxn ang="0">
                  <a:pos x="140" y="0"/>
                </a:cxn>
                <a:cxn ang="0">
                  <a:pos x="140" y="178"/>
                </a:cxn>
                <a:cxn ang="0">
                  <a:pos x="116" y="178"/>
                </a:cxn>
                <a:cxn ang="0">
                  <a:pos x="116" y="95"/>
                </a:cxn>
                <a:cxn ang="0">
                  <a:pos x="24" y="95"/>
                </a:cxn>
                <a:cxn ang="0">
                  <a:pos x="24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141" h="179">
                  <a:moveTo>
                    <a:pt x="0" y="17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74"/>
                  </a:lnTo>
                  <a:lnTo>
                    <a:pt x="116" y="74"/>
                  </a:lnTo>
                  <a:lnTo>
                    <a:pt x="116" y="0"/>
                  </a:lnTo>
                  <a:lnTo>
                    <a:pt x="140" y="0"/>
                  </a:lnTo>
                  <a:lnTo>
                    <a:pt x="140" y="178"/>
                  </a:lnTo>
                  <a:lnTo>
                    <a:pt x="116" y="178"/>
                  </a:lnTo>
                  <a:lnTo>
                    <a:pt x="116" y="95"/>
                  </a:lnTo>
                  <a:lnTo>
                    <a:pt x="24" y="95"/>
                  </a:lnTo>
                  <a:lnTo>
                    <a:pt x="24" y="178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883150" y="3060700"/>
              <a:ext cx="223838" cy="284163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74"/>
                </a:cxn>
                <a:cxn ang="0">
                  <a:pos x="116" y="74"/>
                </a:cxn>
                <a:cxn ang="0">
                  <a:pos x="116" y="0"/>
                </a:cxn>
                <a:cxn ang="0">
                  <a:pos x="140" y="0"/>
                </a:cxn>
                <a:cxn ang="0">
                  <a:pos x="140" y="178"/>
                </a:cxn>
                <a:cxn ang="0">
                  <a:pos x="116" y="178"/>
                </a:cxn>
                <a:cxn ang="0">
                  <a:pos x="116" y="95"/>
                </a:cxn>
                <a:cxn ang="0">
                  <a:pos x="24" y="95"/>
                </a:cxn>
                <a:cxn ang="0">
                  <a:pos x="24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141" h="179">
                  <a:moveTo>
                    <a:pt x="0" y="17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74"/>
                  </a:lnTo>
                  <a:lnTo>
                    <a:pt x="116" y="74"/>
                  </a:lnTo>
                  <a:lnTo>
                    <a:pt x="116" y="0"/>
                  </a:lnTo>
                  <a:lnTo>
                    <a:pt x="140" y="0"/>
                  </a:lnTo>
                  <a:lnTo>
                    <a:pt x="140" y="178"/>
                  </a:lnTo>
                  <a:lnTo>
                    <a:pt x="116" y="178"/>
                  </a:lnTo>
                  <a:lnTo>
                    <a:pt x="116" y="95"/>
                  </a:lnTo>
                  <a:lnTo>
                    <a:pt x="24" y="95"/>
                  </a:lnTo>
                  <a:lnTo>
                    <a:pt x="24" y="178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440363" y="3630613"/>
              <a:ext cx="227012" cy="282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119" y="139"/>
                </a:cxn>
                <a:cxn ang="0">
                  <a:pos x="119" y="0"/>
                </a:cxn>
                <a:cxn ang="0">
                  <a:pos x="142" y="0"/>
                </a:cxn>
                <a:cxn ang="0">
                  <a:pos x="142" y="177"/>
                </a:cxn>
                <a:cxn ang="0">
                  <a:pos x="116" y="177"/>
                </a:cxn>
                <a:cxn ang="0">
                  <a:pos x="22" y="37"/>
                </a:cxn>
                <a:cxn ang="0">
                  <a:pos x="22" y="177"/>
                </a:cxn>
                <a:cxn ang="0">
                  <a:pos x="0" y="177"/>
                </a:cxn>
                <a:cxn ang="0">
                  <a:pos x="0" y="177"/>
                </a:cxn>
              </a:cxnLst>
              <a:rect l="0" t="0" r="r" b="b"/>
              <a:pathLst>
                <a:path w="143" h="178">
                  <a:moveTo>
                    <a:pt x="0" y="177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119" y="139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42" y="177"/>
                  </a:lnTo>
                  <a:lnTo>
                    <a:pt x="116" y="177"/>
                  </a:lnTo>
                  <a:lnTo>
                    <a:pt x="22" y="37"/>
                  </a:lnTo>
                  <a:lnTo>
                    <a:pt x="22" y="177"/>
                  </a:lnTo>
                  <a:lnTo>
                    <a:pt x="0" y="177"/>
                  </a:lnTo>
                  <a:lnTo>
                    <a:pt x="0" y="177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5440363" y="3630613"/>
              <a:ext cx="227012" cy="282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119" y="139"/>
                </a:cxn>
                <a:cxn ang="0">
                  <a:pos x="119" y="0"/>
                </a:cxn>
                <a:cxn ang="0">
                  <a:pos x="142" y="0"/>
                </a:cxn>
                <a:cxn ang="0">
                  <a:pos x="142" y="177"/>
                </a:cxn>
                <a:cxn ang="0">
                  <a:pos x="116" y="177"/>
                </a:cxn>
                <a:cxn ang="0">
                  <a:pos x="22" y="37"/>
                </a:cxn>
                <a:cxn ang="0">
                  <a:pos x="22" y="177"/>
                </a:cxn>
                <a:cxn ang="0">
                  <a:pos x="0" y="177"/>
                </a:cxn>
                <a:cxn ang="0">
                  <a:pos x="0" y="177"/>
                </a:cxn>
              </a:cxnLst>
              <a:rect l="0" t="0" r="r" b="b"/>
              <a:pathLst>
                <a:path w="143" h="178">
                  <a:moveTo>
                    <a:pt x="0" y="177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119" y="139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42" y="177"/>
                  </a:lnTo>
                  <a:lnTo>
                    <a:pt x="116" y="177"/>
                  </a:lnTo>
                  <a:lnTo>
                    <a:pt x="22" y="37"/>
                  </a:lnTo>
                  <a:lnTo>
                    <a:pt x="22" y="177"/>
                  </a:lnTo>
                  <a:lnTo>
                    <a:pt x="0" y="177"/>
                  </a:lnTo>
                  <a:lnTo>
                    <a:pt x="0" y="177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5729288" y="3630613"/>
              <a:ext cx="225425" cy="282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73"/>
                </a:cxn>
                <a:cxn ang="0">
                  <a:pos x="116" y="73"/>
                </a:cxn>
                <a:cxn ang="0">
                  <a:pos x="116" y="0"/>
                </a:cxn>
                <a:cxn ang="0">
                  <a:pos x="141" y="0"/>
                </a:cxn>
                <a:cxn ang="0">
                  <a:pos x="141" y="177"/>
                </a:cxn>
                <a:cxn ang="0">
                  <a:pos x="116" y="177"/>
                </a:cxn>
                <a:cxn ang="0">
                  <a:pos x="116" y="94"/>
                </a:cxn>
                <a:cxn ang="0">
                  <a:pos x="24" y="94"/>
                </a:cxn>
                <a:cxn ang="0">
                  <a:pos x="24" y="177"/>
                </a:cxn>
                <a:cxn ang="0">
                  <a:pos x="0" y="177"/>
                </a:cxn>
                <a:cxn ang="0">
                  <a:pos x="0" y="177"/>
                </a:cxn>
              </a:cxnLst>
              <a:rect l="0" t="0" r="r" b="b"/>
              <a:pathLst>
                <a:path w="142" h="178">
                  <a:moveTo>
                    <a:pt x="0" y="177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73"/>
                  </a:lnTo>
                  <a:lnTo>
                    <a:pt x="116" y="73"/>
                  </a:lnTo>
                  <a:lnTo>
                    <a:pt x="116" y="0"/>
                  </a:lnTo>
                  <a:lnTo>
                    <a:pt x="141" y="0"/>
                  </a:lnTo>
                  <a:lnTo>
                    <a:pt x="141" y="177"/>
                  </a:lnTo>
                  <a:lnTo>
                    <a:pt x="116" y="177"/>
                  </a:lnTo>
                  <a:lnTo>
                    <a:pt x="116" y="94"/>
                  </a:lnTo>
                  <a:lnTo>
                    <a:pt x="24" y="94"/>
                  </a:lnTo>
                  <a:lnTo>
                    <a:pt x="24" y="177"/>
                  </a:lnTo>
                  <a:lnTo>
                    <a:pt x="0" y="177"/>
                  </a:lnTo>
                  <a:lnTo>
                    <a:pt x="0" y="177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5729288" y="3630613"/>
              <a:ext cx="225425" cy="282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73"/>
                </a:cxn>
                <a:cxn ang="0">
                  <a:pos x="116" y="73"/>
                </a:cxn>
                <a:cxn ang="0">
                  <a:pos x="116" y="0"/>
                </a:cxn>
                <a:cxn ang="0">
                  <a:pos x="141" y="0"/>
                </a:cxn>
                <a:cxn ang="0">
                  <a:pos x="141" y="177"/>
                </a:cxn>
                <a:cxn ang="0">
                  <a:pos x="116" y="177"/>
                </a:cxn>
                <a:cxn ang="0">
                  <a:pos x="116" y="94"/>
                </a:cxn>
                <a:cxn ang="0">
                  <a:pos x="24" y="94"/>
                </a:cxn>
                <a:cxn ang="0">
                  <a:pos x="24" y="177"/>
                </a:cxn>
                <a:cxn ang="0">
                  <a:pos x="0" y="177"/>
                </a:cxn>
                <a:cxn ang="0">
                  <a:pos x="0" y="177"/>
                </a:cxn>
              </a:cxnLst>
              <a:rect l="0" t="0" r="r" b="b"/>
              <a:pathLst>
                <a:path w="142" h="178">
                  <a:moveTo>
                    <a:pt x="0" y="177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73"/>
                  </a:lnTo>
                  <a:lnTo>
                    <a:pt x="116" y="73"/>
                  </a:lnTo>
                  <a:lnTo>
                    <a:pt x="116" y="0"/>
                  </a:lnTo>
                  <a:lnTo>
                    <a:pt x="141" y="0"/>
                  </a:lnTo>
                  <a:lnTo>
                    <a:pt x="141" y="177"/>
                  </a:lnTo>
                  <a:lnTo>
                    <a:pt x="116" y="177"/>
                  </a:lnTo>
                  <a:lnTo>
                    <a:pt x="116" y="94"/>
                  </a:lnTo>
                  <a:lnTo>
                    <a:pt x="24" y="94"/>
                  </a:lnTo>
                  <a:lnTo>
                    <a:pt x="24" y="177"/>
                  </a:lnTo>
                  <a:lnTo>
                    <a:pt x="0" y="177"/>
                  </a:lnTo>
                  <a:lnTo>
                    <a:pt x="0" y="177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6067425" y="3822700"/>
              <a:ext cx="142875" cy="21431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0" y="131"/>
                </a:cxn>
                <a:cxn ang="0">
                  <a:pos x="0" y="127"/>
                </a:cxn>
                <a:cxn ang="0">
                  <a:pos x="1" y="122"/>
                </a:cxn>
                <a:cxn ang="0">
                  <a:pos x="4" y="116"/>
                </a:cxn>
                <a:cxn ang="0">
                  <a:pos x="9" y="110"/>
                </a:cxn>
                <a:cxn ang="0">
                  <a:pos x="13" y="104"/>
                </a:cxn>
                <a:cxn ang="0">
                  <a:pos x="20" y="98"/>
                </a:cxn>
                <a:cxn ang="0">
                  <a:pos x="27" y="91"/>
                </a:cxn>
                <a:cxn ang="0">
                  <a:pos x="38" y="83"/>
                </a:cxn>
                <a:cxn ang="0">
                  <a:pos x="50" y="73"/>
                </a:cxn>
                <a:cxn ang="0">
                  <a:pos x="59" y="64"/>
                </a:cxn>
                <a:cxn ang="0">
                  <a:pos x="65" y="56"/>
                </a:cxn>
                <a:cxn ang="0">
                  <a:pos x="69" y="50"/>
                </a:cxn>
                <a:cxn ang="0">
                  <a:pos x="71" y="43"/>
                </a:cxn>
                <a:cxn ang="0">
                  <a:pos x="71" y="37"/>
                </a:cxn>
                <a:cxn ang="0">
                  <a:pos x="71" y="30"/>
                </a:cxn>
                <a:cxn ang="0">
                  <a:pos x="68" y="24"/>
                </a:cxn>
                <a:cxn ang="0">
                  <a:pos x="63" y="20"/>
                </a:cxn>
                <a:cxn ang="0">
                  <a:pos x="57" y="17"/>
                </a:cxn>
                <a:cxn ang="0">
                  <a:pos x="51" y="15"/>
                </a:cxn>
                <a:cxn ang="0">
                  <a:pos x="44" y="15"/>
                </a:cxn>
                <a:cxn ang="0">
                  <a:pos x="36" y="15"/>
                </a:cxn>
                <a:cxn ang="0">
                  <a:pos x="30" y="18"/>
                </a:cxn>
                <a:cxn ang="0">
                  <a:pos x="26" y="21"/>
                </a:cxn>
                <a:cxn ang="0">
                  <a:pos x="23" y="27"/>
                </a:cxn>
                <a:cxn ang="0">
                  <a:pos x="21" y="35"/>
                </a:cxn>
                <a:cxn ang="0">
                  <a:pos x="3" y="38"/>
                </a:cxn>
                <a:cxn ang="0">
                  <a:pos x="4" y="27"/>
                </a:cxn>
                <a:cxn ang="0">
                  <a:pos x="9" y="18"/>
                </a:cxn>
                <a:cxn ang="0">
                  <a:pos x="16" y="9"/>
                </a:cxn>
                <a:cxn ang="0">
                  <a:pos x="24" y="5"/>
                </a:cxn>
                <a:cxn ang="0">
                  <a:pos x="35" y="2"/>
                </a:cxn>
                <a:cxn ang="0">
                  <a:pos x="47" y="0"/>
                </a:cxn>
                <a:cxn ang="0">
                  <a:pos x="59" y="2"/>
                </a:cxn>
                <a:cxn ang="0">
                  <a:pos x="69" y="6"/>
                </a:cxn>
                <a:cxn ang="0">
                  <a:pos x="78" y="11"/>
                </a:cxn>
                <a:cxn ang="0">
                  <a:pos x="83" y="20"/>
                </a:cxn>
                <a:cxn ang="0">
                  <a:pos x="87" y="27"/>
                </a:cxn>
                <a:cxn ang="0">
                  <a:pos x="89" y="37"/>
                </a:cxn>
                <a:cxn ang="0">
                  <a:pos x="87" y="43"/>
                </a:cxn>
                <a:cxn ang="0">
                  <a:pos x="87" y="49"/>
                </a:cxn>
                <a:cxn ang="0">
                  <a:pos x="86" y="53"/>
                </a:cxn>
                <a:cxn ang="0">
                  <a:pos x="83" y="59"/>
                </a:cxn>
                <a:cxn ang="0">
                  <a:pos x="78" y="65"/>
                </a:cxn>
                <a:cxn ang="0">
                  <a:pos x="75" y="70"/>
                </a:cxn>
                <a:cxn ang="0">
                  <a:pos x="68" y="77"/>
                </a:cxn>
                <a:cxn ang="0">
                  <a:pos x="60" y="85"/>
                </a:cxn>
                <a:cxn ang="0">
                  <a:pos x="50" y="94"/>
                </a:cxn>
                <a:cxn ang="0">
                  <a:pos x="41" y="101"/>
                </a:cxn>
                <a:cxn ang="0">
                  <a:pos x="33" y="107"/>
                </a:cxn>
                <a:cxn ang="0">
                  <a:pos x="30" y="110"/>
                </a:cxn>
                <a:cxn ang="0">
                  <a:pos x="27" y="115"/>
                </a:cxn>
                <a:cxn ang="0">
                  <a:pos x="24" y="118"/>
                </a:cxn>
                <a:cxn ang="0">
                  <a:pos x="23" y="119"/>
                </a:cxn>
              </a:cxnLst>
              <a:rect l="0" t="0" r="r" b="b"/>
              <a:pathLst>
                <a:path w="90" h="135">
                  <a:moveTo>
                    <a:pt x="89" y="119"/>
                  </a:moveTo>
                  <a:lnTo>
                    <a:pt x="89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1" y="124"/>
                  </a:lnTo>
                  <a:lnTo>
                    <a:pt x="1" y="122"/>
                  </a:lnTo>
                  <a:lnTo>
                    <a:pt x="3" y="121"/>
                  </a:lnTo>
                  <a:lnTo>
                    <a:pt x="3" y="119"/>
                  </a:lnTo>
                  <a:lnTo>
                    <a:pt x="4" y="118"/>
                  </a:lnTo>
                  <a:lnTo>
                    <a:pt x="4" y="116"/>
                  </a:lnTo>
                  <a:lnTo>
                    <a:pt x="6" y="115"/>
                  </a:lnTo>
                  <a:lnTo>
                    <a:pt x="7" y="113"/>
                  </a:lnTo>
                  <a:lnTo>
                    <a:pt x="7" y="112"/>
                  </a:lnTo>
                  <a:lnTo>
                    <a:pt x="9" y="110"/>
                  </a:lnTo>
                  <a:lnTo>
                    <a:pt x="10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5" y="103"/>
                  </a:lnTo>
                  <a:lnTo>
                    <a:pt x="16" y="101"/>
                  </a:lnTo>
                  <a:lnTo>
                    <a:pt x="18" y="100"/>
                  </a:lnTo>
                  <a:lnTo>
                    <a:pt x="20" y="98"/>
                  </a:lnTo>
                  <a:lnTo>
                    <a:pt x="23" y="97"/>
                  </a:lnTo>
                  <a:lnTo>
                    <a:pt x="24" y="95"/>
                  </a:lnTo>
                  <a:lnTo>
                    <a:pt x="26" y="94"/>
                  </a:lnTo>
                  <a:lnTo>
                    <a:pt x="27" y="91"/>
                  </a:lnTo>
                  <a:lnTo>
                    <a:pt x="30" y="89"/>
                  </a:lnTo>
                  <a:lnTo>
                    <a:pt x="32" y="88"/>
                  </a:lnTo>
                  <a:lnTo>
                    <a:pt x="35" y="85"/>
                  </a:lnTo>
                  <a:lnTo>
                    <a:pt x="38" y="83"/>
                  </a:lnTo>
                  <a:lnTo>
                    <a:pt x="41" y="80"/>
                  </a:lnTo>
                  <a:lnTo>
                    <a:pt x="44" y="77"/>
                  </a:lnTo>
                  <a:lnTo>
                    <a:pt x="47" y="74"/>
                  </a:lnTo>
                  <a:lnTo>
                    <a:pt x="50" y="73"/>
                  </a:lnTo>
                  <a:lnTo>
                    <a:pt x="53" y="70"/>
                  </a:lnTo>
                  <a:lnTo>
                    <a:pt x="56" y="68"/>
                  </a:lnTo>
                  <a:lnTo>
                    <a:pt x="57" y="65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3" y="61"/>
                  </a:lnTo>
                  <a:lnTo>
                    <a:pt x="65" y="58"/>
                  </a:lnTo>
                  <a:lnTo>
                    <a:pt x="65" y="56"/>
                  </a:lnTo>
                  <a:lnTo>
                    <a:pt x="66" y="55"/>
                  </a:lnTo>
                  <a:lnTo>
                    <a:pt x="68" y="53"/>
                  </a:lnTo>
                  <a:lnTo>
                    <a:pt x="68" y="52"/>
                  </a:lnTo>
                  <a:lnTo>
                    <a:pt x="69" y="50"/>
                  </a:lnTo>
                  <a:lnTo>
                    <a:pt x="69" y="47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1" y="40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1" y="35"/>
                  </a:lnTo>
                  <a:lnTo>
                    <a:pt x="71" y="33"/>
                  </a:lnTo>
                  <a:lnTo>
                    <a:pt x="71" y="32"/>
                  </a:lnTo>
                  <a:lnTo>
                    <a:pt x="71" y="30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1"/>
                  </a:lnTo>
                  <a:lnTo>
                    <a:pt x="65" y="20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0" y="18"/>
                  </a:lnTo>
                  <a:lnTo>
                    <a:pt x="59" y="17"/>
                  </a:lnTo>
                  <a:lnTo>
                    <a:pt x="57" y="17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4" y="15"/>
                  </a:lnTo>
                  <a:lnTo>
                    <a:pt x="42" y="15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18"/>
                  </a:lnTo>
                  <a:lnTo>
                    <a:pt x="29" y="18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7" y="20"/>
                  </a:lnTo>
                  <a:lnTo>
                    <a:pt x="9" y="18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20" y="8"/>
                  </a:lnTo>
                  <a:lnTo>
                    <a:pt x="23" y="6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3" y="2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69" y="6"/>
                  </a:lnTo>
                  <a:lnTo>
                    <a:pt x="71" y="6"/>
                  </a:lnTo>
                  <a:lnTo>
                    <a:pt x="74" y="8"/>
                  </a:lnTo>
                  <a:lnTo>
                    <a:pt x="75" y="9"/>
                  </a:lnTo>
                  <a:lnTo>
                    <a:pt x="78" y="11"/>
                  </a:lnTo>
                  <a:lnTo>
                    <a:pt x="80" y="14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3" y="20"/>
                  </a:lnTo>
                  <a:lnTo>
                    <a:pt x="84" y="21"/>
                  </a:lnTo>
                  <a:lnTo>
                    <a:pt x="86" y="23"/>
                  </a:lnTo>
                  <a:lnTo>
                    <a:pt x="86" y="26"/>
                  </a:lnTo>
                  <a:lnTo>
                    <a:pt x="87" y="27"/>
                  </a:lnTo>
                  <a:lnTo>
                    <a:pt x="87" y="30"/>
                  </a:lnTo>
                  <a:lnTo>
                    <a:pt x="87" y="32"/>
                  </a:lnTo>
                  <a:lnTo>
                    <a:pt x="87" y="35"/>
                  </a:lnTo>
                  <a:lnTo>
                    <a:pt x="89" y="37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7" y="41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7" y="46"/>
                  </a:lnTo>
                  <a:lnTo>
                    <a:pt x="87" y="47"/>
                  </a:lnTo>
                  <a:lnTo>
                    <a:pt x="87" y="49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6" y="53"/>
                  </a:lnTo>
                  <a:lnTo>
                    <a:pt x="86" y="53"/>
                  </a:lnTo>
                  <a:lnTo>
                    <a:pt x="84" y="55"/>
                  </a:lnTo>
                  <a:lnTo>
                    <a:pt x="84" y="56"/>
                  </a:lnTo>
                  <a:lnTo>
                    <a:pt x="83" y="58"/>
                  </a:lnTo>
                  <a:lnTo>
                    <a:pt x="83" y="59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0" y="64"/>
                  </a:lnTo>
                  <a:lnTo>
                    <a:pt x="78" y="65"/>
                  </a:lnTo>
                  <a:lnTo>
                    <a:pt x="78" y="67"/>
                  </a:lnTo>
                  <a:lnTo>
                    <a:pt x="77" y="68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4" y="73"/>
                  </a:lnTo>
                  <a:lnTo>
                    <a:pt x="72" y="74"/>
                  </a:lnTo>
                  <a:lnTo>
                    <a:pt x="71" y="76"/>
                  </a:lnTo>
                  <a:lnTo>
                    <a:pt x="68" y="77"/>
                  </a:lnTo>
                  <a:lnTo>
                    <a:pt x="66" y="79"/>
                  </a:lnTo>
                  <a:lnTo>
                    <a:pt x="65" y="82"/>
                  </a:lnTo>
                  <a:lnTo>
                    <a:pt x="62" y="83"/>
                  </a:lnTo>
                  <a:lnTo>
                    <a:pt x="60" y="85"/>
                  </a:lnTo>
                  <a:lnTo>
                    <a:pt x="57" y="88"/>
                  </a:lnTo>
                  <a:lnTo>
                    <a:pt x="54" y="89"/>
                  </a:lnTo>
                  <a:lnTo>
                    <a:pt x="51" y="92"/>
                  </a:lnTo>
                  <a:lnTo>
                    <a:pt x="50" y="94"/>
                  </a:lnTo>
                  <a:lnTo>
                    <a:pt x="47" y="97"/>
                  </a:lnTo>
                  <a:lnTo>
                    <a:pt x="44" y="98"/>
                  </a:lnTo>
                  <a:lnTo>
                    <a:pt x="42" y="100"/>
                  </a:lnTo>
                  <a:lnTo>
                    <a:pt x="41" y="101"/>
                  </a:lnTo>
                  <a:lnTo>
                    <a:pt x="38" y="103"/>
                  </a:lnTo>
                  <a:lnTo>
                    <a:pt x="36" y="104"/>
                  </a:lnTo>
                  <a:lnTo>
                    <a:pt x="35" y="106"/>
                  </a:lnTo>
                  <a:lnTo>
                    <a:pt x="33" y="107"/>
                  </a:lnTo>
                  <a:lnTo>
                    <a:pt x="32" y="109"/>
                  </a:lnTo>
                  <a:lnTo>
                    <a:pt x="32" y="109"/>
                  </a:lnTo>
                  <a:lnTo>
                    <a:pt x="30" y="110"/>
                  </a:lnTo>
                  <a:lnTo>
                    <a:pt x="30" y="110"/>
                  </a:lnTo>
                  <a:lnTo>
                    <a:pt x="29" y="112"/>
                  </a:lnTo>
                  <a:lnTo>
                    <a:pt x="29" y="113"/>
                  </a:lnTo>
                  <a:lnTo>
                    <a:pt x="27" y="113"/>
                  </a:lnTo>
                  <a:lnTo>
                    <a:pt x="27" y="115"/>
                  </a:lnTo>
                  <a:lnTo>
                    <a:pt x="26" y="115"/>
                  </a:lnTo>
                  <a:lnTo>
                    <a:pt x="26" y="116"/>
                  </a:lnTo>
                  <a:lnTo>
                    <a:pt x="24" y="116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89" y="119"/>
                  </a:lnTo>
                  <a:lnTo>
                    <a:pt x="89" y="119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067425" y="3822700"/>
              <a:ext cx="142875" cy="21431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0" y="131"/>
                </a:cxn>
                <a:cxn ang="0">
                  <a:pos x="0" y="127"/>
                </a:cxn>
                <a:cxn ang="0">
                  <a:pos x="1" y="122"/>
                </a:cxn>
                <a:cxn ang="0">
                  <a:pos x="4" y="116"/>
                </a:cxn>
                <a:cxn ang="0">
                  <a:pos x="9" y="110"/>
                </a:cxn>
                <a:cxn ang="0">
                  <a:pos x="13" y="104"/>
                </a:cxn>
                <a:cxn ang="0">
                  <a:pos x="20" y="98"/>
                </a:cxn>
                <a:cxn ang="0">
                  <a:pos x="27" y="91"/>
                </a:cxn>
                <a:cxn ang="0">
                  <a:pos x="38" y="83"/>
                </a:cxn>
                <a:cxn ang="0">
                  <a:pos x="50" y="73"/>
                </a:cxn>
                <a:cxn ang="0">
                  <a:pos x="59" y="64"/>
                </a:cxn>
                <a:cxn ang="0">
                  <a:pos x="65" y="56"/>
                </a:cxn>
                <a:cxn ang="0">
                  <a:pos x="69" y="50"/>
                </a:cxn>
                <a:cxn ang="0">
                  <a:pos x="71" y="43"/>
                </a:cxn>
                <a:cxn ang="0">
                  <a:pos x="71" y="37"/>
                </a:cxn>
                <a:cxn ang="0">
                  <a:pos x="71" y="30"/>
                </a:cxn>
                <a:cxn ang="0">
                  <a:pos x="68" y="24"/>
                </a:cxn>
                <a:cxn ang="0">
                  <a:pos x="63" y="20"/>
                </a:cxn>
                <a:cxn ang="0">
                  <a:pos x="57" y="17"/>
                </a:cxn>
                <a:cxn ang="0">
                  <a:pos x="51" y="15"/>
                </a:cxn>
                <a:cxn ang="0">
                  <a:pos x="44" y="15"/>
                </a:cxn>
                <a:cxn ang="0">
                  <a:pos x="36" y="15"/>
                </a:cxn>
                <a:cxn ang="0">
                  <a:pos x="30" y="18"/>
                </a:cxn>
                <a:cxn ang="0">
                  <a:pos x="26" y="21"/>
                </a:cxn>
                <a:cxn ang="0">
                  <a:pos x="23" y="27"/>
                </a:cxn>
                <a:cxn ang="0">
                  <a:pos x="21" y="35"/>
                </a:cxn>
                <a:cxn ang="0">
                  <a:pos x="3" y="38"/>
                </a:cxn>
                <a:cxn ang="0">
                  <a:pos x="4" y="27"/>
                </a:cxn>
                <a:cxn ang="0">
                  <a:pos x="9" y="18"/>
                </a:cxn>
                <a:cxn ang="0">
                  <a:pos x="16" y="9"/>
                </a:cxn>
                <a:cxn ang="0">
                  <a:pos x="24" y="5"/>
                </a:cxn>
                <a:cxn ang="0">
                  <a:pos x="35" y="2"/>
                </a:cxn>
                <a:cxn ang="0">
                  <a:pos x="47" y="0"/>
                </a:cxn>
                <a:cxn ang="0">
                  <a:pos x="59" y="2"/>
                </a:cxn>
                <a:cxn ang="0">
                  <a:pos x="69" y="6"/>
                </a:cxn>
                <a:cxn ang="0">
                  <a:pos x="78" y="11"/>
                </a:cxn>
                <a:cxn ang="0">
                  <a:pos x="83" y="20"/>
                </a:cxn>
                <a:cxn ang="0">
                  <a:pos x="87" y="27"/>
                </a:cxn>
                <a:cxn ang="0">
                  <a:pos x="89" y="37"/>
                </a:cxn>
                <a:cxn ang="0">
                  <a:pos x="87" y="43"/>
                </a:cxn>
                <a:cxn ang="0">
                  <a:pos x="87" y="49"/>
                </a:cxn>
                <a:cxn ang="0">
                  <a:pos x="86" y="53"/>
                </a:cxn>
                <a:cxn ang="0">
                  <a:pos x="83" y="59"/>
                </a:cxn>
                <a:cxn ang="0">
                  <a:pos x="78" y="65"/>
                </a:cxn>
                <a:cxn ang="0">
                  <a:pos x="75" y="70"/>
                </a:cxn>
                <a:cxn ang="0">
                  <a:pos x="68" y="77"/>
                </a:cxn>
                <a:cxn ang="0">
                  <a:pos x="60" y="85"/>
                </a:cxn>
                <a:cxn ang="0">
                  <a:pos x="50" y="94"/>
                </a:cxn>
                <a:cxn ang="0">
                  <a:pos x="41" y="101"/>
                </a:cxn>
                <a:cxn ang="0">
                  <a:pos x="33" y="107"/>
                </a:cxn>
                <a:cxn ang="0">
                  <a:pos x="30" y="110"/>
                </a:cxn>
                <a:cxn ang="0">
                  <a:pos x="27" y="115"/>
                </a:cxn>
                <a:cxn ang="0">
                  <a:pos x="24" y="118"/>
                </a:cxn>
                <a:cxn ang="0">
                  <a:pos x="23" y="119"/>
                </a:cxn>
              </a:cxnLst>
              <a:rect l="0" t="0" r="r" b="b"/>
              <a:pathLst>
                <a:path w="90" h="135">
                  <a:moveTo>
                    <a:pt x="89" y="119"/>
                  </a:moveTo>
                  <a:lnTo>
                    <a:pt x="89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1" y="124"/>
                  </a:lnTo>
                  <a:lnTo>
                    <a:pt x="1" y="122"/>
                  </a:lnTo>
                  <a:lnTo>
                    <a:pt x="3" y="121"/>
                  </a:lnTo>
                  <a:lnTo>
                    <a:pt x="3" y="119"/>
                  </a:lnTo>
                  <a:lnTo>
                    <a:pt x="4" y="118"/>
                  </a:lnTo>
                  <a:lnTo>
                    <a:pt x="4" y="116"/>
                  </a:lnTo>
                  <a:lnTo>
                    <a:pt x="6" y="115"/>
                  </a:lnTo>
                  <a:lnTo>
                    <a:pt x="7" y="113"/>
                  </a:lnTo>
                  <a:lnTo>
                    <a:pt x="7" y="112"/>
                  </a:lnTo>
                  <a:lnTo>
                    <a:pt x="9" y="110"/>
                  </a:lnTo>
                  <a:lnTo>
                    <a:pt x="10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5" y="103"/>
                  </a:lnTo>
                  <a:lnTo>
                    <a:pt x="16" y="101"/>
                  </a:lnTo>
                  <a:lnTo>
                    <a:pt x="18" y="100"/>
                  </a:lnTo>
                  <a:lnTo>
                    <a:pt x="20" y="98"/>
                  </a:lnTo>
                  <a:lnTo>
                    <a:pt x="23" y="97"/>
                  </a:lnTo>
                  <a:lnTo>
                    <a:pt x="24" y="95"/>
                  </a:lnTo>
                  <a:lnTo>
                    <a:pt x="26" y="94"/>
                  </a:lnTo>
                  <a:lnTo>
                    <a:pt x="27" y="91"/>
                  </a:lnTo>
                  <a:lnTo>
                    <a:pt x="30" y="89"/>
                  </a:lnTo>
                  <a:lnTo>
                    <a:pt x="32" y="88"/>
                  </a:lnTo>
                  <a:lnTo>
                    <a:pt x="35" y="85"/>
                  </a:lnTo>
                  <a:lnTo>
                    <a:pt x="38" y="83"/>
                  </a:lnTo>
                  <a:lnTo>
                    <a:pt x="41" y="80"/>
                  </a:lnTo>
                  <a:lnTo>
                    <a:pt x="44" y="77"/>
                  </a:lnTo>
                  <a:lnTo>
                    <a:pt x="47" y="74"/>
                  </a:lnTo>
                  <a:lnTo>
                    <a:pt x="50" y="73"/>
                  </a:lnTo>
                  <a:lnTo>
                    <a:pt x="53" y="70"/>
                  </a:lnTo>
                  <a:lnTo>
                    <a:pt x="56" y="68"/>
                  </a:lnTo>
                  <a:lnTo>
                    <a:pt x="57" y="65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3" y="61"/>
                  </a:lnTo>
                  <a:lnTo>
                    <a:pt x="65" y="58"/>
                  </a:lnTo>
                  <a:lnTo>
                    <a:pt x="65" y="56"/>
                  </a:lnTo>
                  <a:lnTo>
                    <a:pt x="66" y="55"/>
                  </a:lnTo>
                  <a:lnTo>
                    <a:pt x="68" y="53"/>
                  </a:lnTo>
                  <a:lnTo>
                    <a:pt x="68" y="52"/>
                  </a:lnTo>
                  <a:lnTo>
                    <a:pt x="69" y="50"/>
                  </a:lnTo>
                  <a:lnTo>
                    <a:pt x="69" y="47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1" y="40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1" y="35"/>
                  </a:lnTo>
                  <a:lnTo>
                    <a:pt x="71" y="33"/>
                  </a:lnTo>
                  <a:lnTo>
                    <a:pt x="71" y="32"/>
                  </a:lnTo>
                  <a:lnTo>
                    <a:pt x="71" y="30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1"/>
                  </a:lnTo>
                  <a:lnTo>
                    <a:pt x="65" y="20"/>
                  </a:lnTo>
                  <a:lnTo>
                    <a:pt x="63" y="20"/>
                  </a:lnTo>
                  <a:lnTo>
                    <a:pt x="62" y="18"/>
                  </a:lnTo>
                  <a:lnTo>
                    <a:pt x="60" y="18"/>
                  </a:lnTo>
                  <a:lnTo>
                    <a:pt x="59" y="17"/>
                  </a:lnTo>
                  <a:lnTo>
                    <a:pt x="57" y="17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4" y="15"/>
                  </a:lnTo>
                  <a:lnTo>
                    <a:pt x="42" y="15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18"/>
                  </a:lnTo>
                  <a:lnTo>
                    <a:pt x="29" y="18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3" y="33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7" y="20"/>
                  </a:lnTo>
                  <a:lnTo>
                    <a:pt x="9" y="18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20" y="8"/>
                  </a:lnTo>
                  <a:lnTo>
                    <a:pt x="23" y="6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3" y="2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69" y="6"/>
                  </a:lnTo>
                  <a:lnTo>
                    <a:pt x="71" y="6"/>
                  </a:lnTo>
                  <a:lnTo>
                    <a:pt x="74" y="8"/>
                  </a:lnTo>
                  <a:lnTo>
                    <a:pt x="75" y="9"/>
                  </a:lnTo>
                  <a:lnTo>
                    <a:pt x="78" y="11"/>
                  </a:lnTo>
                  <a:lnTo>
                    <a:pt x="80" y="14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3" y="20"/>
                  </a:lnTo>
                  <a:lnTo>
                    <a:pt x="84" y="21"/>
                  </a:lnTo>
                  <a:lnTo>
                    <a:pt x="86" y="23"/>
                  </a:lnTo>
                  <a:lnTo>
                    <a:pt x="86" y="26"/>
                  </a:lnTo>
                  <a:lnTo>
                    <a:pt x="87" y="27"/>
                  </a:lnTo>
                  <a:lnTo>
                    <a:pt x="87" y="30"/>
                  </a:lnTo>
                  <a:lnTo>
                    <a:pt x="87" y="32"/>
                  </a:lnTo>
                  <a:lnTo>
                    <a:pt x="87" y="35"/>
                  </a:lnTo>
                  <a:lnTo>
                    <a:pt x="89" y="37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7" y="41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7" y="46"/>
                  </a:lnTo>
                  <a:lnTo>
                    <a:pt x="87" y="47"/>
                  </a:lnTo>
                  <a:lnTo>
                    <a:pt x="87" y="49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6" y="53"/>
                  </a:lnTo>
                  <a:lnTo>
                    <a:pt x="86" y="53"/>
                  </a:lnTo>
                  <a:lnTo>
                    <a:pt x="84" y="55"/>
                  </a:lnTo>
                  <a:lnTo>
                    <a:pt x="84" y="56"/>
                  </a:lnTo>
                  <a:lnTo>
                    <a:pt x="83" y="58"/>
                  </a:lnTo>
                  <a:lnTo>
                    <a:pt x="83" y="59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0" y="64"/>
                  </a:lnTo>
                  <a:lnTo>
                    <a:pt x="78" y="65"/>
                  </a:lnTo>
                  <a:lnTo>
                    <a:pt x="78" y="67"/>
                  </a:lnTo>
                  <a:lnTo>
                    <a:pt x="77" y="68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4" y="73"/>
                  </a:lnTo>
                  <a:lnTo>
                    <a:pt x="72" y="74"/>
                  </a:lnTo>
                  <a:lnTo>
                    <a:pt x="71" y="76"/>
                  </a:lnTo>
                  <a:lnTo>
                    <a:pt x="68" y="77"/>
                  </a:lnTo>
                  <a:lnTo>
                    <a:pt x="66" y="79"/>
                  </a:lnTo>
                  <a:lnTo>
                    <a:pt x="65" y="82"/>
                  </a:lnTo>
                  <a:lnTo>
                    <a:pt x="62" y="83"/>
                  </a:lnTo>
                  <a:lnTo>
                    <a:pt x="60" y="85"/>
                  </a:lnTo>
                  <a:lnTo>
                    <a:pt x="57" y="88"/>
                  </a:lnTo>
                  <a:lnTo>
                    <a:pt x="54" y="89"/>
                  </a:lnTo>
                  <a:lnTo>
                    <a:pt x="51" y="92"/>
                  </a:lnTo>
                  <a:lnTo>
                    <a:pt x="50" y="94"/>
                  </a:lnTo>
                  <a:lnTo>
                    <a:pt x="47" y="97"/>
                  </a:lnTo>
                  <a:lnTo>
                    <a:pt x="44" y="98"/>
                  </a:lnTo>
                  <a:lnTo>
                    <a:pt x="42" y="100"/>
                  </a:lnTo>
                  <a:lnTo>
                    <a:pt x="41" y="101"/>
                  </a:lnTo>
                  <a:lnTo>
                    <a:pt x="38" y="103"/>
                  </a:lnTo>
                  <a:lnTo>
                    <a:pt x="36" y="104"/>
                  </a:lnTo>
                  <a:lnTo>
                    <a:pt x="35" y="106"/>
                  </a:lnTo>
                  <a:lnTo>
                    <a:pt x="33" y="107"/>
                  </a:lnTo>
                  <a:lnTo>
                    <a:pt x="32" y="109"/>
                  </a:lnTo>
                  <a:lnTo>
                    <a:pt x="32" y="109"/>
                  </a:lnTo>
                  <a:lnTo>
                    <a:pt x="30" y="110"/>
                  </a:lnTo>
                  <a:lnTo>
                    <a:pt x="30" y="110"/>
                  </a:lnTo>
                  <a:lnTo>
                    <a:pt x="29" y="112"/>
                  </a:lnTo>
                  <a:lnTo>
                    <a:pt x="29" y="113"/>
                  </a:lnTo>
                  <a:lnTo>
                    <a:pt x="27" y="113"/>
                  </a:lnTo>
                  <a:lnTo>
                    <a:pt x="27" y="115"/>
                  </a:lnTo>
                  <a:lnTo>
                    <a:pt x="26" y="115"/>
                  </a:lnTo>
                  <a:lnTo>
                    <a:pt x="26" y="116"/>
                  </a:lnTo>
                  <a:lnTo>
                    <a:pt x="24" y="116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23" y="119"/>
                  </a:lnTo>
                  <a:lnTo>
                    <a:pt x="89" y="119"/>
                  </a:lnTo>
                  <a:lnTo>
                    <a:pt x="89" y="119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40388" y="2189163"/>
              <a:ext cx="223837" cy="284162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74"/>
                </a:cxn>
                <a:cxn ang="0">
                  <a:pos x="116" y="74"/>
                </a:cxn>
                <a:cxn ang="0">
                  <a:pos x="116" y="0"/>
                </a:cxn>
                <a:cxn ang="0">
                  <a:pos x="140" y="0"/>
                </a:cxn>
                <a:cxn ang="0">
                  <a:pos x="140" y="178"/>
                </a:cxn>
                <a:cxn ang="0">
                  <a:pos x="116" y="178"/>
                </a:cxn>
                <a:cxn ang="0">
                  <a:pos x="116" y="95"/>
                </a:cxn>
                <a:cxn ang="0">
                  <a:pos x="24" y="95"/>
                </a:cxn>
                <a:cxn ang="0">
                  <a:pos x="24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141" h="179">
                  <a:moveTo>
                    <a:pt x="0" y="17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74"/>
                  </a:lnTo>
                  <a:lnTo>
                    <a:pt x="116" y="74"/>
                  </a:lnTo>
                  <a:lnTo>
                    <a:pt x="116" y="0"/>
                  </a:lnTo>
                  <a:lnTo>
                    <a:pt x="140" y="0"/>
                  </a:lnTo>
                  <a:lnTo>
                    <a:pt x="140" y="178"/>
                  </a:lnTo>
                  <a:lnTo>
                    <a:pt x="116" y="178"/>
                  </a:lnTo>
                  <a:lnTo>
                    <a:pt x="116" y="95"/>
                  </a:lnTo>
                  <a:lnTo>
                    <a:pt x="24" y="95"/>
                  </a:lnTo>
                  <a:lnTo>
                    <a:pt x="24" y="178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640388" y="2189163"/>
              <a:ext cx="223837" cy="284162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74"/>
                </a:cxn>
                <a:cxn ang="0">
                  <a:pos x="116" y="74"/>
                </a:cxn>
                <a:cxn ang="0">
                  <a:pos x="116" y="0"/>
                </a:cxn>
                <a:cxn ang="0">
                  <a:pos x="140" y="0"/>
                </a:cxn>
                <a:cxn ang="0">
                  <a:pos x="140" y="178"/>
                </a:cxn>
                <a:cxn ang="0">
                  <a:pos x="116" y="178"/>
                </a:cxn>
                <a:cxn ang="0">
                  <a:pos x="116" y="95"/>
                </a:cxn>
                <a:cxn ang="0">
                  <a:pos x="24" y="95"/>
                </a:cxn>
                <a:cxn ang="0">
                  <a:pos x="24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141" h="179">
                  <a:moveTo>
                    <a:pt x="0" y="178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74"/>
                  </a:lnTo>
                  <a:lnTo>
                    <a:pt x="116" y="74"/>
                  </a:lnTo>
                  <a:lnTo>
                    <a:pt x="116" y="0"/>
                  </a:lnTo>
                  <a:lnTo>
                    <a:pt x="140" y="0"/>
                  </a:lnTo>
                  <a:lnTo>
                    <a:pt x="140" y="178"/>
                  </a:lnTo>
                  <a:lnTo>
                    <a:pt x="116" y="178"/>
                  </a:lnTo>
                  <a:lnTo>
                    <a:pt x="116" y="95"/>
                  </a:lnTo>
                  <a:lnTo>
                    <a:pt x="24" y="95"/>
                  </a:lnTo>
                  <a:lnTo>
                    <a:pt x="24" y="178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627688" y="3055938"/>
              <a:ext cx="254000" cy="293687"/>
            </a:xfrm>
            <a:custGeom>
              <a:avLst/>
              <a:gdLst/>
              <a:ahLst/>
              <a:cxnLst>
                <a:cxn ang="0">
                  <a:pos x="156" y="136"/>
                </a:cxn>
                <a:cxn ang="0">
                  <a:pos x="146" y="151"/>
                </a:cxn>
                <a:cxn ang="0">
                  <a:pos x="137" y="164"/>
                </a:cxn>
                <a:cxn ang="0">
                  <a:pos x="124" y="175"/>
                </a:cxn>
                <a:cxn ang="0">
                  <a:pos x="109" y="181"/>
                </a:cxn>
                <a:cxn ang="0">
                  <a:pos x="92" y="184"/>
                </a:cxn>
                <a:cxn ang="0">
                  <a:pos x="74" y="184"/>
                </a:cxn>
                <a:cxn ang="0">
                  <a:pos x="56" y="182"/>
                </a:cxn>
                <a:cxn ang="0">
                  <a:pos x="42" y="178"/>
                </a:cxn>
                <a:cxn ang="0">
                  <a:pos x="30" y="170"/>
                </a:cxn>
                <a:cxn ang="0">
                  <a:pos x="20" y="160"/>
                </a:cxn>
                <a:cxn ang="0">
                  <a:pos x="12" y="146"/>
                </a:cxn>
                <a:cxn ang="0">
                  <a:pos x="6" y="131"/>
                </a:cxn>
                <a:cxn ang="0">
                  <a:pos x="2" y="116"/>
                </a:cxn>
                <a:cxn ang="0">
                  <a:pos x="0" y="99"/>
                </a:cxn>
                <a:cxn ang="0">
                  <a:pos x="0" y="83"/>
                </a:cxn>
                <a:cxn ang="0">
                  <a:pos x="2" y="65"/>
                </a:cxn>
                <a:cxn ang="0">
                  <a:pos x="6" y="50"/>
                </a:cxn>
                <a:cxn ang="0">
                  <a:pos x="14" y="36"/>
                </a:cxn>
                <a:cxn ang="0">
                  <a:pos x="23" y="24"/>
                </a:cxn>
                <a:cxn ang="0">
                  <a:pos x="33" y="15"/>
                </a:cxn>
                <a:cxn ang="0">
                  <a:pos x="47" y="8"/>
                </a:cxn>
                <a:cxn ang="0">
                  <a:pos x="61" y="3"/>
                </a:cxn>
                <a:cxn ang="0">
                  <a:pos x="76" y="2"/>
                </a:cxn>
                <a:cxn ang="0">
                  <a:pos x="92" y="2"/>
                </a:cxn>
                <a:cxn ang="0">
                  <a:pos x="109" y="5"/>
                </a:cxn>
                <a:cxn ang="0">
                  <a:pos x="122" y="11"/>
                </a:cxn>
                <a:cxn ang="0">
                  <a:pos x="134" y="20"/>
                </a:cxn>
                <a:cxn ang="0">
                  <a:pos x="145" y="30"/>
                </a:cxn>
                <a:cxn ang="0">
                  <a:pos x="153" y="44"/>
                </a:cxn>
                <a:cxn ang="0">
                  <a:pos x="130" y="54"/>
                </a:cxn>
                <a:cxn ang="0">
                  <a:pos x="124" y="44"/>
                </a:cxn>
                <a:cxn ang="0">
                  <a:pos x="118" y="35"/>
                </a:cxn>
                <a:cxn ang="0">
                  <a:pos x="110" y="29"/>
                </a:cxn>
                <a:cxn ang="0">
                  <a:pos x="101" y="24"/>
                </a:cxn>
                <a:cxn ang="0">
                  <a:pos x="91" y="21"/>
                </a:cxn>
                <a:cxn ang="0">
                  <a:pos x="79" y="21"/>
                </a:cxn>
                <a:cxn ang="0">
                  <a:pos x="67" y="23"/>
                </a:cxn>
                <a:cxn ang="0">
                  <a:pos x="56" y="26"/>
                </a:cxn>
                <a:cxn ang="0">
                  <a:pos x="47" y="33"/>
                </a:cxn>
                <a:cxn ang="0">
                  <a:pos x="38" y="39"/>
                </a:cxn>
                <a:cxn ang="0">
                  <a:pos x="32" y="48"/>
                </a:cxn>
                <a:cxn ang="0">
                  <a:pos x="29" y="59"/>
                </a:cxn>
                <a:cxn ang="0">
                  <a:pos x="26" y="71"/>
                </a:cxn>
                <a:cxn ang="0">
                  <a:pos x="24" y="83"/>
                </a:cxn>
                <a:cxn ang="0">
                  <a:pos x="24" y="95"/>
                </a:cxn>
                <a:cxn ang="0">
                  <a:pos x="24" y="108"/>
                </a:cxn>
                <a:cxn ang="0">
                  <a:pos x="27" y="122"/>
                </a:cxn>
                <a:cxn ang="0">
                  <a:pos x="30" y="134"/>
                </a:cxn>
                <a:cxn ang="0">
                  <a:pos x="36" y="145"/>
                </a:cxn>
                <a:cxn ang="0">
                  <a:pos x="44" y="152"/>
                </a:cxn>
                <a:cxn ang="0">
                  <a:pos x="53" y="158"/>
                </a:cxn>
                <a:cxn ang="0">
                  <a:pos x="62" y="163"/>
                </a:cxn>
                <a:cxn ang="0">
                  <a:pos x="73" y="164"/>
                </a:cxn>
                <a:cxn ang="0">
                  <a:pos x="85" y="164"/>
                </a:cxn>
                <a:cxn ang="0">
                  <a:pos x="97" y="163"/>
                </a:cxn>
                <a:cxn ang="0">
                  <a:pos x="107" y="160"/>
                </a:cxn>
                <a:cxn ang="0">
                  <a:pos x="116" y="152"/>
                </a:cxn>
                <a:cxn ang="0">
                  <a:pos x="125" y="143"/>
                </a:cxn>
                <a:cxn ang="0">
                  <a:pos x="131" y="131"/>
                </a:cxn>
                <a:cxn ang="0">
                  <a:pos x="134" y="119"/>
                </a:cxn>
              </a:cxnLst>
              <a:rect l="0" t="0" r="r" b="b"/>
              <a:pathLst>
                <a:path w="160" h="185">
                  <a:moveTo>
                    <a:pt x="134" y="119"/>
                  </a:moveTo>
                  <a:lnTo>
                    <a:pt x="159" y="125"/>
                  </a:lnTo>
                  <a:lnTo>
                    <a:pt x="157" y="131"/>
                  </a:lnTo>
                  <a:lnTo>
                    <a:pt x="156" y="136"/>
                  </a:lnTo>
                  <a:lnTo>
                    <a:pt x="153" y="139"/>
                  </a:lnTo>
                  <a:lnTo>
                    <a:pt x="151" y="143"/>
                  </a:lnTo>
                  <a:lnTo>
                    <a:pt x="150" y="148"/>
                  </a:lnTo>
                  <a:lnTo>
                    <a:pt x="146" y="151"/>
                  </a:lnTo>
                  <a:lnTo>
                    <a:pt x="145" y="155"/>
                  </a:lnTo>
                  <a:lnTo>
                    <a:pt x="142" y="158"/>
                  </a:lnTo>
                  <a:lnTo>
                    <a:pt x="139" y="161"/>
                  </a:lnTo>
                  <a:lnTo>
                    <a:pt x="137" y="164"/>
                  </a:lnTo>
                  <a:lnTo>
                    <a:pt x="134" y="167"/>
                  </a:lnTo>
                  <a:lnTo>
                    <a:pt x="131" y="169"/>
                  </a:lnTo>
                  <a:lnTo>
                    <a:pt x="127" y="172"/>
                  </a:lnTo>
                  <a:lnTo>
                    <a:pt x="124" y="175"/>
                  </a:lnTo>
                  <a:lnTo>
                    <a:pt x="121" y="176"/>
                  </a:lnTo>
                  <a:lnTo>
                    <a:pt x="116" y="178"/>
                  </a:lnTo>
                  <a:lnTo>
                    <a:pt x="113" y="179"/>
                  </a:lnTo>
                  <a:lnTo>
                    <a:pt x="109" y="181"/>
                  </a:lnTo>
                  <a:lnTo>
                    <a:pt x="106" y="182"/>
                  </a:lnTo>
                  <a:lnTo>
                    <a:pt x="101" y="182"/>
                  </a:lnTo>
                  <a:lnTo>
                    <a:pt x="97" y="184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5" y="184"/>
                  </a:lnTo>
                  <a:lnTo>
                    <a:pt x="79" y="184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5" y="184"/>
                  </a:lnTo>
                  <a:lnTo>
                    <a:pt x="61" y="182"/>
                  </a:lnTo>
                  <a:lnTo>
                    <a:pt x="56" y="182"/>
                  </a:lnTo>
                  <a:lnTo>
                    <a:pt x="53" y="181"/>
                  </a:lnTo>
                  <a:lnTo>
                    <a:pt x="48" y="179"/>
                  </a:lnTo>
                  <a:lnTo>
                    <a:pt x="45" y="179"/>
                  </a:lnTo>
                  <a:lnTo>
                    <a:pt x="42" y="178"/>
                  </a:lnTo>
                  <a:lnTo>
                    <a:pt x="39" y="176"/>
                  </a:lnTo>
                  <a:lnTo>
                    <a:pt x="36" y="173"/>
                  </a:lnTo>
                  <a:lnTo>
                    <a:pt x="33" y="172"/>
                  </a:lnTo>
                  <a:lnTo>
                    <a:pt x="30" y="170"/>
                  </a:lnTo>
                  <a:lnTo>
                    <a:pt x="27" y="167"/>
                  </a:lnTo>
                  <a:lnTo>
                    <a:pt x="24" y="164"/>
                  </a:lnTo>
                  <a:lnTo>
                    <a:pt x="23" y="163"/>
                  </a:lnTo>
                  <a:lnTo>
                    <a:pt x="20" y="160"/>
                  </a:lnTo>
                  <a:lnTo>
                    <a:pt x="18" y="157"/>
                  </a:lnTo>
                  <a:lnTo>
                    <a:pt x="15" y="154"/>
                  </a:lnTo>
                  <a:lnTo>
                    <a:pt x="14" y="151"/>
                  </a:lnTo>
                  <a:lnTo>
                    <a:pt x="12" y="146"/>
                  </a:lnTo>
                  <a:lnTo>
                    <a:pt x="11" y="143"/>
                  </a:lnTo>
                  <a:lnTo>
                    <a:pt x="9" y="139"/>
                  </a:lnTo>
                  <a:lnTo>
                    <a:pt x="8" y="136"/>
                  </a:lnTo>
                  <a:lnTo>
                    <a:pt x="6" y="131"/>
                  </a:lnTo>
                  <a:lnTo>
                    <a:pt x="5" y="128"/>
                  </a:lnTo>
                  <a:lnTo>
                    <a:pt x="3" y="123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3" y="62"/>
                  </a:lnTo>
                  <a:lnTo>
                    <a:pt x="5" y="57"/>
                  </a:lnTo>
                  <a:lnTo>
                    <a:pt x="5" y="54"/>
                  </a:lnTo>
                  <a:lnTo>
                    <a:pt x="6" y="50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2" y="39"/>
                  </a:lnTo>
                  <a:lnTo>
                    <a:pt x="14" y="36"/>
                  </a:lnTo>
                  <a:lnTo>
                    <a:pt x="15" y="33"/>
                  </a:lnTo>
                  <a:lnTo>
                    <a:pt x="18" y="30"/>
                  </a:lnTo>
                  <a:lnTo>
                    <a:pt x="20" y="27"/>
                  </a:lnTo>
                  <a:lnTo>
                    <a:pt x="23" y="24"/>
                  </a:lnTo>
                  <a:lnTo>
                    <a:pt x="26" y="23"/>
                  </a:lnTo>
                  <a:lnTo>
                    <a:pt x="29" y="20"/>
                  </a:lnTo>
                  <a:lnTo>
                    <a:pt x="30" y="17"/>
                  </a:lnTo>
                  <a:lnTo>
                    <a:pt x="33" y="15"/>
                  </a:lnTo>
                  <a:lnTo>
                    <a:pt x="36" y="14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8"/>
                  </a:lnTo>
                  <a:lnTo>
                    <a:pt x="50" y="6"/>
                  </a:lnTo>
                  <a:lnTo>
                    <a:pt x="55" y="6"/>
                  </a:lnTo>
                  <a:lnTo>
                    <a:pt x="58" y="5"/>
                  </a:lnTo>
                  <a:lnTo>
                    <a:pt x="61" y="3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5" y="0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7" y="2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09" y="5"/>
                  </a:lnTo>
                  <a:lnTo>
                    <a:pt x="112" y="6"/>
                  </a:lnTo>
                  <a:lnTo>
                    <a:pt x="116" y="8"/>
                  </a:lnTo>
                  <a:lnTo>
                    <a:pt x="119" y="9"/>
                  </a:lnTo>
                  <a:lnTo>
                    <a:pt x="122" y="11"/>
                  </a:lnTo>
                  <a:lnTo>
                    <a:pt x="125" y="12"/>
                  </a:lnTo>
                  <a:lnTo>
                    <a:pt x="130" y="14"/>
                  </a:lnTo>
                  <a:lnTo>
                    <a:pt x="131" y="17"/>
                  </a:lnTo>
                  <a:lnTo>
                    <a:pt x="134" y="20"/>
                  </a:lnTo>
                  <a:lnTo>
                    <a:pt x="137" y="21"/>
                  </a:lnTo>
                  <a:lnTo>
                    <a:pt x="140" y="24"/>
                  </a:lnTo>
                  <a:lnTo>
                    <a:pt x="142" y="27"/>
                  </a:lnTo>
                  <a:lnTo>
                    <a:pt x="145" y="30"/>
                  </a:lnTo>
                  <a:lnTo>
                    <a:pt x="146" y="33"/>
                  </a:lnTo>
                  <a:lnTo>
                    <a:pt x="148" y="38"/>
                  </a:lnTo>
                  <a:lnTo>
                    <a:pt x="151" y="41"/>
                  </a:lnTo>
                  <a:lnTo>
                    <a:pt x="153" y="44"/>
                  </a:lnTo>
                  <a:lnTo>
                    <a:pt x="154" y="48"/>
                  </a:lnTo>
                  <a:lnTo>
                    <a:pt x="156" y="51"/>
                  </a:lnTo>
                  <a:lnTo>
                    <a:pt x="131" y="57"/>
                  </a:lnTo>
                  <a:lnTo>
                    <a:pt x="130" y="54"/>
                  </a:lnTo>
                  <a:lnTo>
                    <a:pt x="128" y="51"/>
                  </a:lnTo>
                  <a:lnTo>
                    <a:pt x="127" y="48"/>
                  </a:lnTo>
                  <a:lnTo>
                    <a:pt x="125" y="47"/>
                  </a:lnTo>
                  <a:lnTo>
                    <a:pt x="124" y="44"/>
                  </a:lnTo>
                  <a:lnTo>
                    <a:pt x="122" y="41"/>
                  </a:lnTo>
                  <a:lnTo>
                    <a:pt x="121" y="39"/>
                  </a:lnTo>
                  <a:lnTo>
                    <a:pt x="119" y="36"/>
                  </a:lnTo>
                  <a:lnTo>
                    <a:pt x="118" y="35"/>
                  </a:lnTo>
                  <a:lnTo>
                    <a:pt x="116" y="33"/>
                  </a:lnTo>
                  <a:lnTo>
                    <a:pt x="115" y="32"/>
                  </a:lnTo>
                  <a:lnTo>
                    <a:pt x="113" y="29"/>
                  </a:lnTo>
                  <a:lnTo>
                    <a:pt x="110" y="29"/>
                  </a:lnTo>
                  <a:lnTo>
                    <a:pt x="109" y="27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1" y="24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4" y="21"/>
                  </a:lnTo>
                  <a:lnTo>
                    <a:pt x="91" y="21"/>
                  </a:lnTo>
                  <a:lnTo>
                    <a:pt x="88" y="21"/>
                  </a:lnTo>
                  <a:lnTo>
                    <a:pt x="85" y="21"/>
                  </a:lnTo>
                  <a:lnTo>
                    <a:pt x="83" y="20"/>
                  </a:lnTo>
                  <a:lnTo>
                    <a:pt x="79" y="21"/>
                  </a:lnTo>
                  <a:lnTo>
                    <a:pt x="76" y="21"/>
                  </a:lnTo>
                  <a:lnTo>
                    <a:pt x="73" y="21"/>
                  </a:lnTo>
                  <a:lnTo>
                    <a:pt x="70" y="21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2" y="24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5" y="27"/>
                  </a:lnTo>
                  <a:lnTo>
                    <a:pt x="51" y="29"/>
                  </a:lnTo>
                  <a:lnTo>
                    <a:pt x="50" y="30"/>
                  </a:lnTo>
                  <a:lnTo>
                    <a:pt x="47" y="33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8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3" y="47"/>
                  </a:lnTo>
                  <a:lnTo>
                    <a:pt x="32" y="48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29" y="59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6" y="68"/>
                  </a:lnTo>
                  <a:lnTo>
                    <a:pt x="26" y="71"/>
                  </a:lnTo>
                  <a:lnTo>
                    <a:pt x="24" y="74"/>
                  </a:lnTo>
                  <a:lnTo>
                    <a:pt x="24" y="77"/>
                  </a:lnTo>
                  <a:lnTo>
                    <a:pt x="24" y="80"/>
                  </a:lnTo>
                  <a:lnTo>
                    <a:pt x="24" y="83"/>
                  </a:lnTo>
                  <a:lnTo>
                    <a:pt x="24" y="86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4" y="98"/>
                  </a:lnTo>
                  <a:lnTo>
                    <a:pt x="24" y="102"/>
                  </a:lnTo>
                  <a:lnTo>
                    <a:pt x="24" y="105"/>
                  </a:lnTo>
                  <a:lnTo>
                    <a:pt x="24" y="108"/>
                  </a:lnTo>
                  <a:lnTo>
                    <a:pt x="26" y="113"/>
                  </a:lnTo>
                  <a:lnTo>
                    <a:pt x="26" y="116"/>
                  </a:lnTo>
                  <a:lnTo>
                    <a:pt x="26" y="119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8"/>
                  </a:lnTo>
                  <a:lnTo>
                    <a:pt x="30" y="131"/>
                  </a:lnTo>
                  <a:lnTo>
                    <a:pt x="30" y="134"/>
                  </a:lnTo>
                  <a:lnTo>
                    <a:pt x="32" y="137"/>
                  </a:lnTo>
                  <a:lnTo>
                    <a:pt x="33" y="140"/>
                  </a:lnTo>
                  <a:lnTo>
                    <a:pt x="35" y="142"/>
                  </a:lnTo>
                  <a:lnTo>
                    <a:pt x="36" y="145"/>
                  </a:lnTo>
                  <a:lnTo>
                    <a:pt x="39" y="146"/>
                  </a:lnTo>
                  <a:lnTo>
                    <a:pt x="41" y="149"/>
                  </a:lnTo>
                  <a:lnTo>
                    <a:pt x="42" y="151"/>
                  </a:lnTo>
                  <a:lnTo>
                    <a:pt x="44" y="152"/>
                  </a:lnTo>
                  <a:lnTo>
                    <a:pt x="47" y="154"/>
                  </a:lnTo>
                  <a:lnTo>
                    <a:pt x="48" y="155"/>
                  </a:lnTo>
                  <a:lnTo>
                    <a:pt x="51" y="157"/>
                  </a:lnTo>
                  <a:lnTo>
                    <a:pt x="53" y="158"/>
                  </a:lnTo>
                  <a:lnTo>
                    <a:pt x="56" y="160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2" y="163"/>
                  </a:lnTo>
                  <a:lnTo>
                    <a:pt x="65" y="163"/>
                  </a:lnTo>
                  <a:lnTo>
                    <a:pt x="68" y="164"/>
                  </a:lnTo>
                  <a:lnTo>
                    <a:pt x="70" y="164"/>
                  </a:lnTo>
                  <a:lnTo>
                    <a:pt x="73" y="164"/>
                  </a:lnTo>
                  <a:lnTo>
                    <a:pt x="76" y="164"/>
                  </a:lnTo>
                  <a:lnTo>
                    <a:pt x="79" y="164"/>
                  </a:lnTo>
                  <a:lnTo>
                    <a:pt x="82" y="164"/>
                  </a:lnTo>
                  <a:lnTo>
                    <a:pt x="85" y="164"/>
                  </a:lnTo>
                  <a:lnTo>
                    <a:pt x="88" y="164"/>
                  </a:lnTo>
                  <a:lnTo>
                    <a:pt x="91" y="164"/>
                  </a:lnTo>
                  <a:lnTo>
                    <a:pt x="94" y="164"/>
                  </a:lnTo>
                  <a:lnTo>
                    <a:pt x="97" y="163"/>
                  </a:lnTo>
                  <a:lnTo>
                    <a:pt x="100" y="163"/>
                  </a:lnTo>
                  <a:lnTo>
                    <a:pt x="101" y="161"/>
                  </a:lnTo>
                  <a:lnTo>
                    <a:pt x="104" y="160"/>
                  </a:lnTo>
                  <a:lnTo>
                    <a:pt x="107" y="160"/>
                  </a:lnTo>
                  <a:lnTo>
                    <a:pt x="109" y="158"/>
                  </a:lnTo>
                  <a:lnTo>
                    <a:pt x="112" y="157"/>
                  </a:lnTo>
                  <a:lnTo>
                    <a:pt x="115" y="154"/>
                  </a:lnTo>
                  <a:lnTo>
                    <a:pt x="116" y="152"/>
                  </a:lnTo>
                  <a:lnTo>
                    <a:pt x="119" y="151"/>
                  </a:lnTo>
                  <a:lnTo>
                    <a:pt x="121" y="148"/>
                  </a:lnTo>
                  <a:lnTo>
                    <a:pt x="122" y="145"/>
                  </a:lnTo>
                  <a:lnTo>
                    <a:pt x="125" y="143"/>
                  </a:lnTo>
                  <a:lnTo>
                    <a:pt x="127" y="140"/>
                  </a:lnTo>
                  <a:lnTo>
                    <a:pt x="128" y="137"/>
                  </a:lnTo>
                  <a:lnTo>
                    <a:pt x="130" y="134"/>
                  </a:lnTo>
                  <a:lnTo>
                    <a:pt x="131" y="131"/>
                  </a:lnTo>
                  <a:lnTo>
                    <a:pt x="131" y="126"/>
                  </a:lnTo>
                  <a:lnTo>
                    <a:pt x="133" y="123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5627688" y="3055938"/>
              <a:ext cx="254000" cy="293687"/>
            </a:xfrm>
            <a:custGeom>
              <a:avLst/>
              <a:gdLst/>
              <a:ahLst/>
              <a:cxnLst>
                <a:cxn ang="0">
                  <a:pos x="156" y="136"/>
                </a:cxn>
                <a:cxn ang="0">
                  <a:pos x="146" y="151"/>
                </a:cxn>
                <a:cxn ang="0">
                  <a:pos x="137" y="164"/>
                </a:cxn>
                <a:cxn ang="0">
                  <a:pos x="124" y="175"/>
                </a:cxn>
                <a:cxn ang="0">
                  <a:pos x="109" y="181"/>
                </a:cxn>
                <a:cxn ang="0">
                  <a:pos x="92" y="184"/>
                </a:cxn>
                <a:cxn ang="0">
                  <a:pos x="74" y="184"/>
                </a:cxn>
                <a:cxn ang="0">
                  <a:pos x="56" y="182"/>
                </a:cxn>
                <a:cxn ang="0">
                  <a:pos x="42" y="178"/>
                </a:cxn>
                <a:cxn ang="0">
                  <a:pos x="30" y="170"/>
                </a:cxn>
                <a:cxn ang="0">
                  <a:pos x="20" y="160"/>
                </a:cxn>
                <a:cxn ang="0">
                  <a:pos x="12" y="146"/>
                </a:cxn>
                <a:cxn ang="0">
                  <a:pos x="6" y="131"/>
                </a:cxn>
                <a:cxn ang="0">
                  <a:pos x="2" y="116"/>
                </a:cxn>
                <a:cxn ang="0">
                  <a:pos x="0" y="99"/>
                </a:cxn>
                <a:cxn ang="0">
                  <a:pos x="0" y="83"/>
                </a:cxn>
                <a:cxn ang="0">
                  <a:pos x="2" y="65"/>
                </a:cxn>
                <a:cxn ang="0">
                  <a:pos x="6" y="50"/>
                </a:cxn>
                <a:cxn ang="0">
                  <a:pos x="14" y="36"/>
                </a:cxn>
                <a:cxn ang="0">
                  <a:pos x="23" y="24"/>
                </a:cxn>
                <a:cxn ang="0">
                  <a:pos x="33" y="15"/>
                </a:cxn>
                <a:cxn ang="0">
                  <a:pos x="47" y="8"/>
                </a:cxn>
                <a:cxn ang="0">
                  <a:pos x="61" y="3"/>
                </a:cxn>
                <a:cxn ang="0">
                  <a:pos x="76" y="2"/>
                </a:cxn>
                <a:cxn ang="0">
                  <a:pos x="92" y="2"/>
                </a:cxn>
                <a:cxn ang="0">
                  <a:pos x="109" y="5"/>
                </a:cxn>
                <a:cxn ang="0">
                  <a:pos x="122" y="11"/>
                </a:cxn>
                <a:cxn ang="0">
                  <a:pos x="134" y="20"/>
                </a:cxn>
                <a:cxn ang="0">
                  <a:pos x="145" y="30"/>
                </a:cxn>
                <a:cxn ang="0">
                  <a:pos x="153" y="44"/>
                </a:cxn>
                <a:cxn ang="0">
                  <a:pos x="130" y="54"/>
                </a:cxn>
                <a:cxn ang="0">
                  <a:pos x="124" y="44"/>
                </a:cxn>
                <a:cxn ang="0">
                  <a:pos x="118" y="35"/>
                </a:cxn>
                <a:cxn ang="0">
                  <a:pos x="110" y="29"/>
                </a:cxn>
                <a:cxn ang="0">
                  <a:pos x="101" y="24"/>
                </a:cxn>
                <a:cxn ang="0">
                  <a:pos x="91" y="21"/>
                </a:cxn>
                <a:cxn ang="0">
                  <a:pos x="79" y="21"/>
                </a:cxn>
                <a:cxn ang="0">
                  <a:pos x="67" y="23"/>
                </a:cxn>
                <a:cxn ang="0">
                  <a:pos x="56" y="26"/>
                </a:cxn>
                <a:cxn ang="0">
                  <a:pos x="47" y="33"/>
                </a:cxn>
                <a:cxn ang="0">
                  <a:pos x="38" y="39"/>
                </a:cxn>
                <a:cxn ang="0">
                  <a:pos x="32" y="48"/>
                </a:cxn>
                <a:cxn ang="0">
                  <a:pos x="29" y="59"/>
                </a:cxn>
                <a:cxn ang="0">
                  <a:pos x="26" y="71"/>
                </a:cxn>
                <a:cxn ang="0">
                  <a:pos x="24" y="83"/>
                </a:cxn>
                <a:cxn ang="0">
                  <a:pos x="24" y="95"/>
                </a:cxn>
                <a:cxn ang="0">
                  <a:pos x="24" y="108"/>
                </a:cxn>
                <a:cxn ang="0">
                  <a:pos x="27" y="122"/>
                </a:cxn>
                <a:cxn ang="0">
                  <a:pos x="30" y="134"/>
                </a:cxn>
                <a:cxn ang="0">
                  <a:pos x="36" y="145"/>
                </a:cxn>
                <a:cxn ang="0">
                  <a:pos x="44" y="152"/>
                </a:cxn>
                <a:cxn ang="0">
                  <a:pos x="53" y="158"/>
                </a:cxn>
                <a:cxn ang="0">
                  <a:pos x="62" y="163"/>
                </a:cxn>
                <a:cxn ang="0">
                  <a:pos x="73" y="164"/>
                </a:cxn>
                <a:cxn ang="0">
                  <a:pos x="85" y="164"/>
                </a:cxn>
                <a:cxn ang="0">
                  <a:pos x="97" y="163"/>
                </a:cxn>
                <a:cxn ang="0">
                  <a:pos x="107" y="160"/>
                </a:cxn>
                <a:cxn ang="0">
                  <a:pos x="116" y="152"/>
                </a:cxn>
                <a:cxn ang="0">
                  <a:pos x="125" y="143"/>
                </a:cxn>
                <a:cxn ang="0">
                  <a:pos x="131" y="131"/>
                </a:cxn>
                <a:cxn ang="0">
                  <a:pos x="134" y="119"/>
                </a:cxn>
              </a:cxnLst>
              <a:rect l="0" t="0" r="r" b="b"/>
              <a:pathLst>
                <a:path w="160" h="185">
                  <a:moveTo>
                    <a:pt x="134" y="119"/>
                  </a:moveTo>
                  <a:lnTo>
                    <a:pt x="159" y="125"/>
                  </a:lnTo>
                  <a:lnTo>
                    <a:pt x="157" y="131"/>
                  </a:lnTo>
                  <a:lnTo>
                    <a:pt x="156" y="136"/>
                  </a:lnTo>
                  <a:lnTo>
                    <a:pt x="153" y="139"/>
                  </a:lnTo>
                  <a:lnTo>
                    <a:pt x="151" y="143"/>
                  </a:lnTo>
                  <a:lnTo>
                    <a:pt x="150" y="148"/>
                  </a:lnTo>
                  <a:lnTo>
                    <a:pt x="146" y="151"/>
                  </a:lnTo>
                  <a:lnTo>
                    <a:pt x="145" y="155"/>
                  </a:lnTo>
                  <a:lnTo>
                    <a:pt x="142" y="158"/>
                  </a:lnTo>
                  <a:lnTo>
                    <a:pt x="139" y="161"/>
                  </a:lnTo>
                  <a:lnTo>
                    <a:pt x="137" y="164"/>
                  </a:lnTo>
                  <a:lnTo>
                    <a:pt x="134" y="167"/>
                  </a:lnTo>
                  <a:lnTo>
                    <a:pt x="131" y="169"/>
                  </a:lnTo>
                  <a:lnTo>
                    <a:pt x="127" y="172"/>
                  </a:lnTo>
                  <a:lnTo>
                    <a:pt x="124" y="175"/>
                  </a:lnTo>
                  <a:lnTo>
                    <a:pt x="121" y="176"/>
                  </a:lnTo>
                  <a:lnTo>
                    <a:pt x="116" y="178"/>
                  </a:lnTo>
                  <a:lnTo>
                    <a:pt x="113" y="179"/>
                  </a:lnTo>
                  <a:lnTo>
                    <a:pt x="109" y="181"/>
                  </a:lnTo>
                  <a:lnTo>
                    <a:pt x="106" y="182"/>
                  </a:lnTo>
                  <a:lnTo>
                    <a:pt x="101" y="182"/>
                  </a:lnTo>
                  <a:lnTo>
                    <a:pt x="97" y="184"/>
                  </a:lnTo>
                  <a:lnTo>
                    <a:pt x="92" y="184"/>
                  </a:lnTo>
                  <a:lnTo>
                    <a:pt x="88" y="184"/>
                  </a:lnTo>
                  <a:lnTo>
                    <a:pt x="85" y="184"/>
                  </a:lnTo>
                  <a:lnTo>
                    <a:pt x="79" y="184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65" y="184"/>
                  </a:lnTo>
                  <a:lnTo>
                    <a:pt x="61" y="182"/>
                  </a:lnTo>
                  <a:lnTo>
                    <a:pt x="56" y="182"/>
                  </a:lnTo>
                  <a:lnTo>
                    <a:pt x="53" y="181"/>
                  </a:lnTo>
                  <a:lnTo>
                    <a:pt x="48" y="179"/>
                  </a:lnTo>
                  <a:lnTo>
                    <a:pt x="45" y="179"/>
                  </a:lnTo>
                  <a:lnTo>
                    <a:pt x="42" y="178"/>
                  </a:lnTo>
                  <a:lnTo>
                    <a:pt x="39" y="176"/>
                  </a:lnTo>
                  <a:lnTo>
                    <a:pt x="36" y="173"/>
                  </a:lnTo>
                  <a:lnTo>
                    <a:pt x="33" y="172"/>
                  </a:lnTo>
                  <a:lnTo>
                    <a:pt x="30" y="170"/>
                  </a:lnTo>
                  <a:lnTo>
                    <a:pt x="27" y="167"/>
                  </a:lnTo>
                  <a:lnTo>
                    <a:pt x="24" y="164"/>
                  </a:lnTo>
                  <a:lnTo>
                    <a:pt x="23" y="163"/>
                  </a:lnTo>
                  <a:lnTo>
                    <a:pt x="20" y="160"/>
                  </a:lnTo>
                  <a:lnTo>
                    <a:pt x="18" y="157"/>
                  </a:lnTo>
                  <a:lnTo>
                    <a:pt x="15" y="154"/>
                  </a:lnTo>
                  <a:lnTo>
                    <a:pt x="14" y="151"/>
                  </a:lnTo>
                  <a:lnTo>
                    <a:pt x="12" y="146"/>
                  </a:lnTo>
                  <a:lnTo>
                    <a:pt x="11" y="143"/>
                  </a:lnTo>
                  <a:lnTo>
                    <a:pt x="9" y="139"/>
                  </a:lnTo>
                  <a:lnTo>
                    <a:pt x="8" y="136"/>
                  </a:lnTo>
                  <a:lnTo>
                    <a:pt x="6" y="131"/>
                  </a:lnTo>
                  <a:lnTo>
                    <a:pt x="5" y="128"/>
                  </a:lnTo>
                  <a:lnTo>
                    <a:pt x="3" y="123"/>
                  </a:lnTo>
                  <a:lnTo>
                    <a:pt x="3" y="120"/>
                  </a:lnTo>
                  <a:lnTo>
                    <a:pt x="2" y="116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3" y="62"/>
                  </a:lnTo>
                  <a:lnTo>
                    <a:pt x="5" y="57"/>
                  </a:lnTo>
                  <a:lnTo>
                    <a:pt x="5" y="54"/>
                  </a:lnTo>
                  <a:lnTo>
                    <a:pt x="6" y="50"/>
                  </a:lnTo>
                  <a:lnTo>
                    <a:pt x="8" y="47"/>
                  </a:lnTo>
                  <a:lnTo>
                    <a:pt x="11" y="42"/>
                  </a:lnTo>
                  <a:lnTo>
                    <a:pt x="12" y="39"/>
                  </a:lnTo>
                  <a:lnTo>
                    <a:pt x="14" y="36"/>
                  </a:lnTo>
                  <a:lnTo>
                    <a:pt x="15" y="33"/>
                  </a:lnTo>
                  <a:lnTo>
                    <a:pt x="18" y="30"/>
                  </a:lnTo>
                  <a:lnTo>
                    <a:pt x="20" y="27"/>
                  </a:lnTo>
                  <a:lnTo>
                    <a:pt x="23" y="24"/>
                  </a:lnTo>
                  <a:lnTo>
                    <a:pt x="26" y="23"/>
                  </a:lnTo>
                  <a:lnTo>
                    <a:pt x="29" y="20"/>
                  </a:lnTo>
                  <a:lnTo>
                    <a:pt x="30" y="17"/>
                  </a:lnTo>
                  <a:lnTo>
                    <a:pt x="33" y="15"/>
                  </a:lnTo>
                  <a:lnTo>
                    <a:pt x="36" y="14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8"/>
                  </a:lnTo>
                  <a:lnTo>
                    <a:pt x="50" y="6"/>
                  </a:lnTo>
                  <a:lnTo>
                    <a:pt x="55" y="6"/>
                  </a:lnTo>
                  <a:lnTo>
                    <a:pt x="58" y="5"/>
                  </a:lnTo>
                  <a:lnTo>
                    <a:pt x="61" y="3"/>
                  </a:lnTo>
                  <a:lnTo>
                    <a:pt x="65" y="3"/>
                  </a:lnTo>
                  <a:lnTo>
                    <a:pt x="68" y="2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5" y="0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7" y="2"/>
                  </a:lnTo>
                  <a:lnTo>
                    <a:pt x="101" y="3"/>
                  </a:lnTo>
                  <a:lnTo>
                    <a:pt x="104" y="3"/>
                  </a:lnTo>
                  <a:lnTo>
                    <a:pt x="109" y="5"/>
                  </a:lnTo>
                  <a:lnTo>
                    <a:pt x="112" y="6"/>
                  </a:lnTo>
                  <a:lnTo>
                    <a:pt x="116" y="8"/>
                  </a:lnTo>
                  <a:lnTo>
                    <a:pt x="119" y="9"/>
                  </a:lnTo>
                  <a:lnTo>
                    <a:pt x="122" y="11"/>
                  </a:lnTo>
                  <a:lnTo>
                    <a:pt x="125" y="12"/>
                  </a:lnTo>
                  <a:lnTo>
                    <a:pt x="130" y="14"/>
                  </a:lnTo>
                  <a:lnTo>
                    <a:pt x="131" y="17"/>
                  </a:lnTo>
                  <a:lnTo>
                    <a:pt x="134" y="20"/>
                  </a:lnTo>
                  <a:lnTo>
                    <a:pt x="137" y="21"/>
                  </a:lnTo>
                  <a:lnTo>
                    <a:pt x="140" y="24"/>
                  </a:lnTo>
                  <a:lnTo>
                    <a:pt x="142" y="27"/>
                  </a:lnTo>
                  <a:lnTo>
                    <a:pt x="145" y="30"/>
                  </a:lnTo>
                  <a:lnTo>
                    <a:pt x="146" y="33"/>
                  </a:lnTo>
                  <a:lnTo>
                    <a:pt x="148" y="38"/>
                  </a:lnTo>
                  <a:lnTo>
                    <a:pt x="151" y="41"/>
                  </a:lnTo>
                  <a:lnTo>
                    <a:pt x="153" y="44"/>
                  </a:lnTo>
                  <a:lnTo>
                    <a:pt x="154" y="48"/>
                  </a:lnTo>
                  <a:lnTo>
                    <a:pt x="156" y="51"/>
                  </a:lnTo>
                  <a:lnTo>
                    <a:pt x="131" y="57"/>
                  </a:lnTo>
                  <a:lnTo>
                    <a:pt x="130" y="54"/>
                  </a:lnTo>
                  <a:lnTo>
                    <a:pt x="128" y="51"/>
                  </a:lnTo>
                  <a:lnTo>
                    <a:pt x="127" y="48"/>
                  </a:lnTo>
                  <a:lnTo>
                    <a:pt x="125" y="47"/>
                  </a:lnTo>
                  <a:lnTo>
                    <a:pt x="124" y="44"/>
                  </a:lnTo>
                  <a:lnTo>
                    <a:pt x="122" y="41"/>
                  </a:lnTo>
                  <a:lnTo>
                    <a:pt x="121" y="39"/>
                  </a:lnTo>
                  <a:lnTo>
                    <a:pt x="119" y="36"/>
                  </a:lnTo>
                  <a:lnTo>
                    <a:pt x="118" y="35"/>
                  </a:lnTo>
                  <a:lnTo>
                    <a:pt x="116" y="33"/>
                  </a:lnTo>
                  <a:lnTo>
                    <a:pt x="115" y="32"/>
                  </a:lnTo>
                  <a:lnTo>
                    <a:pt x="113" y="29"/>
                  </a:lnTo>
                  <a:lnTo>
                    <a:pt x="110" y="29"/>
                  </a:lnTo>
                  <a:lnTo>
                    <a:pt x="109" y="27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1" y="24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4" y="21"/>
                  </a:lnTo>
                  <a:lnTo>
                    <a:pt x="91" y="21"/>
                  </a:lnTo>
                  <a:lnTo>
                    <a:pt x="88" y="21"/>
                  </a:lnTo>
                  <a:lnTo>
                    <a:pt x="85" y="21"/>
                  </a:lnTo>
                  <a:lnTo>
                    <a:pt x="83" y="20"/>
                  </a:lnTo>
                  <a:lnTo>
                    <a:pt x="79" y="21"/>
                  </a:lnTo>
                  <a:lnTo>
                    <a:pt x="76" y="21"/>
                  </a:lnTo>
                  <a:lnTo>
                    <a:pt x="73" y="21"/>
                  </a:lnTo>
                  <a:lnTo>
                    <a:pt x="70" y="21"/>
                  </a:lnTo>
                  <a:lnTo>
                    <a:pt x="67" y="23"/>
                  </a:lnTo>
                  <a:lnTo>
                    <a:pt x="64" y="23"/>
                  </a:lnTo>
                  <a:lnTo>
                    <a:pt x="62" y="24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5" y="27"/>
                  </a:lnTo>
                  <a:lnTo>
                    <a:pt x="51" y="29"/>
                  </a:lnTo>
                  <a:lnTo>
                    <a:pt x="50" y="30"/>
                  </a:lnTo>
                  <a:lnTo>
                    <a:pt x="47" y="33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8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3" y="47"/>
                  </a:lnTo>
                  <a:lnTo>
                    <a:pt x="32" y="48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29" y="59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6" y="68"/>
                  </a:lnTo>
                  <a:lnTo>
                    <a:pt x="26" y="71"/>
                  </a:lnTo>
                  <a:lnTo>
                    <a:pt x="24" y="74"/>
                  </a:lnTo>
                  <a:lnTo>
                    <a:pt x="24" y="77"/>
                  </a:lnTo>
                  <a:lnTo>
                    <a:pt x="24" y="80"/>
                  </a:lnTo>
                  <a:lnTo>
                    <a:pt x="24" y="83"/>
                  </a:lnTo>
                  <a:lnTo>
                    <a:pt x="24" y="86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4" y="98"/>
                  </a:lnTo>
                  <a:lnTo>
                    <a:pt x="24" y="102"/>
                  </a:lnTo>
                  <a:lnTo>
                    <a:pt x="24" y="105"/>
                  </a:lnTo>
                  <a:lnTo>
                    <a:pt x="24" y="108"/>
                  </a:lnTo>
                  <a:lnTo>
                    <a:pt x="26" y="113"/>
                  </a:lnTo>
                  <a:lnTo>
                    <a:pt x="26" y="116"/>
                  </a:lnTo>
                  <a:lnTo>
                    <a:pt x="26" y="119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8"/>
                  </a:lnTo>
                  <a:lnTo>
                    <a:pt x="30" y="131"/>
                  </a:lnTo>
                  <a:lnTo>
                    <a:pt x="30" y="134"/>
                  </a:lnTo>
                  <a:lnTo>
                    <a:pt x="32" y="137"/>
                  </a:lnTo>
                  <a:lnTo>
                    <a:pt x="33" y="140"/>
                  </a:lnTo>
                  <a:lnTo>
                    <a:pt x="35" y="142"/>
                  </a:lnTo>
                  <a:lnTo>
                    <a:pt x="36" y="145"/>
                  </a:lnTo>
                  <a:lnTo>
                    <a:pt x="39" y="146"/>
                  </a:lnTo>
                  <a:lnTo>
                    <a:pt x="41" y="149"/>
                  </a:lnTo>
                  <a:lnTo>
                    <a:pt x="42" y="151"/>
                  </a:lnTo>
                  <a:lnTo>
                    <a:pt x="44" y="152"/>
                  </a:lnTo>
                  <a:lnTo>
                    <a:pt x="47" y="154"/>
                  </a:lnTo>
                  <a:lnTo>
                    <a:pt x="48" y="155"/>
                  </a:lnTo>
                  <a:lnTo>
                    <a:pt x="51" y="157"/>
                  </a:lnTo>
                  <a:lnTo>
                    <a:pt x="53" y="158"/>
                  </a:lnTo>
                  <a:lnTo>
                    <a:pt x="56" y="160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2" y="163"/>
                  </a:lnTo>
                  <a:lnTo>
                    <a:pt x="65" y="163"/>
                  </a:lnTo>
                  <a:lnTo>
                    <a:pt x="68" y="164"/>
                  </a:lnTo>
                  <a:lnTo>
                    <a:pt x="70" y="164"/>
                  </a:lnTo>
                  <a:lnTo>
                    <a:pt x="73" y="164"/>
                  </a:lnTo>
                  <a:lnTo>
                    <a:pt x="76" y="164"/>
                  </a:lnTo>
                  <a:lnTo>
                    <a:pt x="79" y="164"/>
                  </a:lnTo>
                  <a:lnTo>
                    <a:pt x="82" y="164"/>
                  </a:lnTo>
                  <a:lnTo>
                    <a:pt x="85" y="164"/>
                  </a:lnTo>
                  <a:lnTo>
                    <a:pt x="88" y="164"/>
                  </a:lnTo>
                  <a:lnTo>
                    <a:pt x="91" y="164"/>
                  </a:lnTo>
                  <a:lnTo>
                    <a:pt x="94" y="164"/>
                  </a:lnTo>
                  <a:lnTo>
                    <a:pt x="97" y="163"/>
                  </a:lnTo>
                  <a:lnTo>
                    <a:pt x="100" y="163"/>
                  </a:lnTo>
                  <a:lnTo>
                    <a:pt x="101" y="161"/>
                  </a:lnTo>
                  <a:lnTo>
                    <a:pt x="104" y="160"/>
                  </a:lnTo>
                  <a:lnTo>
                    <a:pt x="107" y="160"/>
                  </a:lnTo>
                  <a:lnTo>
                    <a:pt x="109" y="158"/>
                  </a:lnTo>
                  <a:lnTo>
                    <a:pt x="112" y="157"/>
                  </a:lnTo>
                  <a:lnTo>
                    <a:pt x="115" y="154"/>
                  </a:lnTo>
                  <a:lnTo>
                    <a:pt x="116" y="152"/>
                  </a:lnTo>
                  <a:lnTo>
                    <a:pt x="119" y="151"/>
                  </a:lnTo>
                  <a:lnTo>
                    <a:pt x="121" y="148"/>
                  </a:lnTo>
                  <a:lnTo>
                    <a:pt x="122" y="145"/>
                  </a:lnTo>
                  <a:lnTo>
                    <a:pt x="125" y="143"/>
                  </a:lnTo>
                  <a:lnTo>
                    <a:pt x="127" y="140"/>
                  </a:lnTo>
                  <a:lnTo>
                    <a:pt x="128" y="137"/>
                  </a:lnTo>
                  <a:lnTo>
                    <a:pt x="130" y="134"/>
                  </a:lnTo>
                  <a:lnTo>
                    <a:pt x="131" y="131"/>
                  </a:lnTo>
                  <a:lnTo>
                    <a:pt x="131" y="126"/>
                  </a:lnTo>
                  <a:lnTo>
                    <a:pt x="133" y="123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862388" y="4868863"/>
              <a:ext cx="263525" cy="284162"/>
            </a:xfrm>
            <a:custGeom>
              <a:avLst/>
              <a:gdLst/>
              <a:ahLst/>
              <a:cxnLst>
                <a:cxn ang="0">
                  <a:pos x="70" y="17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73" y="130"/>
                </a:cxn>
                <a:cxn ang="0">
                  <a:pos x="73" y="133"/>
                </a:cxn>
                <a:cxn ang="0">
                  <a:pos x="74" y="136"/>
                </a:cxn>
                <a:cxn ang="0">
                  <a:pos x="74" y="139"/>
                </a:cxn>
                <a:cxn ang="0">
                  <a:pos x="76" y="140"/>
                </a:cxn>
                <a:cxn ang="0">
                  <a:pos x="76" y="143"/>
                </a:cxn>
                <a:cxn ang="0">
                  <a:pos x="77" y="146"/>
                </a:cxn>
                <a:cxn ang="0">
                  <a:pos x="77" y="148"/>
                </a:cxn>
                <a:cxn ang="0">
                  <a:pos x="79" y="151"/>
                </a:cxn>
                <a:cxn ang="0">
                  <a:pos x="79" y="154"/>
                </a:cxn>
                <a:cxn ang="0">
                  <a:pos x="80" y="155"/>
                </a:cxn>
                <a:cxn ang="0">
                  <a:pos x="80" y="158"/>
                </a:cxn>
                <a:cxn ang="0">
                  <a:pos x="82" y="160"/>
                </a:cxn>
                <a:cxn ang="0">
                  <a:pos x="82" y="158"/>
                </a:cxn>
                <a:cxn ang="0">
                  <a:pos x="83" y="155"/>
                </a:cxn>
                <a:cxn ang="0">
                  <a:pos x="83" y="152"/>
                </a:cxn>
                <a:cxn ang="0">
                  <a:pos x="85" y="151"/>
                </a:cxn>
                <a:cxn ang="0">
                  <a:pos x="85" y="148"/>
                </a:cxn>
                <a:cxn ang="0">
                  <a:pos x="86" y="145"/>
                </a:cxn>
                <a:cxn ang="0">
                  <a:pos x="86" y="143"/>
                </a:cxn>
                <a:cxn ang="0">
                  <a:pos x="88" y="140"/>
                </a:cxn>
                <a:cxn ang="0">
                  <a:pos x="89" y="137"/>
                </a:cxn>
                <a:cxn ang="0">
                  <a:pos x="89" y="136"/>
                </a:cxn>
                <a:cxn ang="0">
                  <a:pos x="91" y="133"/>
                </a:cxn>
                <a:cxn ang="0">
                  <a:pos x="92" y="130"/>
                </a:cxn>
                <a:cxn ang="0">
                  <a:pos x="140" y="0"/>
                </a:cxn>
                <a:cxn ang="0">
                  <a:pos x="165" y="0"/>
                </a:cxn>
                <a:cxn ang="0">
                  <a:pos x="94" y="178"/>
                </a:cxn>
                <a:cxn ang="0">
                  <a:pos x="70" y="178"/>
                </a:cxn>
                <a:cxn ang="0">
                  <a:pos x="70" y="178"/>
                </a:cxn>
              </a:cxnLst>
              <a:rect l="0" t="0" r="r" b="b"/>
              <a:pathLst>
                <a:path w="166" h="179">
                  <a:moveTo>
                    <a:pt x="70" y="17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73" y="130"/>
                  </a:lnTo>
                  <a:lnTo>
                    <a:pt x="73" y="133"/>
                  </a:lnTo>
                  <a:lnTo>
                    <a:pt x="74" y="136"/>
                  </a:lnTo>
                  <a:lnTo>
                    <a:pt x="74" y="139"/>
                  </a:lnTo>
                  <a:lnTo>
                    <a:pt x="76" y="140"/>
                  </a:lnTo>
                  <a:lnTo>
                    <a:pt x="76" y="143"/>
                  </a:lnTo>
                  <a:lnTo>
                    <a:pt x="77" y="146"/>
                  </a:lnTo>
                  <a:lnTo>
                    <a:pt x="77" y="148"/>
                  </a:lnTo>
                  <a:lnTo>
                    <a:pt x="79" y="151"/>
                  </a:lnTo>
                  <a:lnTo>
                    <a:pt x="79" y="154"/>
                  </a:lnTo>
                  <a:lnTo>
                    <a:pt x="80" y="155"/>
                  </a:lnTo>
                  <a:lnTo>
                    <a:pt x="80" y="158"/>
                  </a:lnTo>
                  <a:lnTo>
                    <a:pt x="82" y="160"/>
                  </a:lnTo>
                  <a:lnTo>
                    <a:pt x="82" y="158"/>
                  </a:lnTo>
                  <a:lnTo>
                    <a:pt x="83" y="155"/>
                  </a:lnTo>
                  <a:lnTo>
                    <a:pt x="83" y="152"/>
                  </a:lnTo>
                  <a:lnTo>
                    <a:pt x="85" y="151"/>
                  </a:lnTo>
                  <a:lnTo>
                    <a:pt x="85" y="148"/>
                  </a:lnTo>
                  <a:lnTo>
                    <a:pt x="86" y="145"/>
                  </a:lnTo>
                  <a:lnTo>
                    <a:pt x="86" y="143"/>
                  </a:lnTo>
                  <a:lnTo>
                    <a:pt x="88" y="140"/>
                  </a:lnTo>
                  <a:lnTo>
                    <a:pt x="89" y="137"/>
                  </a:lnTo>
                  <a:lnTo>
                    <a:pt x="89" y="136"/>
                  </a:lnTo>
                  <a:lnTo>
                    <a:pt x="91" y="133"/>
                  </a:lnTo>
                  <a:lnTo>
                    <a:pt x="92" y="130"/>
                  </a:lnTo>
                  <a:lnTo>
                    <a:pt x="140" y="0"/>
                  </a:lnTo>
                  <a:lnTo>
                    <a:pt x="165" y="0"/>
                  </a:lnTo>
                  <a:lnTo>
                    <a:pt x="94" y="178"/>
                  </a:lnTo>
                  <a:lnTo>
                    <a:pt x="70" y="178"/>
                  </a:lnTo>
                  <a:lnTo>
                    <a:pt x="70" y="178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3862388" y="4868863"/>
              <a:ext cx="263525" cy="284162"/>
            </a:xfrm>
            <a:custGeom>
              <a:avLst/>
              <a:gdLst/>
              <a:ahLst/>
              <a:cxnLst>
                <a:cxn ang="0">
                  <a:pos x="70" y="17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73" y="130"/>
                </a:cxn>
                <a:cxn ang="0">
                  <a:pos x="73" y="133"/>
                </a:cxn>
                <a:cxn ang="0">
                  <a:pos x="74" y="136"/>
                </a:cxn>
                <a:cxn ang="0">
                  <a:pos x="74" y="139"/>
                </a:cxn>
                <a:cxn ang="0">
                  <a:pos x="76" y="140"/>
                </a:cxn>
                <a:cxn ang="0">
                  <a:pos x="76" y="143"/>
                </a:cxn>
                <a:cxn ang="0">
                  <a:pos x="77" y="146"/>
                </a:cxn>
                <a:cxn ang="0">
                  <a:pos x="77" y="148"/>
                </a:cxn>
                <a:cxn ang="0">
                  <a:pos x="79" y="151"/>
                </a:cxn>
                <a:cxn ang="0">
                  <a:pos x="79" y="154"/>
                </a:cxn>
                <a:cxn ang="0">
                  <a:pos x="80" y="155"/>
                </a:cxn>
                <a:cxn ang="0">
                  <a:pos x="80" y="158"/>
                </a:cxn>
                <a:cxn ang="0">
                  <a:pos x="82" y="160"/>
                </a:cxn>
                <a:cxn ang="0">
                  <a:pos x="82" y="158"/>
                </a:cxn>
                <a:cxn ang="0">
                  <a:pos x="83" y="155"/>
                </a:cxn>
                <a:cxn ang="0">
                  <a:pos x="83" y="152"/>
                </a:cxn>
                <a:cxn ang="0">
                  <a:pos x="85" y="151"/>
                </a:cxn>
                <a:cxn ang="0">
                  <a:pos x="85" y="148"/>
                </a:cxn>
                <a:cxn ang="0">
                  <a:pos x="86" y="145"/>
                </a:cxn>
                <a:cxn ang="0">
                  <a:pos x="86" y="143"/>
                </a:cxn>
                <a:cxn ang="0">
                  <a:pos x="88" y="140"/>
                </a:cxn>
                <a:cxn ang="0">
                  <a:pos x="89" y="137"/>
                </a:cxn>
                <a:cxn ang="0">
                  <a:pos x="89" y="136"/>
                </a:cxn>
                <a:cxn ang="0">
                  <a:pos x="91" y="133"/>
                </a:cxn>
                <a:cxn ang="0">
                  <a:pos x="92" y="130"/>
                </a:cxn>
                <a:cxn ang="0">
                  <a:pos x="140" y="0"/>
                </a:cxn>
                <a:cxn ang="0">
                  <a:pos x="165" y="0"/>
                </a:cxn>
                <a:cxn ang="0">
                  <a:pos x="94" y="178"/>
                </a:cxn>
                <a:cxn ang="0">
                  <a:pos x="70" y="178"/>
                </a:cxn>
                <a:cxn ang="0">
                  <a:pos x="70" y="178"/>
                </a:cxn>
              </a:cxnLst>
              <a:rect l="0" t="0" r="r" b="b"/>
              <a:pathLst>
                <a:path w="166" h="179">
                  <a:moveTo>
                    <a:pt x="70" y="17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73" y="130"/>
                  </a:lnTo>
                  <a:lnTo>
                    <a:pt x="73" y="133"/>
                  </a:lnTo>
                  <a:lnTo>
                    <a:pt x="74" y="136"/>
                  </a:lnTo>
                  <a:lnTo>
                    <a:pt x="74" y="139"/>
                  </a:lnTo>
                  <a:lnTo>
                    <a:pt x="76" y="140"/>
                  </a:lnTo>
                  <a:lnTo>
                    <a:pt x="76" y="143"/>
                  </a:lnTo>
                  <a:lnTo>
                    <a:pt x="77" y="146"/>
                  </a:lnTo>
                  <a:lnTo>
                    <a:pt x="77" y="148"/>
                  </a:lnTo>
                  <a:lnTo>
                    <a:pt x="79" y="151"/>
                  </a:lnTo>
                  <a:lnTo>
                    <a:pt x="79" y="154"/>
                  </a:lnTo>
                  <a:lnTo>
                    <a:pt x="80" y="155"/>
                  </a:lnTo>
                  <a:lnTo>
                    <a:pt x="80" y="158"/>
                  </a:lnTo>
                  <a:lnTo>
                    <a:pt x="82" y="160"/>
                  </a:lnTo>
                  <a:lnTo>
                    <a:pt x="82" y="158"/>
                  </a:lnTo>
                  <a:lnTo>
                    <a:pt x="83" y="155"/>
                  </a:lnTo>
                  <a:lnTo>
                    <a:pt x="83" y="152"/>
                  </a:lnTo>
                  <a:lnTo>
                    <a:pt x="85" y="151"/>
                  </a:lnTo>
                  <a:lnTo>
                    <a:pt x="85" y="148"/>
                  </a:lnTo>
                  <a:lnTo>
                    <a:pt x="86" y="145"/>
                  </a:lnTo>
                  <a:lnTo>
                    <a:pt x="86" y="143"/>
                  </a:lnTo>
                  <a:lnTo>
                    <a:pt x="88" y="140"/>
                  </a:lnTo>
                  <a:lnTo>
                    <a:pt x="89" y="137"/>
                  </a:lnTo>
                  <a:lnTo>
                    <a:pt x="89" y="136"/>
                  </a:lnTo>
                  <a:lnTo>
                    <a:pt x="91" y="133"/>
                  </a:lnTo>
                  <a:lnTo>
                    <a:pt x="92" y="130"/>
                  </a:lnTo>
                  <a:lnTo>
                    <a:pt x="140" y="0"/>
                  </a:lnTo>
                  <a:lnTo>
                    <a:pt x="165" y="0"/>
                  </a:lnTo>
                  <a:lnTo>
                    <a:pt x="94" y="178"/>
                  </a:lnTo>
                  <a:lnTo>
                    <a:pt x="70" y="178"/>
                  </a:lnTo>
                  <a:lnTo>
                    <a:pt x="70" y="178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4140200" y="4943475"/>
              <a:ext cx="193675" cy="214313"/>
            </a:xfrm>
            <a:custGeom>
              <a:avLst/>
              <a:gdLst/>
              <a:ahLst/>
              <a:cxnLst>
                <a:cxn ang="0">
                  <a:pos x="80" y="126"/>
                </a:cxn>
                <a:cxn ang="0">
                  <a:pos x="66" y="132"/>
                </a:cxn>
                <a:cxn ang="0">
                  <a:pos x="53" y="134"/>
                </a:cxn>
                <a:cxn ang="0">
                  <a:pos x="35" y="134"/>
                </a:cxn>
                <a:cxn ang="0">
                  <a:pos x="15" y="128"/>
                </a:cxn>
                <a:cxn ang="0">
                  <a:pos x="3" y="116"/>
                </a:cxn>
                <a:cxn ang="0">
                  <a:pos x="0" y="98"/>
                </a:cxn>
                <a:cxn ang="0">
                  <a:pos x="2" y="87"/>
                </a:cxn>
                <a:cxn ang="0">
                  <a:pos x="6" y="78"/>
                </a:cxn>
                <a:cxn ang="0">
                  <a:pos x="12" y="71"/>
                </a:cxn>
                <a:cxn ang="0">
                  <a:pos x="20" y="66"/>
                </a:cxn>
                <a:cxn ang="0">
                  <a:pos x="30" y="62"/>
                </a:cxn>
                <a:cxn ang="0">
                  <a:pos x="39" y="59"/>
                </a:cxn>
                <a:cxn ang="0">
                  <a:pos x="54" y="57"/>
                </a:cxn>
                <a:cxn ang="0">
                  <a:pos x="80" y="53"/>
                </a:cxn>
                <a:cxn ang="0">
                  <a:pos x="91" y="48"/>
                </a:cxn>
                <a:cxn ang="0">
                  <a:pos x="91" y="45"/>
                </a:cxn>
                <a:cxn ang="0">
                  <a:pos x="91" y="34"/>
                </a:cxn>
                <a:cxn ang="0">
                  <a:pos x="85" y="25"/>
                </a:cxn>
                <a:cxn ang="0">
                  <a:pos x="72" y="19"/>
                </a:cxn>
                <a:cxn ang="0">
                  <a:pos x="54" y="19"/>
                </a:cxn>
                <a:cxn ang="0">
                  <a:pos x="39" y="21"/>
                </a:cxn>
                <a:cxn ang="0">
                  <a:pos x="32" y="28"/>
                </a:cxn>
                <a:cxn ang="0">
                  <a:pos x="26" y="41"/>
                </a:cxn>
                <a:cxn ang="0">
                  <a:pos x="8" y="30"/>
                </a:cxn>
                <a:cxn ang="0">
                  <a:pos x="14" y="16"/>
                </a:cxn>
                <a:cxn ang="0">
                  <a:pos x="23" y="9"/>
                </a:cxn>
                <a:cxn ang="0">
                  <a:pos x="38" y="4"/>
                </a:cxn>
                <a:cxn ang="0">
                  <a:pos x="54" y="1"/>
                </a:cxn>
                <a:cxn ang="0">
                  <a:pos x="72" y="1"/>
                </a:cxn>
                <a:cxn ang="0">
                  <a:pos x="88" y="3"/>
                </a:cxn>
                <a:cxn ang="0">
                  <a:pos x="100" y="9"/>
                </a:cxn>
                <a:cxn ang="0">
                  <a:pos x="106" y="15"/>
                </a:cxn>
                <a:cxn ang="0">
                  <a:pos x="110" y="24"/>
                </a:cxn>
                <a:cxn ang="0">
                  <a:pos x="113" y="31"/>
                </a:cxn>
                <a:cxn ang="0">
                  <a:pos x="113" y="44"/>
                </a:cxn>
                <a:cxn ang="0">
                  <a:pos x="113" y="96"/>
                </a:cxn>
                <a:cxn ang="0">
                  <a:pos x="113" y="116"/>
                </a:cxn>
                <a:cxn ang="0">
                  <a:pos x="116" y="125"/>
                </a:cxn>
                <a:cxn ang="0">
                  <a:pos x="98" y="131"/>
                </a:cxn>
                <a:cxn ang="0">
                  <a:pos x="94" y="123"/>
                </a:cxn>
                <a:cxn ang="0">
                  <a:pos x="94" y="116"/>
                </a:cxn>
                <a:cxn ang="0">
                  <a:pos x="75" y="72"/>
                </a:cxn>
                <a:cxn ang="0">
                  <a:pos x="51" y="77"/>
                </a:cxn>
                <a:cxn ang="0">
                  <a:pos x="41" y="78"/>
                </a:cxn>
                <a:cxn ang="0">
                  <a:pos x="33" y="81"/>
                </a:cxn>
                <a:cxn ang="0">
                  <a:pos x="27" y="86"/>
                </a:cxn>
                <a:cxn ang="0">
                  <a:pos x="24" y="92"/>
                </a:cxn>
                <a:cxn ang="0">
                  <a:pos x="24" y="96"/>
                </a:cxn>
                <a:cxn ang="0">
                  <a:pos x="26" y="107"/>
                </a:cxn>
                <a:cxn ang="0">
                  <a:pos x="32" y="114"/>
                </a:cxn>
                <a:cxn ang="0">
                  <a:pos x="44" y="117"/>
                </a:cxn>
                <a:cxn ang="0">
                  <a:pos x="57" y="117"/>
                </a:cxn>
                <a:cxn ang="0">
                  <a:pos x="69" y="113"/>
                </a:cxn>
                <a:cxn ang="0">
                  <a:pos x="82" y="105"/>
                </a:cxn>
                <a:cxn ang="0">
                  <a:pos x="88" y="96"/>
                </a:cxn>
                <a:cxn ang="0">
                  <a:pos x="89" y="84"/>
                </a:cxn>
                <a:cxn ang="0">
                  <a:pos x="94" y="116"/>
                </a:cxn>
              </a:cxnLst>
              <a:rect l="0" t="0" r="r" b="b"/>
              <a:pathLst>
                <a:path w="122" h="135">
                  <a:moveTo>
                    <a:pt x="94" y="116"/>
                  </a:moveTo>
                  <a:lnTo>
                    <a:pt x="91" y="119"/>
                  </a:lnTo>
                  <a:lnTo>
                    <a:pt x="89" y="120"/>
                  </a:lnTo>
                  <a:lnTo>
                    <a:pt x="86" y="122"/>
                  </a:lnTo>
                  <a:lnTo>
                    <a:pt x="85" y="123"/>
                  </a:lnTo>
                  <a:lnTo>
                    <a:pt x="82" y="125"/>
                  </a:lnTo>
                  <a:lnTo>
                    <a:pt x="80" y="126"/>
                  </a:lnTo>
                  <a:lnTo>
                    <a:pt x="79" y="126"/>
                  </a:lnTo>
                  <a:lnTo>
                    <a:pt x="75" y="128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6" y="132"/>
                  </a:lnTo>
                  <a:lnTo>
                    <a:pt x="65" y="132"/>
                  </a:lnTo>
                  <a:lnTo>
                    <a:pt x="62" y="132"/>
                  </a:lnTo>
                  <a:lnTo>
                    <a:pt x="60" y="134"/>
                  </a:lnTo>
                  <a:lnTo>
                    <a:pt x="59" y="134"/>
                  </a:lnTo>
                  <a:lnTo>
                    <a:pt x="56" y="134"/>
                  </a:lnTo>
                  <a:lnTo>
                    <a:pt x="54" y="134"/>
                  </a:lnTo>
                  <a:lnTo>
                    <a:pt x="53" y="134"/>
                  </a:lnTo>
                  <a:lnTo>
                    <a:pt x="50" y="134"/>
                  </a:lnTo>
                  <a:lnTo>
                    <a:pt x="48" y="134"/>
                  </a:lnTo>
                  <a:lnTo>
                    <a:pt x="47" y="134"/>
                  </a:lnTo>
                  <a:lnTo>
                    <a:pt x="45" y="134"/>
                  </a:lnTo>
                  <a:lnTo>
                    <a:pt x="41" y="134"/>
                  </a:lnTo>
                  <a:lnTo>
                    <a:pt x="38" y="134"/>
                  </a:lnTo>
                  <a:lnTo>
                    <a:pt x="35" y="134"/>
                  </a:lnTo>
                  <a:lnTo>
                    <a:pt x="32" y="134"/>
                  </a:lnTo>
                  <a:lnTo>
                    <a:pt x="29" y="132"/>
                  </a:lnTo>
                  <a:lnTo>
                    <a:pt x="26" y="132"/>
                  </a:lnTo>
                  <a:lnTo>
                    <a:pt x="23" y="131"/>
                  </a:lnTo>
                  <a:lnTo>
                    <a:pt x="20" y="131"/>
                  </a:lnTo>
                  <a:lnTo>
                    <a:pt x="18" y="129"/>
                  </a:lnTo>
                  <a:lnTo>
                    <a:pt x="15" y="128"/>
                  </a:lnTo>
                  <a:lnTo>
                    <a:pt x="14" y="126"/>
                  </a:lnTo>
                  <a:lnTo>
                    <a:pt x="12" y="125"/>
                  </a:lnTo>
                  <a:lnTo>
                    <a:pt x="9" y="123"/>
                  </a:lnTo>
                  <a:lnTo>
                    <a:pt x="8" y="122"/>
                  </a:lnTo>
                  <a:lnTo>
                    <a:pt x="6" y="120"/>
                  </a:lnTo>
                  <a:lnTo>
                    <a:pt x="5" y="117"/>
                  </a:lnTo>
                  <a:lnTo>
                    <a:pt x="3" y="116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2" y="87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3" y="83"/>
                  </a:lnTo>
                  <a:lnTo>
                    <a:pt x="3" y="81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9" y="74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5" y="69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8" y="68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4" y="63"/>
                  </a:lnTo>
                  <a:lnTo>
                    <a:pt x="26" y="63"/>
                  </a:lnTo>
                  <a:lnTo>
                    <a:pt x="27" y="63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9" y="59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51" y="57"/>
                  </a:lnTo>
                  <a:lnTo>
                    <a:pt x="54" y="57"/>
                  </a:lnTo>
                  <a:lnTo>
                    <a:pt x="59" y="57"/>
                  </a:lnTo>
                  <a:lnTo>
                    <a:pt x="63" y="56"/>
                  </a:lnTo>
                  <a:lnTo>
                    <a:pt x="66" y="56"/>
                  </a:lnTo>
                  <a:lnTo>
                    <a:pt x="71" y="56"/>
                  </a:lnTo>
                  <a:lnTo>
                    <a:pt x="74" y="54"/>
                  </a:lnTo>
                  <a:lnTo>
                    <a:pt x="77" y="54"/>
                  </a:lnTo>
                  <a:lnTo>
                    <a:pt x="80" y="53"/>
                  </a:lnTo>
                  <a:lnTo>
                    <a:pt x="83" y="53"/>
                  </a:lnTo>
                  <a:lnTo>
                    <a:pt x="86" y="51"/>
                  </a:lnTo>
                  <a:lnTo>
                    <a:pt x="88" y="51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2" y="44"/>
                  </a:lnTo>
                  <a:lnTo>
                    <a:pt x="91" y="42"/>
                  </a:lnTo>
                  <a:lnTo>
                    <a:pt x="91" y="41"/>
                  </a:lnTo>
                  <a:lnTo>
                    <a:pt x="91" y="37"/>
                  </a:lnTo>
                  <a:lnTo>
                    <a:pt x="91" y="36"/>
                  </a:lnTo>
                  <a:lnTo>
                    <a:pt x="91" y="34"/>
                  </a:lnTo>
                  <a:lnTo>
                    <a:pt x="89" y="33"/>
                  </a:lnTo>
                  <a:lnTo>
                    <a:pt x="89" y="31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86" y="28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4"/>
                  </a:lnTo>
                  <a:lnTo>
                    <a:pt x="80" y="22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2" y="19"/>
                  </a:lnTo>
                  <a:lnTo>
                    <a:pt x="69" y="19"/>
                  </a:lnTo>
                  <a:lnTo>
                    <a:pt x="68" y="19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0" y="18"/>
                  </a:lnTo>
                  <a:lnTo>
                    <a:pt x="57" y="19"/>
                  </a:lnTo>
                  <a:lnTo>
                    <a:pt x="54" y="19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9" y="21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5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30" y="31"/>
                  </a:lnTo>
                  <a:lnTo>
                    <a:pt x="29" y="33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7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7" y="1"/>
                  </a:lnTo>
                  <a:lnTo>
                    <a:pt x="60" y="1"/>
                  </a:lnTo>
                  <a:lnTo>
                    <a:pt x="63" y="0"/>
                  </a:lnTo>
                  <a:lnTo>
                    <a:pt x="65" y="1"/>
                  </a:lnTo>
                  <a:lnTo>
                    <a:pt x="68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88" y="3"/>
                  </a:lnTo>
                  <a:lnTo>
                    <a:pt x="91" y="3"/>
                  </a:lnTo>
                  <a:lnTo>
                    <a:pt x="92" y="4"/>
                  </a:lnTo>
                  <a:lnTo>
                    <a:pt x="94" y="6"/>
                  </a:lnTo>
                  <a:lnTo>
                    <a:pt x="95" y="6"/>
                  </a:lnTo>
                  <a:lnTo>
                    <a:pt x="97" y="7"/>
                  </a:lnTo>
                  <a:lnTo>
                    <a:pt x="98" y="7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1" y="10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6" y="15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9" y="19"/>
                  </a:lnTo>
                  <a:lnTo>
                    <a:pt x="109" y="21"/>
                  </a:lnTo>
                  <a:lnTo>
                    <a:pt x="110" y="22"/>
                  </a:lnTo>
                  <a:lnTo>
                    <a:pt x="110" y="24"/>
                  </a:lnTo>
                  <a:lnTo>
                    <a:pt x="110" y="25"/>
                  </a:lnTo>
                  <a:lnTo>
                    <a:pt x="112" y="27"/>
                  </a:lnTo>
                  <a:lnTo>
                    <a:pt x="112" y="28"/>
                  </a:lnTo>
                  <a:lnTo>
                    <a:pt x="113" y="28"/>
                  </a:lnTo>
                  <a:lnTo>
                    <a:pt x="113" y="30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3" y="34"/>
                  </a:lnTo>
                  <a:lnTo>
                    <a:pt x="113" y="36"/>
                  </a:lnTo>
                  <a:lnTo>
                    <a:pt x="113" y="37"/>
                  </a:lnTo>
                  <a:lnTo>
                    <a:pt x="112" y="41"/>
                  </a:lnTo>
                  <a:lnTo>
                    <a:pt x="112" y="42"/>
                  </a:lnTo>
                  <a:lnTo>
                    <a:pt x="113" y="44"/>
                  </a:lnTo>
                  <a:lnTo>
                    <a:pt x="113" y="47"/>
                  </a:lnTo>
                  <a:lnTo>
                    <a:pt x="113" y="48"/>
                  </a:lnTo>
                  <a:lnTo>
                    <a:pt x="113" y="77"/>
                  </a:lnTo>
                  <a:lnTo>
                    <a:pt x="113" y="83"/>
                  </a:lnTo>
                  <a:lnTo>
                    <a:pt x="113" y="87"/>
                  </a:lnTo>
                  <a:lnTo>
                    <a:pt x="113" y="92"/>
                  </a:lnTo>
                  <a:lnTo>
                    <a:pt x="113" y="96"/>
                  </a:lnTo>
                  <a:lnTo>
                    <a:pt x="113" y="99"/>
                  </a:lnTo>
                  <a:lnTo>
                    <a:pt x="113" y="104"/>
                  </a:lnTo>
                  <a:lnTo>
                    <a:pt x="113" y="107"/>
                  </a:lnTo>
                  <a:lnTo>
                    <a:pt x="113" y="108"/>
                  </a:lnTo>
                  <a:lnTo>
                    <a:pt x="113" y="111"/>
                  </a:lnTo>
                  <a:lnTo>
                    <a:pt x="113" y="113"/>
                  </a:lnTo>
                  <a:lnTo>
                    <a:pt x="113" y="116"/>
                  </a:lnTo>
                  <a:lnTo>
                    <a:pt x="115" y="116"/>
                  </a:lnTo>
                  <a:lnTo>
                    <a:pt x="115" y="117"/>
                  </a:lnTo>
                  <a:lnTo>
                    <a:pt x="115" y="119"/>
                  </a:lnTo>
                  <a:lnTo>
                    <a:pt x="115" y="120"/>
                  </a:lnTo>
                  <a:lnTo>
                    <a:pt x="115" y="122"/>
                  </a:lnTo>
                  <a:lnTo>
                    <a:pt x="116" y="123"/>
                  </a:lnTo>
                  <a:lnTo>
                    <a:pt x="116" y="125"/>
                  </a:lnTo>
                  <a:lnTo>
                    <a:pt x="116" y="126"/>
                  </a:lnTo>
                  <a:lnTo>
                    <a:pt x="118" y="128"/>
                  </a:lnTo>
                  <a:lnTo>
                    <a:pt x="118" y="128"/>
                  </a:lnTo>
                  <a:lnTo>
                    <a:pt x="119" y="129"/>
                  </a:lnTo>
                  <a:lnTo>
                    <a:pt x="119" y="131"/>
                  </a:lnTo>
                  <a:lnTo>
                    <a:pt x="121" y="131"/>
                  </a:lnTo>
                  <a:lnTo>
                    <a:pt x="98" y="131"/>
                  </a:lnTo>
                  <a:lnTo>
                    <a:pt x="97" y="131"/>
                  </a:lnTo>
                  <a:lnTo>
                    <a:pt x="97" y="129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5" y="126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4" y="122"/>
                  </a:lnTo>
                  <a:lnTo>
                    <a:pt x="94" y="120"/>
                  </a:lnTo>
                  <a:lnTo>
                    <a:pt x="94" y="119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2" y="66"/>
                  </a:lnTo>
                  <a:lnTo>
                    <a:pt x="89" y="68"/>
                  </a:lnTo>
                  <a:lnTo>
                    <a:pt x="86" y="69"/>
                  </a:lnTo>
                  <a:lnTo>
                    <a:pt x="85" y="69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2" y="72"/>
                  </a:lnTo>
                  <a:lnTo>
                    <a:pt x="68" y="74"/>
                  </a:lnTo>
                  <a:lnTo>
                    <a:pt x="65" y="74"/>
                  </a:lnTo>
                  <a:lnTo>
                    <a:pt x="62" y="75"/>
                  </a:lnTo>
                  <a:lnTo>
                    <a:pt x="57" y="75"/>
                  </a:lnTo>
                  <a:lnTo>
                    <a:pt x="54" y="75"/>
                  </a:lnTo>
                  <a:lnTo>
                    <a:pt x="51" y="77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7" y="77"/>
                  </a:lnTo>
                  <a:lnTo>
                    <a:pt x="45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1" y="78"/>
                  </a:lnTo>
                  <a:lnTo>
                    <a:pt x="39" y="80"/>
                  </a:lnTo>
                  <a:lnTo>
                    <a:pt x="38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5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7" y="86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6" y="89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4" y="95"/>
                  </a:lnTo>
                  <a:lnTo>
                    <a:pt x="24" y="95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4" y="99"/>
                  </a:lnTo>
                  <a:lnTo>
                    <a:pt x="24" y="101"/>
                  </a:lnTo>
                  <a:lnTo>
                    <a:pt x="24" y="102"/>
                  </a:lnTo>
                  <a:lnTo>
                    <a:pt x="24" y="104"/>
                  </a:lnTo>
                  <a:lnTo>
                    <a:pt x="26" y="105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7" y="108"/>
                  </a:lnTo>
                  <a:lnTo>
                    <a:pt x="27" y="110"/>
                  </a:lnTo>
                  <a:lnTo>
                    <a:pt x="29" y="111"/>
                  </a:lnTo>
                  <a:lnTo>
                    <a:pt x="30" y="111"/>
                  </a:lnTo>
                  <a:lnTo>
                    <a:pt x="30" y="113"/>
                  </a:lnTo>
                  <a:lnTo>
                    <a:pt x="32" y="114"/>
                  </a:lnTo>
                  <a:lnTo>
                    <a:pt x="33" y="114"/>
                  </a:lnTo>
                  <a:lnTo>
                    <a:pt x="35" y="116"/>
                  </a:lnTo>
                  <a:lnTo>
                    <a:pt x="36" y="116"/>
                  </a:lnTo>
                  <a:lnTo>
                    <a:pt x="38" y="117"/>
                  </a:lnTo>
                  <a:lnTo>
                    <a:pt x="39" y="117"/>
                  </a:lnTo>
                  <a:lnTo>
                    <a:pt x="42" y="117"/>
                  </a:lnTo>
                  <a:lnTo>
                    <a:pt x="44" y="117"/>
                  </a:lnTo>
                  <a:lnTo>
                    <a:pt x="45" y="117"/>
                  </a:lnTo>
                  <a:lnTo>
                    <a:pt x="47" y="117"/>
                  </a:lnTo>
                  <a:lnTo>
                    <a:pt x="50" y="117"/>
                  </a:lnTo>
                  <a:lnTo>
                    <a:pt x="51" y="117"/>
                  </a:lnTo>
                  <a:lnTo>
                    <a:pt x="53" y="117"/>
                  </a:lnTo>
                  <a:lnTo>
                    <a:pt x="56" y="117"/>
                  </a:lnTo>
                  <a:lnTo>
                    <a:pt x="57" y="117"/>
                  </a:lnTo>
                  <a:lnTo>
                    <a:pt x="59" y="117"/>
                  </a:lnTo>
                  <a:lnTo>
                    <a:pt x="62" y="116"/>
                  </a:lnTo>
                  <a:lnTo>
                    <a:pt x="63" y="116"/>
                  </a:lnTo>
                  <a:lnTo>
                    <a:pt x="65" y="116"/>
                  </a:lnTo>
                  <a:lnTo>
                    <a:pt x="66" y="114"/>
                  </a:lnTo>
                  <a:lnTo>
                    <a:pt x="68" y="114"/>
                  </a:lnTo>
                  <a:lnTo>
                    <a:pt x="69" y="113"/>
                  </a:lnTo>
                  <a:lnTo>
                    <a:pt x="72" y="111"/>
                  </a:lnTo>
                  <a:lnTo>
                    <a:pt x="74" y="111"/>
                  </a:lnTo>
                  <a:lnTo>
                    <a:pt x="75" y="110"/>
                  </a:lnTo>
                  <a:lnTo>
                    <a:pt x="77" y="110"/>
                  </a:lnTo>
                  <a:lnTo>
                    <a:pt x="79" y="108"/>
                  </a:lnTo>
                  <a:lnTo>
                    <a:pt x="80" y="107"/>
                  </a:lnTo>
                  <a:lnTo>
                    <a:pt x="82" y="105"/>
                  </a:lnTo>
                  <a:lnTo>
                    <a:pt x="82" y="105"/>
                  </a:lnTo>
                  <a:lnTo>
                    <a:pt x="83" y="104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6" y="99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8" y="95"/>
                  </a:lnTo>
                  <a:lnTo>
                    <a:pt x="88" y="93"/>
                  </a:lnTo>
                  <a:lnTo>
                    <a:pt x="89" y="92"/>
                  </a:lnTo>
                  <a:lnTo>
                    <a:pt x="89" y="90"/>
                  </a:lnTo>
                  <a:lnTo>
                    <a:pt x="89" y="87"/>
                  </a:lnTo>
                  <a:lnTo>
                    <a:pt x="89" y="86"/>
                  </a:lnTo>
                  <a:lnTo>
                    <a:pt x="89" y="84"/>
                  </a:lnTo>
                  <a:lnTo>
                    <a:pt x="89" y="83"/>
                  </a:lnTo>
                  <a:lnTo>
                    <a:pt x="89" y="80"/>
                  </a:lnTo>
                  <a:lnTo>
                    <a:pt x="89" y="78"/>
                  </a:lnTo>
                  <a:lnTo>
                    <a:pt x="91" y="75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4" y="116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140200" y="4943475"/>
              <a:ext cx="193675" cy="214313"/>
            </a:xfrm>
            <a:custGeom>
              <a:avLst/>
              <a:gdLst/>
              <a:ahLst/>
              <a:cxnLst>
                <a:cxn ang="0">
                  <a:pos x="85" y="123"/>
                </a:cxn>
                <a:cxn ang="0">
                  <a:pos x="74" y="129"/>
                </a:cxn>
                <a:cxn ang="0">
                  <a:pos x="65" y="132"/>
                </a:cxn>
                <a:cxn ang="0">
                  <a:pos x="54" y="134"/>
                </a:cxn>
                <a:cxn ang="0">
                  <a:pos x="45" y="134"/>
                </a:cxn>
                <a:cxn ang="0">
                  <a:pos x="29" y="132"/>
                </a:cxn>
                <a:cxn ang="0">
                  <a:pos x="15" y="128"/>
                </a:cxn>
                <a:cxn ang="0">
                  <a:pos x="6" y="120"/>
                </a:cxn>
                <a:cxn ang="0">
                  <a:pos x="0" y="108"/>
                </a:cxn>
                <a:cxn ang="0">
                  <a:pos x="0" y="96"/>
                </a:cxn>
                <a:cxn ang="0">
                  <a:pos x="0" y="89"/>
                </a:cxn>
                <a:cxn ang="0">
                  <a:pos x="3" y="81"/>
                </a:cxn>
                <a:cxn ang="0">
                  <a:pos x="8" y="75"/>
                </a:cxn>
                <a:cxn ang="0">
                  <a:pos x="12" y="71"/>
                </a:cxn>
                <a:cxn ang="0">
                  <a:pos x="18" y="68"/>
                </a:cxn>
                <a:cxn ang="0">
                  <a:pos x="24" y="63"/>
                </a:cxn>
                <a:cxn ang="0">
                  <a:pos x="32" y="60"/>
                </a:cxn>
                <a:cxn ang="0">
                  <a:pos x="38" y="60"/>
                </a:cxn>
                <a:cxn ang="0">
                  <a:pos x="47" y="59"/>
                </a:cxn>
                <a:cxn ang="0">
                  <a:pos x="63" y="56"/>
                </a:cxn>
                <a:cxn ang="0">
                  <a:pos x="80" y="53"/>
                </a:cxn>
                <a:cxn ang="0">
                  <a:pos x="91" y="50"/>
                </a:cxn>
                <a:cxn ang="0">
                  <a:pos x="91" y="47"/>
                </a:cxn>
                <a:cxn ang="0">
                  <a:pos x="91" y="45"/>
                </a:cxn>
                <a:cxn ang="0">
                  <a:pos x="91" y="36"/>
                </a:cxn>
                <a:cxn ang="0">
                  <a:pos x="88" y="28"/>
                </a:cxn>
                <a:cxn ang="0">
                  <a:pos x="82" y="24"/>
                </a:cxn>
                <a:cxn ang="0">
                  <a:pos x="72" y="19"/>
                </a:cxn>
                <a:cxn ang="0">
                  <a:pos x="60" y="18"/>
                </a:cxn>
                <a:cxn ang="0">
                  <a:pos x="47" y="19"/>
                </a:cxn>
                <a:cxn ang="0">
                  <a:pos x="38" y="22"/>
                </a:cxn>
                <a:cxn ang="0">
                  <a:pos x="33" y="27"/>
                </a:cxn>
                <a:cxn ang="0">
                  <a:pos x="29" y="34"/>
                </a:cxn>
                <a:cxn ang="0">
                  <a:pos x="5" y="39"/>
                </a:cxn>
                <a:cxn ang="0">
                  <a:pos x="8" y="30"/>
                </a:cxn>
                <a:cxn ang="0">
                  <a:pos x="11" y="21"/>
                </a:cxn>
                <a:cxn ang="0">
                  <a:pos x="17" y="13"/>
                </a:cxn>
                <a:cxn ang="0">
                  <a:pos x="26" y="9"/>
                </a:cxn>
                <a:cxn ang="0">
                  <a:pos x="35" y="4"/>
                </a:cxn>
                <a:cxn ang="0">
                  <a:pos x="47" y="1"/>
                </a:cxn>
                <a:cxn ang="0">
                  <a:pos x="60" y="1"/>
                </a:cxn>
                <a:cxn ang="0">
                  <a:pos x="72" y="1"/>
                </a:cxn>
                <a:cxn ang="0">
                  <a:pos x="85" y="3"/>
                </a:cxn>
                <a:cxn ang="0">
                  <a:pos x="94" y="6"/>
                </a:cxn>
                <a:cxn ang="0">
                  <a:pos x="100" y="9"/>
                </a:cxn>
                <a:cxn ang="0">
                  <a:pos x="106" y="13"/>
                </a:cxn>
                <a:cxn ang="0">
                  <a:pos x="109" y="19"/>
                </a:cxn>
                <a:cxn ang="0">
                  <a:pos x="112" y="27"/>
                </a:cxn>
                <a:cxn ang="0">
                  <a:pos x="113" y="31"/>
                </a:cxn>
                <a:cxn ang="0">
                  <a:pos x="112" y="41"/>
                </a:cxn>
                <a:cxn ang="0">
                  <a:pos x="113" y="77"/>
                </a:cxn>
                <a:cxn ang="0">
                  <a:pos x="113" y="99"/>
                </a:cxn>
                <a:cxn ang="0">
                  <a:pos x="113" y="113"/>
                </a:cxn>
                <a:cxn ang="0">
                  <a:pos x="115" y="120"/>
                </a:cxn>
                <a:cxn ang="0">
                  <a:pos x="118" y="128"/>
                </a:cxn>
                <a:cxn ang="0">
                  <a:pos x="98" y="131"/>
                </a:cxn>
                <a:cxn ang="0">
                  <a:pos x="95" y="126"/>
                </a:cxn>
                <a:cxn ang="0">
                  <a:pos x="94" y="119"/>
                </a:cxn>
              </a:cxnLst>
              <a:rect l="0" t="0" r="r" b="b"/>
              <a:pathLst>
                <a:path w="122" h="135">
                  <a:moveTo>
                    <a:pt x="94" y="116"/>
                  </a:moveTo>
                  <a:lnTo>
                    <a:pt x="91" y="119"/>
                  </a:lnTo>
                  <a:lnTo>
                    <a:pt x="89" y="120"/>
                  </a:lnTo>
                  <a:lnTo>
                    <a:pt x="86" y="122"/>
                  </a:lnTo>
                  <a:lnTo>
                    <a:pt x="85" y="123"/>
                  </a:lnTo>
                  <a:lnTo>
                    <a:pt x="82" y="125"/>
                  </a:lnTo>
                  <a:lnTo>
                    <a:pt x="80" y="126"/>
                  </a:lnTo>
                  <a:lnTo>
                    <a:pt x="79" y="126"/>
                  </a:lnTo>
                  <a:lnTo>
                    <a:pt x="75" y="128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6" y="132"/>
                  </a:lnTo>
                  <a:lnTo>
                    <a:pt x="65" y="132"/>
                  </a:lnTo>
                  <a:lnTo>
                    <a:pt x="62" y="132"/>
                  </a:lnTo>
                  <a:lnTo>
                    <a:pt x="60" y="134"/>
                  </a:lnTo>
                  <a:lnTo>
                    <a:pt x="59" y="134"/>
                  </a:lnTo>
                  <a:lnTo>
                    <a:pt x="56" y="134"/>
                  </a:lnTo>
                  <a:lnTo>
                    <a:pt x="54" y="134"/>
                  </a:lnTo>
                  <a:lnTo>
                    <a:pt x="53" y="134"/>
                  </a:lnTo>
                  <a:lnTo>
                    <a:pt x="50" y="134"/>
                  </a:lnTo>
                  <a:lnTo>
                    <a:pt x="48" y="134"/>
                  </a:lnTo>
                  <a:lnTo>
                    <a:pt x="47" y="134"/>
                  </a:lnTo>
                  <a:lnTo>
                    <a:pt x="45" y="134"/>
                  </a:lnTo>
                  <a:lnTo>
                    <a:pt x="41" y="134"/>
                  </a:lnTo>
                  <a:lnTo>
                    <a:pt x="38" y="134"/>
                  </a:lnTo>
                  <a:lnTo>
                    <a:pt x="35" y="134"/>
                  </a:lnTo>
                  <a:lnTo>
                    <a:pt x="32" y="134"/>
                  </a:lnTo>
                  <a:lnTo>
                    <a:pt x="29" y="132"/>
                  </a:lnTo>
                  <a:lnTo>
                    <a:pt x="26" y="132"/>
                  </a:lnTo>
                  <a:lnTo>
                    <a:pt x="23" y="131"/>
                  </a:lnTo>
                  <a:lnTo>
                    <a:pt x="20" y="131"/>
                  </a:lnTo>
                  <a:lnTo>
                    <a:pt x="18" y="129"/>
                  </a:lnTo>
                  <a:lnTo>
                    <a:pt x="15" y="128"/>
                  </a:lnTo>
                  <a:lnTo>
                    <a:pt x="14" y="126"/>
                  </a:lnTo>
                  <a:lnTo>
                    <a:pt x="12" y="125"/>
                  </a:lnTo>
                  <a:lnTo>
                    <a:pt x="9" y="123"/>
                  </a:lnTo>
                  <a:lnTo>
                    <a:pt x="8" y="122"/>
                  </a:lnTo>
                  <a:lnTo>
                    <a:pt x="6" y="120"/>
                  </a:lnTo>
                  <a:lnTo>
                    <a:pt x="5" y="117"/>
                  </a:lnTo>
                  <a:lnTo>
                    <a:pt x="3" y="116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2" y="87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3" y="83"/>
                  </a:lnTo>
                  <a:lnTo>
                    <a:pt x="3" y="81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8" y="75"/>
                  </a:lnTo>
                  <a:lnTo>
                    <a:pt x="8" y="75"/>
                  </a:lnTo>
                  <a:lnTo>
                    <a:pt x="9" y="74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5" y="69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8" y="68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4" y="63"/>
                  </a:lnTo>
                  <a:lnTo>
                    <a:pt x="26" y="63"/>
                  </a:lnTo>
                  <a:lnTo>
                    <a:pt x="27" y="63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9" y="59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45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51" y="57"/>
                  </a:lnTo>
                  <a:lnTo>
                    <a:pt x="54" y="57"/>
                  </a:lnTo>
                  <a:lnTo>
                    <a:pt x="59" y="57"/>
                  </a:lnTo>
                  <a:lnTo>
                    <a:pt x="63" y="56"/>
                  </a:lnTo>
                  <a:lnTo>
                    <a:pt x="66" y="56"/>
                  </a:lnTo>
                  <a:lnTo>
                    <a:pt x="71" y="56"/>
                  </a:lnTo>
                  <a:lnTo>
                    <a:pt x="74" y="54"/>
                  </a:lnTo>
                  <a:lnTo>
                    <a:pt x="77" y="54"/>
                  </a:lnTo>
                  <a:lnTo>
                    <a:pt x="80" y="53"/>
                  </a:lnTo>
                  <a:lnTo>
                    <a:pt x="83" y="53"/>
                  </a:lnTo>
                  <a:lnTo>
                    <a:pt x="86" y="51"/>
                  </a:lnTo>
                  <a:lnTo>
                    <a:pt x="88" y="51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2" y="44"/>
                  </a:lnTo>
                  <a:lnTo>
                    <a:pt x="91" y="42"/>
                  </a:lnTo>
                  <a:lnTo>
                    <a:pt x="91" y="41"/>
                  </a:lnTo>
                  <a:lnTo>
                    <a:pt x="91" y="37"/>
                  </a:lnTo>
                  <a:lnTo>
                    <a:pt x="91" y="36"/>
                  </a:lnTo>
                  <a:lnTo>
                    <a:pt x="91" y="34"/>
                  </a:lnTo>
                  <a:lnTo>
                    <a:pt x="89" y="33"/>
                  </a:lnTo>
                  <a:lnTo>
                    <a:pt x="89" y="31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86" y="28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4"/>
                  </a:lnTo>
                  <a:lnTo>
                    <a:pt x="80" y="22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2" y="19"/>
                  </a:lnTo>
                  <a:lnTo>
                    <a:pt x="69" y="19"/>
                  </a:lnTo>
                  <a:lnTo>
                    <a:pt x="68" y="19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0" y="18"/>
                  </a:lnTo>
                  <a:lnTo>
                    <a:pt x="57" y="19"/>
                  </a:lnTo>
                  <a:lnTo>
                    <a:pt x="54" y="19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44" y="21"/>
                  </a:lnTo>
                  <a:lnTo>
                    <a:pt x="41" y="21"/>
                  </a:lnTo>
                  <a:lnTo>
                    <a:pt x="39" y="21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5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30" y="31"/>
                  </a:lnTo>
                  <a:lnTo>
                    <a:pt x="29" y="33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7" y="39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7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7" y="1"/>
                  </a:lnTo>
                  <a:lnTo>
                    <a:pt x="60" y="1"/>
                  </a:lnTo>
                  <a:lnTo>
                    <a:pt x="63" y="0"/>
                  </a:lnTo>
                  <a:lnTo>
                    <a:pt x="65" y="1"/>
                  </a:lnTo>
                  <a:lnTo>
                    <a:pt x="68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5" y="1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88" y="3"/>
                  </a:lnTo>
                  <a:lnTo>
                    <a:pt x="91" y="3"/>
                  </a:lnTo>
                  <a:lnTo>
                    <a:pt x="92" y="4"/>
                  </a:lnTo>
                  <a:lnTo>
                    <a:pt x="94" y="6"/>
                  </a:lnTo>
                  <a:lnTo>
                    <a:pt x="95" y="6"/>
                  </a:lnTo>
                  <a:lnTo>
                    <a:pt x="97" y="7"/>
                  </a:lnTo>
                  <a:lnTo>
                    <a:pt x="98" y="7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1" y="10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6" y="15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9" y="19"/>
                  </a:lnTo>
                  <a:lnTo>
                    <a:pt x="109" y="21"/>
                  </a:lnTo>
                  <a:lnTo>
                    <a:pt x="110" y="22"/>
                  </a:lnTo>
                  <a:lnTo>
                    <a:pt x="110" y="24"/>
                  </a:lnTo>
                  <a:lnTo>
                    <a:pt x="110" y="25"/>
                  </a:lnTo>
                  <a:lnTo>
                    <a:pt x="112" y="27"/>
                  </a:lnTo>
                  <a:lnTo>
                    <a:pt x="112" y="28"/>
                  </a:lnTo>
                  <a:lnTo>
                    <a:pt x="113" y="28"/>
                  </a:lnTo>
                  <a:lnTo>
                    <a:pt x="113" y="30"/>
                  </a:lnTo>
                  <a:lnTo>
                    <a:pt x="113" y="31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3" y="34"/>
                  </a:lnTo>
                  <a:lnTo>
                    <a:pt x="113" y="36"/>
                  </a:lnTo>
                  <a:lnTo>
                    <a:pt x="113" y="37"/>
                  </a:lnTo>
                  <a:lnTo>
                    <a:pt x="112" y="41"/>
                  </a:lnTo>
                  <a:lnTo>
                    <a:pt x="112" y="42"/>
                  </a:lnTo>
                  <a:lnTo>
                    <a:pt x="113" y="44"/>
                  </a:lnTo>
                  <a:lnTo>
                    <a:pt x="113" y="47"/>
                  </a:lnTo>
                  <a:lnTo>
                    <a:pt x="113" y="48"/>
                  </a:lnTo>
                  <a:lnTo>
                    <a:pt x="113" y="77"/>
                  </a:lnTo>
                  <a:lnTo>
                    <a:pt x="113" y="83"/>
                  </a:lnTo>
                  <a:lnTo>
                    <a:pt x="113" y="87"/>
                  </a:lnTo>
                  <a:lnTo>
                    <a:pt x="113" y="92"/>
                  </a:lnTo>
                  <a:lnTo>
                    <a:pt x="113" y="96"/>
                  </a:lnTo>
                  <a:lnTo>
                    <a:pt x="113" y="99"/>
                  </a:lnTo>
                  <a:lnTo>
                    <a:pt x="113" y="104"/>
                  </a:lnTo>
                  <a:lnTo>
                    <a:pt x="113" y="107"/>
                  </a:lnTo>
                  <a:lnTo>
                    <a:pt x="113" y="108"/>
                  </a:lnTo>
                  <a:lnTo>
                    <a:pt x="113" y="111"/>
                  </a:lnTo>
                  <a:lnTo>
                    <a:pt x="113" y="113"/>
                  </a:lnTo>
                  <a:lnTo>
                    <a:pt x="113" y="116"/>
                  </a:lnTo>
                  <a:lnTo>
                    <a:pt x="115" y="116"/>
                  </a:lnTo>
                  <a:lnTo>
                    <a:pt x="115" y="117"/>
                  </a:lnTo>
                  <a:lnTo>
                    <a:pt x="115" y="119"/>
                  </a:lnTo>
                  <a:lnTo>
                    <a:pt x="115" y="120"/>
                  </a:lnTo>
                  <a:lnTo>
                    <a:pt x="115" y="122"/>
                  </a:lnTo>
                  <a:lnTo>
                    <a:pt x="116" y="123"/>
                  </a:lnTo>
                  <a:lnTo>
                    <a:pt x="116" y="125"/>
                  </a:lnTo>
                  <a:lnTo>
                    <a:pt x="116" y="126"/>
                  </a:lnTo>
                  <a:lnTo>
                    <a:pt x="118" y="128"/>
                  </a:lnTo>
                  <a:lnTo>
                    <a:pt x="118" y="128"/>
                  </a:lnTo>
                  <a:lnTo>
                    <a:pt x="119" y="129"/>
                  </a:lnTo>
                  <a:lnTo>
                    <a:pt x="119" y="131"/>
                  </a:lnTo>
                  <a:lnTo>
                    <a:pt x="121" y="131"/>
                  </a:lnTo>
                  <a:lnTo>
                    <a:pt x="98" y="131"/>
                  </a:lnTo>
                  <a:lnTo>
                    <a:pt x="97" y="131"/>
                  </a:lnTo>
                  <a:lnTo>
                    <a:pt x="97" y="129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5" y="126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4" y="122"/>
                  </a:lnTo>
                  <a:lnTo>
                    <a:pt x="94" y="120"/>
                  </a:lnTo>
                  <a:lnTo>
                    <a:pt x="94" y="119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4178300" y="5048250"/>
              <a:ext cx="109538" cy="82550"/>
            </a:xfrm>
            <a:custGeom>
              <a:avLst/>
              <a:gdLst/>
              <a:ahLst/>
              <a:cxnLst>
                <a:cxn ang="0">
                  <a:pos x="65" y="2"/>
                </a:cxn>
                <a:cxn ang="0">
                  <a:pos x="61" y="3"/>
                </a:cxn>
                <a:cxn ang="0">
                  <a:pos x="55" y="5"/>
                </a:cxn>
                <a:cxn ang="0">
                  <a:pos x="48" y="6"/>
                </a:cxn>
                <a:cxn ang="0">
                  <a:pos x="41" y="8"/>
                </a:cxn>
                <a:cxn ang="0">
                  <a:pos x="33" y="9"/>
                </a:cxn>
                <a:cxn ang="0">
                  <a:pos x="27" y="11"/>
                </a:cxn>
                <a:cxn ang="0">
                  <a:pos x="24" y="11"/>
                </a:cxn>
                <a:cxn ang="0">
                  <a:pos x="21" y="12"/>
                </a:cxn>
                <a:cxn ang="0">
                  <a:pos x="18" y="12"/>
                </a:cxn>
                <a:cxn ang="0">
                  <a:pos x="15" y="14"/>
                </a:cxn>
                <a:cxn ang="0">
                  <a:pos x="12" y="14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8" y="17"/>
                </a:cxn>
                <a:cxn ang="0">
                  <a:pos x="6" y="18"/>
                </a:cxn>
                <a:cxn ang="0">
                  <a:pos x="5" y="20"/>
                </a:cxn>
                <a:cxn ang="0">
                  <a:pos x="3" y="21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0" y="26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5"/>
                </a:cxn>
                <a:cxn ang="0">
                  <a:pos x="0" y="38"/>
                </a:cxn>
                <a:cxn ang="0">
                  <a:pos x="2" y="41"/>
                </a:cxn>
                <a:cxn ang="0">
                  <a:pos x="3" y="42"/>
                </a:cxn>
                <a:cxn ang="0">
                  <a:pos x="5" y="45"/>
                </a:cxn>
                <a:cxn ang="0">
                  <a:pos x="6" y="47"/>
                </a:cxn>
                <a:cxn ang="0">
                  <a:pos x="9" y="48"/>
                </a:cxn>
                <a:cxn ang="0">
                  <a:pos x="12" y="50"/>
                </a:cxn>
                <a:cxn ang="0">
                  <a:pos x="15" y="51"/>
                </a:cxn>
                <a:cxn ang="0">
                  <a:pos x="20" y="51"/>
                </a:cxn>
                <a:cxn ang="0">
                  <a:pos x="23" y="51"/>
                </a:cxn>
                <a:cxn ang="0">
                  <a:pos x="27" y="51"/>
                </a:cxn>
                <a:cxn ang="0">
                  <a:pos x="32" y="51"/>
                </a:cxn>
                <a:cxn ang="0">
                  <a:pos x="35" y="51"/>
                </a:cxn>
                <a:cxn ang="0">
                  <a:pos x="39" y="50"/>
                </a:cxn>
                <a:cxn ang="0">
                  <a:pos x="42" y="48"/>
                </a:cxn>
                <a:cxn ang="0">
                  <a:pos x="45" y="47"/>
                </a:cxn>
                <a:cxn ang="0">
                  <a:pos x="50" y="45"/>
                </a:cxn>
                <a:cxn ang="0">
                  <a:pos x="53" y="44"/>
                </a:cxn>
                <a:cxn ang="0">
                  <a:pos x="56" y="41"/>
                </a:cxn>
                <a:cxn ang="0">
                  <a:pos x="58" y="39"/>
                </a:cxn>
                <a:cxn ang="0">
                  <a:pos x="61" y="36"/>
                </a:cxn>
                <a:cxn ang="0">
                  <a:pos x="62" y="33"/>
                </a:cxn>
                <a:cxn ang="0">
                  <a:pos x="64" y="30"/>
                </a:cxn>
                <a:cxn ang="0">
                  <a:pos x="64" y="27"/>
                </a:cxn>
                <a:cxn ang="0">
                  <a:pos x="65" y="24"/>
                </a:cxn>
                <a:cxn ang="0">
                  <a:pos x="65" y="20"/>
                </a:cxn>
                <a:cxn ang="0">
                  <a:pos x="65" y="17"/>
                </a:cxn>
                <a:cxn ang="0">
                  <a:pos x="65" y="12"/>
                </a:cxn>
                <a:cxn ang="0">
                  <a:pos x="68" y="0"/>
                </a:cxn>
              </a:cxnLst>
              <a:rect l="0" t="0" r="r" b="b"/>
              <a:pathLst>
                <a:path w="69" h="52">
                  <a:moveTo>
                    <a:pt x="68" y="0"/>
                  </a:moveTo>
                  <a:lnTo>
                    <a:pt x="65" y="2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58" y="5"/>
                  </a:lnTo>
                  <a:lnTo>
                    <a:pt x="55" y="5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4" y="8"/>
                  </a:lnTo>
                  <a:lnTo>
                    <a:pt x="41" y="8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5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8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2" y="51"/>
                  </a:lnTo>
                  <a:lnTo>
                    <a:pt x="33" y="51"/>
                  </a:lnTo>
                  <a:lnTo>
                    <a:pt x="35" y="51"/>
                  </a:lnTo>
                  <a:lnTo>
                    <a:pt x="38" y="50"/>
                  </a:lnTo>
                  <a:lnTo>
                    <a:pt x="39" y="50"/>
                  </a:lnTo>
                  <a:lnTo>
                    <a:pt x="41" y="50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8" y="45"/>
                  </a:lnTo>
                  <a:lnTo>
                    <a:pt x="50" y="45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5" y="42"/>
                  </a:lnTo>
                  <a:lnTo>
                    <a:pt x="56" y="41"/>
                  </a:lnTo>
                  <a:lnTo>
                    <a:pt x="58" y="39"/>
                  </a:lnTo>
                  <a:lnTo>
                    <a:pt x="58" y="39"/>
                  </a:lnTo>
                  <a:lnTo>
                    <a:pt x="59" y="38"/>
                  </a:lnTo>
                  <a:lnTo>
                    <a:pt x="61" y="36"/>
                  </a:lnTo>
                  <a:lnTo>
                    <a:pt x="61" y="35"/>
                  </a:lnTo>
                  <a:lnTo>
                    <a:pt x="62" y="33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5" y="21"/>
                  </a:lnTo>
                  <a:lnTo>
                    <a:pt x="65" y="20"/>
                  </a:lnTo>
                  <a:lnTo>
                    <a:pt x="65" y="18"/>
                  </a:lnTo>
                  <a:lnTo>
                    <a:pt x="65" y="17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7" y="9"/>
                  </a:lnTo>
                  <a:lnTo>
                    <a:pt x="68" y="0"/>
                  </a:lnTo>
                  <a:lnTo>
                    <a:pt x="68" y="0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4371975" y="4868863"/>
              <a:ext cx="38100" cy="284162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24" h="179">
                  <a:moveTo>
                    <a:pt x="0" y="17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78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4371975" y="4868863"/>
              <a:ext cx="38100" cy="284162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178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24" h="179">
                  <a:moveTo>
                    <a:pt x="0" y="17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78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460875" y="4868863"/>
              <a:ext cx="38100" cy="28416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78"/>
                </a:cxn>
                <a:cxn ang="0">
                  <a:pos x="0" y="48"/>
                </a:cxn>
                <a:cxn ang="0">
                  <a:pos x="23" y="48"/>
                </a:cxn>
                <a:cxn ang="0">
                  <a:pos x="23" y="178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0" y="24"/>
                </a:cxn>
              </a:cxnLst>
              <a:rect l="0" t="0" r="r" b="b"/>
              <a:pathLst>
                <a:path w="24" h="179">
                  <a:moveTo>
                    <a:pt x="0" y="24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78"/>
                  </a:lnTo>
                  <a:lnTo>
                    <a:pt x="0" y="48"/>
                  </a:lnTo>
                  <a:lnTo>
                    <a:pt x="23" y="48"/>
                  </a:lnTo>
                  <a:lnTo>
                    <a:pt x="23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24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460875" y="4868863"/>
              <a:ext cx="38100" cy="3968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4" h="25">
                  <a:moveTo>
                    <a:pt x="0" y="24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24"/>
                  </a:lnTo>
                  <a:lnTo>
                    <a:pt x="0" y="24"/>
                  </a:lnTo>
                  <a:lnTo>
                    <a:pt x="0" y="24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460875" y="4945063"/>
              <a:ext cx="38100" cy="207962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130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24" h="131">
                  <a:moveTo>
                    <a:pt x="0" y="130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30"/>
                  </a:lnTo>
                  <a:lnTo>
                    <a:pt x="0" y="130"/>
                  </a:lnTo>
                  <a:lnTo>
                    <a:pt x="0" y="130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549775" y="4943475"/>
              <a:ext cx="168275" cy="209550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6" y="15"/>
                </a:cxn>
                <a:cxn ang="0">
                  <a:pos x="35" y="7"/>
                </a:cxn>
                <a:cxn ang="0">
                  <a:pos x="45" y="3"/>
                </a:cxn>
                <a:cxn ang="0">
                  <a:pos x="57" y="1"/>
                </a:cxn>
                <a:cxn ang="0">
                  <a:pos x="65" y="1"/>
                </a:cxn>
                <a:cxn ang="0">
                  <a:pos x="71" y="1"/>
                </a:cxn>
                <a:cxn ang="0">
                  <a:pos x="75" y="1"/>
                </a:cxn>
                <a:cxn ang="0">
                  <a:pos x="80" y="3"/>
                </a:cxn>
                <a:cxn ang="0">
                  <a:pos x="86" y="6"/>
                </a:cxn>
                <a:cxn ang="0">
                  <a:pos x="90" y="7"/>
                </a:cxn>
                <a:cxn ang="0">
                  <a:pos x="93" y="10"/>
                </a:cxn>
                <a:cxn ang="0">
                  <a:pos x="96" y="15"/>
                </a:cxn>
                <a:cxn ang="0">
                  <a:pos x="98" y="18"/>
                </a:cxn>
                <a:cxn ang="0">
                  <a:pos x="101" y="21"/>
                </a:cxn>
                <a:cxn ang="0">
                  <a:pos x="102" y="25"/>
                </a:cxn>
                <a:cxn ang="0">
                  <a:pos x="104" y="30"/>
                </a:cxn>
                <a:cxn ang="0">
                  <a:pos x="105" y="33"/>
                </a:cxn>
                <a:cxn ang="0">
                  <a:pos x="105" y="39"/>
                </a:cxn>
                <a:cxn ang="0">
                  <a:pos x="105" y="44"/>
                </a:cxn>
                <a:cxn ang="0">
                  <a:pos x="104" y="51"/>
                </a:cxn>
                <a:cxn ang="0">
                  <a:pos x="84" y="131"/>
                </a:cxn>
                <a:cxn ang="0">
                  <a:pos x="83" y="50"/>
                </a:cxn>
                <a:cxn ang="0">
                  <a:pos x="83" y="44"/>
                </a:cxn>
                <a:cxn ang="0">
                  <a:pos x="83" y="39"/>
                </a:cxn>
                <a:cxn ang="0">
                  <a:pos x="81" y="34"/>
                </a:cxn>
                <a:cxn ang="0">
                  <a:pos x="80" y="31"/>
                </a:cxn>
                <a:cxn ang="0">
                  <a:pos x="77" y="28"/>
                </a:cxn>
                <a:cxn ang="0">
                  <a:pos x="75" y="25"/>
                </a:cxn>
                <a:cxn ang="0">
                  <a:pos x="72" y="24"/>
                </a:cxn>
                <a:cxn ang="0">
                  <a:pos x="69" y="22"/>
                </a:cxn>
                <a:cxn ang="0">
                  <a:pos x="66" y="21"/>
                </a:cxn>
                <a:cxn ang="0">
                  <a:pos x="62" y="19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45" y="21"/>
                </a:cxn>
                <a:cxn ang="0">
                  <a:pos x="39" y="22"/>
                </a:cxn>
                <a:cxn ang="0">
                  <a:pos x="35" y="27"/>
                </a:cxn>
                <a:cxn ang="0">
                  <a:pos x="29" y="31"/>
                </a:cxn>
                <a:cxn ang="0">
                  <a:pos x="26" y="37"/>
                </a:cxn>
                <a:cxn ang="0">
                  <a:pos x="23" y="47"/>
                </a:cxn>
                <a:cxn ang="0">
                  <a:pos x="23" y="59"/>
                </a:cxn>
                <a:cxn ang="0">
                  <a:pos x="0" y="131"/>
                </a:cxn>
              </a:cxnLst>
              <a:rect l="0" t="0" r="r" b="b"/>
              <a:pathLst>
                <a:path w="106" h="132">
                  <a:moveTo>
                    <a:pt x="0" y="131"/>
                  </a:moveTo>
                  <a:lnTo>
                    <a:pt x="0" y="1"/>
                  </a:lnTo>
                  <a:lnTo>
                    <a:pt x="21" y="1"/>
                  </a:lnTo>
                  <a:lnTo>
                    <a:pt x="21" y="21"/>
                  </a:lnTo>
                  <a:lnTo>
                    <a:pt x="23" y="18"/>
                  </a:lnTo>
                  <a:lnTo>
                    <a:pt x="26" y="15"/>
                  </a:lnTo>
                  <a:lnTo>
                    <a:pt x="29" y="12"/>
                  </a:lnTo>
                  <a:lnTo>
                    <a:pt x="32" y="10"/>
                  </a:lnTo>
                  <a:lnTo>
                    <a:pt x="35" y="7"/>
                  </a:lnTo>
                  <a:lnTo>
                    <a:pt x="38" y="6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48" y="1"/>
                  </a:lnTo>
                  <a:lnTo>
                    <a:pt x="53" y="1"/>
                  </a:lnTo>
                  <a:lnTo>
                    <a:pt x="57" y="1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3" y="3"/>
                  </a:lnTo>
                  <a:lnTo>
                    <a:pt x="84" y="4"/>
                  </a:lnTo>
                  <a:lnTo>
                    <a:pt x="86" y="6"/>
                  </a:lnTo>
                  <a:lnTo>
                    <a:pt x="87" y="6"/>
                  </a:lnTo>
                  <a:lnTo>
                    <a:pt x="89" y="7"/>
                  </a:lnTo>
                  <a:lnTo>
                    <a:pt x="90" y="7"/>
                  </a:lnTo>
                  <a:lnTo>
                    <a:pt x="92" y="9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5" y="12"/>
                  </a:lnTo>
                  <a:lnTo>
                    <a:pt x="95" y="13"/>
                  </a:lnTo>
                  <a:lnTo>
                    <a:pt x="96" y="15"/>
                  </a:lnTo>
                  <a:lnTo>
                    <a:pt x="98" y="15"/>
                  </a:lnTo>
                  <a:lnTo>
                    <a:pt x="98" y="16"/>
                  </a:lnTo>
                  <a:lnTo>
                    <a:pt x="98" y="18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101" y="21"/>
                  </a:lnTo>
                  <a:lnTo>
                    <a:pt x="101" y="22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7"/>
                  </a:lnTo>
                  <a:lnTo>
                    <a:pt x="104" y="28"/>
                  </a:lnTo>
                  <a:lnTo>
                    <a:pt x="104" y="30"/>
                  </a:lnTo>
                  <a:lnTo>
                    <a:pt x="105" y="30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4"/>
                  </a:lnTo>
                  <a:lnTo>
                    <a:pt x="105" y="36"/>
                  </a:lnTo>
                  <a:lnTo>
                    <a:pt x="105" y="39"/>
                  </a:lnTo>
                  <a:lnTo>
                    <a:pt x="105" y="41"/>
                  </a:lnTo>
                  <a:lnTo>
                    <a:pt x="105" y="42"/>
                  </a:lnTo>
                  <a:lnTo>
                    <a:pt x="105" y="44"/>
                  </a:lnTo>
                  <a:lnTo>
                    <a:pt x="105" y="47"/>
                  </a:lnTo>
                  <a:lnTo>
                    <a:pt x="105" y="48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131"/>
                  </a:lnTo>
                  <a:lnTo>
                    <a:pt x="84" y="131"/>
                  </a:lnTo>
                  <a:lnTo>
                    <a:pt x="84" y="53"/>
                  </a:lnTo>
                  <a:lnTo>
                    <a:pt x="83" y="51"/>
                  </a:lnTo>
                  <a:lnTo>
                    <a:pt x="83" y="50"/>
                  </a:lnTo>
                  <a:lnTo>
                    <a:pt x="83" y="47"/>
                  </a:lnTo>
                  <a:lnTo>
                    <a:pt x="83" y="45"/>
                  </a:lnTo>
                  <a:lnTo>
                    <a:pt x="83" y="44"/>
                  </a:lnTo>
                  <a:lnTo>
                    <a:pt x="83" y="42"/>
                  </a:lnTo>
                  <a:lnTo>
                    <a:pt x="83" y="41"/>
                  </a:lnTo>
                  <a:lnTo>
                    <a:pt x="83" y="39"/>
                  </a:lnTo>
                  <a:lnTo>
                    <a:pt x="81" y="37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3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4" y="25"/>
                  </a:lnTo>
                  <a:lnTo>
                    <a:pt x="74" y="24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6" y="21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59" y="19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4" y="19"/>
                  </a:lnTo>
                  <a:lnTo>
                    <a:pt x="53" y="19"/>
                  </a:lnTo>
                  <a:lnTo>
                    <a:pt x="50" y="19"/>
                  </a:lnTo>
                  <a:lnTo>
                    <a:pt x="48" y="19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3" y="27"/>
                  </a:lnTo>
                  <a:lnTo>
                    <a:pt x="30" y="30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26" y="37"/>
                  </a:lnTo>
                  <a:lnTo>
                    <a:pt x="24" y="41"/>
                  </a:lnTo>
                  <a:lnTo>
                    <a:pt x="24" y="44"/>
                  </a:lnTo>
                  <a:lnTo>
                    <a:pt x="23" y="47"/>
                  </a:lnTo>
                  <a:lnTo>
                    <a:pt x="23" y="51"/>
                  </a:lnTo>
                  <a:lnTo>
                    <a:pt x="23" y="54"/>
                  </a:lnTo>
                  <a:lnTo>
                    <a:pt x="23" y="59"/>
                  </a:lnTo>
                  <a:lnTo>
                    <a:pt x="23" y="62"/>
                  </a:lnTo>
                  <a:lnTo>
                    <a:pt x="23" y="131"/>
                  </a:lnTo>
                  <a:lnTo>
                    <a:pt x="0" y="131"/>
                  </a:lnTo>
                  <a:lnTo>
                    <a:pt x="0" y="131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549775" y="4943475"/>
              <a:ext cx="168275" cy="209550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6" y="15"/>
                </a:cxn>
                <a:cxn ang="0">
                  <a:pos x="35" y="7"/>
                </a:cxn>
                <a:cxn ang="0">
                  <a:pos x="45" y="3"/>
                </a:cxn>
                <a:cxn ang="0">
                  <a:pos x="57" y="1"/>
                </a:cxn>
                <a:cxn ang="0">
                  <a:pos x="65" y="1"/>
                </a:cxn>
                <a:cxn ang="0">
                  <a:pos x="71" y="1"/>
                </a:cxn>
                <a:cxn ang="0">
                  <a:pos x="75" y="1"/>
                </a:cxn>
                <a:cxn ang="0">
                  <a:pos x="80" y="3"/>
                </a:cxn>
                <a:cxn ang="0">
                  <a:pos x="86" y="6"/>
                </a:cxn>
                <a:cxn ang="0">
                  <a:pos x="90" y="7"/>
                </a:cxn>
                <a:cxn ang="0">
                  <a:pos x="93" y="10"/>
                </a:cxn>
                <a:cxn ang="0">
                  <a:pos x="96" y="15"/>
                </a:cxn>
                <a:cxn ang="0">
                  <a:pos x="98" y="18"/>
                </a:cxn>
                <a:cxn ang="0">
                  <a:pos x="101" y="21"/>
                </a:cxn>
                <a:cxn ang="0">
                  <a:pos x="102" y="25"/>
                </a:cxn>
                <a:cxn ang="0">
                  <a:pos x="104" y="30"/>
                </a:cxn>
                <a:cxn ang="0">
                  <a:pos x="105" y="33"/>
                </a:cxn>
                <a:cxn ang="0">
                  <a:pos x="105" y="39"/>
                </a:cxn>
                <a:cxn ang="0">
                  <a:pos x="105" y="44"/>
                </a:cxn>
                <a:cxn ang="0">
                  <a:pos x="104" y="51"/>
                </a:cxn>
                <a:cxn ang="0">
                  <a:pos x="84" y="131"/>
                </a:cxn>
                <a:cxn ang="0">
                  <a:pos x="83" y="50"/>
                </a:cxn>
                <a:cxn ang="0">
                  <a:pos x="83" y="44"/>
                </a:cxn>
                <a:cxn ang="0">
                  <a:pos x="83" y="39"/>
                </a:cxn>
                <a:cxn ang="0">
                  <a:pos x="81" y="34"/>
                </a:cxn>
                <a:cxn ang="0">
                  <a:pos x="80" y="31"/>
                </a:cxn>
                <a:cxn ang="0">
                  <a:pos x="77" y="28"/>
                </a:cxn>
                <a:cxn ang="0">
                  <a:pos x="75" y="25"/>
                </a:cxn>
                <a:cxn ang="0">
                  <a:pos x="72" y="24"/>
                </a:cxn>
                <a:cxn ang="0">
                  <a:pos x="69" y="22"/>
                </a:cxn>
                <a:cxn ang="0">
                  <a:pos x="66" y="21"/>
                </a:cxn>
                <a:cxn ang="0">
                  <a:pos x="62" y="19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45" y="21"/>
                </a:cxn>
                <a:cxn ang="0">
                  <a:pos x="39" y="22"/>
                </a:cxn>
                <a:cxn ang="0">
                  <a:pos x="35" y="27"/>
                </a:cxn>
                <a:cxn ang="0">
                  <a:pos x="29" y="31"/>
                </a:cxn>
                <a:cxn ang="0">
                  <a:pos x="26" y="37"/>
                </a:cxn>
                <a:cxn ang="0">
                  <a:pos x="23" y="47"/>
                </a:cxn>
                <a:cxn ang="0">
                  <a:pos x="23" y="59"/>
                </a:cxn>
                <a:cxn ang="0">
                  <a:pos x="0" y="131"/>
                </a:cxn>
              </a:cxnLst>
              <a:rect l="0" t="0" r="r" b="b"/>
              <a:pathLst>
                <a:path w="106" h="132">
                  <a:moveTo>
                    <a:pt x="0" y="131"/>
                  </a:moveTo>
                  <a:lnTo>
                    <a:pt x="0" y="1"/>
                  </a:lnTo>
                  <a:lnTo>
                    <a:pt x="21" y="1"/>
                  </a:lnTo>
                  <a:lnTo>
                    <a:pt x="21" y="21"/>
                  </a:lnTo>
                  <a:lnTo>
                    <a:pt x="23" y="18"/>
                  </a:lnTo>
                  <a:lnTo>
                    <a:pt x="26" y="15"/>
                  </a:lnTo>
                  <a:lnTo>
                    <a:pt x="29" y="12"/>
                  </a:lnTo>
                  <a:lnTo>
                    <a:pt x="32" y="10"/>
                  </a:lnTo>
                  <a:lnTo>
                    <a:pt x="35" y="7"/>
                  </a:lnTo>
                  <a:lnTo>
                    <a:pt x="38" y="6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48" y="1"/>
                  </a:lnTo>
                  <a:lnTo>
                    <a:pt x="53" y="1"/>
                  </a:lnTo>
                  <a:lnTo>
                    <a:pt x="57" y="1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3" y="3"/>
                  </a:lnTo>
                  <a:lnTo>
                    <a:pt x="84" y="4"/>
                  </a:lnTo>
                  <a:lnTo>
                    <a:pt x="86" y="6"/>
                  </a:lnTo>
                  <a:lnTo>
                    <a:pt x="87" y="6"/>
                  </a:lnTo>
                  <a:lnTo>
                    <a:pt x="89" y="7"/>
                  </a:lnTo>
                  <a:lnTo>
                    <a:pt x="90" y="7"/>
                  </a:lnTo>
                  <a:lnTo>
                    <a:pt x="92" y="9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5" y="12"/>
                  </a:lnTo>
                  <a:lnTo>
                    <a:pt x="95" y="13"/>
                  </a:lnTo>
                  <a:lnTo>
                    <a:pt x="96" y="15"/>
                  </a:lnTo>
                  <a:lnTo>
                    <a:pt x="98" y="15"/>
                  </a:lnTo>
                  <a:lnTo>
                    <a:pt x="98" y="16"/>
                  </a:lnTo>
                  <a:lnTo>
                    <a:pt x="98" y="18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101" y="21"/>
                  </a:lnTo>
                  <a:lnTo>
                    <a:pt x="101" y="22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7"/>
                  </a:lnTo>
                  <a:lnTo>
                    <a:pt x="104" y="28"/>
                  </a:lnTo>
                  <a:lnTo>
                    <a:pt x="104" y="30"/>
                  </a:lnTo>
                  <a:lnTo>
                    <a:pt x="105" y="30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5" y="34"/>
                  </a:lnTo>
                  <a:lnTo>
                    <a:pt x="105" y="36"/>
                  </a:lnTo>
                  <a:lnTo>
                    <a:pt x="105" y="39"/>
                  </a:lnTo>
                  <a:lnTo>
                    <a:pt x="105" y="41"/>
                  </a:lnTo>
                  <a:lnTo>
                    <a:pt x="105" y="42"/>
                  </a:lnTo>
                  <a:lnTo>
                    <a:pt x="105" y="44"/>
                  </a:lnTo>
                  <a:lnTo>
                    <a:pt x="105" y="47"/>
                  </a:lnTo>
                  <a:lnTo>
                    <a:pt x="105" y="48"/>
                  </a:lnTo>
                  <a:lnTo>
                    <a:pt x="104" y="51"/>
                  </a:lnTo>
                  <a:lnTo>
                    <a:pt x="105" y="53"/>
                  </a:lnTo>
                  <a:lnTo>
                    <a:pt x="105" y="131"/>
                  </a:lnTo>
                  <a:lnTo>
                    <a:pt x="84" y="131"/>
                  </a:lnTo>
                  <a:lnTo>
                    <a:pt x="84" y="53"/>
                  </a:lnTo>
                  <a:lnTo>
                    <a:pt x="83" y="51"/>
                  </a:lnTo>
                  <a:lnTo>
                    <a:pt x="83" y="50"/>
                  </a:lnTo>
                  <a:lnTo>
                    <a:pt x="83" y="47"/>
                  </a:lnTo>
                  <a:lnTo>
                    <a:pt x="83" y="45"/>
                  </a:lnTo>
                  <a:lnTo>
                    <a:pt x="83" y="44"/>
                  </a:lnTo>
                  <a:lnTo>
                    <a:pt x="83" y="42"/>
                  </a:lnTo>
                  <a:lnTo>
                    <a:pt x="83" y="41"/>
                  </a:lnTo>
                  <a:lnTo>
                    <a:pt x="83" y="39"/>
                  </a:lnTo>
                  <a:lnTo>
                    <a:pt x="81" y="37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1" y="33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4" y="25"/>
                  </a:lnTo>
                  <a:lnTo>
                    <a:pt x="74" y="24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6" y="21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59" y="19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4" y="19"/>
                  </a:lnTo>
                  <a:lnTo>
                    <a:pt x="53" y="19"/>
                  </a:lnTo>
                  <a:lnTo>
                    <a:pt x="50" y="19"/>
                  </a:lnTo>
                  <a:lnTo>
                    <a:pt x="48" y="19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3" y="27"/>
                  </a:lnTo>
                  <a:lnTo>
                    <a:pt x="30" y="30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26" y="37"/>
                  </a:lnTo>
                  <a:lnTo>
                    <a:pt x="24" y="41"/>
                  </a:lnTo>
                  <a:lnTo>
                    <a:pt x="24" y="44"/>
                  </a:lnTo>
                  <a:lnTo>
                    <a:pt x="23" y="47"/>
                  </a:lnTo>
                  <a:lnTo>
                    <a:pt x="23" y="51"/>
                  </a:lnTo>
                  <a:lnTo>
                    <a:pt x="23" y="54"/>
                  </a:lnTo>
                  <a:lnTo>
                    <a:pt x="23" y="59"/>
                  </a:lnTo>
                  <a:lnTo>
                    <a:pt x="23" y="62"/>
                  </a:lnTo>
                  <a:lnTo>
                    <a:pt x="23" y="131"/>
                  </a:lnTo>
                  <a:lnTo>
                    <a:pt x="0" y="131"/>
                  </a:lnTo>
                  <a:lnTo>
                    <a:pt x="0" y="131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760913" y="4943475"/>
              <a:ext cx="190500" cy="214313"/>
            </a:xfrm>
            <a:custGeom>
              <a:avLst/>
              <a:gdLst/>
              <a:ahLst/>
              <a:cxnLst>
                <a:cxn ang="0">
                  <a:pos x="114" y="101"/>
                </a:cxn>
                <a:cxn ang="0">
                  <a:pos x="110" y="111"/>
                </a:cxn>
                <a:cxn ang="0">
                  <a:pos x="102" y="120"/>
                </a:cxn>
                <a:cxn ang="0">
                  <a:pos x="92" y="128"/>
                </a:cxn>
                <a:cxn ang="0">
                  <a:pos x="80" y="132"/>
                </a:cxn>
                <a:cxn ang="0">
                  <a:pos x="66" y="134"/>
                </a:cxn>
                <a:cxn ang="0">
                  <a:pos x="51" y="134"/>
                </a:cxn>
                <a:cxn ang="0">
                  <a:pos x="34" y="131"/>
                </a:cxn>
                <a:cxn ang="0">
                  <a:pos x="21" y="123"/>
                </a:cxn>
                <a:cxn ang="0">
                  <a:pos x="10" y="111"/>
                </a:cxn>
                <a:cxn ang="0">
                  <a:pos x="3" y="96"/>
                </a:cxn>
                <a:cxn ang="0">
                  <a:pos x="0" y="78"/>
                </a:cxn>
                <a:cxn ang="0">
                  <a:pos x="0" y="59"/>
                </a:cxn>
                <a:cxn ang="0">
                  <a:pos x="3" y="41"/>
                </a:cxn>
                <a:cxn ang="0">
                  <a:pos x="10" y="25"/>
                </a:cxn>
                <a:cxn ang="0">
                  <a:pos x="21" y="13"/>
                </a:cxn>
                <a:cxn ang="0">
                  <a:pos x="34" y="4"/>
                </a:cxn>
                <a:cxn ang="0">
                  <a:pos x="51" y="1"/>
                </a:cxn>
                <a:cxn ang="0">
                  <a:pos x="67" y="1"/>
                </a:cxn>
                <a:cxn ang="0">
                  <a:pos x="83" y="4"/>
                </a:cxn>
                <a:cxn ang="0">
                  <a:pos x="96" y="12"/>
                </a:cxn>
                <a:cxn ang="0">
                  <a:pos x="107" y="24"/>
                </a:cxn>
                <a:cxn ang="0">
                  <a:pos x="114" y="39"/>
                </a:cxn>
                <a:cxn ang="0">
                  <a:pos x="117" y="57"/>
                </a:cxn>
                <a:cxn ang="0">
                  <a:pos x="119" y="68"/>
                </a:cxn>
                <a:cxn ang="0">
                  <a:pos x="119" y="71"/>
                </a:cxn>
                <a:cxn ang="0">
                  <a:pos x="119" y="72"/>
                </a:cxn>
                <a:cxn ang="0">
                  <a:pos x="22" y="77"/>
                </a:cxn>
                <a:cxn ang="0">
                  <a:pos x="24" y="89"/>
                </a:cxn>
                <a:cxn ang="0">
                  <a:pos x="27" y="99"/>
                </a:cxn>
                <a:cxn ang="0">
                  <a:pos x="34" y="108"/>
                </a:cxn>
                <a:cxn ang="0">
                  <a:pos x="43" y="113"/>
                </a:cxn>
                <a:cxn ang="0">
                  <a:pos x="52" y="116"/>
                </a:cxn>
                <a:cxn ang="0">
                  <a:pos x="61" y="116"/>
                </a:cxn>
                <a:cxn ang="0">
                  <a:pos x="69" y="116"/>
                </a:cxn>
                <a:cxn ang="0">
                  <a:pos x="75" y="113"/>
                </a:cxn>
                <a:cxn ang="0">
                  <a:pos x="81" y="110"/>
                </a:cxn>
                <a:cxn ang="0">
                  <a:pos x="87" y="104"/>
                </a:cxn>
                <a:cxn ang="0">
                  <a:pos x="92" y="98"/>
                </a:cxn>
                <a:cxn ang="0">
                  <a:pos x="95" y="90"/>
                </a:cxn>
                <a:cxn ang="0">
                  <a:pos x="93" y="53"/>
                </a:cxn>
                <a:cxn ang="0">
                  <a:pos x="92" y="42"/>
                </a:cxn>
                <a:cxn ang="0">
                  <a:pos x="89" y="34"/>
                </a:cxn>
                <a:cxn ang="0">
                  <a:pos x="84" y="28"/>
                </a:cxn>
                <a:cxn ang="0">
                  <a:pos x="77" y="22"/>
                </a:cxn>
                <a:cxn ang="0">
                  <a:pos x="67" y="18"/>
                </a:cxn>
                <a:cxn ang="0">
                  <a:pos x="57" y="18"/>
                </a:cxn>
                <a:cxn ang="0">
                  <a:pos x="48" y="19"/>
                </a:cxn>
                <a:cxn ang="0">
                  <a:pos x="39" y="22"/>
                </a:cxn>
                <a:cxn ang="0">
                  <a:pos x="31" y="30"/>
                </a:cxn>
                <a:cxn ang="0">
                  <a:pos x="27" y="37"/>
                </a:cxn>
                <a:cxn ang="0">
                  <a:pos x="22" y="47"/>
                </a:cxn>
                <a:cxn ang="0">
                  <a:pos x="22" y="54"/>
                </a:cxn>
              </a:cxnLst>
              <a:rect l="0" t="0" r="r" b="b"/>
              <a:pathLst>
                <a:path w="120" h="135">
                  <a:moveTo>
                    <a:pt x="95" y="90"/>
                  </a:moveTo>
                  <a:lnTo>
                    <a:pt x="117" y="93"/>
                  </a:lnTo>
                  <a:lnTo>
                    <a:pt x="116" y="98"/>
                  </a:lnTo>
                  <a:lnTo>
                    <a:pt x="114" y="101"/>
                  </a:lnTo>
                  <a:lnTo>
                    <a:pt x="114" y="104"/>
                  </a:lnTo>
                  <a:lnTo>
                    <a:pt x="113" y="107"/>
                  </a:lnTo>
                  <a:lnTo>
                    <a:pt x="111" y="108"/>
                  </a:lnTo>
                  <a:lnTo>
                    <a:pt x="110" y="111"/>
                  </a:lnTo>
                  <a:lnTo>
                    <a:pt x="108" y="114"/>
                  </a:lnTo>
                  <a:lnTo>
                    <a:pt x="105" y="116"/>
                  </a:lnTo>
                  <a:lnTo>
                    <a:pt x="104" y="119"/>
                  </a:lnTo>
                  <a:lnTo>
                    <a:pt x="102" y="120"/>
                  </a:lnTo>
                  <a:lnTo>
                    <a:pt x="99" y="122"/>
                  </a:lnTo>
                  <a:lnTo>
                    <a:pt x="98" y="123"/>
                  </a:lnTo>
                  <a:lnTo>
                    <a:pt x="95" y="126"/>
                  </a:lnTo>
                  <a:lnTo>
                    <a:pt x="92" y="128"/>
                  </a:lnTo>
                  <a:lnTo>
                    <a:pt x="89" y="129"/>
                  </a:lnTo>
                  <a:lnTo>
                    <a:pt x="86" y="129"/>
                  </a:lnTo>
                  <a:lnTo>
                    <a:pt x="83" y="131"/>
                  </a:lnTo>
                  <a:lnTo>
                    <a:pt x="80" y="132"/>
                  </a:lnTo>
                  <a:lnTo>
                    <a:pt x="77" y="132"/>
                  </a:lnTo>
                  <a:lnTo>
                    <a:pt x="74" y="134"/>
                  </a:lnTo>
                  <a:lnTo>
                    <a:pt x="70" y="134"/>
                  </a:lnTo>
                  <a:lnTo>
                    <a:pt x="66" y="134"/>
                  </a:lnTo>
                  <a:lnTo>
                    <a:pt x="63" y="134"/>
                  </a:lnTo>
                  <a:lnTo>
                    <a:pt x="60" y="134"/>
                  </a:lnTo>
                  <a:lnTo>
                    <a:pt x="55" y="134"/>
                  </a:lnTo>
                  <a:lnTo>
                    <a:pt x="51" y="134"/>
                  </a:lnTo>
                  <a:lnTo>
                    <a:pt x="46" y="134"/>
                  </a:lnTo>
                  <a:lnTo>
                    <a:pt x="42" y="132"/>
                  </a:lnTo>
                  <a:lnTo>
                    <a:pt x="39" y="132"/>
                  </a:lnTo>
                  <a:lnTo>
                    <a:pt x="34" y="131"/>
                  </a:lnTo>
                  <a:lnTo>
                    <a:pt x="31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1" y="123"/>
                  </a:lnTo>
                  <a:lnTo>
                    <a:pt x="18" y="120"/>
                  </a:lnTo>
                  <a:lnTo>
                    <a:pt x="16" y="117"/>
                  </a:lnTo>
                  <a:lnTo>
                    <a:pt x="13" y="114"/>
                  </a:lnTo>
                  <a:lnTo>
                    <a:pt x="10" y="111"/>
                  </a:lnTo>
                  <a:lnTo>
                    <a:pt x="9" y="108"/>
                  </a:lnTo>
                  <a:lnTo>
                    <a:pt x="6" y="104"/>
                  </a:lnTo>
                  <a:lnTo>
                    <a:pt x="4" y="101"/>
                  </a:lnTo>
                  <a:lnTo>
                    <a:pt x="3" y="96"/>
                  </a:lnTo>
                  <a:lnTo>
                    <a:pt x="1" y="92"/>
                  </a:lnTo>
                  <a:lnTo>
                    <a:pt x="1" y="87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1" y="45"/>
                  </a:lnTo>
                  <a:lnTo>
                    <a:pt x="3" y="41"/>
                  </a:lnTo>
                  <a:lnTo>
                    <a:pt x="4" y="36"/>
                  </a:lnTo>
                  <a:lnTo>
                    <a:pt x="6" y="31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3" y="22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1" y="13"/>
                  </a:lnTo>
                  <a:lnTo>
                    <a:pt x="24" y="10"/>
                  </a:lnTo>
                  <a:lnTo>
                    <a:pt x="28" y="9"/>
                  </a:lnTo>
                  <a:lnTo>
                    <a:pt x="31" y="7"/>
                  </a:lnTo>
                  <a:lnTo>
                    <a:pt x="34" y="4"/>
                  </a:lnTo>
                  <a:lnTo>
                    <a:pt x="39" y="4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60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5" y="3"/>
                  </a:lnTo>
                  <a:lnTo>
                    <a:pt x="80" y="3"/>
                  </a:lnTo>
                  <a:lnTo>
                    <a:pt x="83" y="4"/>
                  </a:lnTo>
                  <a:lnTo>
                    <a:pt x="86" y="6"/>
                  </a:lnTo>
                  <a:lnTo>
                    <a:pt x="90" y="7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99" y="15"/>
                  </a:lnTo>
                  <a:lnTo>
                    <a:pt x="102" y="16"/>
                  </a:lnTo>
                  <a:lnTo>
                    <a:pt x="104" y="21"/>
                  </a:lnTo>
                  <a:lnTo>
                    <a:pt x="107" y="24"/>
                  </a:lnTo>
                  <a:lnTo>
                    <a:pt x="108" y="27"/>
                  </a:lnTo>
                  <a:lnTo>
                    <a:pt x="111" y="31"/>
                  </a:lnTo>
                  <a:lnTo>
                    <a:pt x="113" y="34"/>
                  </a:lnTo>
                  <a:lnTo>
                    <a:pt x="114" y="39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7" y="53"/>
                  </a:lnTo>
                  <a:lnTo>
                    <a:pt x="117" y="57"/>
                  </a:lnTo>
                  <a:lnTo>
                    <a:pt x="117" y="62"/>
                  </a:lnTo>
                  <a:lnTo>
                    <a:pt x="119" y="66"/>
                  </a:lnTo>
                  <a:lnTo>
                    <a:pt x="119" y="68"/>
                  </a:lnTo>
                  <a:lnTo>
                    <a:pt x="119" y="68"/>
                  </a:lnTo>
                  <a:lnTo>
                    <a:pt x="119" y="69"/>
                  </a:lnTo>
                  <a:lnTo>
                    <a:pt x="119" y="69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7" y="72"/>
                  </a:lnTo>
                  <a:lnTo>
                    <a:pt x="119" y="72"/>
                  </a:lnTo>
                  <a:lnTo>
                    <a:pt x="22" y="72"/>
                  </a:lnTo>
                  <a:lnTo>
                    <a:pt x="22" y="77"/>
                  </a:lnTo>
                  <a:lnTo>
                    <a:pt x="22" y="80"/>
                  </a:lnTo>
                  <a:lnTo>
                    <a:pt x="22" y="83"/>
                  </a:lnTo>
                  <a:lnTo>
                    <a:pt x="22" y="86"/>
                  </a:lnTo>
                  <a:lnTo>
                    <a:pt x="24" y="89"/>
                  </a:lnTo>
                  <a:lnTo>
                    <a:pt x="24" y="92"/>
                  </a:lnTo>
                  <a:lnTo>
                    <a:pt x="25" y="95"/>
                  </a:lnTo>
                  <a:lnTo>
                    <a:pt x="27" y="98"/>
                  </a:lnTo>
                  <a:lnTo>
                    <a:pt x="27" y="99"/>
                  </a:lnTo>
                  <a:lnTo>
                    <a:pt x="28" y="102"/>
                  </a:lnTo>
                  <a:lnTo>
                    <a:pt x="30" y="104"/>
                  </a:lnTo>
                  <a:lnTo>
                    <a:pt x="33" y="105"/>
                  </a:lnTo>
                  <a:lnTo>
                    <a:pt x="34" y="108"/>
                  </a:lnTo>
                  <a:lnTo>
                    <a:pt x="36" y="110"/>
                  </a:lnTo>
                  <a:lnTo>
                    <a:pt x="39" y="111"/>
                  </a:lnTo>
                  <a:lnTo>
                    <a:pt x="40" y="111"/>
                  </a:lnTo>
                  <a:lnTo>
                    <a:pt x="43" y="113"/>
                  </a:lnTo>
                  <a:lnTo>
                    <a:pt x="45" y="114"/>
                  </a:lnTo>
                  <a:lnTo>
                    <a:pt x="48" y="114"/>
                  </a:lnTo>
                  <a:lnTo>
                    <a:pt x="49" y="116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7" y="116"/>
                  </a:lnTo>
                  <a:lnTo>
                    <a:pt x="60" y="116"/>
                  </a:lnTo>
                  <a:lnTo>
                    <a:pt x="61" y="116"/>
                  </a:lnTo>
                  <a:lnTo>
                    <a:pt x="63" y="116"/>
                  </a:lnTo>
                  <a:lnTo>
                    <a:pt x="64" y="116"/>
                  </a:lnTo>
                  <a:lnTo>
                    <a:pt x="67" y="116"/>
                  </a:lnTo>
                  <a:lnTo>
                    <a:pt x="69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4" y="114"/>
                  </a:lnTo>
                  <a:lnTo>
                    <a:pt x="75" y="113"/>
                  </a:lnTo>
                  <a:lnTo>
                    <a:pt x="77" y="113"/>
                  </a:lnTo>
                  <a:lnTo>
                    <a:pt x="78" y="111"/>
                  </a:lnTo>
                  <a:lnTo>
                    <a:pt x="81" y="110"/>
                  </a:lnTo>
                  <a:lnTo>
                    <a:pt x="81" y="110"/>
                  </a:lnTo>
                  <a:lnTo>
                    <a:pt x="83" y="108"/>
                  </a:lnTo>
                  <a:lnTo>
                    <a:pt x="84" y="107"/>
                  </a:lnTo>
                  <a:lnTo>
                    <a:pt x="86" y="105"/>
                  </a:lnTo>
                  <a:lnTo>
                    <a:pt x="87" y="104"/>
                  </a:lnTo>
                  <a:lnTo>
                    <a:pt x="89" y="102"/>
                  </a:lnTo>
                  <a:lnTo>
                    <a:pt x="89" y="101"/>
                  </a:lnTo>
                  <a:lnTo>
                    <a:pt x="90" y="99"/>
                  </a:lnTo>
                  <a:lnTo>
                    <a:pt x="92" y="98"/>
                  </a:lnTo>
                  <a:lnTo>
                    <a:pt x="92" y="95"/>
                  </a:lnTo>
                  <a:lnTo>
                    <a:pt x="93" y="93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22" y="54"/>
                  </a:lnTo>
                  <a:lnTo>
                    <a:pt x="95" y="54"/>
                  </a:lnTo>
                  <a:lnTo>
                    <a:pt x="93" y="53"/>
                  </a:lnTo>
                  <a:lnTo>
                    <a:pt x="93" y="50"/>
                  </a:lnTo>
                  <a:lnTo>
                    <a:pt x="93" y="47"/>
                  </a:lnTo>
                  <a:lnTo>
                    <a:pt x="92" y="45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0" y="39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87" y="31"/>
                  </a:lnTo>
                  <a:lnTo>
                    <a:pt x="87" y="30"/>
                  </a:lnTo>
                  <a:lnTo>
                    <a:pt x="84" y="28"/>
                  </a:lnTo>
                  <a:lnTo>
                    <a:pt x="83" y="27"/>
                  </a:lnTo>
                  <a:lnTo>
                    <a:pt x="81" y="25"/>
                  </a:lnTo>
                  <a:lnTo>
                    <a:pt x="78" y="22"/>
                  </a:lnTo>
                  <a:lnTo>
                    <a:pt x="77" y="22"/>
                  </a:lnTo>
                  <a:lnTo>
                    <a:pt x="74" y="21"/>
                  </a:lnTo>
                  <a:lnTo>
                    <a:pt x="72" y="19"/>
                  </a:lnTo>
                  <a:lnTo>
                    <a:pt x="69" y="18"/>
                  </a:lnTo>
                  <a:lnTo>
                    <a:pt x="67" y="18"/>
                  </a:lnTo>
                  <a:lnTo>
                    <a:pt x="64" y="18"/>
                  </a:lnTo>
                  <a:lnTo>
                    <a:pt x="61" y="18"/>
                  </a:lnTo>
                  <a:lnTo>
                    <a:pt x="60" y="16"/>
                  </a:lnTo>
                  <a:lnTo>
                    <a:pt x="57" y="18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3" y="21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4" y="27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7" y="36"/>
                  </a:lnTo>
                  <a:lnTo>
                    <a:pt x="27" y="37"/>
                  </a:lnTo>
                  <a:lnTo>
                    <a:pt x="25" y="41"/>
                  </a:lnTo>
                  <a:lnTo>
                    <a:pt x="24" y="42"/>
                  </a:lnTo>
                  <a:lnTo>
                    <a:pt x="24" y="45"/>
                  </a:lnTo>
                  <a:lnTo>
                    <a:pt x="22" y="47"/>
                  </a:lnTo>
                  <a:lnTo>
                    <a:pt x="22" y="50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95" y="90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4760913" y="4943475"/>
              <a:ext cx="190500" cy="214313"/>
            </a:xfrm>
            <a:custGeom>
              <a:avLst/>
              <a:gdLst/>
              <a:ahLst/>
              <a:cxnLst>
                <a:cxn ang="0">
                  <a:pos x="116" y="98"/>
                </a:cxn>
                <a:cxn ang="0">
                  <a:pos x="113" y="107"/>
                </a:cxn>
                <a:cxn ang="0">
                  <a:pos x="108" y="114"/>
                </a:cxn>
                <a:cxn ang="0">
                  <a:pos x="102" y="120"/>
                </a:cxn>
                <a:cxn ang="0">
                  <a:pos x="95" y="126"/>
                </a:cxn>
                <a:cxn ang="0">
                  <a:pos x="86" y="129"/>
                </a:cxn>
                <a:cxn ang="0">
                  <a:pos x="77" y="132"/>
                </a:cxn>
                <a:cxn ang="0">
                  <a:pos x="66" y="134"/>
                </a:cxn>
                <a:cxn ang="0">
                  <a:pos x="55" y="134"/>
                </a:cxn>
                <a:cxn ang="0">
                  <a:pos x="42" y="132"/>
                </a:cxn>
                <a:cxn ang="0">
                  <a:pos x="31" y="129"/>
                </a:cxn>
                <a:cxn ang="0">
                  <a:pos x="21" y="123"/>
                </a:cxn>
                <a:cxn ang="0">
                  <a:pos x="13" y="114"/>
                </a:cxn>
                <a:cxn ang="0">
                  <a:pos x="6" y="104"/>
                </a:cxn>
                <a:cxn ang="0">
                  <a:pos x="1" y="92"/>
                </a:cxn>
                <a:cxn ang="0">
                  <a:pos x="0" y="78"/>
                </a:cxn>
                <a:cxn ang="0">
                  <a:pos x="0" y="63"/>
                </a:cxn>
                <a:cxn ang="0">
                  <a:pos x="1" y="48"/>
                </a:cxn>
                <a:cxn ang="0">
                  <a:pos x="4" y="36"/>
                </a:cxn>
                <a:cxn ang="0">
                  <a:pos x="10" y="25"/>
                </a:cxn>
                <a:cxn ang="0">
                  <a:pos x="18" y="16"/>
                </a:cxn>
                <a:cxn ang="0">
                  <a:pos x="28" y="9"/>
                </a:cxn>
                <a:cxn ang="0">
                  <a:pos x="39" y="4"/>
                </a:cxn>
                <a:cxn ang="0">
                  <a:pos x="51" y="1"/>
                </a:cxn>
                <a:cxn ang="0">
                  <a:pos x="63" y="1"/>
                </a:cxn>
                <a:cxn ang="0">
                  <a:pos x="75" y="3"/>
                </a:cxn>
                <a:cxn ang="0">
                  <a:pos x="86" y="6"/>
                </a:cxn>
                <a:cxn ang="0">
                  <a:pos x="96" y="12"/>
                </a:cxn>
                <a:cxn ang="0">
                  <a:pos x="104" y="21"/>
                </a:cxn>
                <a:cxn ang="0">
                  <a:pos x="111" y="31"/>
                </a:cxn>
                <a:cxn ang="0">
                  <a:pos x="116" y="44"/>
                </a:cxn>
                <a:cxn ang="0">
                  <a:pos x="117" y="57"/>
                </a:cxn>
                <a:cxn ang="0">
                  <a:pos x="119" y="68"/>
                </a:cxn>
                <a:cxn ang="0">
                  <a:pos x="119" y="69"/>
                </a:cxn>
                <a:cxn ang="0">
                  <a:pos x="119" y="71"/>
                </a:cxn>
                <a:cxn ang="0">
                  <a:pos x="119" y="72"/>
                </a:cxn>
                <a:cxn ang="0">
                  <a:pos x="22" y="72"/>
                </a:cxn>
                <a:cxn ang="0">
                  <a:pos x="22" y="83"/>
                </a:cxn>
                <a:cxn ang="0">
                  <a:pos x="24" y="92"/>
                </a:cxn>
                <a:cxn ang="0">
                  <a:pos x="27" y="99"/>
                </a:cxn>
                <a:cxn ang="0">
                  <a:pos x="33" y="105"/>
                </a:cxn>
                <a:cxn ang="0">
                  <a:pos x="39" y="111"/>
                </a:cxn>
                <a:cxn ang="0">
                  <a:pos x="45" y="114"/>
                </a:cxn>
                <a:cxn ang="0">
                  <a:pos x="52" y="116"/>
                </a:cxn>
                <a:cxn ang="0">
                  <a:pos x="60" y="116"/>
                </a:cxn>
                <a:cxn ang="0">
                  <a:pos x="64" y="116"/>
                </a:cxn>
                <a:cxn ang="0">
                  <a:pos x="70" y="114"/>
                </a:cxn>
                <a:cxn ang="0">
                  <a:pos x="75" y="113"/>
                </a:cxn>
                <a:cxn ang="0">
                  <a:pos x="81" y="110"/>
                </a:cxn>
                <a:cxn ang="0">
                  <a:pos x="84" y="107"/>
                </a:cxn>
                <a:cxn ang="0">
                  <a:pos x="89" y="102"/>
                </a:cxn>
                <a:cxn ang="0">
                  <a:pos x="92" y="98"/>
                </a:cxn>
                <a:cxn ang="0">
                  <a:pos x="95" y="90"/>
                </a:cxn>
              </a:cxnLst>
              <a:rect l="0" t="0" r="r" b="b"/>
              <a:pathLst>
                <a:path w="120" h="135">
                  <a:moveTo>
                    <a:pt x="95" y="90"/>
                  </a:moveTo>
                  <a:lnTo>
                    <a:pt x="117" y="93"/>
                  </a:lnTo>
                  <a:lnTo>
                    <a:pt x="116" y="98"/>
                  </a:lnTo>
                  <a:lnTo>
                    <a:pt x="114" y="101"/>
                  </a:lnTo>
                  <a:lnTo>
                    <a:pt x="114" y="104"/>
                  </a:lnTo>
                  <a:lnTo>
                    <a:pt x="113" y="107"/>
                  </a:lnTo>
                  <a:lnTo>
                    <a:pt x="111" y="108"/>
                  </a:lnTo>
                  <a:lnTo>
                    <a:pt x="110" y="111"/>
                  </a:lnTo>
                  <a:lnTo>
                    <a:pt x="108" y="114"/>
                  </a:lnTo>
                  <a:lnTo>
                    <a:pt x="105" y="116"/>
                  </a:lnTo>
                  <a:lnTo>
                    <a:pt x="104" y="119"/>
                  </a:lnTo>
                  <a:lnTo>
                    <a:pt x="102" y="120"/>
                  </a:lnTo>
                  <a:lnTo>
                    <a:pt x="99" y="122"/>
                  </a:lnTo>
                  <a:lnTo>
                    <a:pt x="98" y="123"/>
                  </a:lnTo>
                  <a:lnTo>
                    <a:pt x="95" y="126"/>
                  </a:lnTo>
                  <a:lnTo>
                    <a:pt x="92" y="128"/>
                  </a:lnTo>
                  <a:lnTo>
                    <a:pt x="89" y="129"/>
                  </a:lnTo>
                  <a:lnTo>
                    <a:pt x="86" y="129"/>
                  </a:lnTo>
                  <a:lnTo>
                    <a:pt x="83" y="131"/>
                  </a:lnTo>
                  <a:lnTo>
                    <a:pt x="80" y="132"/>
                  </a:lnTo>
                  <a:lnTo>
                    <a:pt x="77" y="132"/>
                  </a:lnTo>
                  <a:lnTo>
                    <a:pt x="74" y="134"/>
                  </a:lnTo>
                  <a:lnTo>
                    <a:pt x="70" y="134"/>
                  </a:lnTo>
                  <a:lnTo>
                    <a:pt x="66" y="134"/>
                  </a:lnTo>
                  <a:lnTo>
                    <a:pt x="63" y="134"/>
                  </a:lnTo>
                  <a:lnTo>
                    <a:pt x="60" y="134"/>
                  </a:lnTo>
                  <a:lnTo>
                    <a:pt x="55" y="134"/>
                  </a:lnTo>
                  <a:lnTo>
                    <a:pt x="51" y="134"/>
                  </a:lnTo>
                  <a:lnTo>
                    <a:pt x="46" y="134"/>
                  </a:lnTo>
                  <a:lnTo>
                    <a:pt x="42" y="132"/>
                  </a:lnTo>
                  <a:lnTo>
                    <a:pt x="39" y="132"/>
                  </a:lnTo>
                  <a:lnTo>
                    <a:pt x="34" y="131"/>
                  </a:lnTo>
                  <a:lnTo>
                    <a:pt x="31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1" y="123"/>
                  </a:lnTo>
                  <a:lnTo>
                    <a:pt x="18" y="120"/>
                  </a:lnTo>
                  <a:lnTo>
                    <a:pt x="16" y="117"/>
                  </a:lnTo>
                  <a:lnTo>
                    <a:pt x="13" y="114"/>
                  </a:lnTo>
                  <a:lnTo>
                    <a:pt x="10" y="111"/>
                  </a:lnTo>
                  <a:lnTo>
                    <a:pt x="9" y="108"/>
                  </a:lnTo>
                  <a:lnTo>
                    <a:pt x="6" y="104"/>
                  </a:lnTo>
                  <a:lnTo>
                    <a:pt x="4" y="101"/>
                  </a:lnTo>
                  <a:lnTo>
                    <a:pt x="3" y="96"/>
                  </a:lnTo>
                  <a:lnTo>
                    <a:pt x="1" y="92"/>
                  </a:lnTo>
                  <a:lnTo>
                    <a:pt x="1" y="87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1" y="45"/>
                  </a:lnTo>
                  <a:lnTo>
                    <a:pt x="3" y="41"/>
                  </a:lnTo>
                  <a:lnTo>
                    <a:pt x="4" y="36"/>
                  </a:lnTo>
                  <a:lnTo>
                    <a:pt x="6" y="31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3" y="22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1" y="13"/>
                  </a:lnTo>
                  <a:lnTo>
                    <a:pt x="24" y="10"/>
                  </a:lnTo>
                  <a:lnTo>
                    <a:pt x="28" y="9"/>
                  </a:lnTo>
                  <a:lnTo>
                    <a:pt x="31" y="7"/>
                  </a:lnTo>
                  <a:lnTo>
                    <a:pt x="34" y="4"/>
                  </a:lnTo>
                  <a:lnTo>
                    <a:pt x="39" y="4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60" y="0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5" y="3"/>
                  </a:lnTo>
                  <a:lnTo>
                    <a:pt x="80" y="3"/>
                  </a:lnTo>
                  <a:lnTo>
                    <a:pt x="83" y="4"/>
                  </a:lnTo>
                  <a:lnTo>
                    <a:pt x="86" y="6"/>
                  </a:lnTo>
                  <a:lnTo>
                    <a:pt x="90" y="7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99" y="15"/>
                  </a:lnTo>
                  <a:lnTo>
                    <a:pt x="102" y="16"/>
                  </a:lnTo>
                  <a:lnTo>
                    <a:pt x="104" y="21"/>
                  </a:lnTo>
                  <a:lnTo>
                    <a:pt x="107" y="24"/>
                  </a:lnTo>
                  <a:lnTo>
                    <a:pt x="108" y="27"/>
                  </a:lnTo>
                  <a:lnTo>
                    <a:pt x="111" y="31"/>
                  </a:lnTo>
                  <a:lnTo>
                    <a:pt x="113" y="34"/>
                  </a:lnTo>
                  <a:lnTo>
                    <a:pt x="114" y="39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7" y="53"/>
                  </a:lnTo>
                  <a:lnTo>
                    <a:pt x="117" y="57"/>
                  </a:lnTo>
                  <a:lnTo>
                    <a:pt x="117" y="62"/>
                  </a:lnTo>
                  <a:lnTo>
                    <a:pt x="119" y="66"/>
                  </a:lnTo>
                  <a:lnTo>
                    <a:pt x="119" y="68"/>
                  </a:lnTo>
                  <a:lnTo>
                    <a:pt x="119" y="68"/>
                  </a:lnTo>
                  <a:lnTo>
                    <a:pt x="119" y="69"/>
                  </a:lnTo>
                  <a:lnTo>
                    <a:pt x="119" y="69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7" y="72"/>
                  </a:lnTo>
                  <a:lnTo>
                    <a:pt x="119" y="72"/>
                  </a:lnTo>
                  <a:lnTo>
                    <a:pt x="22" y="72"/>
                  </a:lnTo>
                  <a:lnTo>
                    <a:pt x="22" y="77"/>
                  </a:lnTo>
                  <a:lnTo>
                    <a:pt x="22" y="80"/>
                  </a:lnTo>
                  <a:lnTo>
                    <a:pt x="22" y="83"/>
                  </a:lnTo>
                  <a:lnTo>
                    <a:pt x="22" y="86"/>
                  </a:lnTo>
                  <a:lnTo>
                    <a:pt x="24" y="89"/>
                  </a:lnTo>
                  <a:lnTo>
                    <a:pt x="24" y="92"/>
                  </a:lnTo>
                  <a:lnTo>
                    <a:pt x="25" y="95"/>
                  </a:lnTo>
                  <a:lnTo>
                    <a:pt x="27" y="98"/>
                  </a:lnTo>
                  <a:lnTo>
                    <a:pt x="27" y="99"/>
                  </a:lnTo>
                  <a:lnTo>
                    <a:pt x="28" y="102"/>
                  </a:lnTo>
                  <a:lnTo>
                    <a:pt x="30" y="104"/>
                  </a:lnTo>
                  <a:lnTo>
                    <a:pt x="33" y="105"/>
                  </a:lnTo>
                  <a:lnTo>
                    <a:pt x="34" y="108"/>
                  </a:lnTo>
                  <a:lnTo>
                    <a:pt x="36" y="110"/>
                  </a:lnTo>
                  <a:lnTo>
                    <a:pt x="39" y="111"/>
                  </a:lnTo>
                  <a:lnTo>
                    <a:pt x="40" y="111"/>
                  </a:lnTo>
                  <a:lnTo>
                    <a:pt x="43" y="113"/>
                  </a:lnTo>
                  <a:lnTo>
                    <a:pt x="45" y="114"/>
                  </a:lnTo>
                  <a:lnTo>
                    <a:pt x="48" y="114"/>
                  </a:lnTo>
                  <a:lnTo>
                    <a:pt x="49" y="116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7" y="116"/>
                  </a:lnTo>
                  <a:lnTo>
                    <a:pt x="60" y="116"/>
                  </a:lnTo>
                  <a:lnTo>
                    <a:pt x="61" y="116"/>
                  </a:lnTo>
                  <a:lnTo>
                    <a:pt x="63" y="116"/>
                  </a:lnTo>
                  <a:lnTo>
                    <a:pt x="64" y="116"/>
                  </a:lnTo>
                  <a:lnTo>
                    <a:pt x="67" y="116"/>
                  </a:lnTo>
                  <a:lnTo>
                    <a:pt x="69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4" y="114"/>
                  </a:lnTo>
                  <a:lnTo>
                    <a:pt x="75" y="113"/>
                  </a:lnTo>
                  <a:lnTo>
                    <a:pt x="77" y="113"/>
                  </a:lnTo>
                  <a:lnTo>
                    <a:pt x="78" y="111"/>
                  </a:lnTo>
                  <a:lnTo>
                    <a:pt x="81" y="110"/>
                  </a:lnTo>
                  <a:lnTo>
                    <a:pt x="81" y="110"/>
                  </a:lnTo>
                  <a:lnTo>
                    <a:pt x="83" y="108"/>
                  </a:lnTo>
                  <a:lnTo>
                    <a:pt x="84" y="107"/>
                  </a:lnTo>
                  <a:lnTo>
                    <a:pt x="86" y="105"/>
                  </a:lnTo>
                  <a:lnTo>
                    <a:pt x="87" y="104"/>
                  </a:lnTo>
                  <a:lnTo>
                    <a:pt x="89" y="102"/>
                  </a:lnTo>
                  <a:lnTo>
                    <a:pt x="89" y="101"/>
                  </a:lnTo>
                  <a:lnTo>
                    <a:pt x="90" y="99"/>
                  </a:lnTo>
                  <a:lnTo>
                    <a:pt x="92" y="98"/>
                  </a:lnTo>
                  <a:lnTo>
                    <a:pt x="92" y="95"/>
                  </a:lnTo>
                  <a:lnTo>
                    <a:pt x="93" y="93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5" y="90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4795838" y="4968875"/>
              <a:ext cx="117475" cy="61913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73" y="38"/>
                </a:cxn>
                <a:cxn ang="0">
                  <a:pos x="71" y="37"/>
                </a:cxn>
                <a:cxn ang="0">
                  <a:pos x="71" y="34"/>
                </a:cxn>
                <a:cxn ang="0">
                  <a:pos x="71" y="31"/>
                </a:cxn>
                <a:cxn ang="0">
                  <a:pos x="70" y="29"/>
                </a:cxn>
                <a:cxn ang="0">
                  <a:pos x="70" y="26"/>
                </a:cxn>
                <a:cxn ang="0">
                  <a:pos x="70" y="25"/>
                </a:cxn>
                <a:cxn ang="0">
                  <a:pos x="68" y="23"/>
                </a:cxn>
                <a:cxn ang="0">
                  <a:pos x="68" y="20"/>
                </a:cxn>
                <a:cxn ang="0">
                  <a:pos x="67" y="18"/>
                </a:cxn>
                <a:cxn ang="0">
                  <a:pos x="67" y="17"/>
                </a:cxn>
                <a:cxn ang="0">
                  <a:pos x="65" y="15"/>
                </a:cxn>
                <a:cxn ang="0">
                  <a:pos x="65" y="14"/>
                </a:cxn>
                <a:cxn ang="0">
                  <a:pos x="62" y="12"/>
                </a:cxn>
                <a:cxn ang="0">
                  <a:pos x="61" y="11"/>
                </a:cxn>
                <a:cxn ang="0">
                  <a:pos x="59" y="9"/>
                </a:cxn>
                <a:cxn ang="0">
                  <a:pos x="56" y="6"/>
                </a:cxn>
                <a:cxn ang="0">
                  <a:pos x="55" y="6"/>
                </a:cxn>
                <a:cxn ang="0">
                  <a:pos x="52" y="5"/>
                </a:cxn>
                <a:cxn ang="0">
                  <a:pos x="50" y="3"/>
                </a:cxn>
                <a:cxn ang="0">
                  <a:pos x="47" y="2"/>
                </a:cxn>
                <a:cxn ang="0">
                  <a:pos x="45" y="2"/>
                </a:cxn>
                <a:cxn ang="0">
                  <a:pos x="42" y="2"/>
                </a:cxn>
                <a:cxn ang="0">
                  <a:pos x="39" y="2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2" y="2"/>
                </a:cxn>
                <a:cxn ang="0">
                  <a:pos x="30" y="2"/>
                </a:cxn>
                <a:cxn ang="0">
                  <a:pos x="27" y="2"/>
                </a:cxn>
                <a:cxn ang="0">
                  <a:pos x="26" y="3"/>
                </a:cxn>
                <a:cxn ang="0">
                  <a:pos x="23" y="3"/>
                </a:cxn>
                <a:cxn ang="0">
                  <a:pos x="21" y="5"/>
                </a:cxn>
                <a:cxn ang="0">
                  <a:pos x="18" y="6"/>
                </a:cxn>
                <a:cxn ang="0">
                  <a:pos x="17" y="6"/>
                </a:cxn>
                <a:cxn ang="0">
                  <a:pos x="15" y="8"/>
                </a:cxn>
                <a:cxn ang="0">
                  <a:pos x="14" y="9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3" y="25"/>
                </a:cxn>
                <a:cxn ang="0">
                  <a:pos x="2" y="26"/>
                </a:cxn>
                <a:cxn ang="0">
                  <a:pos x="2" y="29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74" h="39">
                  <a:moveTo>
                    <a:pt x="0" y="38"/>
                  </a:moveTo>
                  <a:lnTo>
                    <a:pt x="73" y="38"/>
                  </a:lnTo>
                  <a:lnTo>
                    <a:pt x="71" y="37"/>
                  </a:lnTo>
                  <a:lnTo>
                    <a:pt x="71" y="34"/>
                  </a:lnTo>
                  <a:lnTo>
                    <a:pt x="71" y="31"/>
                  </a:lnTo>
                  <a:lnTo>
                    <a:pt x="70" y="29"/>
                  </a:lnTo>
                  <a:lnTo>
                    <a:pt x="70" y="26"/>
                  </a:lnTo>
                  <a:lnTo>
                    <a:pt x="70" y="25"/>
                  </a:lnTo>
                  <a:lnTo>
                    <a:pt x="68" y="23"/>
                  </a:lnTo>
                  <a:lnTo>
                    <a:pt x="68" y="20"/>
                  </a:lnTo>
                  <a:lnTo>
                    <a:pt x="67" y="18"/>
                  </a:lnTo>
                  <a:lnTo>
                    <a:pt x="67" y="17"/>
                  </a:lnTo>
                  <a:lnTo>
                    <a:pt x="65" y="15"/>
                  </a:lnTo>
                  <a:lnTo>
                    <a:pt x="65" y="14"/>
                  </a:lnTo>
                  <a:lnTo>
                    <a:pt x="62" y="12"/>
                  </a:lnTo>
                  <a:lnTo>
                    <a:pt x="61" y="11"/>
                  </a:lnTo>
                  <a:lnTo>
                    <a:pt x="59" y="9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2" y="5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algn="l"/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3733800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Globular</a:t>
            </a:r>
          </a:p>
          <a:p>
            <a:pPr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Fibrous</a:t>
            </a:r>
          </a:p>
          <a:p>
            <a:pPr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Conjugated</a:t>
            </a:r>
          </a:p>
          <a:p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</a:t>
            </a:r>
          </a:p>
          <a:p>
            <a:pPr lvl="3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Indispensable</a:t>
            </a:r>
          </a:p>
          <a:p>
            <a:pPr lvl="3"/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Dispensable</a:t>
            </a:r>
          </a:p>
          <a:p>
            <a:pPr lvl="3"/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4267200" y="1600200"/>
            <a:ext cx="35052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Structural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Transporter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Catalytic</a:t>
            </a:r>
          </a:p>
        </p:txBody>
      </p:sp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0" y="4191000"/>
            <a:ext cx="1981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Traditionally</a:t>
            </a:r>
          </a:p>
        </p:txBody>
      </p:sp>
      <p:sp>
        <p:nvSpPr>
          <p:cNvPr id="316426" name="Text Box 10"/>
          <p:cNvSpPr txBox="1">
            <a:spLocks noChangeArrowheads="1"/>
          </p:cNvSpPr>
          <p:nvPr/>
        </p:nvSpPr>
        <p:spPr bwMode="auto">
          <a:xfrm>
            <a:off x="7467600" y="3886200"/>
            <a:ext cx="1676400" cy="100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Totally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C-skeleton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19400" y="4191000"/>
            <a:ext cx="6096000" cy="2362200"/>
            <a:chOff x="2819400" y="4191000"/>
            <a:chExt cx="6096000" cy="2362200"/>
          </a:xfrm>
        </p:grpSpPr>
        <p:sp>
          <p:nvSpPr>
            <p:cNvPr id="316422" name="Text Box 6"/>
            <p:cNvSpPr txBox="1">
              <a:spLocks noChangeArrowheads="1"/>
            </p:cNvSpPr>
            <p:nvPr/>
          </p:nvSpPr>
          <p:spPr bwMode="auto">
            <a:xfrm>
              <a:off x="2819400" y="5715000"/>
              <a:ext cx="2057400" cy="7635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Newer </a:t>
              </a: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Definition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Human Nutrition</a:t>
              </a:r>
            </a:p>
          </p:txBody>
        </p:sp>
        <p:sp>
          <p:nvSpPr>
            <p:cNvPr id="316423" name="Text Box 7"/>
            <p:cNvSpPr txBox="1">
              <a:spLocks noChangeArrowheads="1"/>
            </p:cNvSpPr>
            <p:nvPr/>
          </p:nvSpPr>
          <p:spPr bwMode="auto">
            <a:xfrm>
              <a:off x="6096000" y="4191000"/>
              <a:ext cx="19812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6425" name="Text Box 9"/>
            <p:cNvSpPr txBox="1">
              <a:spLocks noChangeArrowheads="1"/>
            </p:cNvSpPr>
            <p:nvPr/>
          </p:nvSpPr>
          <p:spPr bwMode="auto">
            <a:xfrm>
              <a:off x="5029200" y="4343400"/>
              <a:ext cx="1905000" cy="21002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I</a:t>
              </a: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ndispensable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Conditional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Acquired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dispensable</a:t>
              </a:r>
            </a:p>
          </p:txBody>
        </p:sp>
        <p:sp>
          <p:nvSpPr>
            <p:cNvPr id="316427" name="Text Box 11"/>
            <p:cNvSpPr txBox="1">
              <a:spLocks noChangeArrowheads="1"/>
            </p:cNvSpPr>
            <p:nvPr/>
          </p:nvSpPr>
          <p:spPr bwMode="auto">
            <a:xfrm>
              <a:off x="7467600" y="5181600"/>
              <a:ext cx="1447800" cy="1311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Immaturity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Disorders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  AA intake</a:t>
              </a:r>
            </a:p>
          </p:txBody>
        </p:sp>
        <p:sp>
          <p:nvSpPr>
            <p:cNvPr id="316428" name="AutoShape 12"/>
            <p:cNvSpPr>
              <a:spLocks/>
            </p:cNvSpPr>
            <p:nvPr/>
          </p:nvSpPr>
          <p:spPr bwMode="auto">
            <a:xfrm>
              <a:off x="4648200" y="4343400"/>
              <a:ext cx="381000" cy="2209800"/>
            </a:xfrm>
            <a:prstGeom prst="leftBrace">
              <a:avLst>
                <a:gd name="adj1" fmla="val 48333"/>
                <a:gd name="adj2" fmla="val 50000"/>
              </a:avLst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6429" name="Line 13"/>
            <p:cNvSpPr>
              <a:spLocks noChangeShapeType="1"/>
            </p:cNvSpPr>
            <p:nvPr/>
          </p:nvSpPr>
          <p:spPr bwMode="auto">
            <a:xfrm flipV="1">
              <a:off x="6858000" y="4191000"/>
              <a:ext cx="533400" cy="3810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6430" name="Line 14"/>
            <p:cNvSpPr>
              <a:spLocks noChangeShapeType="1"/>
            </p:cNvSpPr>
            <p:nvPr/>
          </p:nvSpPr>
          <p:spPr bwMode="auto">
            <a:xfrm>
              <a:off x="6858000" y="4572000"/>
              <a:ext cx="609600" cy="1524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6431" name="AutoShape 15"/>
            <p:cNvSpPr>
              <a:spLocks/>
            </p:cNvSpPr>
            <p:nvPr/>
          </p:nvSpPr>
          <p:spPr bwMode="auto">
            <a:xfrm>
              <a:off x="7162800" y="5257800"/>
              <a:ext cx="304800" cy="1219200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6432" name="Line 16"/>
            <p:cNvSpPr>
              <a:spLocks noChangeShapeType="1"/>
            </p:cNvSpPr>
            <p:nvPr/>
          </p:nvSpPr>
          <p:spPr bwMode="auto">
            <a:xfrm>
              <a:off x="6324600" y="5715000"/>
              <a:ext cx="838200" cy="1524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6433" name="Line 17"/>
            <p:cNvSpPr>
              <a:spLocks noChangeShapeType="1"/>
            </p:cNvSpPr>
            <p:nvPr/>
          </p:nvSpPr>
          <p:spPr bwMode="auto">
            <a:xfrm flipV="1">
              <a:off x="7620000" y="6096000"/>
              <a:ext cx="0" cy="3048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382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22" y="990600"/>
            <a:ext cx="889871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N  compounds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13414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Non protein Nitrogen (NPN)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Urea</a:t>
            </a: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228600" y="3581400"/>
            <a:ext cx="6477000" cy="2043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Nucleic acids</a:t>
            </a:r>
          </a:p>
          <a:p>
            <a:pPr lvl="3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DNA</a:t>
            </a:r>
          </a:p>
          <a:p>
            <a:pPr lvl="3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algn="l"/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Additives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</a:t>
            </a:r>
            <a:r>
              <a:rPr 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nutrients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Some examples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Antibiotics: growth stimulator/ disease control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Anti-parasitic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drugs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Synthetic Antioxidants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Antifungal  agents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Enzymes: improved digestion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400" b="1" dirty="0" smtClean="0"/>
              <a:t>Digestion</a:t>
            </a:r>
            <a:endParaRPr lang="en-US" sz="6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52400"/>
            <a:ext cx="3200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Dry Matter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3429000"/>
          </a:xfrm>
        </p:spPr>
        <p:txBody>
          <a:bodyPr/>
          <a:lstStyle/>
          <a:p>
            <a:pPr marL="609600" indent="-609600">
              <a:buSzPct val="100000"/>
              <a:buFontTx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Organic compounds:</a:t>
            </a:r>
          </a:p>
          <a:p>
            <a:pPr marL="990600" lvl="1" indent="-5334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  <a:p>
            <a:pPr marL="990600" lvl="1" indent="-5334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  <a:p>
            <a:pPr marL="990600" lvl="1" indent="-5334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  <a:p>
            <a:pPr marL="990600" lvl="1" indent="-5334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</a:t>
            </a:r>
          </a:p>
          <a:p>
            <a:pPr marL="990600" lvl="1" indent="-5334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Vitamins</a:t>
            </a:r>
          </a:p>
          <a:p>
            <a:pPr marL="990600" lvl="1" indent="-5334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Organic acids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7239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2.</a:t>
            </a:r>
            <a:r>
              <a:rPr lang="en-US" sz="2800" dirty="0">
                <a:latin typeface="Times New Roman" pitchFamily="18" charset="0"/>
              </a:rPr>
              <a:t>	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Inorganic Compounds:</a:t>
            </a:r>
          </a:p>
          <a:p>
            <a:pPr marL="914400" lvl="1" indent="-457200" eaLnBrk="0" hangingPunct="0">
              <a:spcBef>
                <a:spcPct val="5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Minerals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Primary </a:t>
            </a:r>
            <a:r>
              <a:rPr lang="en-US" sz="3600" dirty="0" smtClean="0"/>
              <a:t>Enzymes for Digestion of </a:t>
            </a:r>
            <a:r>
              <a:rPr lang="en-US" sz="3600" b="1" u="sng" dirty="0" smtClean="0"/>
              <a:t>Carbohydrates</a:t>
            </a:r>
            <a:endParaRPr lang="en-US" sz="3600" b="1" u="sng" dirty="0"/>
          </a:p>
        </p:txBody>
      </p:sp>
      <p:graphicFrame>
        <p:nvGraphicFramePr>
          <p:cNvPr id="118787" name="Group 3"/>
          <p:cNvGraphicFramePr>
            <a:graphicFrameLocks noGrp="1"/>
          </p:cNvGraphicFramePr>
          <p:nvPr>
            <p:ph type="tbl" idx="1"/>
          </p:nvPr>
        </p:nvGraphicFramePr>
        <p:xfrm>
          <a:off x="1066800" y="1524000"/>
          <a:ext cx="7275512" cy="3352800"/>
        </p:xfrm>
        <a:graphic>
          <a:graphicData uri="http://schemas.openxmlformats.org/drawingml/2006/table">
            <a:tbl>
              <a:tblPr/>
              <a:tblGrid>
                <a:gridCol w="2551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Food 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Enzyme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Starch, glycogen, dextrin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Maltose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Lactose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Sucrose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Amylase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Maltase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Lactase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Sucrase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Saliva &amp; pancreas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Maltose &amp; Glucose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Glucose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Glucose &amp; galactose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Glucose &amp; fructose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181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Ruminants do not secrete much </a:t>
            </a:r>
            <a:r>
              <a:rPr lang="en-US" dirty="0" err="1" smtClean="0"/>
              <a:t>sucrase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Inducible enzymes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Lactose intolerance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Primary Enzymes </a:t>
            </a:r>
            <a:r>
              <a:rPr lang="en-US" sz="3600" dirty="0" smtClean="0"/>
              <a:t>for Digestion of </a:t>
            </a:r>
            <a:r>
              <a:rPr lang="en-US" sz="3600" b="1" u="sng" dirty="0" smtClean="0"/>
              <a:t>Proteins</a:t>
            </a:r>
            <a:endParaRPr lang="en-US" sz="3600" b="1" u="sng" dirty="0"/>
          </a:p>
        </p:txBody>
      </p:sp>
      <p:graphicFrame>
        <p:nvGraphicFramePr>
          <p:cNvPr id="120835" name="Group 3"/>
          <p:cNvGraphicFramePr>
            <a:graphicFrameLocks noGrp="1"/>
          </p:cNvGraphicFramePr>
          <p:nvPr>
            <p:ph type="tbl" idx="1"/>
          </p:nvPr>
        </p:nvGraphicFramePr>
        <p:xfrm>
          <a:off x="533400" y="2017713"/>
          <a:ext cx="7924800" cy="402336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Food 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Enzyme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Milk protein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Proteins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Polypeptides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Peptides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Rennin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Pepsin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Trypsin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Chymotrypsin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Carboxypeptidase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Aminopeptidase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Gastric mucosa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Gastric mucosa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Pancreas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Pancreas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Pancreas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Small intestine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Polypeptide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Peptides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Peptides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Peptides &amp; amino acids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Primary Enzymes </a:t>
            </a:r>
            <a:r>
              <a:rPr lang="en-US" sz="3600" dirty="0" smtClean="0"/>
              <a:t>for Digestion of </a:t>
            </a:r>
            <a:r>
              <a:rPr lang="en-US" sz="3600" b="1" u="sng" dirty="0"/>
              <a:t>Lipids</a:t>
            </a:r>
          </a:p>
        </p:txBody>
      </p:sp>
      <p:graphicFrame>
        <p:nvGraphicFramePr>
          <p:cNvPr id="121859" name="Group 3"/>
          <p:cNvGraphicFramePr>
            <a:graphicFrameLocks noGrp="1"/>
          </p:cNvGraphicFramePr>
          <p:nvPr>
            <p:ph type="tbl" idx="1"/>
          </p:nvPr>
        </p:nvGraphicFramePr>
        <p:xfrm>
          <a:off x="533400" y="2017713"/>
          <a:ext cx="7924800" cy="172974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Food 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Enzyme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Lipids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Lipase &amp; colipase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Pancreas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Monoglycerides &amp; free fatty acids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Nutrient Digestion - Lipids</a:t>
            </a:r>
          </a:p>
        </p:txBody>
      </p:sp>
      <p:sp>
        <p:nvSpPr>
          <p:cNvPr id="122883" name="Oval 3"/>
          <p:cNvSpPr>
            <a:spLocks noChangeArrowheads="1"/>
          </p:cNvSpPr>
          <p:nvPr/>
        </p:nvSpPr>
        <p:spPr bwMode="auto">
          <a:xfrm>
            <a:off x="1638300" y="1905000"/>
            <a:ext cx="58674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Large Lipid Droplet</a:t>
            </a:r>
          </a:p>
        </p:txBody>
      </p:sp>
      <p:sp>
        <p:nvSpPr>
          <p:cNvPr id="122884" name="Oval 4"/>
          <p:cNvSpPr>
            <a:spLocks noChangeArrowheads="1"/>
          </p:cNvSpPr>
          <p:nvPr/>
        </p:nvSpPr>
        <p:spPr bwMode="auto">
          <a:xfrm>
            <a:off x="1447800" y="4572000"/>
            <a:ext cx="838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85" name="Oval 5"/>
          <p:cNvSpPr>
            <a:spLocks noChangeArrowheads="1"/>
          </p:cNvSpPr>
          <p:nvPr/>
        </p:nvSpPr>
        <p:spPr bwMode="auto">
          <a:xfrm>
            <a:off x="5105400" y="4191000"/>
            <a:ext cx="838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86" name="Oval 6"/>
          <p:cNvSpPr>
            <a:spLocks noChangeArrowheads="1"/>
          </p:cNvSpPr>
          <p:nvPr/>
        </p:nvSpPr>
        <p:spPr bwMode="auto">
          <a:xfrm>
            <a:off x="2286000" y="4572000"/>
            <a:ext cx="838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87" name="Oval 7"/>
          <p:cNvSpPr>
            <a:spLocks noChangeArrowheads="1"/>
          </p:cNvSpPr>
          <p:nvPr/>
        </p:nvSpPr>
        <p:spPr bwMode="auto">
          <a:xfrm>
            <a:off x="1981200" y="4114800"/>
            <a:ext cx="838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Small</a:t>
            </a:r>
          </a:p>
        </p:txBody>
      </p:sp>
      <p:sp>
        <p:nvSpPr>
          <p:cNvPr id="122888" name="Oval 8"/>
          <p:cNvSpPr>
            <a:spLocks noChangeArrowheads="1"/>
          </p:cNvSpPr>
          <p:nvPr/>
        </p:nvSpPr>
        <p:spPr bwMode="auto">
          <a:xfrm>
            <a:off x="4152900" y="4343400"/>
            <a:ext cx="838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89" name="Oval 9"/>
          <p:cNvSpPr>
            <a:spLocks noChangeArrowheads="1"/>
          </p:cNvSpPr>
          <p:nvPr/>
        </p:nvSpPr>
        <p:spPr bwMode="auto">
          <a:xfrm>
            <a:off x="3200400" y="4724400"/>
            <a:ext cx="838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0" name="Oval 10"/>
          <p:cNvSpPr>
            <a:spLocks noChangeArrowheads="1"/>
          </p:cNvSpPr>
          <p:nvPr/>
        </p:nvSpPr>
        <p:spPr bwMode="auto">
          <a:xfrm>
            <a:off x="3429000" y="4419600"/>
            <a:ext cx="838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1" name="Oval 11"/>
          <p:cNvSpPr>
            <a:spLocks noChangeArrowheads="1"/>
          </p:cNvSpPr>
          <p:nvPr/>
        </p:nvSpPr>
        <p:spPr bwMode="auto">
          <a:xfrm>
            <a:off x="4572000" y="4724400"/>
            <a:ext cx="838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2" name="Oval 12"/>
          <p:cNvSpPr>
            <a:spLocks noChangeArrowheads="1"/>
          </p:cNvSpPr>
          <p:nvPr/>
        </p:nvSpPr>
        <p:spPr bwMode="auto">
          <a:xfrm>
            <a:off x="2819400" y="4343400"/>
            <a:ext cx="838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4572000" y="3657600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6096000" y="3429000"/>
            <a:ext cx="2044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Action of bile salts</a:t>
            </a:r>
          </a:p>
          <a:p>
            <a:r>
              <a:rPr lang="en-US" b="1" dirty="0">
                <a:solidFill>
                  <a:srgbClr val="C00000"/>
                </a:solidFill>
              </a:rPr>
              <a:t>Lipid emulsion</a:t>
            </a:r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>
            <a:off x="4572000" y="5257800"/>
            <a:ext cx="0" cy="5334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2896" name="Oval 16"/>
          <p:cNvSpPr>
            <a:spLocks noChangeArrowheads="1"/>
          </p:cNvSpPr>
          <p:nvPr/>
        </p:nvSpPr>
        <p:spPr bwMode="auto">
          <a:xfrm>
            <a:off x="1295400" y="61722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Oval 17"/>
          <p:cNvSpPr>
            <a:spLocks noChangeArrowheads="1"/>
          </p:cNvSpPr>
          <p:nvPr/>
        </p:nvSpPr>
        <p:spPr bwMode="auto">
          <a:xfrm>
            <a:off x="1676400" y="64008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Oval 18"/>
          <p:cNvSpPr>
            <a:spLocks noChangeArrowheads="1"/>
          </p:cNvSpPr>
          <p:nvPr/>
        </p:nvSpPr>
        <p:spPr bwMode="auto">
          <a:xfrm>
            <a:off x="2971800" y="64008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Oval 19"/>
          <p:cNvSpPr>
            <a:spLocks noChangeArrowheads="1"/>
          </p:cNvSpPr>
          <p:nvPr/>
        </p:nvSpPr>
        <p:spPr bwMode="auto">
          <a:xfrm>
            <a:off x="2133600" y="63246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0" name="Oval 20"/>
          <p:cNvSpPr>
            <a:spLocks noChangeArrowheads="1"/>
          </p:cNvSpPr>
          <p:nvPr/>
        </p:nvSpPr>
        <p:spPr bwMode="auto">
          <a:xfrm>
            <a:off x="3505200" y="62484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1" name="Oval 21"/>
          <p:cNvSpPr>
            <a:spLocks noChangeArrowheads="1"/>
          </p:cNvSpPr>
          <p:nvPr/>
        </p:nvSpPr>
        <p:spPr bwMode="auto">
          <a:xfrm>
            <a:off x="4572000" y="64008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2" name="Oval 22"/>
          <p:cNvSpPr>
            <a:spLocks noChangeArrowheads="1"/>
          </p:cNvSpPr>
          <p:nvPr/>
        </p:nvSpPr>
        <p:spPr bwMode="auto">
          <a:xfrm>
            <a:off x="3810000" y="64008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3" name="Oval 23"/>
          <p:cNvSpPr>
            <a:spLocks noChangeArrowheads="1"/>
          </p:cNvSpPr>
          <p:nvPr/>
        </p:nvSpPr>
        <p:spPr bwMode="auto">
          <a:xfrm>
            <a:off x="2743200" y="62484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4" name="Oval 24"/>
          <p:cNvSpPr>
            <a:spLocks noChangeArrowheads="1"/>
          </p:cNvSpPr>
          <p:nvPr/>
        </p:nvSpPr>
        <p:spPr bwMode="auto">
          <a:xfrm>
            <a:off x="4267200" y="61722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5" name="Oval 25"/>
          <p:cNvSpPr>
            <a:spLocks noChangeArrowheads="1"/>
          </p:cNvSpPr>
          <p:nvPr/>
        </p:nvSpPr>
        <p:spPr bwMode="auto">
          <a:xfrm>
            <a:off x="4724400" y="61722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6" name="Oval 26"/>
          <p:cNvSpPr>
            <a:spLocks noChangeArrowheads="1"/>
          </p:cNvSpPr>
          <p:nvPr/>
        </p:nvSpPr>
        <p:spPr bwMode="auto">
          <a:xfrm>
            <a:off x="4267200" y="64008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7" name="Oval 27"/>
          <p:cNvSpPr>
            <a:spLocks noChangeArrowheads="1"/>
          </p:cNvSpPr>
          <p:nvPr/>
        </p:nvSpPr>
        <p:spPr bwMode="auto">
          <a:xfrm>
            <a:off x="5105400" y="64770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8" name="Oval 28"/>
          <p:cNvSpPr>
            <a:spLocks noChangeArrowheads="1"/>
          </p:cNvSpPr>
          <p:nvPr/>
        </p:nvSpPr>
        <p:spPr bwMode="auto">
          <a:xfrm>
            <a:off x="5105400" y="62484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9" name="Oval 29"/>
          <p:cNvSpPr>
            <a:spLocks noChangeArrowheads="1"/>
          </p:cNvSpPr>
          <p:nvPr/>
        </p:nvSpPr>
        <p:spPr bwMode="auto">
          <a:xfrm>
            <a:off x="5562600" y="62484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0" name="Oval 30"/>
          <p:cNvSpPr>
            <a:spLocks noChangeArrowheads="1"/>
          </p:cNvSpPr>
          <p:nvPr/>
        </p:nvSpPr>
        <p:spPr bwMode="auto">
          <a:xfrm>
            <a:off x="5334000" y="64008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5013325" y="5214938"/>
            <a:ext cx="4002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Bile salts &amp; pancreatic lipase</a:t>
            </a:r>
          </a:p>
          <a:p>
            <a:r>
              <a:rPr lang="en-US"/>
              <a:t>and colipase</a:t>
            </a:r>
          </a:p>
        </p:txBody>
      </p:sp>
      <p:sp>
        <p:nvSpPr>
          <p:cNvPr id="122912" name="Text Box 32"/>
          <p:cNvSpPr txBox="1">
            <a:spLocks noChangeArrowheads="1"/>
          </p:cNvSpPr>
          <p:nvPr/>
        </p:nvSpPr>
        <p:spPr bwMode="auto">
          <a:xfrm>
            <a:off x="5883275" y="6248400"/>
            <a:ext cx="2663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Water soluble micelles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Digestion of Lipid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/>
              <a:t>Bile salts emulsify lipids</a:t>
            </a:r>
          </a:p>
          <a:p>
            <a:r>
              <a:rPr lang="en-US" sz="2800"/>
              <a:t>Pancreatic lipase acts on triglycerides</a:t>
            </a:r>
          </a:p>
          <a:p>
            <a:pPr lvl="1"/>
            <a:r>
              <a:rPr lang="en-US" sz="2400"/>
              <a:t>Triglycerides		   </a:t>
            </a:r>
            <a:r>
              <a:rPr lang="en-US" sz="2400" i="1"/>
              <a:t>sn</a:t>
            </a:r>
            <a:r>
              <a:rPr lang="en-US" sz="2400"/>
              <a:t>-2 Monoglyceride + 2 fatty acids</a:t>
            </a:r>
          </a:p>
          <a:p>
            <a:r>
              <a:rPr lang="en-US" sz="2800"/>
              <a:t>Pancreatic colipase</a:t>
            </a:r>
          </a:p>
          <a:p>
            <a:pPr lvl="1"/>
            <a:r>
              <a:rPr lang="en-US" sz="2400"/>
              <a:t>Activated by trypsin</a:t>
            </a:r>
          </a:p>
          <a:p>
            <a:pPr lvl="1"/>
            <a:r>
              <a:rPr lang="en-US" sz="2400"/>
              <a:t>Interacts with triglyceride and pancreatic lipase </a:t>
            </a:r>
          </a:p>
          <a:p>
            <a:pPr lvl="2"/>
            <a:r>
              <a:rPr lang="en-US" sz="2000"/>
              <a:t>Displaces bile</a:t>
            </a:r>
          </a:p>
          <a:p>
            <a:pPr lvl="2"/>
            <a:r>
              <a:rPr lang="en-US" sz="2000"/>
              <a:t>Improves activity of pancreatic lipase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429000" y="289560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Importance of Pancreas for Digestion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Produces enzymes responsible for</a:t>
            </a:r>
          </a:p>
          <a:p>
            <a:pPr lvl="1"/>
            <a:r>
              <a:rPr lang="en-US"/>
              <a:t>50% of carbohydrate digestion</a:t>
            </a:r>
          </a:p>
          <a:p>
            <a:pPr lvl="1"/>
            <a:r>
              <a:rPr lang="en-US"/>
              <a:t>50% of protein digestion</a:t>
            </a:r>
          </a:p>
          <a:p>
            <a:pPr lvl="1"/>
            <a:r>
              <a:rPr lang="en-US"/>
              <a:t>90% of lipid digestion</a:t>
            </a:r>
          </a:p>
          <a:p>
            <a:r>
              <a:rPr lang="en-US"/>
              <a:t>Produces bicarbonate for neutralization of chyme in duodenum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Digestive enzymes; summary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768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19300" y="38100"/>
            <a:ext cx="5105399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4386" y="228600"/>
            <a:ext cx="8153400" cy="990600"/>
          </a:xfrm>
        </p:spPr>
        <p:txBody>
          <a:bodyPr/>
          <a:lstStyle/>
          <a:p>
            <a:r>
              <a:rPr lang="en-US" altLang="en-US" b="1" smtClean="0"/>
              <a:t>Regulation of Digestion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0200" y="1981200"/>
          <a:ext cx="8356600" cy="4664255"/>
        </p:xfrm>
        <a:graphic>
          <a:graphicData uri="http://schemas.openxmlformats.org/drawingml/2006/table">
            <a:tbl>
              <a:tblPr/>
              <a:tblGrid>
                <a:gridCol w="4178300">
                  <a:extLst>
                    <a:ext uri="{9D8B030D-6E8A-4147-A177-3AD203B41FA5}">
                      <a16:colId xmlns:a16="http://schemas.microsoft.com/office/drawing/2014/main" val="3002630524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4098640880"/>
                    </a:ext>
                  </a:extLst>
                </a:gridCol>
              </a:tblGrid>
              <a:tr h="15543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GI hormones/Peptides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>
                        <a:alpha val="7097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Hormones secreted within GI tract affect digestion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>
                        <a:alpha val="709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36790"/>
                  </a:ext>
                </a:extLst>
              </a:tr>
              <a:tr h="2042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Extrinsic Autonomic Nervous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>
                        <a:alpha val="70979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Symptathetic: </a:t>
                      </a: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“Fight or Flight”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Parasmypathetic: </a:t>
                      </a: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“Rest and Digest”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>
                        <a:alpha val="709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0829"/>
                  </a:ext>
                </a:extLst>
              </a:tr>
              <a:tr h="10667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Intrinsic/Enteric Nervous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>
                        <a:alpha val="34117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Located in GI tract; affects digestive organs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>
                        <a:alpha val="3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59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1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34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Hormones and Peptides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Gastrin – promotes digestion (motility and/or secretion) in the stomach and small intestine</a:t>
            </a:r>
          </a:p>
          <a:p>
            <a:r>
              <a:rPr lang="en-US" altLang="en-US" smtClean="0"/>
              <a:t>Cholecystokinin (CCK)</a:t>
            </a:r>
          </a:p>
          <a:p>
            <a:pPr lvl="1"/>
            <a:r>
              <a:rPr lang="en-US" altLang="en-US" smtClean="0"/>
              <a:t>produced in the S.I. in response to dietary fat</a:t>
            </a:r>
          </a:p>
          <a:p>
            <a:pPr lvl="1"/>
            <a:r>
              <a:rPr lang="en-US" altLang="en-US" smtClean="0"/>
              <a:t>Stimulates gallbladder and pancreatic secretions</a:t>
            </a:r>
          </a:p>
          <a:p>
            <a:pPr lvl="1"/>
            <a:r>
              <a:rPr lang="en-US" altLang="en-US" smtClean="0"/>
              <a:t>Inhibits gastric digestion</a:t>
            </a:r>
          </a:p>
          <a:p>
            <a:r>
              <a:rPr lang="en-US" altLang="en-US" smtClean="0"/>
              <a:t>Peptide YY</a:t>
            </a:r>
          </a:p>
          <a:p>
            <a:pPr lvl="1"/>
            <a:r>
              <a:rPr lang="en-US" altLang="en-US" smtClean="0"/>
              <a:t>Inhibits secretion of gastric acid and pancreatic juice</a:t>
            </a:r>
          </a:p>
          <a:p>
            <a:pPr lvl="1"/>
            <a:r>
              <a:rPr lang="en-US" altLang="en-US" smtClean="0"/>
              <a:t>Inhibits gastric and intestinal motility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22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34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Hormones and Peptides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Somatostatin</a:t>
            </a:r>
          </a:p>
          <a:p>
            <a:pPr lvl="1"/>
            <a:r>
              <a:rPr lang="en-US" altLang="en-US" smtClean="0"/>
              <a:t>Inhibits the secretion of Gastrin </a:t>
            </a:r>
            <a:r>
              <a:rPr lang="en-US" altLang="en-US" smtClean="0">
                <a:sym typeface="Wingdings" panose="05000000000000000000" pitchFamily="2" charset="2"/>
              </a:rPr>
              <a:t> decreases gastric and intestinal motility, and pancreatic and gallbladder secretions</a:t>
            </a:r>
          </a:p>
          <a:p>
            <a:r>
              <a:rPr lang="en-US" altLang="en-US" smtClean="0">
                <a:sym typeface="Wingdings" panose="05000000000000000000" pitchFamily="2" charset="2"/>
              </a:rPr>
              <a:t>Motilin</a:t>
            </a:r>
          </a:p>
          <a:p>
            <a:pPr lvl="1"/>
            <a:r>
              <a:rPr lang="en-US" altLang="en-US" smtClean="0">
                <a:sym typeface="Wingdings" panose="05000000000000000000" pitchFamily="2" charset="2"/>
              </a:rPr>
              <a:t>Sounds like “motility”</a:t>
            </a:r>
          </a:p>
          <a:p>
            <a:pPr lvl="1"/>
            <a:r>
              <a:rPr lang="en-US" altLang="en-US" smtClean="0">
                <a:sym typeface="Wingdings" panose="05000000000000000000" pitchFamily="2" charset="2"/>
              </a:rPr>
              <a:t>Increases gastric and intestinal motility</a:t>
            </a:r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22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l"/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Proximate Analysis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Moisture</a:t>
            </a:r>
          </a:p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Ash</a:t>
            </a:r>
          </a:p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Crude Protein</a:t>
            </a:r>
          </a:p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Ether Extract</a:t>
            </a:r>
          </a:p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Crude Fiber</a:t>
            </a: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Nitrogen Free Extract (NFE): 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calculated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  <a:alpha val="34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Extrinsic Autonomic Nervous System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Sympathetic (fight or flight)</a:t>
            </a:r>
          </a:p>
          <a:p>
            <a:pPr lvl="1"/>
            <a:r>
              <a:rPr lang="en-US" altLang="en-US" smtClean="0"/>
              <a:t>Decreases blood flow to GI tract</a:t>
            </a:r>
          </a:p>
          <a:p>
            <a:r>
              <a:rPr lang="en-US" altLang="en-US" smtClean="0"/>
              <a:t>Parasympathetic (rest and digest)</a:t>
            </a:r>
          </a:p>
          <a:p>
            <a:pPr lvl="1"/>
            <a:r>
              <a:rPr lang="en-US" altLang="en-US" smtClean="0"/>
              <a:t>Promotes digestion</a:t>
            </a:r>
          </a:p>
          <a:p>
            <a:pPr lvl="1"/>
            <a:r>
              <a:rPr lang="en-US" altLang="en-US" smtClean="0"/>
              <a:t>i.e. vagus nerve</a:t>
            </a:r>
          </a:p>
        </p:txBody>
      </p:sp>
    </p:spTree>
    <p:extLst>
      <p:ext uri="{BB962C8B-B14F-4D97-AF65-F5344CB8AC3E}">
        <p14:creationId xmlns:p14="http://schemas.microsoft.com/office/powerpoint/2010/main" val="27586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l"/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Proximate Analysis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			Dried Sample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62600" y="22098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Ether Extraction (EE)</a:t>
            </a:r>
            <a:r>
              <a:rPr lang="en-US" sz="2400">
                <a:latin typeface="Times New Roman" pitchFamily="18" charset="0"/>
              </a:rPr>
              <a:t>         	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85800" y="1981200"/>
            <a:ext cx="8153400" cy="3962400"/>
            <a:chOff x="685800" y="1981200"/>
            <a:chExt cx="8153400" cy="3962400"/>
          </a:xfrm>
        </p:grpSpPr>
        <p:sp>
          <p:nvSpPr>
            <p:cNvPr id="311301" name="Text Box 5"/>
            <p:cNvSpPr txBox="1">
              <a:spLocks noChangeArrowheads="1"/>
            </p:cNvSpPr>
            <p:nvPr/>
          </p:nvSpPr>
          <p:spPr bwMode="auto">
            <a:xfrm>
              <a:off x="685800" y="2209800"/>
              <a:ext cx="30480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Kjeldahl (CP)</a:t>
              </a:r>
              <a:r>
                <a:rPr lang="en-US" sz="2400">
                  <a:latin typeface="Times New Roman" pitchFamily="18" charset="0"/>
                </a:rPr>
                <a:t>	</a:t>
              </a:r>
            </a:p>
          </p:txBody>
        </p:sp>
        <p:sp>
          <p:nvSpPr>
            <p:cNvPr id="311302" name="Text Box 6"/>
            <p:cNvSpPr txBox="1">
              <a:spLocks noChangeArrowheads="1"/>
            </p:cNvSpPr>
            <p:nvPr/>
          </p:nvSpPr>
          <p:spPr bwMode="auto">
            <a:xfrm>
              <a:off x="5410200" y="3048000"/>
              <a:ext cx="3429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Fat Free Residue</a:t>
              </a:r>
            </a:p>
          </p:txBody>
        </p:sp>
        <p:sp>
          <p:nvSpPr>
            <p:cNvPr id="311303" name="Text Box 7"/>
            <p:cNvSpPr txBox="1">
              <a:spLocks noChangeArrowheads="1"/>
            </p:cNvSpPr>
            <p:nvPr/>
          </p:nvSpPr>
          <p:spPr bwMode="auto">
            <a:xfrm>
              <a:off x="6019800" y="3810000"/>
              <a:ext cx="2057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Boil in acid</a:t>
              </a:r>
            </a:p>
          </p:txBody>
        </p:sp>
        <p:sp>
          <p:nvSpPr>
            <p:cNvPr id="311304" name="Text Box 8"/>
            <p:cNvSpPr txBox="1">
              <a:spLocks noChangeArrowheads="1"/>
            </p:cNvSpPr>
            <p:nvPr/>
          </p:nvSpPr>
          <p:spPr bwMode="auto">
            <a:xfrm>
              <a:off x="6248400" y="4419600"/>
              <a:ext cx="2057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Boil in alkali</a:t>
              </a:r>
            </a:p>
          </p:txBody>
        </p:sp>
        <p:sp>
          <p:nvSpPr>
            <p:cNvPr id="311305" name="Text Box 9"/>
            <p:cNvSpPr txBox="1">
              <a:spLocks noChangeArrowheads="1"/>
            </p:cNvSpPr>
            <p:nvPr/>
          </p:nvSpPr>
          <p:spPr bwMode="auto">
            <a:xfrm>
              <a:off x="5410200" y="5410200"/>
              <a:ext cx="3352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Crude Fiber + Ash</a:t>
              </a:r>
            </a:p>
          </p:txBody>
        </p:sp>
        <p:sp>
          <p:nvSpPr>
            <p:cNvPr id="311306" name="Text Box 10"/>
            <p:cNvSpPr txBox="1">
              <a:spLocks noChangeArrowheads="1"/>
            </p:cNvSpPr>
            <p:nvPr/>
          </p:nvSpPr>
          <p:spPr bwMode="auto">
            <a:xfrm>
              <a:off x="2509935" y="4152900"/>
              <a:ext cx="82109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Ash</a:t>
              </a:r>
            </a:p>
          </p:txBody>
        </p:sp>
        <p:sp>
          <p:nvSpPr>
            <p:cNvPr id="311307" name="Text Box 11"/>
            <p:cNvSpPr txBox="1">
              <a:spLocks noChangeArrowheads="1"/>
            </p:cNvSpPr>
            <p:nvPr/>
          </p:nvSpPr>
          <p:spPr bwMode="auto">
            <a:xfrm>
              <a:off x="1836576" y="5107938"/>
              <a:ext cx="1447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smtClean="0">
                  <a:latin typeface="Times New Roman" pitchFamily="18" charset="0"/>
                </a:rPr>
                <a:t>Crude Fiber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311308" name="Line 12"/>
            <p:cNvSpPr>
              <a:spLocks noChangeShapeType="1"/>
            </p:cNvSpPr>
            <p:nvPr/>
          </p:nvSpPr>
          <p:spPr bwMode="auto">
            <a:xfrm>
              <a:off x="4343400" y="1981200"/>
              <a:ext cx="0" cy="5334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09" name="Line 13"/>
            <p:cNvSpPr>
              <a:spLocks noChangeShapeType="1"/>
            </p:cNvSpPr>
            <p:nvPr/>
          </p:nvSpPr>
          <p:spPr bwMode="auto">
            <a:xfrm>
              <a:off x="3581400" y="2514600"/>
              <a:ext cx="152400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10" name="Line 14"/>
            <p:cNvSpPr>
              <a:spLocks noChangeShapeType="1"/>
            </p:cNvSpPr>
            <p:nvPr/>
          </p:nvSpPr>
          <p:spPr bwMode="auto">
            <a:xfrm>
              <a:off x="6858000" y="2667000"/>
              <a:ext cx="0" cy="4572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11" name="AutoShape 15"/>
            <p:cNvSpPr>
              <a:spLocks noChangeArrowheads="1"/>
            </p:cNvSpPr>
            <p:nvPr/>
          </p:nvSpPr>
          <p:spPr bwMode="auto">
            <a:xfrm>
              <a:off x="8077200" y="3276600"/>
              <a:ext cx="609600" cy="2667000"/>
            </a:xfrm>
            <a:prstGeom prst="curvedLeftArrow">
              <a:avLst>
                <a:gd name="adj1" fmla="val 87500"/>
                <a:gd name="adj2" fmla="val 175000"/>
                <a:gd name="adj3" fmla="val 51301"/>
              </a:avLst>
            </a:prstGeom>
            <a:solidFill>
              <a:srgbClr val="FF9900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2" name="Line 16"/>
            <p:cNvSpPr>
              <a:spLocks noChangeShapeType="1"/>
            </p:cNvSpPr>
            <p:nvPr/>
          </p:nvSpPr>
          <p:spPr bwMode="auto">
            <a:xfrm flipH="1" flipV="1">
              <a:off x="3352800" y="4419600"/>
              <a:ext cx="2057400" cy="12192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13" name="Line 17"/>
            <p:cNvSpPr>
              <a:spLocks noChangeShapeType="1"/>
            </p:cNvSpPr>
            <p:nvPr/>
          </p:nvSpPr>
          <p:spPr bwMode="auto">
            <a:xfrm flipH="1" flipV="1">
              <a:off x="2971800" y="5486400"/>
              <a:ext cx="2438400" cy="1524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3581400" cy="1143000"/>
          </a:xfrm>
        </p:spPr>
        <p:txBody>
          <a:bodyPr/>
          <a:lstStyle/>
          <a:p>
            <a:pPr algn="l"/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Crude Fiber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524000"/>
            <a:ext cx="7772400" cy="13716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Mono-gastric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Animals ……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Ruminant Animals …..?</a:t>
            </a:r>
            <a:r>
              <a:rPr lang="en-US" dirty="0"/>
              <a:t> 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Detergents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609600" y="4114800"/>
            <a:ext cx="83058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NDF (cell wall contents):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gut fill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ADF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(NDF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minus H-cellulose):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digestibility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ADL  ???</a:t>
            </a:r>
            <a:r>
              <a:rPr lang="en-US" sz="32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Carbohydrates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Primary component of livestock feed</a:t>
            </a:r>
          </a:p>
          <a:p>
            <a:r>
              <a:rPr lang="en-US" dirty="0"/>
              <a:t>Renewable resource as they are converted to CO2 and H</a:t>
            </a:r>
            <a:r>
              <a:rPr lang="en-US" baseline="-25000" dirty="0"/>
              <a:t>2</a:t>
            </a:r>
            <a:r>
              <a:rPr lang="en-US" dirty="0"/>
              <a:t>O.</a:t>
            </a:r>
          </a:p>
          <a:p>
            <a:r>
              <a:rPr lang="en-US" dirty="0"/>
              <a:t>Primary </a:t>
            </a:r>
            <a:r>
              <a:rPr lang="en-US" dirty="0" smtClean="0"/>
              <a:t>carbohydrate </a:t>
            </a:r>
            <a:r>
              <a:rPr lang="en-US" dirty="0"/>
              <a:t>in plants is glucose</a:t>
            </a:r>
          </a:p>
          <a:p>
            <a:r>
              <a:rPr lang="en-US" dirty="0"/>
              <a:t>Comprise 70% of forage dry matter and 80% of concentrates</a:t>
            </a:r>
          </a:p>
          <a:p>
            <a:r>
              <a:rPr lang="en-US" dirty="0" smtClean="0"/>
              <a:t>Carbohydrates </a:t>
            </a:r>
            <a:r>
              <a:rPr lang="en-US" dirty="0"/>
              <a:t>are a source of energy but there is no specific requirement for </a:t>
            </a:r>
            <a:r>
              <a:rPr lang="en-US" dirty="0" smtClean="0"/>
              <a:t>them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Carbohydrates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Carbon, hydrogen, oxygen</a:t>
            </a:r>
          </a:p>
          <a:p>
            <a:r>
              <a:rPr lang="en-US" dirty="0"/>
              <a:t>Monosaccharide five pentose or six carbons hexose.</a:t>
            </a:r>
          </a:p>
          <a:p>
            <a:r>
              <a:rPr lang="en-US" dirty="0"/>
              <a:t>Disaccharides, polysaccharides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268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79306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17495"/>
            <a:ext cx="36756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14600" y="4038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Starch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326467" y="3505200"/>
            <a:ext cx="161713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l"/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828800"/>
            <a:ext cx="8610600" cy="426720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Sugars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  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Mono (# C) :  C</a:t>
            </a:r>
            <a:r>
              <a:rPr lang="en-US" sz="4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C</a:t>
            </a:r>
            <a:r>
              <a:rPr lang="en-US" sz="4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C</a:t>
            </a:r>
            <a:r>
              <a:rPr lang="en-US" sz="4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C</a:t>
            </a:r>
            <a:r>
              <a:rPr lang="en-US" sz="4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C</a:t>
            </a:r>
            <a:r>
              <a:rPr lang="en-US" sz="44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  <a:p>
            <a:pPr marL="609600" lvl="1" indent="-60960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Pentoses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Ribose;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Hexoses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Gal, Man, and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Fru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lvl="1" indent="-60960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609600" lvl="1" indent="-60960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 Disaccharides: Sucrose, Lactose, Maltose</a:t>
            </a:r>
          </a:p>
          <a:p>
            <a:pPr marL="609600" indent="-609600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 Tri: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Raffinose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Kestose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 Tetra: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Stachyose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lvl="1" indent="-60960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buFontTx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Left Bracket 3"/>
          <p:cNvSpPr/>
          <p:nvPr/>
        </p:nvSpPr>
        <p:spPr>
          <a:xfrm>
            <a:off x="2057400" y="3200400"/>
            <a:ext cx="304800" cy="1828800"/>
          </a:xfrm>
          <a:prstGeom prst="lef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2758</TotalTime>
  <Words>870</Words>
  <Application>Microsoft Office PowerPoint</Application>
  <PresentationFormat>On-screen Show (4:3)</PresentationFormat>
  <Paragraphs>323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MS PGothic</vt:lpstr>
      <vt:lpstr>MS PGothic</vt:lpstr>
      <vt:lpstr>Arial</vt:lpstr>
      <vt:lpstr>Calibri</vt:lpstr>
      <vt:lpstr>Tahoma</vt:lpstr>
      <vt:lpstr>Times New Roman</vt:lpstr>
      <vt:lpstr>Tw Cen MT</vt:lpstr>
      <vt:lpstr>Wingdings</vt:lpstr>
      <vt:lpstr>Wingdings 2</vt:lpstr>
      <vt:lpstr>Median</vt:lpstr>
      <vt:lpstr>GALLERY Clipart</vt:lpstr>
      <vt:lpstr>GALLERY</vt:lpstr>
      <vt:lpstr>An overview of nutrients</vt:lpstr>
      <vt:lpstr>Nutrients</vt:lpstr>
      <vt:lpstr>Dry Matter</vt:lpstr>
      <vt:lpstr>Proximate Analysis</vt:lpstr>
      <vt:lpstr>Proximate Analysis</vt:lpstr>
      <vt:lpstr>Crude Fiber</vt:lpstr>
      <vt:lpstr>Carbohydrates</vt:lpstr>
      <vt:lpstr>Carbohydrates</vt:lpstr>
      <vt:lpstr>Carbohydrates</vt:lpstr>
      <vt:lpstr>Carbohydrates</vt:lpstr>
      <vt:lpstr>PowerPoint Presentation</vt:lpstr>
      <vt:lpstr>Lipids  </vt:lpstr>
      <vt:lpstr>Lipids</vt:lpstr>
      <vt:lpstr>Lipids</vt:lpstr>
      <vt:lpstr>Lipids</vt:lpstr>
      <vt:lpstr>Lipids</vt:lpstr>
      <vt:lpstr>Lipids</vt:lpstr>
      <vt:lpstr>PowerPoint Presentation</vt:lpstr>
      <vt:lpstr>Other lipids</vt:lpstr>
      <vt:lpstr>PowerPoint Presentation</vt:lpstr>
      <vt:lpstr>Poly Unsaturated FA</vt:lpstr>
      <vt:lpstr>Other lipids</vt:lpstr>
      <vt:lpstr>Proteins</vt:lpstr>
      <vt:lpstr>Proteins</vt:lpstr>
      <vt:lpstr>PowerPoint Presentation</vt:lpstr>
      <vt:lpstr>PowerPoint Presentation</vt:lpstr>
      <vt:lpstr>Other N  compounds</vt:lpstr>
      <vt:lpstr>Additives</vt:lpstr>
      <vt:lpstr>PowerPoint Presentation</vt:lpstr>
      <vt:lpstr>Primary Enzymes for Digestion of Carbohydrates</vt:lpstr>
      <vt:lpstr>Primary Enzymes for Digestion of Proteins</vt:lpstr>
      <vt:lpstr>Primary Enzymes for Digestion of Lipids</vt:lpstr>
      <vt:lpstr>Nutrient Digestion - Lipids</vt:lpstr>
      <vt:lpstr>Digestion of Lipid</vt:lpstr>
      <vt:lpstr>Importance of Pancreas for Digestion</vt:lpstr>
      <vt:lpstr>Digestive enzymes; summary</vt:lpstr>
      <vt:lpstr>Regulation of Digestion</vt:lpstr>
      <vt:lpstr>Hormones and Peptides</vt:lpstr>
      <vt:lpstr>Hormones and Peptides</vt:lpstr>
      <vt:lpstr>Extrinsic Autonomic Nervous System</vt:lpstr>
    </vt:vector>
  </TitlesOfParts>
  <Company>UCONN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Gastrointestinal Tract</dc:title>
  <dc:creator>HuskyPC</dc:creator>
  <cp:lastModifiedBy>Rezamand, Pedram (rezamand@uidaho.edu)</cp:lastModifiedBy>
  <cp:revision>184</cp:revision>
  <dcterms:created xsi:type="dcterms:W3CDTF">2006-04-26T18:22:48Z</dcterms:created>
  <dcterms:modified xsi:type="dcterms:W3CDTF">2020-01-10T21:08:27Z</dcterms:modified>
</cp:coreProperties>
</file>