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295" r:id="rId3"/>
    <p:sldId id="493" r:id="rId4"/>
    <p:sldId id="688" r:id="rId5"/>
    <p:sldId id="682" r:id="rId6"/>
    <p:sldId id="713" r:id="rId7"/>
    <p:sldId id="683" r:id="rId8"/>
    <p:sldId id="689" r:id="rId9"/>
    <p:sldId id="690" r:id="rId10"/>
    <p:sldId id="684" r:id="rId11"/>
    <p:sldId id="685" r:id="rId12"/>
    <p:sldId id="694" r:id="rId13"/>
    <p:sldId id="691" r:id="rId14"/>
    <p:sldId id="692" r:id="rId15"/>
    <p:sldId id="693" r:id="rId16"/>
    <p:sldId id="695" r:id="rId17"/>
    <p:sldId id="740" r:id="rId18"/>
    <p:sldId id="696" r:id="rId19"/>
    <p:sldId id="697" r:id="rId20"/>
    <p:sldId id="699" r:id="rId21"/>
    <p:sldId id="698" r:id="rId22"/>
    <p:sldId id="700" r:id="rId23"/>
    <p:sldId id="701" r:id="rId24"/>
    <p:sldId id="702" r:id="rId25"/>
    <p:sldId id="706" r:id="rId26"/>
    <p:sldId id="703" r:id="rId27"/>
    <p:sldId id="704" r:id="rId28"/>
    <p:sldId id="714" r:id="rId29"/>
    <p:sldId id="741" r:id="rId30"/>
    <p:sldId id="715" r:id="rId31"/>
    <p:sldId id="705" r:id="rId32"/>
    <p:sldId id="707" r:id="rId33"/>
    <p:sldId id="708" r:id="rId34"/>
    <p:sldId id="709" r:id="rId35"/>
    <p:sldId id="710" r:id="rId36"/>
    <p:sldId id="711" r:id="rId37"/>
    <p:sldId id="712" r:id="rId38"/>
    <p:sldId id="716" r:id="rId39"/>
    <p:sldId id="717" r:id="rId40"/>
    <p:sldId id="718" r:id="rId41"/>
    <p:sldId id="719" r:id="rId42"/>
    <p:sldId id="720" r:id="rId43"/>
    <p:sldId id="723" r:id="rId44"/>
    <p:sldId id="726" r:id="rId45"/>
    <p:sldId id="727" r:id="rId46"/>
    <p:sldId id="728" r:id="rId47"/>
    <p:sldId id="729" r:id="rId48"/>
    <p:sldId id="721" r:id="rId49"/>
    <p:sldId id="731" r:id="rId50"/>
    <p:sldId id="732" r:id="rId51"/>
    <p:sldId id="725" r:id="rId52"/>
    <p:sldId id="730" r:id="rId53"/>
    <p:sldId id="733" r:id="rId54"/>
    <p:sldId id="734" r:id="rId55"/>
    <p:sldId id="735" r:id="rId56"/>
    <p:sldId id="736" r:id="rId57"/>
    <p:sldId id="737" r:id="rId58"/>
    <p:sldId id="738" r:id="rId59"/>
    <p:sldId id="739" r:id="rId60"/>
    <p:sldId id="742" r:id="rId61"/>
    <p:sldId id="744" r:id="rId62"/>
    <p:sldId id="750" r:id="rId63"/>
    <p:sldId id="745" r:id="rId64"/>
    <p:sldId id="746" r:id="rId65"/>
    <p:sldId id="747" r:id="rId66"/>
    <p:sldId id="748" r:id="rId67"/>
    <p:sldId id="749" r:id="rId68"/>
    <p:sldId id="743" r:id="rId69"/>
    <p:sldId id="751" r:id="rId70"/>
    <p:sldId id="752" r:id="rId71"/>
    <p:sldId id="753" r:id="rId72"/>
    <p:sldId id="492" r:id="rId73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yi He" initials="X. He" lastIdx="1" clrIdx="0"/>
  <p:cmAuthor id="2" name="Alex Vakanski" initials="AV" lastIdx="1" clrIdx="1">
    <p:extLst>
      <p:ext uri="{19B8F6BF-5375-455C-9EA6-DF929625EA0E}">
        <p15:presenceInfo xmlns:p15="http://schemas.microsoft.com/office/powerpoint/2012/main" userId="220bd9087dddc2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BF3150-3BAD-465F-AAED-14C00A37C3FE}" v="2" dt="2020-12-16T17:09:27.744"/>
    <p1510:client id="{6003A21C-9732-4062-A897-DA7A71C79836}" v="13" dt="2020-12-16T17:04:11.9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9" autoAdjust="0"/>
    <p:restoredTop sz="86047" autoAdjust="0"/>
  </p:normalViewPr>
  <p:slideViewPr>
    <p:cSldViewPr>
      <p:cViewPr varScale="1">
        <p:scale>
          <a:sx n="84" d="100"/>
          <a:sy n="84" d="100"/>
        </p:scale>
        <p:origin x="1842" y="102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Vakanski" userId="220bd9087dddc248" providerId="LiveId" clId="{6003A21C-9732-4062-A897-DA7A71C79836}"/>
    <pc:docChg chg="modSld">
      <pc:chgData name="Alex Vakanski" userId="220bd9087dddc248" providerId="LiveId" clId="{6003A21C-9732-4062-A897-DA7A71C79836}" dt="2020-12-16T17:04:11.957" v="11" actId="6549"/>
      <pc:docMkLst>
        <pc:docMk/>
      </pc:docMkLst>
      <pc:sldChg chg="modSp">
        <pc:chgData name="Alex Vakanski" userId="220bd9087dddc248" providerId="LiveId" clId="{6003A21C-9732-4062-A897-DA7A71C79836}" dt="2020-12-16T17:04:11.957" v="11" actId="6549"/>
        <pc:sldMkLst>
          <pc:docMk/>
          <pc:sldMk cId="4256240646" sldId="725"/>
        </pc:sldMkLst>
        <pc:spChg chg="mod">
          <ac:chgData name="Alex Vakanski" userId="220bd9087dddc248" providerId="LiveId" clId="{6003A21C-9732-4062-A897-DA7A71C79836}" dt="2020-12-16T17:04:11.957" v="11" actId="6549"/>
          <ac:spMkLst>
            <pc:docMk/>
            <pc:sldMk cId="4256240646" sldId="725"/>
            <ac:spMk id="3" creationId="{C18B8C96-080B-4202-BCFE-5465479C50B3}"/>
          </ac:spMkLst>
        </pc:spChg>
      </pc:sldChg>
    </pc:docChg>
  </pc:docChgLst>
  <pc:docChgLst>
    <pc:chgData name="Alex Vakanski" userId="220bd9087dddc248" providerId="LiveId" clId="{05BF3150-3BAD-465F-AAED-14C00A37C3FE}"/>
    <pc:docChg chg="modSld">
      <pc:chgData name="Alex Vakanski" userId="220bd9087dddc248" providerId="LiveId" clId="{05BF3150-3BAD-465F-AAED-14C00A37C3FE}" dt="2020-12-16T17:09:27.744" v="1" actId="207"/>
      <pc:docMkLst>
        <pc:docMk/>
      </pc:docMkLst>
      <pc:sldChg chg="modSp">
        <pc:chgData name="Alex Vakanski" userId="220bd9087dddc248" providerId="LiveId" clId="{05BF3150-3BAD-465F-AAED-14C00A37C3FE}" dt="2020-12-16T17:09:27.744" v="1" actId="207"/>
        <pc:sldMkLst>
          <pc:docMk/>
          <pc:sldMk cId="4256240646" sldId="725"/>
        </pc:sldMkLst>
        <pc:spChg chg="mod">
          <ac:chgData name="Alex Vakanski" userId="220bd9087dddc248" providerId="LiveId" clId="{05BF3150-3BAD-465F-AAED-14C00A37C3FE}" dt="2020-12-16T17:09:27.744" v="1" actId="207"/>
          <ac:spMkLst>
            <pc:docMk/>
            <pc:sldMk cId="4256240646" sldId="725"/>
            <ac:spMk id="3" creationId="{C18B8C96-080B-4202-BCFE-5465479C50B3}"/>
          </ac:spMkLst>
        </pc:spChg>
      </pc:sldChg>
    </pc:docChg>
  </pc:docChgLst>
  <pc:docChgLst>
    <pc:chgData name="Alex Vakanski" userId="220bd9087dddc248" providerId="LiveId" clId="{46515BC9-9C70-47D9-BB6A-50735DD8F564}"/>
    <pc:docChg chg="undo redo custSel addSld delSld modSld sldOrd">
      <pc:chgData name="Alex Vakanski" userId="220bd9087dddc248" providerId="LiveId" clId="{46515BC9-9C70-47D9-BB6A-50735DD8F564}" dt="2020-12-14T05:41:01.872" v="23247" actId="680"/>
      <pc:docMkLst>
        <pc:docMk/>
      </pc:docMkLst>
      <pc:sldChg chg="modSp mod">
        <pc:chgData name="Alex Vakanski" userId="220bd9087dddc248" providerId="LiveId" clId="{46515BC9-9C70-47D9-BB6A-50735DD8F564}" dt="2020-12-10T05:21:33.282" v="18442" actId="20577"/>
        <pc:sldMkLst>
          <pc:docMk/>
          <pc:sldMk cId="3050201184" sldId="295"/>
        </pc:sldMkLst>
        <pc:spChg chg="mod">
          <ac:chgData name="Alex Vakanski" userId="220bd9087dddc248" providerId="LiveId" clId="{46515BC9-9C70-47D9-BB6A-50735DD8F564}" dt="2020-12-10T05:21:33.282" v="18442" actId="20577"/>
          <ac:spMkLst>
            <pc:docMk/>
            <pc:sldMk cId="3050201184" sldId="295"/>
            <ac:spMk id="19459" creationId="{00000000-0000-0000-0000-000000000000}"/>
          </ac:spMkLst>
        </pc:spChg>
      </pc:sldChg>
      <pc:sldChg chg="modSp mod ord modNotesTx">
        <pc:chgData name="Alex Vakanski" userId="220bd9087dddc248" providerId="LiveId" clId="{46515BC9-9C70-47D9-BB6A-50735DD8F564}" dt="2020-12-12T22:49:27.156" v="21938" actId="20577"/>
        <pc:sldMkLst>
          <pc:docMk/>
          <pc:sldMk cId="3648828594" sldId="492"/>
        </pc:sldMkLst>
        <pc:spChg chg="mod">
          <ac:chgData name="Alex Vakanski" userId="220bd9087dddc248" providerId="LiveId" clId="{46515BC9-9C70-47D9-BB6A-50735DD8F564}" dt="2020-12-12T22:49:27.156" v="21938" actId="20577"/>
          <ac:spMkLst>
            <pc:docMk/>
            <pc:sldMk cId="3648828594" sldId="492"/>
            <ac:spMk id="5" creationId="{BBA26529-85BF-4465-977B-25819F00D7A5}"/>
          </ac:spMkLst>
        </pc:spChg>
      </pc:sldChg>
      <pc:sldChg chg="modSp mod">
        <pc:chgData name="Alex Vakanski" userId="220bd9087dddc248" providerId="LiveId" clId="{46515BC9-9C70-47D9-BB6A-50735DD8F564}" dt="2020-12-14T04:49:18.731" v="22405" actId="20577"/>
        <pc:sldMkLst>
          <pc:docMk/>
          <pc:sldMk cId="2098265538" sldId="493"/>
        </pc:sldMkLst>
        <pc:spChg chg="mod">
          <ac:chgData name="Alex Vakanski" userId="220bd9087dddc248" providerId="LiveId" clId="{46515BC9-9C70-47D9-BB6A-50735DD8F564}" dt="2020-12-14T04:49:18.731" v="22405" actId="20577"/>
          <ac:spMkLst>
            <pc:docMk/>
            <pc:sldMk cId="2098265538" sldId="493"/>
            <ac:spMk id="3" creationId="{00000000-0000-0000-0000-000000000000}"/>
          </ac:spMkLst>
        </pc:spChg>
      </pc:sldChg>
      <pc:sldChg chg="addSp modSp mod modNotesTx">
        <pc:chgData name="Alex Vakanski" userId="220bd9087dddc248" providerId="LiveId" clId="{46515BC9-9C70-47D9-BB6A-50735DD8F564}" dt="2020-12-14T04:47:23.344" v="22361"/>
        <pc:sldMkLst>
          <pc:docMk/>
          <pc:sldMk cId="2861896146" sldId="682"/>
        </pc:sldMkLst>
        <pc:spChg chg="mod">
          <ac:chgData name="Alex Vakanski" userId="220bd9087dddc248" providerId="LiveId" clId="{46515BC9-9C70-47D9-BB6A-50735DD8F564}" dt="2020-12-12T22:34:30.585" v="21769" actId="255"/>
          <ac:spMkLst>
            <pc:docMk/>
            <pc:sldMk cId="2861896146" sldId="682"/>
            <ac:spMk id="3" creationId="{C250858F-55D4-43A1-B784-CC95574F65D4}"/>
          </ac:spMkLst>
        </pc:spChg>
        <pc:spChg chg="add mod">
          <ac:chgData name="Alex Vakanski" userId="220bd9087dddc248" providerId="LiveId" clId="{46515BC9-9C70-47D9-BB6A-50735DD8F564}" dt="2020-12-12T22:34:22.445" v="21768"/>
          <ac:spMkLst>
            <pc:docMk/>
            <pc:sldMk cId="2861896146" sldId="682"/>
            <ac:spMk id="6" creationId="{ABC83E7D-BBA0-4C88-B7DE-0C680D9CD138}"/>
          </ac:spMkLst>
        </pc:spChg>
        <pc:picChg chg="mod">
          <ac:chgData name="Alex Vakanski" userId="220bd9087dddc248" providerId="LiveId" clId="{46515BC9-9C70-47D9-BB6A-50735DD8F564}" dt="2020-12-12T22:34:33.673" v="21772" actId="1036"/>
          <ac:picMkLst>
            <pc:docMk/>
            <pc:sldMk cId="2861896146" sldId="682"/>
            <ac:picMk id="5" creationId="{00000000-0000-0000-0000-000000000000}"/>
          </ac:picMkLst>
        </pc:picChg>
      </pc:sldChg>
      <pc:sldChg chg="modSp mod">
        <pc:chgData name="Alex Vakanski" userId="220bd9087dddc248" providerId="LiveId" clId="{46515BC9-9C70-47D9-BB6A-50735DD8F564}" dt="2020-12-10T05:42:22.871" v="18615" actId="20577"/>
        <pc:sldMkLst>
          <pc:docMk/>
          <pc:sldMk cId="3888640651" sldId="683"/>
        </pc:sldMkLst>
        <pc:spChg chg="mod">
          <ac:chgData name="Alex Vakanski" userId="220bd9087dddc248" providerId="LiveId" clId="{46515BC9-9C70-47D9-BB6A-50735DD8F564}" dt="2020-12-10T05:42:22.871" v="18615" actId="20577"/>
          <ac:spMkLst>
            <pc:docMk/>
            <pc:sldMk cId="3888640651" sldId="683"/>
            <ac:spMk id="3" creationId="{00000000-0000-0000-0000-000000000000}"/>
          </ac:spMkLst>
        </pc:spChg>
      </pc:sldChg>
      <pc:sldChg chg="addSp modSp mod">
        <pc:chgData name="Alex Vakanski" userId="220bd9087dddc248" providerId="LiveId" clId="{46515BC9-9C70-47D9-BB6A-50735DD8F564}" dt="2020-12-12T22:31:13.272" v="21740" actId="6549"/>
        <pc:sldMkLst>
          <pc:docMk/>
          <pc:sldMk cId="410626411" sldId="684"/>
        </pc:sldMkLst>
        <pc:spChg chg="mod">
          <ac:chgData name="Alex Vakanski" userId="220bd9087dddc248" providerId="LiveId" clId="{46515BC9-9C70-47D9-BB6A-50735DD8F564}" dt="2020-12-10T05:46:45.999" v="18658" actId="20577"/>
          <ac:spMkLst>
            <pc:docMk/>
            <pc:sldMk cId="410626411" sldId="684"/>
            <ac:spMk id="3" creationId="{00000000-0000-0000-0000-000000000000}"/>
          </ac:spMkLst>
        </pc:spChg>
        <pc:spChg chg="add mod">
          <ac:chgData name="Alex Vakanski" userId="220bd9087dddc248" providerId="LiveId" clId="{46515BC9-9C70-47D9-BB6A-50735DD8F564}" dt="2020-12-12T22:31:13.272" v="21740" actId="6549"/>
          <ac:spMkLst>
            <pc:docMk/>
            <pc:sldMk cId="410626411" sldId="684"/>
            <ac:spMk id="7" creationId="{DD27785F-D66E-4068-969E-94A819BE3AD4}"/>
          </ac:spMkLst>
        </pc:spChg>
      </pc:sldChg>
      <pc:sldChg chg="modSp mod">
        <pc:chgData name="Alex Vakanski" userId="220bd9087dddc248" providerId="LiveId" clId="{46515BC9-9C70-47D9-BB6A-50735DD8F564}" dt="2020-12-10T05:46:30.673" v="18651" actId="1076"/>
        <pc:sldMkLst>
          <pc:docMk/>
          <pc:sldMk cId="3283440217" sldId="685"/>
        </pc:sldMkLst>
        <pc:spChg chg="mod">
          <ac:chgData name="Alex Vakanski" userId="220bd9087dddc248" providerId="LiveId" clId="{46515BC9-9C70-47D9-BB6A-50735DD8F564}" dt="2020-12-10T05:46:25.231" v="18649" actId="6549"/>
          <ac:spMkLst>
            <pc:docMk/>
            <pc:sldMk cId="3283440217" sldId="685"/>
            <ac:spMk id="3" creationId="{00000000-0000-0000-0000-000000000000}"/>
          </ac:spMkLst>
        </pc:spChg>
        <pc:picChg chg="mod">
          <ac:chgData name="Alex Vakanski" userId="220bd9087dddc248" providerId="LiveId" clId="{46515BC9-9C70-47D9-BB6A-50735DD8F564}" dt="2020-12-10T05:46:30.673" v="18651" actId="1076"/>
          <ac:picMkLst>
            <pc:docMk/>
            <pc:sldMk cId="3283440217" sldId="685"/>
            <ac:picMk id="4" creationId="{00000000-0000-0000-0000-000000000000}"/>
          </ac:picMkLst>
        </pc:picChg>
      </pc:sldChg>
      <pc:sldChg chg="del">
        <pc:chgData name="Alex Vakanski" userId="220bd9087dddc248" providerId="LiveId" clId="{46515BC9-9C70-47D9-BB6A-50735DD8F564}" dt="2020-12-06T21:43:00.167" v="6623" actId="47"/>
        <pc:sldMkLst>
          <pc:docMk/>
          <pc:sldMk cId="3239519561" sldId="687"/>
        </pc:sldMkLst>
      </pc:sldChg>
      <pc:sldChg chg="modNotesTx">
        <pc:chgData name="Alex Vakanski" userId="220bd9087dddc248" providerId="LiveId" clId="{46515BC9-9C70-47D9-BB6A-50735DD8F564}" dt="2020-12-07T23:10:04.491" v="18378" actId="20577"/>
        <pc:sldMkLst>
          <pc:docMk/>
          <pc:sldMk cId="831106664" sldId="688"/>
        </pc:sldMkLst>
      </pc:sldChg>
      <pc:sldChg chg="modSp mod">
        <pc:chgData name="Alex Vakanski" userId="220bd9087dddc248" providerId="LiveId" clId="{46515BC9-9C70-47D9-BB6A-50735DD8F564}" dt="2020-12-12T22:30:02.294" v="21737" actId="6549"/>
        <pc:sldMkLst>
          <pc:docMk/>
          <pc:sldMk cId="1673827475" sldId="690"/>
        </pc:sldMkLst>
        <pc:spChg chg="mod">
          <ac:chgData name="Alex Vakanski" userId="220bd9087dddc248" providerId="LiveId" clId="{46515BC9-9C70-47D9-BB6A-50735DD8F564}" dt="2020-12-12T22:30:02.294" v="21737" actId="6549"/>
          <ac:spMkLst>
            <pc:docMk/>
            <pc:sldMk cId="1673827475" sldId="690"/>
            <ac:spMk id="2" creationId="{00000000-0000-0000-0000-000000000000}"/>
          </ac:spMkLst>
        </pc:spChg>
        <pc:spChg chg="mod">
          <ac:chgData name="Alex Vakanski" userId="220bd9087dddc248" providerId="LiveId" clId="{46515BC9-9C70-47D9-BB6A-50735DD8F564}" dt="2020-12-12T22:29:42.387" v="21705" actId="6549"/>
          <ac:spMkLst>
            <pc:docMk/>
            <pc:sldMk cId="1673827475" sldId="690"/>
            <ac:spMk id="3" creationId="{00000000-0000-0000-0000-000000000000}"/>
          </ac:spMkLst>
        </pc:spChg>
      </pc:sldChg>
      <pc:sldChg chg="modSp mod">
        <pc:chgData name="Alex Vakanski" userId="220bd9087dddc248" providerId="LiveId" clId="{46515BC9-9C70-47D9-BB6A-50735DD8F564}" dt="2020-12-10T05:48:40.640" v="18671" actId="20577"/>
        <pc:sldMkLst>
          <pc:docMk/>
          <pc:sldMk cId="1550317376" sldId="691"/>
        </pc:sldMkLst>
        <pc:spChg chg="mod">
          <ac:chgData name="Alex Vakanski" userId="220bd9087dddc248" providerId="LiveId" clId="{46515BC9-9C70-47D9-BB6A-50735DD8F564}" dt="2020-12-10T05:48:40.640" v="18671" actId="20577"/>
          <ac:spMkLst>
            <pc:docMk/>
            <pc:sldMk cId="1550317376" sldId="691"/>
            <ac:spMk id="3" creationId="{00000000-0000-0000-0000-000000000000}"/>
          </ac:spMkLst>
        </pc:spChg>
        <pc:picChg chg="mod">
          <ac:chgData name="Alex Vakanski" userId="220bd9087dddc248" providerId="LiveId" clId="{46515BC9-9C70-47D9-BB6A-50735DD8F564}" dt="2020-12-06T19:17:41.218" v="4075" actId="14100"/>
          <ac:picMkLst>
            <pc:docMk/>
            <pc:sldMk cId="1550317376" sldId="691"/>
            <ac:picMk id="4" creationId="{00000000-0000-0000-0000-000000000000}"/>
          </ac:picMkLst>
        </pc:picChg>
      </pc:sldChg>
      <pc:sldChg chg="addSp modSp">
        <pc:chgData name="Alex Vakanski" userId="220bd9087dddc248" providerId="LiveId" clId="{46515BC9-9C70-47D9-BB6A-50735DD8F564}" dt="2020-12-12T22:37:21.194" v="21812"/>
        <pc:sldMkLst>
          <pc:docMk/>
          <pc:sldMk cId="3037948565" sldId="692"/>
        </pc:sldMkLst>
        <pc:spChg chg="add mod">
          <ac:chgData name="Alex Vakanski" userId="220bd9087dddc248" providerId="LiveId" clId="{46515BC9-9C70-47D9-BB6A-50735DD8F564}" dt="2020-12-12T22:37:21.194" v="21812"/>
          <ac:spMkLst>
            <pc:docMk/>
            <pc:sldMk cId="3037948565" sldId="692"/>
            <ac:spMk id="5" creationId="{4F563CDF-4024-4FB6-AD9C-D20C0FC1483D}"/>
          </ac:spMkLst>
        </pc:spChg>
      </pc:sldChg>
      <pc:sldChg chg="modNotesTx">
        <pc:chgData name="Alex Vakanski" userId="220bd9087dddc248" providerId="LiveId" clId="{46515BC9-9C70-47D9-BB6A-50735DD8F564}" dt="2020-12-07T23:14:07.991" v="18417" actId="20577"/>
        <pc:sldMkLst>
          <pc:docMk/>
          <pc:sldMk cId="171130071" sldId="693"/>
        </pc:sldMkLst>
      </pc:sldChg>
      <pc:sldChg chg="modSp mod">
        <pc:chgData name="Alex Vakanski" userId="220bd9087dddc248" providerId="LiveId" clId="{46515BC9-9C70-47D9-BB6A-50735DD8F564}" dt="2020-12-10T05:47:16.671" v="18668" actId="20577"/>
        <pc:sldMkLst>
          <pc:docMk/>
          <pc:sldMk cId="680646539" sldId="694"/>
        </pc:sldMkLst>
        <pc:spChg chg="mod">
          <ac:chgData name="Alex Vakanski" userId="220bd9087dddc248" providerId="LiveId" clId="{46515BC9-9C70-47D9-BB6A-50735DD8F564}" dt="2020-12-10T05:47:16.671" v="18668" actId="20577"/>
          <ac:spMkLst>
            <pc:docMk/>
            <pc:sldMk cId="680646539" sldId="694"/>
            <ac:spMk id="3" creationId="{E970D414-71BA-4CEF-B229-C62407620930}"/>
          </ac:spMkLst>
        </pc:spChg>
      </pc:sldChg>
      <pc:sldChg chg="modSp mod">
        <pc:chgData name="Alex Vakanski" userId="220bd9087dddc248" providerId="LiveId" clId="{46515BC9-9C70-47D9-BB6A-50735DD8F564}" dt="2020-12-10T05:50:11.894" v="18687" actId="20577"/>
        <pc:sldMkLst>
          <pc:docMk/>
          <pc:sldMk cId="47252743" sldId="695"/>
        </pc:sldMkLst>
        <pc:spChg chg="mod">
          <ac:chgData name="Alex Vakanski" userId="220bd9087dddc248" providerId="LiveId" clId="{46515BC9-9C70-47D9-BB6A-50735DD8F564}" dt="2020-12-10T05:50:11.894" v="18687" actId="20577"/>
          <ac:spMkLst>
            <pc:docMk/>
            <pc:sldMk cId="47252743" sldId="695"/>
            <ac:spMk id="3" creationId="{20F842A0-5385-48C3-8179-8310D759409A}"/>
          </ac:spMkLst>
        </pc:spChg>
      </pc:sldChg>
      <pc:sldChg chg="modSp mod">
        <pc:chgData name="Alex Vakanski" userId="220bd9087dddc248" providerId="LiveId" clId="{46515BC9-9C70-47D9-BB6A-50735DD8F564}" dt="2020-12-06T20:38:50.487" v="4216" actId="1036"/>
        <pc:sldMkLst>
          <pc:docMk/>
          <pc:sldMk cId="3989572223" sldId="696"/>
        </pc:sldMkLst>
        <pc:spChg chg="mod">
          <ac:chgData name="Alex Vakanski" userId="220bd9087dddc248" providerId="LiveId" clId="{46515BC9-9C70-47D9-BB6A-50735DD8F564}" dt="2020-12-06T20:38:46.068" v="4215" actId="20577"/>
          <ac:spMkLst>
            <pc:docMk/>
            <pc:sldMk cId="3989572223" sldId="696"/>
            <ac:spMk id="3" creationId="{85F63B71-2F57-4F7D-AE8F-4EFDE10BE77D}"/>
          </ac:spMkLst>
        </pc:spChg>
        <pc:picChg chg="mod">
          <ac:chgData name="Alex Vakanski" userId="220bd9087dddc248" providerId="LiveId" clId="{46515BC9-9C70-47D9-BB6A-50735DD8F564}" dt="2020-12-06T20:38:50.487" v="4216" actId="1036"/>
          <ac:picMkLst>
            <pc:docMk/>
            <pc:sldMk cId="3989572223" sldId="696"/>
            <ac:picMk id="4" creationId="{6A8580C5-71A7-42F6-A4C2-5F02D79A6D2B}"/>
          </ac:picMkLst>
        </pc:picChg>
      </pc:sldChg>
      <pc:sldChg chg="addSp modSp mod">
        <pc:chgData name="Alex Vakanski" userId="220bd9087dddc248" providerId="LiveId" clId="{46515BC9-9C70-47D9-BB6A-50735DD8F564}" dt="2020-12-12T22:31:36.890" v="21741"/>
        <pc:sldMkLst>
          <pc:docMk/>
          <pc:sldMk cId="3534016363" sldId="698"/>
        </pc:sldMkLst>
        <pc:spChg chg="mod">
          <ac:chgData name="Alex Vakanski" userId="220bd9087dddc248" providerId="LiveId" clId="{46515BC9-9C70-47D9-BB6A-50735DD8F564}" dt="2020-12-06T18:15:42.756" v="1818" actId="20577"/>
          <ac:spMkLst>
            <pc:docMk/>
            <pc:sldMk cId="3534016363" sldId="698"/>
            <ac:spMk id="2" creationId="{C38C5BCE-7E22-4B93-BF61-A2661EC1748F}"/>
          </ac:spMkLst>
        </pc:spChg>
        <pc:spChg chg="mod">
          <ac:chgData name="Alex Vakanski" userId="220bd9087dddc248" providerId="LiveId" clId="{46515BC9-9C70-47D9-BB6A-50735DD8F564}" dt="2020-12-10T05:53:09.839" v="18703" actId="207"/>
          <ac:spMkLst>
            <pc:docMk/>
            <pc:sldMk cId="3534016363" sldId="698"/>
            <ac:spMk id="3" creationId="{AF7ACA6B-E135-458F-BEE9-3D08E6870B92}"/>
          </ac:spMkLst>
        </pc:spChg>
        <pc:spChg chg="add mod">
          <ac:chgData name="Alex Vakanski" userId="220bd9087dddc248" providerId="LiveId" clId="{46515BC9-9C70-47D9-BB6A-50735DD8F564}" dt="2020-12-12T22:31:36.890" v="21741"/>
          <ac:spMkLst>
            <pc:docMk/>
            <pc:sldMk cId="3534016363" sldId="698"/>
            <ac:spMk id="7" creationId="{5B975495-B862-43FA-8362-2D136318DFFE}"/>
          </ac:spMkLst>
        </pc:spChg>
        <pc:picChg chg="mod modCrop">
          <ac:chgData name="Alex Vakanski" userId="220bd9087dddc248" providerId="LiveId" clId="{46515BC9-9C70-47D9-BB6A-50735DD8F564}" dt="2020-12-06T20:39:59.866" v="4252" actId="1076"/>
          <ac:picMkLst>
            <pc:docMk/>
            <pc:sldMk cId="3534016363" sldId="698"/>
            <ac:picMk id="4" creationId="{F2D8123E-C141-450D-BF1D-705AE1EBF0C3}"/>
          </ac:picMkLst>
        </pc:picChg>
      </pc:sldChg>
      <pc:sldChg chg="addSp modSp mod">
        <pc:chgData name="Alex Vakanski" userId="220bd9087dddc248" providerId="LiveId" clId="{46515BC9-9C70-47D9-BB6A-50735DD8F564}" dt="2020-12-12T22:38:26.205" v="21818" actId="1037"/>
        <pc:sldMkLst>
          <pc:docMk/>
          <pc:sldMk cId="2952817337" sldId="699"/>
        </pc:sldMkLst>
        <pc:spChg chg="mod">
          <ac:chgData name="Alex Vakanski" userId="220bd9087dddc248" providerId="LiveId" clId="{46515BC9-9C70-47D9-BB6A-50735DD8F564}" dt="2020-12-10T05:52:37.546" v="18696" actId="20577"/>
          <ac:spMkLst>
            <pc:docMk/>
            <pc:sldMk cId="2952817337" sldId="699"/>
            <ac:spMk id="3" creationId="{6F4D9C0C-3177-429D-AD11-A9E0CB478B44}"/>
          </ac:spMkLst>
        </pc:spChg>
        <pc:spChg chg="add mod">
          <ac:chgData name="Alex Vakanski" userId="220bd9087dddc248" providerId="LiveId" clId="{46515BC9-9C70-47D9-BB6A-50735DD8F564}" dt="2020-12-12T22:38:16.902" v="21813"/>
          <ac:spMkLst>
            <pc:docMk/>
            <pc:sldMk cId="2952817337" sldId="699"/>
            <ac:spMk id="5" creationId="{B3F9B756-C175-40B6-AAA7-D453A4D52880}"/>
          </ac:spMkLst>
        </pc:spChg>
        <pc:picChg chg="mod">
          <ac:chgData name="Alex Vakanski" userId="220bd9087dddc248" providerId="LiveId" clId="{46515BC9-9C70-47D9-BB6A-50735DD8F564}" dt="2020-12-12T22:38:26.205" v="21818" actId="1037"/>
          <ac:picMkLst>
            <pc:docMk/>
            <pc:sldMk cId="2952817337" sldId="699"/>
            <ac:picMk id="4" creationId="{E8442F8E-1D23-4DC2-A308-6BC97824EEC8}"/>
          </ac:picMkLst>
        </pc:picChg>
      </pc:sldChg>
      <pc:sldChg chg="modSp mod">
        <pc:chgData name="Alex Vakanski" userId="220bd9087dddc248" providerId="LiveId" clId="{46515BC9-9C70-47D9-BB6A-50735DD8F564}" dt="2020-12-06T18:16:00.070" v="1820"/>
        <pc:sldMkLst>
          <pc:docMk/>
          <pc:sldMk cId="2801701523" sldId="700"/>
        </pc:sldMkLst>
        <pc:spChg chg="mod">
          <ac:chgData name="Alex Vakanski" userId="220bd9087dddc248" providerId="LiveId" clId="{46515BC9-9C70-47D9-BB6A-50735DD8F564}" dt="2020-12-06T18:16:00.070" v="1820"/>
          <ac:spMkLst>
            <pc:docMk/>
            <pc:sldMk cId="2801701523" sldId="700"/>
            <ac:spMk id="2" creationId="{B0DD47A9-AF73-4EFF-A7FD-30742AA7B112}"/>
          </ac:spMkLst>
        </pc:spChg>
      </pc:sldChg>
      <pc:sldChg chg="modSp mod">
        <pc:chgData name="Alex Vakanski" userId="220bd9087dddc248" providerId="LiveId" clId="{46515BC9-9C70-47D9-BB6A-50735DD8F564}" dt="2020-12-10T05:54:36.391" v="18718" actId="20577"/>
        <pc:sldMkLst>
          <pc:docMk/>
          <pc:sldMk cId="2354755243" sldId="701"/>
        </pc:sldMkLst>
        <pc:spChg chg="mod">
          <ac:chgData name="Alex Vakanski" userId="220bd9087dddc248" providerId="LiveId" clId="{46515BC9-9C70-47D9-BB6A-50735DD8F564}" dt="2020-12-06T18:16:04.270" v="1821"/>
          <ac:spMkLst>
            <pc:docMk/>
            <pc:sldMk cId="2354755243" sldId="701"/>
            <ac:spMk id="2" creationId="{6E4E7025-4D62-49B7-A99B-789B9A463ECF}"/>
          </ac:spMkLst>
        </pc:spChg>
        <pc:spChg chg="mod">
          <ac:chgData name="Alex Vakanski" userId="220bd9087dddc248" providerId="LiveId" clId="{46515BC9-9C70-47D9-BB6A-50735DD8F564}" dt="2020-12-10T05:54:36.391" v="18718" actId="20577"/>
          <ac:spMkLst>
            <pc:docMk/>
            <pc:sldMk cId="2354755243" sldId="701"/>
            <ac:spMk id="3" creationId="{2DAEE4A6-ACDD-4AD7-A04B-E6F346A596C1}"/>
          </ac:spMkLst>
        </pc:spChg>
      </pc:sldChg>
      <pc:sldChg chg="modSp mod">
        <pc:chgData name="Alex Vakanski" userId="220bd9087dddc248" providerId="LiveId" clId="{46515BC9-9C70-47D9-BB6A-50735DD8F564}" dt="2020-12-06T18:16:07.961" v="1822"/>
        <pc:sldMkLst>
          <pc:docMk/>
          <pc:sldMk cId="2114092078" sldId="702"/>
        </pc:sldMkLst>
        <pc:spChg chg="mod">
          <ac:chgData name="Alex Vakanski" userId="220bd9087dddc248" providerId="LiveId" clId="{46515BC9-9C70-47D9-BB6A-50735DD8F564}" dt="2020-12-06T18:16:07.961" v="1822"/>
          <ac:spMkLst>
            <pc:docMk/>
            <pc:sldMk cId="2114092078" sldId="702"/>
            <ac:spMk id="2" creationId="{ACAA076B-9D35-4139-AAB0-323834C8E2CA}"/>
          </ac:spMkLst>
        </pc:spChg>
      </pc:sldChg>
      <pc:sldChg chg="addSp modSp mod">
        <pc:chgData name="Alex Vakanski" userId="220bd9087dddc248" providerId="LiveId" clId="{46515BC9-9C70-47D9-BB6A-50735DD8F564}" dt="2020-12-12T22:40:13.786" v="21868" actId="1036"/>
        <pc:sldMkLst>
          <pc:docMk/>
          <pc:sldMk cId="2152737910" sldId="703"/>
        </pc:sldMkLst>
        <pc:spChg chg="mod">
          <ac:chgData name="Alex Vakanski" userId="220bd9087dddc248" providerId="LiveId" clId="{46515BC9-9C70-47D9-BB6A-50735DD8F564}" dt="2020-12-06T18:16:16.699" v="1824"/>
          <ac:spMkLst>
            <pc:docMk/>
            <pc:sldMk cId="2152737910" sldId="703"/>
            <ac:spMk id="2" creationId="{87334FDB-5335-41AF-BEE7-11717F206C6D}"/>
          </ac:spMkLst>
        </pc:spChg>
        <pc:spChg chg="add mod">
          <ac:chgData name="Alex Vakanski" userId="220bd9087dddc248" providerId="LiveId" clId="{46515BC9-9C70-47D9-BB6A-50735DD8F564}" dt="2020-12-12T22:40:06.207" v="21865" actId="1036"/>
          <ac:spMkLst>
            <pc:docMk/>
            <pc:sldMk cId="2152737910" sldId="703"/>
            <ac:spMk id="5" creationId="{E58C30D5-3947-4F1E-A1B4-6F1BCE2DCACC}"/>
          </ac:spMkLst>
        </pc:spChg>
        <pc:spChg chg="add mod">
          <ac:chgData name="Alex Vakanski" userId="220bd9087dddc248" providerId="LiveId" clId="{46515BC9-9C70-47D9-BB6A-50735DD8F564}" dt="2020-12-12T22:40:10.564" v="21867" actId="1036"/>
          <ac:spMkLst>
            <pc:docMk/>
            <pc:sldMk cId="2152737910" sldId="703"/>
            <ac:spMk id="6" creationId="{2636E75E-1A3E-4D6B-B75D-AF96CA256BCF}"/>
          </ac:spMkLst>
        </pc:spChg>
        <pc:spChg chg="add mod">
          <ac:chgData name="Alex Vakanski" userId="220bd9087dddc248" providerId="LiveId" clId="{46515BC9-9C70-47D9-BB6A-50735DD8F564}" dt="2020-12-12T22:40:13.786" v="21868" actId="1036"/>
          <ac:spMkLst>
            <pc:docMk/>
            <pc:sldMk cId="2152737910" sldId="703"/>
            <ac:spMk id="7" creationId="{0FC3AAA8-7AD3-4A3E-938D-7FFBA4375C9D}"/>
          </ac:spMkLst>
        </pc:spChg>
        <pc:picChg chg="mod modCrop">
          <ac:chgData name="Alex Vakanski" userId="220bd9087dddc248" providerId="LiveId" clId="{46515BC9-9C70-47D9-BB6A-50735DD8F564}" dt="2020-12-12T22:39:59.514" v="21864" actId="732"/>
          <ac:picMkLst>
            <pc:docMk/>
            <pc:sldMk cId="2152737910" sldId="703"/>
            <ac:picMk id="4" creationId="{ED29F5F2-4069-4A2D-BA77-53F6AE2AE8B9}"/>
          </ac:picMkLst>
        </pc:picChg>
      </pc:sldChg>
      <pc:sldChg chg="modSp mod">
        <pc:chgData name="Alex Vakanski" userId="220bd9087dddc248" providerId="LiveId" clId="{46515BC9-9C70-47D9-BB6A-50735DD8F564}" dt="2020-12-10T05:56:10.056" v="18719" actId="313"/>
        <pc:sldMkLst>
          <pc:docMk/>
          <pc:sldMk cId="1109410995" sldId="704"/>
        </pc:sldMkLst>
        <pc:spChg chg="mod">
          <ac:chgData name="Alex Vakanski" userId="220bd9087dddc248" providerId="LiveId" clId="{46515BC9-9C70-47D9-BB6A-50735DD8F564}" dt="2020-12-06T18:16:20.289" v="1825"/>
          <ac:spMkLst>
            <pc:docMk/>
            <pc:sldMk cId="1109410995" sldId="704"/>
            <ac:spMk id="2" creationId="{11EC196C-4DBB-499B-83B3-CBF4752D5479}"/>
          </ac:spMkLst>
        </pc:spChg>
        <pc:spChg chg="mod">
          <ac:chgData name="Alex Vakanski" userId="220bd9087dddc248" providerId="LiveId" clId="{46515BC9-9C70-47D9-BB6A-50735DD8F564}" dt="2020-12-10T05:56:10.056" v="18719" actId="313"/>
          <ac:spMkLst>
            <pc:docMk/>
            <pc:sldMk cId="1109410995" sldId="704"/>
            <ac:spMk id="3" creationId="{5219CA39-2754-4076-906B-342890A3C490}"/>
          </ac:spMkLst>
        </pc:spChg>
      </pc:sldChg>
      <pc:sldChg chg="addSp modSp mod">
        <pc:chgData name="Alex Vakanski" userId="220bd9087dddc248" providerId="LiveId" clId="{46515BC9-9C70-47D9-BB6A-50735DD8F564}" dt="2020-12-06T20:41:13.208" v="4293" actId="207"/>
        <pc:sldMkLst>
          <pc:docMk/>
          <pc:sldMk cId="3492693843" sldId="705"/>
        </pc:sldMkLst>
        <pc:spChg chg="mod">
          <ac:chgData name="Alex Vakanski" userId="220bd9087dddc248" providerId="LiveId" clId="{46515BC9-9C70-47D9-BB6A-50735DD8F564}" dt="2020-12-06T18:16:37.748" v="1849" actId="20577"/>
          <ac:spMkLst>
            <pc:docMk/>
            <pc:sldMk cId="3492693843" sldId="705"/>
            <ac:spMk id="2" creationId="{04F3DE3F-E470-4326-9C87-08ED1FA93FC2}"/>
          </ac:spMkLst>
        </pc:spChg>
        <pc:spChg chg="mod">
          <ac:chgData name="Alex Vakanski" userId="220bd9087dddc248" providerId="LiveId" clId="{46515BC9-9C70-47D9-BB6A-50735DD8F564}" dt="2020-12-06T20:41:13.208" v="4293" actId="207"/>
          <ac:spMkLst>
            <pc:docMk/>
            <pc:sldMk cId="3492693843" sldId="705"/>
            <ac:spMk id="3" creationId="{87633AED-ECCA-42C0-A7BA-A78A8CCE2868}"/>
          </ac:spMkLst>
        </pc:spChg>
        <pc:picChg chg="add mod">
          <ac:chgData name="Alex Vakanski" userId="220bd9087dddc248" providerId="LiveId" clId="{46515BC9-9C70-47D9-BB6A-50735DD8F564}" dt="2020-12-06T00:10:43.782" v="581" actId="1076"/>
          <ac:picMkLst>
            <pc:docMk/>
            <pc:sldMk cId="3492693843" sldId="705"/>
            <ac:picMk id="4" creationId="{911F2CA6-9309-4C92-AA53-3F59D0DCDD87}"/>
          </ac:picMkLst>
        </pc:picChg>
      </pc:sldChg>
      <pc:sldChg chg="modSp mod">
        <pc:chgData name="Alex Vakanski" userId="220bd9087dddc248" providerId="LiveId" clId="{46515BC9-9C70-47D9-BB6A-50735DD8F564}" dt="2020-12-06T18:16:12.520" v="1823"/>
        <pc:sldMkLst>
          <pc:docMk/>
          <pc:sldMk cId="2364165330" sldId="706"/>
        </pc:sldMkLst>
        <pc:spChg chg="mod">
          <ac:chgData name="Alex Vakanski" userId="220bd9087dddc248" providerId="LiveId" clId="{46515BC9-9C70-47D9-BB6A-50735DD8F564}" dt="2020-12-06T18:16:12.520" v="1823"/>
          <ac:spMkLst>
            <pc:docMk/>
            <pc:sldMk cId="2364165330" sldId="706"/>
            <ac:spMk id="2" creationId="{9E155EDD-9FAD-46E2-9843-7449A25B0BA8}"/>
          </ac:spMkLst>
        </pc:spChg>
      </pc:sldChg>
      <pc:sldChg chg="addSp delSp modSp new mod modNotesTx">
        <pc:chgData name="Alex Vakanski" userId="220bd9087dddc248" providerId="LiveId" clId="{46515BC9-9C70-47D9-BB6A-50735DD8F564}" dt="2020-12-12T22:41:00.544" v="21870" actId="14100"/>
        <pc:sldMkLst>
          <pc:docMk/>
          <pc:sldMk cId="1196373650" sldId="707"/>
        </pc:sldMkLst>
        <pc:spChg chg="mod">
          <ac:chgData name="Alex Vakanski" userId="220bd9087dddc248" providerId="LiveId" clId="{46515BC9-9C70-47D9-BB6A-50735DD8F564}" dt="2020-12-06T18:16:46.188" v="1850"/>
          <ac:spMkLst>
            <pc:docMk/>
            <pc:sldMk cId="1196373650" sldId="707"/>
            <ac:spMk id="2" creationId="{35C61E12-E571-4039-85FD-F0C54FB32D46}"/>
          </ac:spMkLst>
        </pc:spChg>
        <pc:spChg chg="mod">
          <ac:chgData name="Alex Vakanski" userId="220bd9087dddc248" providerId="LiveId" clId="{46515BC9-9C70-47D9-BB6A-50735DD8F564}" dt="2020-12-06T00:28:19.062" v="1608" actId="20577"/>
          <ac:spMkLst>
            <pc:docMk/>
            <pc:sldMk cId="1196373650" sldId="707"/>
            <ac:spMk id="3" creationId="{9134C481-CBE3-4420-9B79-50FC0D717327}"/>
          </ac:spMkLst>
        </pc:spChg>
        <pc:spChg chg="add del mod">
          <ac:chgData name="Alex Vakanski" userId="220bd9087dddc248" providerId="LiveId" clId="{46515BC9-9C70-47D9-BB6A-50735DD8F564}" dt="2020-12-12T22:40:57.723" v="21869" actId="478"/>
          <ac:spMkLst>
            <pc:docMk/>
            <pc:sldMk cId="1196373650" sldId="707"/>
            <ac:spMk id="5" creationId="{2D58FDED-1D66-4357-806D-62AF2D11DC78}"/>
          </ac:spMkLst>
        </pc:spChg>
        <pc:picChg chg="add mod">
          <ac:chgData name="Alex Vakanski" userId="220bd9087dddc248" providerId="LiveId" clId="{46515BC9-9C70-47D9-BB6A-50735DD8F564}" dt="2020-12-12T22:41:00.544" v="21870" actId="14100"/>
          <ac:picMkLst>
            <pc:docMk/>
            <pc:sldMk cId="1196373650" sldId="707"/>
            <ac:picMk id="4" creationId="{BF27837B-F0A5-415A-B15E-1EE401A3A38C}"/>
          </ac:picMkLst>
        </pc:picChg>
      </pc:sldChg>
      <pc:sldChg chg="addSp modSp new mod">
        <pc:chgData name="Alex Vakanski" userId="220bd9087dddc248" providerId="LiveId" clId="{46515BC9-9C70-47D9-BB6A-50735DD8F564}" dt="2020-12-06T18:16:49.441" v="1851"/>
        <pc:sldMkLst>
          <pc:docMk/>
          <pc:sldMk cId="511117468" sldId="708"/>
        </pc:sldMkLst>
        <pc:spChg chg="mod">
          <ac:chgData name="Alex Vakanski" userId="220bd9087dddc248" providerId="LiveId" clId="{46515BC9-9C70-47D9-BB6A-50735DD8F564}" dt="2020-12-06T18:16:49.441" v="1851"/>
          <ac:spMkLst>
            <pc:docMk/>
            <pc:sldMk cId="511117468" sldId="708"/>
            <ac:spMk id="2" creationId="{6AA78233-AF76-4792-9A50-105FDE996C08}"/>
          </ac:spMkLst>
        </pc:spChg>
        <pc:spChg chg="mod">
          <ac:chgData name="Alex Vakanski" userId="220bd9087dddc248" providerId="LiveId" clId="{46515BC9-9C70-47D9-BB6A-50735DD8F564}" dt="2020-12-06T00:26:02.610" v="1555" actId="20577"/>
          <ac:spMkLst>
            <pc:docMk/>
            <pc:sldMk cId="511117468" sldId="708"/>
            <ac:spMk id="3" creationId="{1409794B-B5BD-4ABC-BFE8-8A498E14C4D8}"/>
          </ac:spMkLst>
        </pc:spChg>
        <pc:picChg chg="add mod">
          <ac:chgData name="Alex Vakanski" userId="220bd9087dddc248" providerId="LiveId" clId="{46515BC9-9C70-47D9-BB6A-50735DD8F564}" dt="2020-12-06T00:26:11.952" v="1558" actId="1036"/>
          <ac:picMkLst>
            <pc:docMk/>
            <pc:sldMk cId="511117468" sldId="708"/>
            <ac:picMk id="4" creationId="{E5EC45C9-4B05-4383-AADD-15ADFB817677}"/>
          </ac:picMkLst>
        </pc:picChg>
      </pc:sldChg>
      <pc:sldChg chg="addSp modSp new mod modNotesTx">
        <pc:chgData name="Alex Vakanski" userId="220bd9087dddc248" providerId="LiveId" clId="{46515BC9-9C70-47D9-BB6A-50735DD8F564}" dt="2020-12-06T18:31:45.951" v="2266" actId="1035"/>
        <pc:sldMkLst>
          <pc:docMk/>
          <pc:sldMk cId="1982635185" sldId="709"/>
        </pc:sldMkLst>
        <pc:spChg chg="mod">
          <ac:chgData name="Alex Vakanski" userId="220bd9087dddc248" providerId="LiveId" clId="{46515BC9-9C70-47D9-BB6A-50735DD8F564}" dt="2020-12-06T18:16:52.617" v="1852"/>
          <ac:spMkLst>
            <pc:docMk/>
            <pc:sldMk cId="1982635185" sldId="709"/>
            <ac:spMk id="2" creationId="{0248FA5D-8A37-47B6-BA7B-48D1781CBADA}"/>
          </ac:spMkLst>
        </pc:spChg>
        <pc:spChg chg="mod">
          <ac:chgData name="Alex Vakanski" userId="220bd9087dddc248" providerId="LiveId" clId="{46515BC9-9C70-47D9-BB6A-50735DD8F564}" dt="2020-12-06T18:31:39.814" v="2263" actId="313"/>
          <ac:spMkLst>
            <pc:docMk/>
            <pc:sldMk cId="1982635185" sldId="709"/>
            <ac:spMk id="3" creationId="{588E7D62-9410-4109-8068-71771D3A5628}"/>
          </ac:spMkLst>
        </pc:spChg>
        <pc:picChg chg="add mod">
          <ac:chgData name="Alex Vakanski" userId="220bd9087dddc248" providerId="LiveId" clId="{46515BC9-9C70-47D9-BB6A-50735DD8F564}" dt="2020-12-06T18:31:45.951" v="2266" actId="1035"/>
          <ac:picMkLst>
            <pc:docMk/>
            <pc:sldMk cId="1982635185" sldId="709"/>
            <ac:picMk id="4" creationId="{9654F564-4127-4E56-BBF1-A784325EB172}"/>
          </ac:picMkLst>
        </pc:picChg>
      </pc:sldChg>
      <pc:sldChg chg="addSp modSp new mod">
        <pc:chgData name="Alex Vakanski" userId="220bd9087dddc248" providerId="LiveId" clId="{46515BC9-9C70-47D9-BB6A-50735DD8F564}" dt="2020-12-12T22:32:25.590" v="21747" actId="1035"/>
        <pc:sldMkLst>
          <pc:docMk/>
          <pc:sldMk cId="2301148196" sldId="710"/>
        </pc:sldMkLst>
        <pc:spChg chg="mod">
          <ac:chgData name="Alex Vakanski" userId="220bd9087dddc248" providerId="LiveId" clId="{46515BC9-9C70-47D9-BB6A-50735DD8F564}" dt="2020-12-06T19:05:55.011" v="3546" actId="6549"/>
          <ac:spMkLst>
            <pc:docMk/>
            <pc:sldMk cId="2301148196" sldId="710"/>
            <ac:spMk id="2" creationId="{303E989E-83A7-4694-AC6C-9B53B403ABF7}"/>
          </ac:spMkLst>
        </pc:spChg>
        <pc:spChg chg="mod">
          <ac:chgData name="Alex Vakanski" userId="220bd9087dddc248" providerId="LiveId" clId="{46515BC9-9C70-47D9-BB6A-50735DD8F564}" dt="2020-12-06T20:41:34.760" v="4300" actId="207"/>
          <ac:spMkLst>
            <pc:docMk/>
            <pc:sldMk cId="2301148196" sldId="710"/>
            <ac:spMk id="3" creationId="{76D9FAB2-D557-4EDE-BA14-E3374615D5AF}"/>
          </ac:spMkLst>
        </pc:spChg>
        <pc:spChg chg="add mod">
          <ac:chgData name="Alex Vakanski" userId="220bd9087dddc248" providerId="LiveId" clId="{46515BC9-9C70-47D9-BB6A-50735DD8F564}" dt="2020-12-12T22:32:22.467" v="21746"/>
          <ac:spMkLst>
            <pc:docMk/>
            <pc:sldMk cId="2301148196" sldId="710"/>
            <ac:spMk id="5" creationId="{1CECB0DF-4D48-4D1B-8B5E-99304F56C75B}"/>
          </ac:spMkLst>
        </pc:spChg>
        <pc:picChg chg="add mod">
          <ac:chgData name="Alex Vakanski" userId="220bd9087dddc248" providerId="LiveId" clId="{46515BC9-9C70-47D9-BB6A-50735DD8F564}" dt="2020-12-12T22:32:25.590" v="21747" actId="1035"/>
          <ac:picMkLst>
            <pc:docMk/>
            <pc:sldMk cId="2301148196" sldId="710"/>
            <ac:picMk id="4" creationId="{C095BDC9-B730-47D1-BBD5-3B75C0E8C280}"/>
          </ac:picMkLst>
        </pc:picChg>
      </pc:sldChg>
      <pc:sldChg chg="addSp modSp new mod">
        <pc:chgData name="Alex Vakanski" userId="220bd9087dddc248" providerId="LiveId" clId="{46515BC9-9C70-47D9-BB6A-50735DD8F564}" dt="2020-12-12T22:32:43.530" v="21755" actId="1035"/>
        <pc:sldMkLst>
          <pc:docMk/>
          <pc:sldMk cId="2264237123" sldId="711"/>
        </pc:sldMkLst>
        <pc:spChg chg="mod">
          <ac:chgData name="Alex Vakanski" userId="220bd9087dddc248" providerId="LiveId" clId="{46515BC9-9C70-47D9-BB6A-50735DD8F564}" dt="2020-12-06T19:07:58.960" v="3595"/>
          <ac:spMkLst>
            <pc:docMk/>
            <pc:sldMk cId="2264237123" sldId="711"/>
            <ac:spMk id="2" creationId="{489969B8-3837-453A-B9A5-58A0735FAAAE}"/>
          </ac:spMkLst>
        </pc:spChg>
        <pc:spChg chg="mod">
          <ac:chgData name="Alex Vakanski" userId="220bd9087dddc248" providerId="LiveId" clId="{46515BC9-9C70-47D9-BB6A-50735DD8F564}" dt="2020-12-06T20:48:59.993" v="4850" actId="20577"/>
          <ac:spMkLst>
            <pc:docMk/>
            <pc:sldMk cId="2264237123" sldId="711"/>
            <ac:spMk id="3" creationId="{26FCC08F-68E3-4701-856C-48945ACE7C49}"/>
          </ac:spMkLst>
        </pc:spChg>
        <pc:spChg chg="add mod">
          <ac:chgData name="Alex Vakanski" userId="220bd9087dddc248" providerId="LiveId" clId="{46515BC9-9C70-47D9-BB6A-50735DD8F564}" dt="2020-12-12T22:32:31.594" v="21748"/>
          <ac:spMkLst>
            <pc:docMk/>
            <pc:sldMk cId="2264237123" sldId="711"/>
            <ac:spMk id="5" creationId="{091CCF18-2D4A-4F4B-921C-0AC2DFEAFD45}"/>
          </ac:spMkLst>
        </pc:spChg>
        <pc:picChg chg="add mod">
          <ac:chgData name="Alex Vakanski" userId="220bd9087dddc248" providerId="LiveId" clId="{46515BC9-9C70-47D9-BB6A-50735DD8F564}" dt="2020-12-12T22:32:43.530" v="21755" actId="1035"/>
          <ac:picMkLst>
            <pc:docMk/>
            <pc:sldMk cId="2264237123" sldId="711"/>
            <ac:picMk id="4" creationId="{83C60480-31C0-4680-B8AB-B30286AA0911}"/>
          </ac:picMkLst>
        </pc:picChg>
      </pc:sldChg>
      <pc:sldChg chg="addSp delSp modSp new mod">
        <pc:chgData name="Alex Vakanski" userId="220bd9087dddc248" providerId="LiveId" clId="{46515BC9-9C70-47D9-BB6A-50735DD8F564}" dt="2020-12-12T22:32:54.689" v="21760" actId="1036"/>
        <pc:sldMkLst>
          <pc:docMk/>
          <pc:sldMk cId="713554213" sldId="712"/>
        </pc:sldMkLst>
        <pc:spChg chg="mod">
          <ac:chgData name="Alex Vakanski" userId="220bd9087dddc248" providerId="LiveId" clId="{46515BC9-9C70-47D9-BB6A-50735DD8F564}" dt="2020-12-06T19:14:19.311" v="3952" actId="20577"/>
          <ac:spMkLst>
            <pc:docMk/>
            <pc:sldMk cId="713554213" sldId="712"/>
            <ac:spMk id="2" creationId="{74ED9BE3-99E8-47E3-8C7C-393CF66ED078}"/>
          </ac:spMkLst>
        </pc:spChg>
        <pc:spChg chg="del">
          <ac:chgData name="Alex Vakanski" userId="220bd9087dddc248" providerId="LiveId" clId="{46515BC9-9C70-47D9-BB6A-50735DD8F564}" dt="2020-12-06T03:25:56.048" v="1801"/>
          <ac:spMkLst>
            <pc:docMk/>
            <pc:sldMk cId="713554213" sldId="712"/>
            <ac:spMk id="3" creationId="{C42D29BB-809E-49F2-A1DF-4D782487C32B}"/>
          </ac:spMkLst>
        </pc:spChg>
        <pc:spChg chg="add mod">
          <ac:chgData name="Alex Vakanski" userId="220bd9087dddc248" providerId="LiveId" clId="{46515BC9-9C70-47D9-BB6A-50735DD8F564}" dt="2020-12-06T20:52:49.001" v="4958" actId="20577"/>
          <ac:spMkLst>
            <pc:docMk/>
            <pc:sldMk cId="713554213" sldId="712"/>
            <ac:spMk id="4" creationId="{DD243711-C33D-4316-8E5F-6935D0F219BC}"/>
          </ac:spMkLst>
        </pc:spChg>
        <pc:spChg chg="add mod">
          <ac:chgData name="Alex Vakanski" userId="220bd9087dddc248" providerId="LiveId" clId="{46515BC9-9C70-47D9-BB6A-50735DD8F564}" dt="2020-12-12T22:32:47.191" v="21756"/>
          <ac:spMkLst>
            <pc:docMk/>
            <pc:sldMk cId="713554213" sldId="712"/>
            <ac:spMk id="5" creationId="{A90C546F-D1E7-41B1-9A8C-D03DEB6FDCEF}"/>
          </ac:spMkLst>
        </pc:spChg>
        <pc:picChg chg="add mod">
          <ac:chgData name="Alex Vakanski" userId="220bd9087dddc248" providerId="LiveId" clId="{46515BC9-9C70-47D9-BB6A-50735DD8F564}" dt="2020-12-12T22:32:54.689" v="21760" actId="1036"/>
          <ac:picMkLst>
            <pc:docMk/>
            <pc:sldMk cId="713554213" sldId="712"/>
            <ac:picMk id="3" creationId="{D4DEA95E-490B-4542-8B50-DD14C72CAE3E}"/>
          </ac:picMkLst>
        </pc:picChg>
        <pc:picChg chg="add del mod">
          <ac:chgData name="Alex Vakanski" userId="220bd9087dddc248" providerId="LiveId" clId="{46515BC9-9C70-47D9-BB6A-50735DD8F564}" dt="2020-12-06T03:27:15.130" v="1802" actId="478"/>
          <ac:picMkLst>
            <pc:docMk/>
            <pc:sldMk cId="713554213" sldId="712"/>
            <ac:picMk id="5" creationId="{287057F2-028C-4D7E-AF67-38DF26F2F19E}"/>
          </ac:picMkLst>
        </pc:picChg>
      </pc:sldChg>
      <pc:sldChg chg="addSp modSp new mod modNotesTx">
        <pc:chgData name="Alex Vakanski" userId="220bd9087dddc248" providerId="LiveId" clId="{46515BC9-9C70-47D9-BB6A-50735DD8F564}" dt="2020-12-12T22:36:18.828" v="21811" actId="6549"/>
        <pc:sldMkLst>
          <pc:docMk/>
          <pc:sldMk cId="465120910" sldId="713"/>
        </pc:sldMkLst>
        <pc:spChg chg="mod">
          <ac:chgData name="Alex Vakanski" userId="220bd9087dddc248" providerId="LiveId" clId="{46515BC9-9C70-47D9-BB6A-50735DD8F564}" dt="2020-12-06T00:32:58.898" v="1615"/>
          <ac:spMkLst>
            <pc:docMk/>
            <pc:sldMk cId="465120910" sldId="713"/>
            <ac:spMk id="2" creationId="{52FB6CA5-CB10-4003-9088-C31825AFE716}"/>
          </ac:spMkLst>
        </pc:spChg>
        <pc:spChg chg="mod">
          <ac:chgData name="Alex Vakanski" userId="220bd9087dddc248" providerId="LiveId" clId="{46515BC9-9C70-47D9-BB6A-50735DD8F564}" dt="2020-12-10T05:25:55.076" v="18565" actId="20577"/>
          <ac:spMkLst>
            <pc:docMk/>
            <pc:sldMk cId="465120910" sldId="713"/>
            <ac:spMk id="3" creationId="{C6C3BB07-8C7B-4FAE-A9D0-A12E975B7049}"/>
          </ac:spMkLst>
        </pc:spChg>
        <pc:spChg chg="add mod">
          <ac:chgData name="Alex Vakanski" userId="220bd9087dddc248" providerId="LiveId" clId="{46515BC9-9C70-47D9-BB6A-50735DD8F564}" dt="2020-12-12T22:36:18.828" v="21811" actId="6549"/>
          <ac:spMkLst>
            <pc:docMk/>
            <pc:sldMk cId="465120910" sldId="713"/>
            <ac:spMk id="5" creationId="{9C35C994-37E9-40EF-8BA1-5DAF5D58AF3F}"/>
          </ac:spMkLst>
        </pc:spChg>
        <pc:picChg chg="add mod">
          <ac:chgData name="Alex Vakanski" userId="220bd9087dddc248" providerId="LiveId" clId="{46515BC9-9C70-47D9-BB6A-50735DD8F564}" dt="2020-12-12T22:34:50.548" v="21774" actId="14100"/>
          <ac:picMkLst>
            <pc:docMk/>
            <pc:sldMk cId="465120910" sldId="713"/>
            <ac:picMk id="4" creationId="{5AAA4190-FEA9-4031-8A65-F187B1FA8738}"/>
          </ac:picMkLst>
        </pc:picChg>
      </pc:sldChg>
      <pc:sldChg chg="addSp modSp new mod modNotesTx">
        <pc:chgData name="Alex Vakanski" userId="220bd9087dddc248" providerId="LiveId" clId="{46515BC9-9C70-47D9-BB6A-50735DD8F564}" dt="2020-12-12T22:31:59.145" v="21742"/>
        <pc:sldMkLst>
          <pc:docMk/>
          <pc:sldMk cId="1711379583" sldId="714"/>
        </pc:sldMkLst>
        <pc:spChg chg="mod">
          <ac:chgData name="Alex Vakanski" userId="220bd9087dddc248" providerId="LiveId" clId="{46515BC9-9C70-47D9-BB6A-50735DD8F564}" dt="2020-12-06T18:46:13.556" v="2289" actId="313"/>
          <ac:spMkLst>
            <pc:docMk/>
            <pc:sldMk cId="1711379583" sldId="714"/>
            <ac:spMk id="2" creationId="{6DF7381C-977A-44B4-957F-978C1BECB1B0}"/>
          </ac:spMkLst>
        </pc:spChg>
        <pc:spChg chg="mod">
          <ac:chgData name="Alex Vakanski" userId="220bd9087dddc248" providerId="LiveId" clId="{46515BC9-9C70-47D9-BB6A-50735DD8F564}" dt="2020-12-06T20:40:41.119" v="4258" actId="207"/>
          <ac:spMkLst>
            <pc:docMk/>
            <pc:sldMk cId="1711379583" sldId="714"/>
            <ac:spMk id="3" creationId="{F4E9F321-0D63-4EF0-84AD-661F8767BFA5}"/>
          </ac:spMkLst>
        </pc:spChg>
        <pc:spChg chg="add mod">
          <ac:chgData name="Alex Vakanski" userId="220bd9087dddc248" providerId="LiveId" clId="{46515BC9-9C70-47D9-BB6A-50735DD8F564}" dt="2020-12-06T19:02:49.179" v="3318" actId="164"/>
          <ac:spMkLst>
            <pc:docMk/>
            <pc:sldMk cId="1711379583" sldId="714"/>
            <ac:spMk id="6" creationId="{9C0CFCDC-8D22-4BA7-947C-C06CA6D5F0FA}"/>
          </ac:spMkLst>
        </pc:spChg>
        <pc:spChg chg="add mod">
          <ac:chgData name="Alex Vakanski" userId="220bd9087dddc248" providerId="LiveId" clId="{46515BC9-9C70-47D9-BB6A-50735DD8F564}" dt="2020-12-12T22:31:59.145" v="21742"/>
          <ac:spMkLst>
            <pc:docMk/>
            <pc:sldMk cId="1711379583" sldId="714"/>
            <ac:spMk id="8" creationId="{D244A5A1-EB29-49D1-A6BD-CE647DFA5097}"/>
          </ac:spMkLst>
        </pc:spChg>
        <pc:grpChg chg="add mod">
          <ac:chgData name="Alex Vakanski" userId="220bd9087dddc248" providerId="LiveId" clId="{46515BC9-9C70-47D9-BB6A-50735DD8F564}" dt="2020-12-06T19:03:09.036" v="3345" actId="1035"/>
          <ac:grpSpMkLst>
            <pc:docMk/>
            <pc:sldMk cId="1711379583" sldId="714"/>
            <ac:grpSpMk id="7" creationId="{B3B4B0D8-88DA-4B56-8E09-FB2DE242677C}"/>
          </ac:grpSpMkLst>
        </pc:grpChg>
        <pc:picChg chg="add mod modCrop">
          <ac:chgData name="Alex Vakanski" userId="220bd9087dddc248" providerId="LiveId" clId="{46515BC9-9C70-47D9-BB6A-50735DD8F564}" dt="2020-12-06T19:03:05.007" v="3342" actId="1036"/>
          <ac:picMkLst>
            <pc:docMk/>
            <pc:sldMk cId="1711379583" sldId="714"/>
            <ac:picMk id="4" creationId="{EA5DFFC3-5DF0-4DBB-B607-FF52B1A22D38}"/>
          </ac:picMkLst>
        </pc:picChg>
        <pc:picChg chg="add mod modCrop">
          <ac:chgData name="Alex Vakanski" userId="220bd9087dddc248" providerId="LiveId" clId="{46515BC9-9C70-47D9-BB6A-50735DD8F564}" dt="2020-12-06T19:02:49.179" v="3318" actId="164"/>
          <ac:picMkLst>
            <pc:docMk/>
            <pc:sldMk cId="1711379583" sldId="714"/>
            <ac:picMk id="5" creationId="{4DBEF638-7076-49B4-A296-1F4A38841B8E}"/>
          </ac:picMkLst>
        </pc:picChg>
      </pc:sldChg>
      <pc:sldChg chg="addSp modSp new mod modNotesTx">
        <pc:chgData name="Alex Vakanski" userId="220bd9087dddc248" providerId="LiveId" clId="{46515BC9-9C70-47D9-BB6A-50735DD8F564}" dt="2020-12-12T22:32:04.145" v="21743"/>
        <pc:sldMkLst>
          <pc:docMk/>
          <pc:sldMk cId="733530651" sldId="715"/>
        </pc:sldMkLst>
        <pc:spChg chg="mod">
          <ac:chgData name="Alex Vakanski" userId="220bd9087dddc248" providerId="LiveId" clId="{46515BC9-9C70-47D9-BB6A-50735DD8F564}" dt="2020-12-06T18:52:30.029" v="2658"/>
          <ac:spMkLst>
            <pc:docMk/>
            <pc:sldMk cId="733530651" sldId="715"/>
            <ac:spMk id="2" creationId="{4F93A229-458E-4F17-8F3C-F6BB6F5B851D}"/>
          </ac:spMkLst>
        </pc:spChg>
        <pc:spChg chg="mod">
          <ac:chgData name="Alex Vakanski" userId="220bd9087dddc248" providerId="LiveId" clId="{46515BC9-9C70-47D9-BB6A-50735DD8F564}" dt="2020-12-06T18:55:27.004" v="2925" actId="20577"/>
          <ac:spMkLst>
            <pc:docMk/>
            <pc:sldMk cId="733530651" sldId="715"/>
            <ac:spMk id="3" creationId="{5C658375-23BA-4F7A-BE52-E8CD6D2F5089}"/>
          </ac:spMkLst>
        </pc:spChg>
        <pc:spChg chg="add mod">
          <ac:chgData name="Alex Vakanski" userId="220bd9087dddc248" providerId="LiveId" clId="{46515BC9-9C70-47D9-BB6A-50735DD8F564}" dt="2020-12-12T22:32:04.145" v="21743"/>
          <ac:spMkLst>
            <pc:docMk/>
            <pc:sldMk cId="733530651" sldId="715"/>
            <ac:spMk id="5" creationId="{3C0E01C6-408B-4A0E-8637-3710C028B767}"/>
          </ac:spMkLst>
        </pc:spChg>
        <pc:picChg chg="add mod">
          <ac:chgData name="Alex Vakanski" userId="220bd9087dddc248" providerId="LiveId" clId="{46515BC9-9C70-47D9-BB6A-50735DD8F564}" dt="2020-12-06T18:55:20.664" v="2899" actId="1076"/>
          <ac:picMkLst>
            <pc:docMk/>
            <pc:sldMk cId="733530651" sldId="715"/>
            <ac:picMk id="4" creationId="{389F9AC7-4821-401E-B54E-98BA7C3447BD}"/>
          </ac:picMkLst>
        </pc:picChg>
      </pc:sldChg>
      <pc:sldChg chg="addSp modSp new mod">
        <pc:chgData name="Alex Vakanski" userId="220bd9087dddc248" providerId="LiveId" clId="{46515BC9-9C70-47D9-BB6A-50735DD8F564}" dt="2020-12-12T22:32:59.594" v="21761"/>
        <pc:sldMkLst>
          <pc:docMk/>
          <pc:sldMk cId="3744606648" sldId="716"/>
        </pc:sldMkLst>
        <pc:spChg chg="mod">
          <ac:chgData name="Alex Vakanski" userId="220bd9087dddc248" providerId="LiveId" clId="{46515BC9-9C70-47D9-BB6A-50735DD8F564}" dt="2020-12-06T20:44:58.089" v="4519"/>
          <ac:spMkLst>
            <pc:docMk/>
            <pc:sldMk cId="3744606648" sldId="716"/>
            <ac:spMk id="2" creationId="{6E968B43-BA4F-4F52-A4A3-122ECEA83D31}"/>
          </ac:spMkLst>
        </pc:spChg>
        <pc:spChg chg="mod">
          <ac:chgData name="Alex Vakanski" userId="220bd9087dddc248" providerId="LiveId" clId="{46515BC9-9C70-47D9-BB6A-50735DD8F564}" dt="2020-12-06T20:53:27.420" v="5034" actId="313"/>
          <ac:spMkLst>
            <pc:docMk/>
            <pc:sldMk cId="3744606648" sldId="716"/>
            <ac:spMk id="3" creationId="{DF9BDD87-B5A3-4F40-9B7C-99F0F8C725F7}"/>
          </ac:spMkLst>
        </pc:spChg>
        <pc:spChg chg="add mod">
          <ac:chgData name="Alex Vakanski" userId="220bd9087dddc248" providerId="LiveId" clId="{46515BC9-9C70-47D9-BB6A-50735DD8F564}" dt="2020-12-12T22:32:59.594" v="21761"/>
          <ac:spMkLst>
            <pc:docMk/>
            <pc:sldMk cId="3744606648" sldId="716"/>
            <ac:spMk id="5" creationId="{4273CB01-EE66-488F-A3A9-57CB26531C06}"/>
          </ac:spMkLst>
        </pc:spChg>
        <pc:picChg chg="add mod">
          <ac:chgData name="Alex Vakanski" userId="220bd9087dddc248" providerId="LiveId" clId="{46515BC9-9C70-47D9-BB6A-50735DD8F564}" dt="2020-12-06T20:47:04.418" v="4758" actId="1076"/>
          <ac:picMkLst>
            <pc:docMk/>
            <pc:sldMk cId="3744606648" sldId="716"/>
            <ac:picMk id="4" creationId="{EB8D53CF-509E-4F33-BAAE-4D61BA8C7C41}"/>
          </ac:picMkLst>
        </pc:picChg>
      </pc:sldChg>
      <pc:sldChg chg="addSp modSp new mod">
        <pc:chgData name="Alex Vakanski" userId="220bd9087dddc248" providerId="LiveId" clId="{46515BC9-9C70-47D9-BB6A-50735DD8F564}" dt="2020-12-12T22:33:08.158" v="21762"/>
        <pc:sldMkLst>
          <pc:docMk/>
          <pc:sldMk cId="180256982" sldId="717"/>
        </pc:sldMkLst>
        <pc:spChg chg="mod">
          <ac:chgData name="Alex Vakanski" userId="220bd9087dddc248" providerId="LiveId" clId="{46515BC9-9C70-47D9-BB6A-50735DD8F564}" dt="2020-12-06T20:55:07.155" v="5051" actId="20577"/>
          <ac:spMkLst>
            <pc:docMk/>
            <pc:sldMk cId="180256982" sldId="717"/>
            <ac:spMk id="2" creationId="{453F4B2A-A658-4AA7-A738-E78A8E9E4C58}"/>
          </ac:spMkLst>
        </pc:spChg>
        <pc:spChg chg="mod">
          <ac:chgData name="Alex Vakanski" userId="220bd9087dddc248" providerId="LiveId" clId="{46515BC9-9C70-47D9-BB6A-50735DD8F564}" dt="2020-12-06T21:36:48.162" v="6207" actId="6549"/>
          <ac:spMkLst>
            <pc:docMk/>
            <pc:sldMk cId="180256982" sldId="717"/>
            <ac:spMk id="3" creationId="{C5AF6641-B90C-4C5B-AA3C-5873304709AF}"/>
          </ac:spMkLst>
        </pc:spChg>
        <pc:spChg chg="add mod">
          <ac:chgData name="Alex Vakanski" userId="220bd9087dddc248" providerId="LiveId" clId="{46515BC9-9C70-47D9-BB6A-50735DD8F564}" dt="2020-12-12T22:33:08.158" v="21762"/>
          <ac:spMkLst>
            <pc:docMk/>
            <pc:sldMk cId="180256982" sldId="717"/>
            <ac:spMk id="6" creationId="{731C4EB7-0BB1-4408-8222-80824DE849D8}"/>
          </ac:spMkLst>
        </pc:spChg>
        <pc:picChg chg="add mod">
          <ac:chgData name="Alex Vakanski" userId="220bd9087dddc248" providerId="LiveId" clId="{46515BC9-9C70-47D9-BB6A-50735DD8F564}" dt="2020-12-06T21:04:29.233" v="5613" actId="1036"/>
          <ac:picMkLst>
            <pc:docMk/>
            <pc:sldMk cId="180256982" sldId="717"/>
            <ac:picMk id="4" creationId="{8B1945E0-09D7-4482-93B3-67F188EC6349}"/>
          </ac:picMkLst>
        </pc:picChg>
        <pc:picChg chg="add mod">
          <ac:chgData name="Alex Vakanski" userId="220bd9087dddc248" providerId="LiveId" clId="{46515BC9-9C70-47D9-BB6A-50735DD8F564}" dt="2020-12-06T21:35:48.972" v="6096" actId="1035"/>
          <ac:picMkLst>
            <pc:docMk/>
            <pc:sldMk cId="180256982" sldId="717"/>
            <ac:picMk id="5" creationId="{C01033F4-8586-4866-9CA0-2110431CF13B}"/>
          </ac:picMkLst>
        </pc:picChg>
      </pc:sldChg>
      <pc:sldChg chg="addSp modSp new mod modNotesTx">
        <pc:chgData name="Alex Vakanski" userId="220bd9087dddc248" providerId="LiveId" clId="{46515BC9-9C70-47D9-BB6A-50735DD8F564}" dt="2020-12-12T22:33:14.107" v="21763"/>
        <pc:sldMkLst>
          <pc:docMk/>
          <pc:sldMk cId="1194691068" sldId="718"/>
        </pc:sldMkLst>
        <pc:spChg chg="mod">
          <ac:chgData name="Alex Vakanski" userId="220bd9087dddc248" providerId="LiveId" clId="{46515BC9-9C70-47D9-BB6A-50735DD8F564}" dt="2020-12-06T20:59:18.452" v="5272"/>
          <ac:spMkLst>
            <pc:docMk/>
            <pc:sldMk cId="1194691068" sldId="718"/>
            <ac:spMk id="2" creationId="{AB323B56-262D-4380-A259-57C5219402C7}"/>
          </ac:spMkLst>
        </pc:spChg>
        <pc:spChg chg="mod">
          <ac:chgData name="Alex Vakanski" userId="220bd9087dddc248" providerId="LiveId" clId="{46515BC9-9C70-47D9-BB6A-50735DD8F564}" dt="2020-12-06T21:37:21.755" v="6226" actId="5793"/>
          <ac:spMkLst>
            <pc:docMk/>
            <pc:sldMk cId="1194691068" sldId="718"/>
            <ac:spMk id="3" creationId="{F828EAC3-2667-4DD2-9921-2DBC4F1FAACF}"/>
          </ac:spMkLst>
        </pc:spChg>
        <pc:spChg chg="add mod">
          <ac:chgData name="Alex Vakanski" userId="220bd9087dddc248" providerId="LiveId" clId="{46515BC9-9C70-47D9-BB6A-50735DD8F564}" dt="2020-12-12T22:33:14.107" v="21763"/>
          <ac:spMkLst>
            <pc:docMk/>
            <pc:sldMk cId="1194691068" sldId="718"/>
            <ac:spMk id="5" creationId="{F7888272-E79F-4C76-909B-A76E9606BC95}"/>
          </ac:spMkLst>
        </pc:spChg>
        <pc:picChg chg="add mod">
          <ac:chgData name="Alex Vakanski" userId="220bd9087dddc248" providerId="LiveId" clId="{46515BC9-9C70-47D9-BB6A-50735DD8F564}" dt="2020-12-06T21:37:39.393" v="6228" actId="1035"/>
          <ac:picMkLst>
            <pc:docMk/>
            <pc:sldMk cId="1194691068" sldId="718"/>
            <ac:picMk id="4" creationId="{1D56524E-F7BA-4CA6-90FD-A04C69C538CE}"/>
          </ac:picMkLst>
        </pc:picChg>
      </pc:sldChg>
      <pc:sldChg chg="addSp modSp new mod modNotesTx">
        <pc:chgData name="Alex Vakanski" userId="220bd9087dddc248" providerId="LiveId" clId="{46515BC9-9C70-47D9-BB6A-50735DD8F564}" dt="2020-12-06T21:36:59.811" v="6210" actId="14100"/>
        <pc:sldMkLst>
          <pc:docMk/>
          <pc:sldMk cId="2878895862" sldId="719"/>
        </pc:sldMkLst>
        <pc:spChg chg="mod">
          <ac:chgData name="Alex Vakanski" userId="220bd9087dddc248" providerId="LiveId" clId="{46515BC9-9C70-47D9-BB6A-50735DD8F564}" dt="2020-12-06T21:33:32.805" v="5980"/>
          <ac:spMkLst>
            <pc:docMk/>
            <pc:sldMk cId="2878895862" sldId="719"/>
            <ac:spMk id="2" creationId="{7E329939-4283-4CDF-A17B-248F85AE2B07}"/>
          </ac:spMkLst>
        </pc:spChg>
        <pc:spChg chg="mod">
          <ac:chgData name="Alex Vakanski" userId="220bd9087dddc248" providerId="LiveId" clId="{46515BC9-9C70-47D9-BB6A-50735DD8F564}" dt="2020-12-06T21:35:12.904" v="6093" actId="313"/>
          <ac:spMkLst>
            <pc:docMk/>
            <pc:sldMk cId="2878895862" sldId="719"/>
            <ac:spMk id="3" creationId="{920305E7-0F19-4330-900C-5A5C67C19500}"/>
          </ac:spMkLst>
        </pc:spChg>
        <pc:picChg chg="add mod">
          <ac:chgData name="Alex Vakanski" userId="220bd9087dddc248" providerId="LiveId" clId="{46515BC9-9C70-47D9-BB6A-50735DD8F564}" dt="2020-12-06T21:36:59.811" v="6210" actId="14100"/>
          <ac:picMkLst>
            <pc:docMk/>
            <pc:sldMk cId="2878895862" sldId="719"/>
            <ac:picMk id="4" creationId="{A3DA92BA-FFC5-4AF7-AB51-1EDFBCDE8273}"/>
          </ac:picMkLst>
        </pc:picChg>
      </pc:sldChg>
      <pc:sldChg chg="addSp delSp modSp new mod">
        <pc:chgData name="Alex Vakanski" userId="220bd9087dddc248" providerId="LiveId" clId="{46515BC9-9C70-47D9-BB6A-50735DD8F564}" dt="2020-12-12T22:47:22.793" v="21878"/>
        <pc:sldMkLst>
          <pc:docMk/>
          <pc:sldMk cId="449218469" sldId="720"/>
        </pc:sldMkLst>
        <pc:spChg chg="mod">
          <ac:chgData name="Alex Vakanski" userId="220bd9087dddc248" providerId="LiveId" clId="{46515BC9-9C70-47D9-BB6A-50735DD8F564}" dt="2020-12-06T21:43:56.051" v="6680" actId="313"/>
          <ac:spMkLst>
            <pc:docMk/>
            <pc:sldMk cId="449218469" sldId="720"/>
            <ac:spMk id="2" creationId="{E84DF4AF-4A19-4117-8216-971AD781007B}"/>
          </ac:spMkLst>
        </pc:spChg>
        <pc:spChg chg="mod">
          <ac:chgData name="Alex Vakanski" userId="220bd9087dddc248" providerId="LiveId" clId="{46515BC9-9C70-47D9-BB6A-50735DD8F564}" dt="2020-12-07T22:20:35.488" v="17844" actId="6549"/>
          <ac:spMkLst>
            <pc:docMk/>
            <pc:sldMk cId="449218469" sldId="720"/>
            <ac:spMk id="3" creationId="{53E28A64-54E3-4106-9DE8-D8AF549FBD38}"/>
          </ac:spMkLst>
        </pc:spChg>
        <pc:spChg chg="add mod">
          <ac:chgData name="Alex Vakanski" userId="220bd9087dddc248" providerId="LiveId" clId="{46515BC9-9C70-47D9-BB6A-50735DD8F564}" dt="2020-12-12T22:47:22.793" v="21878"/>
          <ac:spMkLst>
            <pc:docMk/>
            <pc:sldMk cId="449218469" sldId="720"/>
            <ac:spMk id="9" creationId="{D5B55F8E-1F44-49B9-9FEE-E4250A10C79C}"/>
          </ac:spMkLst>
        </pc:spChg>
        <pc:picChg chg="add del mod">
          <ac:chgData name="Alex Vakanski" userId="220bd9087dddc248" providerId="LiveId" clId="{46515BC9-9C70-47D9-BB6A-50735DD8F564}" dt="2020-12-07T22:12:57.365" v="17787" actId="478"/>
          <ac:picMkLst>
            <pc:docMk/>
            <pc:sldMk cId="449218469" sldId="720"/>
            <ac:picMk id="4" creationId="{A72C920E-7DBA-4278-A2DC-64CB10064971}"/>
          </ac:picMkLst>
        </pc:picChg>
        <pc:picChg chg="add del mod">
          <ac:chgData name="Alex Vakanski" userId="220bd9087dddc248" providerId="LiveId" clId="{46515BC9-9C70-47D9-BB6A-50735DD8F564}" dt="2020-12-07T22:19:31.479" v="17806" actId="478"/>
          <ac:picMkLst>
            <pc:docMk/>
            <pc:sldMk cId="449218469" sldId="720"/>
            <ac:picMk id="5" creationId="{D0EFBD17-9AB4-4430-863E-C608A90BDDC2}"/>
          </ac:picMkLst>
        </pc:picChg>
        <pc:picChg chg="add mod">
          <ac:chgData name="Alex Vakanski" userId="220bd9087dddc248" providerId="LiveId" clId="{46515BC9-9C70-47D9-BB6A-50735DD8F564}" dt="2020-12-12T22:46:48.540" v="21875" actId="14100"/>
          <ac:picMkLst>
            <pc:docMk/>
            <pc:sldMk cId="449218469" sldId="720"/>
            <ac:picMk id="6" creationId="{4DB93F78-E7AA-466C-A957-3B259070C6EA}"/>
          </ac:picMkLst>
        </pc:picChg>
        <pc:picChg chg="add mod">
          <ac:chgData name="Alex Vakanski" userId="220bd9087dddc248" providerId="LiveId" clId="{46515BC9-9C70-47D9-BB6A-50735DD8F564}" dt="2020-12-12T22:46:51.761" v="21876" actId="1035"/>
          <ac:picMkLst>
            <pc:docMk/>
            <pc:sldMk cId="449218469" sldId="720"/>
            <ac:picMk id="7" creationId="{C3010F87-1552-4021-8D19-279AD7ACB6C8}"/>
          </ac:picMkLst>
        </pc:picChg>
        <pc:picChg chg="add mod">
          <ac:chgData name="Alex Vakanski" userId="220bd9087dddc248" providerId="LiveId" clId="{46515BC9-9C70-47D9-BB6A-50735DD8F564}" dt="2020-12-12T22:46:53.809" v="21877" actId="1035"/>
          <ac:picMkLst>
            <pc:docMk/>
            <pc:sldMk cId="449218469" sldId="720"/>
            <ac:picMk id="8" creationId="{72C9C2AE-5AED-4384-8D06-0EAA32B8D740}"/>
          </ac:picMkLst>
        </pc:picChg>
      </pc:sldChg>
      <pc:sldChg chg="addSp delSp modSp new mod modNotesTx">
        <pc:chgData name="Alex Vakanski" userId="220bd9087dddc248" providerId="LiveId" clId="{46515BC9-9C70-47D9-BB6A-50735DD8F564}" dt="2020-12-12T23:05:03.678" v="22054" actId="167"/>
        <pc:sldMkLst>
          <pc:docMk/>
          <pc:sldMk cId="547524924" sldId="721"/>
        </pc:sldMkLst>
        <pc:spChg chg="mod">
          <ac:chgData name="Alex Vakanski" userId="220bd9087dddc248" providerId="LiveId" clId="{46515BC9-9C70-47D9-BB6A-50735DD8F564}" dt="2020-12-06T23:15:27.176" v="7870"/>
          <ac:spMkLst>
            <pc:docMk/>
            <pc:sldMk cId="547524924" sldId="721"/>
            <ac:spMk id="2" creationId="{2C175C28-AC8D-45D4-8F91-D43DEA7D61E3}"/>
          </ac:spMkLst>
        </pc:spChg>
        <pc:spChg chg="mod">
          <ac:chgData name="Alex Vakanski" userId="220bd9087dddc248" providerId="LiveId" clId="{46515BC9-9C70-47D9-BB6A-50735DD8F564}" dt="2020-12-07T20:14:49.782" v="14980" actId="6549"/>
          <ac:spMkLst>
            <pc:docMk/>
            <pc:sldMk cId="547524924" sldId="721"/>
            <ac:spMk id="3" creationId="{A3CFC2CC-8985-41D6-B540-2C344670C2C9}"/>
          </ac:spMkLst>
        </pc:spChg>
        <pc:spChg chg="add mod">
          <ac:chgData name="Alex Vakanski" userId="220bd9087dddc248" providerId="LiveId" clId="{46515BC9-9C70-47D9-BB6A-50735DD8F564}" dt="2020-12-12T23:04:49.192" v="22052" actId="20577"/>
          <ac:spMkLst>
            <pc:docMk/>
            <pc:sldMk cId="547524924" sldId="721"/>
            <ac:spMk id="5" creationId="{9A8A2CD3-53D9-4D47-B28E-E8D8419E10EE}"/>
          </ac:spMkLst>
        </pc:spChg>
        <pc:spChg chg="add del">
          <ac:chgData name="Alex Vakanski" userId="220bd9087dddc248" providerId="LiveId" clId="{46515BC9-9C70-47D9-BB6A-50735DD8F564}" dt="2020-12-07T20:15:03.978" v="14984" actId="22"/>
          <ac:spMkLst>
            <pc:docMk/>
            <pc:sldMk cId="547524924" sldId="721"/>
            <ac:spMk id="6" creationId="{176A9771-5EA0-4460-819B-0F1198B493F2}"/>
          </ac:spMkLst>
        </pc:spChg>
        <pc:picChg chg="add mod ord">
          <ac:chgData name="Alex Vakanski" userId="220bd9087dddc248" providerId="LiveId" clId="{46515BC9-9C70-47D9-BB6A-50735DD8F564}" dt="2020-12-12T23:05:03.678" v="22054" actId="167"/>
          <ac:picMkLst>
            <pc:docMk/>
            <pc:sldMk cId="547524924" sldId="721"/>
            <ac:picMk id="4" creationId="{BEFBFE4D-B5F2-4423-B08D-5712CA6979D5}"/>
          </ac:picMkLst>
        </pc:picChg>
      </pc:sldChg>
      <pc:sldChg chg="modSp new del mod">
        <pc:chgData name="Alex Vakanski" userId="220bd9087dddc248" providerId="LiveId" clId="{46515BC9-9C70-47D9-BB6A-50735DD8F564}" dt="2020-12-07T05:06:48.132" v="10984" actId="47"/>
        <pc:sldMkLst>
          <pc:docMk/>
          <pc:sldMk cId="1738128953" sldId="722"/>
        </pc:sldMkLst>
        <pc:spChg chg="mod">
          <ac:chgData name="Alex Vakanski" userId="220bd9087dddc248" providerId="LiveId" clId="{46515BC9-9C70-47D9-BB6A-50735DD8F564}" dt="2020-12-06T23:15:29.850" v="7871"/>
          <ac:spMkLst>
            <pc:docMk/>
            <pc:sldMk cId="1738128953" sldId="722"/>
            <ac:spMk id="2" creationId="{84FA6916-0AE1-4B72-88E4-AF94E54CEE8A}"/>
          </ac:spMkLst>
        </pc:spChg>
      </pc:sldChg>
      <pc:sldChg chg="addSp delSp modSp new mod ord addCm delCm">
        <pc:chgData name="Alex Vakanski" userId="220bd9087dddc248" providerId="LiveId" clId="{46515BC9-9C70-47D9-BB6A-50735DD8F564}" dt="2020-12-12T22:47:31.315" v="21879"/>
        <pc:sldMkLst>
          <pc:docMk/>
          <pc:sldMk cId="3559882926" sldId="723"/>
        </pc:sldMkLst>
        <pc:spChg chg="mod">
          <ac:chgData name="Alex Vakanski" userId="220bd9087dddc248" providerId="LiveId" clId="{46515BC9-9C70-47D9-BB6A-50735DD8F564}" dt="2020-12-06T23:15:23.625" v="7869"/>
          <ac:spMkLst>
            <pc:docMk/>
            <pc:sldMk cId="3559882926" sldId="723"/>
            <ac:spMk id="2" creationId="{9FC10CA6-CFA4-42E4-B69E-55B132D9E6BC}"/>
          </ac:spMkLst>
        </pc:spChg>
        <pc:spChg chg="mod">
          <ac:chgData name="Alex Vakanski" userId="220bd9087dddc248" providerId="LiveId" clId="{46515BC9-9C70-47D9-BB6A-50735DD8F564}" dt="2020-12-07T20:58:26.106" v="16593" actId="313"/>
          <ac:spMkLst>
            <pc:docMk/>
            <pc:sldMk cId="3559882926" sldId="723"/>
            <ac:spMk id="3" creationId="{5DD23966-C8BD-4A3E-A9FA-C9558CAF96A8}"/>
          </ac:spMkLst>
        </pc:spChg>
        <pc:spChg chg="add mod">
          <ac:chgData name="Alex Vakanski" userId="220bd9087dddc248" providerId="LiveId" clId="{46515BC9-9C70-47D9-BB6A-50735DD8F564}" dt="2020-12-07T20:58:43.295" v="16596" actId="1036"/>
          <ac:spMkLst>
            <pc:docMk/>
            <pc:sldMk cId="3559882926" sldId="723"/>
            <ac:spMk id="4" creationId="{E5E751BE-47DE-46A9-A9A9-DA2D63DB66E3}"/>
          </ac:spMkLst>
        </pc:spChg>
        <pc:spChg chg="add del">
          <ac:chgData name="Alex Vakanski" userId="220bd9087dddc248" providerId="LiveId" clId="{46515BC9-9C70-47D9-BB6A-50735DD8F564}" dt="2020-12-06T23:18:32.156" v="7960" actId="11529"/>
          <ac:spMkLst>
            <pc:docMk/>
            <pc:sldMk cId="3559882926" sldId="723"/>
            <ac:spMk id="5" creationId="{2468116A-477A-479E-9758-AE641ECC6F49}"/>
          </ac:spMkLst>
        </pc:spChg>
        <pc:spChg chg="add mod">
          <ac:chgData name="Alex Vakanski" userId="220bd9087dddc248" providerId="LiveId" clId="{46515BC9-9C70-47D9-BB6A-50735DD8F564}" dt="2020-12-07T20:58:43.295" v="16596" actId="1036"/>
          <ac:spMkLst>
            <pc:docMk/>
            <pc:sldMk cId="3559882926" sldId="723"/>
            <ac:spMk id="5" creationId="{902A6E02-425F-4C68-B18B-3C9D444E7E24}"/>
          </ac:spMkLst>
        </pc:spChg>
        <pc:spChg chg="add del mod">
          <ac:chgData name="Alex Vakanski" userId="220bd9087dddc248" providerId="LiveId" clId="{46515BC9-9C70-47D9-BB6A-50735DD8F564}" dt="2020-12-06T23:21:08.773" v="8094" actId="478"/>
          <ac:spMkLst>
            <pc:docMk/>
            <pc:sldMk cId="3559882926" sldId="723"/>
            <ac:spMk id="6" creationId="{4B7E1E75-70FC-4449-81EA-EBAFF90F6BD2}"/>
          </ac:spMkLst>
        </pc:spChg>
        <pc:spChg chg="add mod">
          <ac:chgData name="Alex Vakanski" userId="220bd9087dddc248" providerId="LiveId" clId="{46515BC9-9C70-47D9-BB6A-50735DD8F564}" dt="2020-12-12T22:47:31.315" v="21879"/>
          <ac:spMkLst>
            <pc:docMk/>
            <pc:sldMk cId="3559882926" sldId="723"/>
            <ac:spMk id="9" creationId="{7FE836A4-E0A2-4957-8BBF-FE823171E227}"/>
          </ac:spMkLst>
        </pc:spChg>
        <pc:picChg chg="add del mod">
          <ac:chgData name="Alex Vakanski" userId="220bd9087dddc248" providerId="LiveId" clId="{46515BC9-9C70-47D9-BB6A-50735DD8F564}" dt="2020-12-06T23:21:05.936" v="8093" actId="478"/>
          <ac:picMkLst>
            <pc:docMk/>
            <pc:sldMk cId="3559882926" sldId="723"/>
            <ac:picMk id="4" creationId="{55D6417B-352E-44ED-9672-2B6190865FA0}"/>
          </ac:picMkLst>
        </pc:picChg>
        <pc:picChg chg="add mod">
          <ac:chgData name="Alex Vakanski" userId="220bd9087dddc248" providerId="LiveId" clId="{46515BC9-9C70-47D9-BB6A-50735DD8F564}" dt="2020-12-07T20:58:43.295" v="16596" actId="1036"/>
          <ac:picMkLst>
            <pc:docMk/>
            <pc:sldMk cId="3559882926" sldId="723"/>
            <ac:picMk id="7" creationId="{7DBFCD92-855E-49EB-855E-EFDDDBEBCAC3}"/>
          </ac:picMkLst>
        </pc:picChg>
        <pc:picChg chg="add mod">
          <ac:chgData name="Alex Vakanski" userId="220bd9087dddc248" providerId="LiveId" clId="{46515BC9-9C70-47D9-BB6A-50735DD8F564}" dt="2020-12-07T20:58:43.295" v="16596" actId="1036"/>
          <ac:picMkLst>
            <pc:docMk/>
            <pc:sldMk cId="3559882926" sldId="723"/>
            <ac:picMk id="8" creationId="{4B2B8C24-D456-4FB8-84B8-D1F7E35C9382}"/>
          </ac:picMkLst>
        </pc:picChg>
      </pc:sldChg>
      <pc:sldChg chg="addSp delSp modSp new del mod">
        <pc:chgData name="Alex Vakanski" userId="220bd9087dddc248" providerId="LiveId" clId="{46515BC9-9C70-47D9-BB6A-50735DD8F564}" dt="2020-12-07T05:06:49.888" v="10985" actId="47"/>
        <pc:sldMkLst>
          <pc:docMk/>
          <pc:sldMk cId="681567906" sldId="724"/>
        </pc:sldMkLst>
        <pc:spChg chg="del">
          <ac:chgData name="Alex Vakanski" userId="220bd9087dddc248" providerId="LiveId" clId="{46515BC9-9C70-47D9-BB6A-50735DD8F564}" dt="2020-12-06T23:16:31.843" v="7951"/>
          <ac:spMkLst>
            <pc:docMk/>
            <pc:sldMk cId="681567906" sldId="724"/>
            <ac:spMk id="3" creationId="{968D7ECF-DA29-47F3-B503-4F7C27B077B8}"/>
          </ac:spMkLst>
        </pc:spChg>
        <pc:picChg chg="add mod">
          <ac:chgData name="Alex Vakanski" userId="220bd9087dddc248" providerId="LiveId" clId="{46515BC9-9C70-47D9-BB6A-50735DD8F564}" dt="2020-12-06T23:16:36.859" v="7953" actId="962"/>
          <ac:picMkLst>
            <pc:docMk/>
            <pc:sldMk cId="681567906" sldId="724"/>
            <ac:picMk id="5" creationId="{2F04A8B1-13D6-4BD2-BE33-929A1F1F48C5}"/>
          </ac:picMkLst>
        </pc:picChg>
      </pc:sldChg>
      <pc:sldChg chg="addSp delSp modSp new mod modNotesTx">
        <pc:chgData name="Alex Vakanski" userId="220bd9087dddc248" providerId="LiveId" clId="{46515BC9-9C70-47D9-BB6A-50735DD8F564}" dt="2020-12-12T23:05:10.896" v="22057" actId="1036"/>
        <pc:sldMkLst>
          <pc:docMk/>
          <pc:sldMk cId="4256240646" sldId="725"/>
        </pc:sldMkLst>
        <pc:spChg chg="mod">
          <ac:chgData name="Alex Vakanski" userId="220bd9087dddc248" providerId="LiveId" clId="{46515BC9-9C70-47D9-BB6A-50735DD8F564}" dt="2020-12-07T18:15:46.950" v="12820"/>
          <ac:spMkLst>
            <pc:docMk/>
            <pc:sldMk cId="4256240646" sldId="725"/>
            <ac:spMk id="2" creationId="{8D431C4F-3601-49CC-A73D-B0F0BE14B194}"/>
          </ac:spMkLst>
        </pc:spChg>
        <pc:spChg chg="add del mod">
          <ac:chgData name="Alex Vakanski" userId="220bd9087dddc248" providerId="LiveId" clId="{46515BC9-9C70-47D9-BB6A-50735DD8F564}" dt="2020-12-07T18:21:29.366" v="13094" actId="114"/>
          <ac:spMkLst>
            <pc:docMk/>
            <pc:sldMk cId="4256240646" sldId="725"/>
            <ac:spMk id="3" creationId="{C18B8C96-080B-4202-BCFE-5465479C50B3}"/>
          </ac:spMkLst>
        </pc:spChg>
        <pc:picChg chg="add del mod">
          <ac:chgData name="Alex Vakanski" userId="220bd9087dddc248" providerId="LiveId" clId="{46515BC9-9C70-47D9-BB6A-50735DD8F564}" dt="2020-12-07T17:32:18.383" v="11803"/>
          <ac:picMkLst>
            <pc:docMk/>
            <pc:sldMk cId="4256240646" sldId="725"/>
            <ac:picMk id="4" creationId="{700EA76E-A700-4158-900E-DCC09C49200F}"/>
          </ac:picMkLst>
        </pc:picChg>
        <pc:picChg chg="add mod">
          <ac:chgData name="Alex Vakanski" userId="220bd9087dddc248" providerId="LiveId" clId="{46515BC9-9C70-47D9-BB6A-50735DD8F564}" dt="2020-12-12T23:05:10.896" v="22057" actId="1036"/>
          <ac:picMkLst>
            <pc:docMk/>
            <pc:sldMk cId="4256240646" sldId="725"/>
            <ac:picMk id="5" creationId="{3746BF31-7002-4CF7-B2AE-B78BA8DA7341}"/>
          </ac:picMkLst>
        </pc:picChg>
      </pc:sldChg>
      <pc:sldChg chg="addSp delSp modSp new mod">
        <pc:chgData name="Alex Vakanski" userId="220bd9087dddc248" providerId="LiveId" clId="{46515BC9-9C70-47D9-BB6A-50735DD8F564}" dt="2020-12-12T23:02:54.667" v="22030" actId="207"/>
        <pc:sldMkLst>
          <pc:docMk/>
          <pc:sldMk cId="1705864183" sldId="726"/>
        </pc:sldMkLst>
        <pc:spChg chg="mod">
          <ac:chgData name="Alex Vakanski" userId="220bd9087dddc248" providerId="LiveId" clId="{46515BC9-9C70-47D9-BB6A-50735DD8F564}" dt="2020-12-07T03:36:43.781" v="8427"/>
          <ac:spMkLst>
            <pc:docMk/>
            <pc:sldMk cId="1705864183" sldId="726"/>
            <ac:spMk id="2" creationId="{181FDAA5-4B71-4229-A5E6-57D43B31B373}"/>
          </ac:spMkLst>
        </pc:spChg>
        <pc:spChg chg="mod">
          <ac:chgData name="Alex Vakanski" userId="220bd9087dddc248" providerId="LiveId" clId="{46515BC9-9C70-47D9-BB6A-50735DD8F564}" dt="2020-12-07T19:23:50.614" v="13423" actId="20577"/>
          <ac:spMkLst>
            <pc:docMk/>
            <pc:sldMk cId="1705864183" sldId="726"/>
            <ac:spMk id="3" creationId="{BE2AF56E-F280-4826-AA6F-D582EFC66D43}"/>
          </ac:spMkLst>
        </pc:spChg>
        <pc:spChg chg="add mod">
          <ac:chgData name="Alex Vakanski" userId="220bd9087dddc248" providerId="LiveId" clId="{46515BC9-9C70-47D9-BB6A-50735DD8F564}" dt="2020-12-12T23:02:54.667" v="22030" actId="207"/>
          <ac:spMkLst>
            <pc:docMk/>
            <pc:sldMk cId="1705864183" sldId="726"/>
            <ac:spMk id="5" creationId="{B45C8A77-628A-44FC-9FBF-399DD14192D8}"/>
          </ac:spMkLst>
        </pc:spChg>
        <pc:spChg chg="add del">
          <ac:chgData name="Alex Vakanski" userId="220bd9087dddc248" providerId="LiveId" clId="{46515BC9-9C70-47D9-BB6A-50735DD8F564}" dt="2020-12-07T04:09:44.121" v="8700" actId="22"/>
          <ac:spMkLst>
            <pc:docMk/>
            <pc:sldMk cId="1705864183" sldId="726"/>
            <ac:spMk id="5" creationId="{C7253EBB-AAAA-4565-9217-1FA7B2BEC985}"/>
          </ac:spMkLst>
        </pc:spChg>
        <pc:picChg chg="add mod">
          <ac:chgData name="Alex Vakanski" userId="220bd9087dddc248" providerId="LiveId" clId="{46515BC9-9C70-47D9-BB6A-50735DD8F564}" dt="2020-12-07T04:22:35.188" v="9411" actId="1036"/>
          <ac:picMkLst>
            <pc:docMk/>
            <pc:sldMk cId="1705864183" sldId="726"/>
            <ac:picMk id="6" creationId="{B9F7B1CF-3117-46D1-A987-981FF5C41684}"/>
          </ac:picMkLst>
        </pc:picChg>
      </pc:sldChg>
      <pc:sldChg chg="addSp modSp new mod">
        <pc:chgData name="Alex Vakanski" userId="220bd9087dddc248" providerId="LiveId" clId="{46515BC9-9C70-47D9-BB6A-50735DD8F564}" dt="2020-12-07T19:30:51.447" v="13429" actId="207"/>
        <pc:sldMkLst>
          <pc:docMk/>
          <pc:sldMk cId="2055999696" sldId="727"/>
        </pc:sldMkLst>
        <pc:spChg chg="mod">
          <ac:chgData name="Alex Vakanski" userId="220bd9087dddc248" providerId="LiveId" clId="{46515BC9-9C70-47D9-BB6A-50735DD8F564}" dt="2020-12-07T04:10:49.907" v="8713"/>
          <ac:spMkLst>
            <pc:docMk/>
            <pc:sldMk cId="2055999696" sldId="727"/>
            <ac:spMk id="2" creationId="{2A8B55FD-501F-459A-8860-A2780547C005}"/>
          </ac:spMkLst>
        </pc:spChg>
        <pc:spChg chg="mod">
          <ac:chgData name="Alex Vakanski" userId="220bd9087dddc248" providerId="LiveId" clId="{46515BC9-9C70-47D9-BB6A-50735DD8F564}" dt="2020-12-07T19:30:51.447" v="13429" actId="207"/>
          <ac:spMkLst>
            <pc:docMk/>
            <pc:sldMk cId="2055999696" sldId="727"/>
            <ac:spMk id="3" creationId="{2B856BDF-3BC8-4FF1-8AE3-4416DA4EB519}"/>
          </ac:spMkLst>
        </pc:spChg>
        <pc:picChg chg="add mod ord">
          <ac:chgData name="Alex Vakanski" userId="220bd9087dddc248" providerId="LiveId" clId="{46515BC9-9C70-47D9-BB6A-50735DD8F564}" dt="2020-12-07T04:44:33.128" v="10155" actId="1035"/>
          <ac:picMkLst>
            <pc:docMk/>
            <pc:sldMk cId="2055999696" sldId="727"/>
            <ac:picMk id="4" creationId="{26488794-BDB6-47A3-A533-72CB01E2DE9E}"/>
          </ac:picMkLst>
        </pc:picChg>
      </pc:sldChg>
      <pc:sldChg chg="addSp modSp new mod">
        <pc:chgData name="Alex Vakanski" userId="220bd9087dddc248" providerId="LiveId" clId="{46515BC9-9C70-47D9-BB6A-50735DD8F564}" dt="2020-12-07T19:36:27.828" v="13531" actId="16959"/>
        <pc:sldMkLst>
          <pc:docMk/>
          <pc:sldMk cId="236923622" sldId="728"/>
        </pc:sldMkLst>
        <pc:spChg chg="mod">
          <ac:chgData name="Alex Vakanski" userId="220bd9087dddc248" providerId="LiveId" clId="{46515BC9-9C70-47D9-BB6A-50735DD8F564}" dt="2020-12-07T04:25:03.957" v="9481"/>
          <ac:spMkLst>
            <pc:docMk/>
            <pc:sldMk cId="236923622" sldId="728"/>
            <ac:spMk id="2" creationId="{7E4B5A36-072C-4A4D-911F-CE5DF225578A}"/>
          </ac:spMkLst>
        </pc:spChg>
        <pc:spChg chg="mod">
          <ac:chgData name="Alex Vakanski" userId="220bd9087dddc248" providerId="LiveId" clId="{46515BC9-9C70-47D9-BB6A-50735DD8F564}" dt="2020-12-07T19:36:27.828" v="13531" actId="16959"/>
          <ac:spMkLst>
            <pc:docMk/>
            <pc:sldMk cId="236923622" sldId="728"/>
            <ac:spMk id="3" creationId="{2BC8EB7D-15BB-4815-B227-87FFE882046B}"/>
          </ac:spMkLst>
        </pc:spChg>
        <pc:picChg chg="add mod">
          <ac:chgData name="Alex Vakanski" userId="220bd9087dddc248" providerId="LiveId" clId="{46515BC9-9C70-47D9-BB6A-50735DD8F564}" dt="2020-12-07T04:53:44.646" v="10596" actId="1076"/>
          <ac:picMkLst>
            <pc:docMk/>
            <pc:sldMk cId="236923622" sldId="728"/>
            <ac:picMk id="4" creationId="{EC1E5238-0D3D-4277-875E-3220020C90FD}"/>
          </ac:picMkLst>
        </pc:picChg>
      </pc:sldChg>
      <pc:sldChg chg="addSp delSp modSp new mod">
        <pc:chgData name="Alex Vakanski" userId="220bd9087dddc248" providerId="LiveId" clId="{46515BC9-9C70-47D9-BB6A-50735DD8F564}" dt="2020-12-07T19:56:58.698" v="14325"/>
        <pc:sldMkLst>
          <pc:docMk/>
          <pc:sldMk cId="3167477039" sldId="729"/>
        </pc:sldMkLst>
        <pc:spChg chg="mod">
          <ac:chgData name="Alex Vakanski" userId="220bd9087dddc248" providerId="LiveId" clId="{46515BC9-9C70-47D9-BB6A-50735DD8F564}" dt="2020-12-07T04:53:58.987" v="10599"/>
          <ac:spMkLst>
            <pc:docMk/>
            <pc:sldMk cId="3167477039" sldId="729"/>
            <ac:spMk id="2" creationId="{448F4FB2-BA71-4EFF-BEEA-310FC5F91488}"/>
          </ac:spMkLst>
        </pc:spChg>
        <pc:spChg chg="mod">
          <ac:chgData name="Alex Vakanski" userId="220bd9087dddc248" providerId="LiveId" clId="{46515BC9-9C70-47D9-BB6A-50735DD8F564}" dt="2020-12-07T19:56:58.698" v="14325"/>
          <ac:spMkLst>
            <pc:docMk/>
            <pc:sldMk cId="3167477039" sldId="729"/>
            <ac:spMk id="3" creationId="{F6AF5271-867A-453C-9119-A4E2CF48814E}"/>
          </ac:spMkLst>
        </pc:spChg>
        <pc:picChg chg="add del mod">
          <ac:chgData name="Alex Vakanski" userId="220bd9087dddc248" providerId="LiveId" clId="{46515BC9-9C70-47D9-BB6A-50735DD8F564}" dt="2020-12-07T04:58:44.596" v="10717" actId="478"/>
          <ac:picMkLst>
            <pc:docMk/>
            <pc:sldMk cId="3167477039" sldId="729"/>
            <ac:picMk id="4" creationId="{89F0997A-F242-4D3D-97D2-370C022C4A12}"/>
          </ac:picMkLst>
        </pc:picChg>
      </pc:sldChg>
      <pc:sldChg chg="addSp modSp new mod ord">
        <pc:chgData name="Alex Vakanski" userId="220bd9087dddc248" providerId="LiveId" clId="{46515BC9-9C70-47D9-BB6A-50735DD8F564}" dt="2020-12-07T20:55:57.286" v="16418" actId="207"/>
        <pc:sldMkLst>
          <pc:docMk/>
          <pc:sldMk cId="3084278587" sldId="730"/>
        </pc:sldMkLst>
        <pc:spChg chg="mod">
          <ac:chgData name="Alex Vakanski" userId="220bd9087dddc248" providerId="LiveId" clId="{46515BC9-9C70-47D9-BB6A-50735DD8F564}" dt="2020-12-07T20:16:09.137" v="14990" actId="20577"/>
          <ac:spMkLst>
            <pc:docMk/>
            <pc:sldMk cId="3084278587" sldId="730"/>
            <ac:spMk id="2" creationId="{1EE6A837-91F3-43FC-9AAB-DFF357AAE3E9}"/>
          </ac:spMkLst>
        </pc:spChg>
        <pc:spChg chg="mod">
          <ac:chgData name="Alex Vakanski" userId="220bd9087dddc248" providerId="LiveId" clId="{46515BC9-9C70-47D9-BB6A-50735DD8F564}" dt="2020-12-07T20:55:57.286" v="16418" actId="207"/>
          <ac:spMkLst>
            <pc:docMk/>
            <pc:sldMk cId="3084278587" sldId="730"/>
            <ac:spMk id="3" creationId="{36385BDD-4C00-4FDF-A0DF-E4D23A786F98}"/>
          </ac:spMkLst>
        </pc:spChg>
        <pc:spChg chg="add mod">
          <ac:chgData name="Alex Vakanski" userId="220bd9087dddc248" providerId="LiveId" clId="{46515BC9-9C70-47D9-BB6A-50735DD8F564}" dt="2020-12-07T20:20:41.368" v="15281" actId="208"/>
          <ac:spMkLst>
            <pc:docMk/>
            <pc:sldMk cId="3084278587" sldId="730"/>
            <ac:spMk id="5" creationId="{92909719-BB52-4F3A-9E68-080986383146}"/>
          </ac:spMkLst>
        </pc:spChg>
        <pc:picChg chg="add mod modCrop">
          <ac:chgData name="Alex Vakanski" userId="220bd9087dddc248" providerId="LiveId" clId="{46515BC9-9C70-47D9-BB6A-50735DD8F564}" dt="2020-12-07T20:20:27.126" v="15278" actId="1076"/>
          <ac:picMkLst>
            <pc:docMk/>
            <pc:sldMk cId="3084278587" sldId="730"/>
            <ac:picMk id="4" creationId="{D2769AB7-F7F2-4A65-8EFD-C61E81C1E2DD}"/>
          </ac:picMkLst>
        </pc:picChg>
      </pc:sldChg>
      <pc:sldChg chg="addSp modSp new mod ord">
        <pc:chgData name="Alex Vakanski" userId="220bd9087dddc248" providerId="LiveId" clId="{46515BC9-9C70-47D9-BB6A-50735DD8F564}" dt="2020-12-07T17:57:09.448" v="12254" actId="1036"/>
        <pc:sldMkLst>
          <pc:docMk/>
          <pc:sldMk cId="270432004" sldId="731"/>
        </pc:sldMkLst>
        <pc:spChg chg="mod">
          <ac:chgData name="Alex Vakanski" userId="220bd9087dddc248" providerId="LiveId" clId="{46515BC9-9C70-47D9-BB6A-50735DD8F564}" dt="2020-12-07T17:41:53.772" v="11814" actId="20577"/>
          <ac:spMkLst>
            <pc:docMk/>
            <pc:sldMk cId="270432004" sldId="731"/>
            <ac:spMk id="2" creationId="{AD5C657D-F711-4CC1-A180-C45B0829A2E1}"/>
          </ac:spMkLst>
        </pc:spChg>
        <pc:spChg chg="mod">
          <ac:chgData name="Alex Vakanski" userId="220bd9087dddc248" providerId="LiveId" clId="{46515BC9-9C70-47D9-BB6A-50735DD8F564}" dt="2020-12-07T17:56:11.987" v="12241" actId="20577"/>
          <ac:spMkLst>
            <pc:docMk/>
            <pc:sldMk cId="270432004" sldId="731"/>
            <ac:spMk id="3" creationId="{C1A1F76B-208A-4783-BBFB-6DDFB61A9AB6}"/>
          </ac:spMkLst>
        </pc:spChg>
        <pc:spChg chg="add mod">
          <ac:chgData name="Alex Vakanski" userId="220bd9087dddc248" providerId="LiveId" clId="{46515BC9-9C70-47D9-BB6A-50735DD8F564}" dt="2020-12-07T17:56:36.052" v="12246" actId="14100"/>
          <ac:spMkLst>
            <pc:docMk/>
            <pc:sldMk cId="270432004" sldId="731"/>
            <ac:spMk id="6" creationId="{8CD6397B-80DC-433C-B7DC-9681B21EF443}"/>
          </ac:spMkLst>
        </pc:spChg>
        <pc:spChg chg="add mod">
          <ac:chgData name="Alex Vakanski" userId="220bd9087dddc248" providerId="LiveId" clId="{46515BC9-9C70-47D9-BB6A-50735DD8F564}" dt="2020-12-07T17:56:50.419" v="12250" actId="1038"/>
          <ac:spMkLst>
            <pc:docMk/>
            <pc:sldMk cId="270432004" sldId="731"/>
            <ac:spMk id="7" creationId="{FF9468E8-978F-4C78-839B-ADD2C7A584B8}"/>
          </ac:spMkLst>
        </pc:spChg>
        <pc:spChg chg="add mod">
          <ac:chgData name="Alex Vakanski" userId="220bd9087dddc248" providerId="LiveId" clId="{46515BC9-9C70-47D9-BB6A-50735DD8F564}" dt="2020-12-07T17:56:57.202" v="12251" actId="571"/>
          <ac:spMkLst>
            <pc:docMk/>
            <pc:sldMk cId="270432004" sldId="731"/>
            <ac:spMk id="8" creationId="{543AC211-BA59-4C97-9CDA-2D5B11C8EBBF}"/>
          </ac:spMkLst>
        </pc:spChg>
        <pc:spChg chg="add mod">
          <ac:chgData name="Alex Vakanski" userId="220bd9087dddc248" providerId="LiveId" clId="{46515BC9-9C70-47D9-BB6A-50735DD8F564}" dt="2020-12-07T17:57:09.448" v="12254" actId="1036"/>
          <ac:spMkLst>
            <pc:docMk/>
            <pc:sldMk cId="270432004" sldId="731"/>
            <ac:spMk id="9" creationId="{E164D3AA-4D42-4A49-B054-B1138D480A42}"/>
          </ac:spMkLst>
        </pc:spChg>
        <pc:picChg chg="add mod">
          <ac:chgData name="Alex Vakanski" userId="220bd9087dddc248" providerId="LiveId" clId="{46515BC9-9C70-47D9-BB6A-50735DD8F564}" dt="2020-12-07T17:55:08.845" v="12220" actId="1038"/>
          <ac:picMkLst>
            <pc:docMk/>
            <pc:sldMk cId="270432004" sldId="731"/>
            <ac:picMk id="4" creationId="{8D125054-E6A2-49D0-9BA5-C0EEA6CB7D87}"/>
          </ac:picMkLst>
        </pc:picChg>
        <pc:picChg chg="add mod">
          <ac:chgData name="Alex Vakanski" userId="220bd9087dddc248" providerId="LiveId" clId="{46515BC9-9C70-47D9-BB6A-50735DD8F564}" dt="2020-12-07T17:55:02.335" v="12216" actId="1076"/>
          <ac:picMkLst>
            <pc:docMk/>
            <pc:sldMk cId="270432004" sldId="731"/>
            <ac:picMk id="5" creationId="{9B31C562-BAEC-4E42-8047-D4D14CF8DB32}"/>
          </ac:picMkLst>
        </pc:picChg>
      </pc:sldChg>
      <pc:sldChg chg="modSp new mod">
        <pc:chgData name="Alex Vakanski" userId="220bd9087dddc248" providerId="LiveId" clId="{46515BC9-9C70-47D9-BB6A-50735DD8F564}" dt="2020-12-07T18:47:34.034" v="13247" actId="5793"/>
        <pc:sldMkLst>
          <pc:docMk/>
          <pc:sldMk cId="2870678956" sldId="732"/>
        </pc:sldMkLst>
        <pc:spChg chg="mod">
          <ac:chgData name="Alex Vakanski" userId="220bd9087dddc248" providerId="LiveId" clId="{46515BC9-9C70-47D9-BB6A-50735DD8F564}" dt="2020-12-07T17:57:20.087" v="12256"/>
          <ac:spMkLst>
            <pc:docMk/>
            <pc:sldMk cId="2870678956" sldId="732"/>
            <ac:spMk id="2" creationId="{05704290-64FB-4E59-8042-D0DA07216061}"/>
          </ac:spMkLst>
        </pc:spChg>
        <pc:spChg chg="mod">
          <ac:chgData name="Alex Vakanski" userId="220bd9087dddc248" providerId="LiveId" clId="{46515BC9-9C70-47D9-BB6A-50735DD8F564}" dt="2020-12-07T18:47:34.034" v="13247" actId="5793"/>
          <ac:spMkLst>
            <pc:docMk/>
            <pc:sldMk cId="2870678956" sldId="732"/>
            <ac:spMk id="3" creationId="{ABD590F1-ED1F-4980-A0CF-17121515A1BC}"/>
          </ac:spMkLst>
        </pc:spChg>
      </pc:sldChg>
      <pc:sldChg chg="addSp modSp new mod">
        <pc:chgData name="Alex Vakanski" userId="220bd9087dddc248" providerId="LiveId" clId="{46515BC9-9C70-47D9-BB6A-50735DD8F564}" dt="2020-12-07T21:34:30.934" v="16808" actId="1076"/>
        <pc:sldMkLst>
          <pc:docMk/>
          <pc:sldMk cId="1789428282" sldId="733"/>
        </pc:sldMkLst>
        <pc:spChg chg="mod">
          <ac:chgData name="Alex Vakanski" userId="220bd9087dddc248" providerId="LiveId" clId="{46515BC9-9C70-47D9-BB6A-50735DD8F564}" dt="2020-12-07T20:20:57.002" v="15282"/>
          <ac:spMkLst>
            <pc:docMk/>
            <pc:sldMk cId="1789428282" sldId="733"/>
            <ac:spMk id="2" creationId="{299F3E79-F5B0-4C8B-BF3A-A560D6EA6F9F}"/>
          </ac:spMkLst>
        </pc:spChg>
        <pc:spChg chg="mod">
          <ac:chgData name="Alex Vakanski" userId="220bd9087dddc248" providerId="LiveId" clId="{46515BC9-9C70-47D9-BB6A-50735DD8F564}" dt="2020-12-07T21:32:35.293" v="16741" actId="6549"/>
          <ac:spMkLst>
            <pc:docMk/>
            <pc:sldMk cId="1789428282" sldId="733"/>
            <ac:spMk id="3" creationId="{FBE1EF71-30D6-468A-AB91-23194EF7F9D9}"/>
          </ac:spMkLst>
        </pc:spChg>
        <pc:spChg chg="add mod">
          <ac:chgData name="Alex Vakanski" userId="220bd9087dddc248" providerId="LiveId" clId="{46515BC9-9C70-47D9-BB6A-50735DD8F564}" dt="2020-12-07T21:34:25.748" v="16807" actId="114"/>
          <ac:spMkLst>
            <pc:docMk/>
            <pc:sldMk cId="1789428282" sldId="733"/>
            <ac:spMk id="5" creationId="{03611569-49DD-406C-8F84-1BC639FA6807}"/>
          </ac:spMkLst>
        </pc:spChg>
        <pc:spChg chg="add mod">
          <ac:chgData name="Alex Vakanski" userId="220bd9087dddc248" providerId="LiveId" clId="{46515BC9-9C70-47D9-BB6A-50735DD8F564}" dt="2020-12-07T21:34:30.934" v="16808" actId="1076"/>
          <ac:spMkLst>
            <pc:docMk/>
            <pc:sldMk cId="1789428282" sldId="733"/>
            <ac:spMk id="6" creationId="{C48F5B7E-1EC1-4F92-A3F1-8938274C06F5}"/>
          </ac:spMkLst>
        </pc:spChg>
        <pc:picChg chg="add mod">
          <ac:chgData name="Alex Vakanski" userId="220bd9087dddc248" providerId="LiveId" clId="{46515BC9-9C70-47D9-BB6A-50735DD8F564}" dt="2020-12-07T21:31:46.165" v="16719" actId="1076"/>
          <ac:picMkLst>
            <pc:docMk/>
            <pc:sldMk cId="1789428282" sldId="733"/>
            <ac:picMk id="4" creationId="{523476F1-965C-431F-A89B-D5BB6938DE1B}"/>
          </ac:picMkLst>
        </pc:picChg>
      </pc:sldChg>
      <pc:sldChg chg="modSp new mod modNotesTx">
        <pc:chgData name="Alex Vakanski" userId="220bd9087dddc248" providerId="LiveId" clId="{46515BC9-9C70-47D9-BB6A-50735DD8F564}" dt="2020-12-07T22:26:23.901" v="18027" actId="20577"/>
        <pc:sldMkLst>
          <pc:docMk/>
          <pc:sldMk cId="545472873" sldId="734"/>
        </pc:sldMkLst>
        <pc:spChg chg="mod">
          <ac:chgData name="Alex Vakanski" userId="220bd9087dddc248" providerId="LiveId" clId="{46515BC9-9C70-47D9-BB6A-50735DD8F564}" dt="2020-12-07T20:20:58.836" v="15283"/>
          <ac:spMkLst>
            <pc:docMk/>
            <pc:sldMk cId="545472873" sldId="734"/>
            <ac:spMk id="2" creationId="{33B7F83E-28FE-43FF-B0BE-1EA696020A3F}"/>
          </ac:spMkLst>
        </pc:spChg>
        <pc:spChg chg="mod">
          <ac:chgData name="Alex Vakanski" userId="220bd9087dddc248" providerId="LiveId" clId="{46515BC9-9C70-47D9-BB6A-50735DD8F564}" dt="2020-12-07T22:23:28.255" v="17899" actId="20577"/>
          <ac:spMkLst>
            <pc:docMk/>
            <pc:sldMk cId="545472873" sldId="734"/>
            <ac:spMk id="3" creationId="{E96D1901-B7DB-4152-A81C-2A9DD2B20C6D}"/>
          </ac:spMkLst>
        </pc:spChg>
      </pc:sldChg>
      <pc:sldChg chg="addSp modSp new mod modNotesTx">
        <pc:chgData name="Alex Vakanski" userId="220bd9087dddc248" providerId="LiveId" clId="{46515BC9-9C70-47D9-BB6A-50735DD8F564}" dt="2020-12-07T21:47:50.590" v="17139"/>
        <pc:sldMkLst>
          <pc:docMk/>
          <pc:sldMk cId="2059776183" sldId="735"/>
        </pc:sldMkLst>
        <pc:spChg chg="mod">
          <ac:chgData name="Alex Vakanski" userId="220bd9087dddc248" providerId="LiveId" clId="{46515BC9-9C70-47D9-BB6A-50735DD8F564}" dt="2020-12-07T21:46:56.924" v="17113"/>
          <ac:spMkLst>
            <pc:docMk/>
            <pc:sldMk cId="2059776183" sldId="735"/>
            <ac:spMk id="2" creationId="{2EC7A9FD-0432-4E0A-9427-CD7FD7F88A1F}"/>
          </ac:spMkLst>
        </pc:spChg>
        <pc:spChg chg="mod">
          <ac:chgData name="Alex Vakanski" userId="220bd9087dddc248" providerId="LiveId" clId="{46515BC9-9C70-47D9-BB6A-50735DD8F564}" dt="2020-12-07T21:47:03.079" v="17130" actId="20577"/>
          <ac:spMkLst>
            <pc:docMk/>
            <pc:sldMk cId="2059776183" sldId="735"/>
            <ac:spMk id="3" creationId="{AE59DD90-88A7-49C3-9507-FA9C0046AF44}"/>
          </ac:spMkLst>
        </pc:spChg>
        <pc:picChg chg="add mod">
          <ac:chgData name="Alex Vakanski" userId="220bd9087dddc248" providerId="LiveId" clId="{46515BC9-9C70-47D9-BB6A-50735DD8F564}" dt="2020-12-07T21:47:40.341" v="17138" actId="1035"/>
          <ac:picMkLst>
            <pc:docMk/>
            <pc:sldMk cId="2059776183" sldId="735"/>
            <ac:picMk id="4" creationId="{717B3B3E-13EA-46A8-9E9C-5EE3FBDECEC6}"/>
          </ac:picMkLst>
        </pc:picChg>
      </pc:sldChg>
      <pc:sldChg chg="addSp modSp new mod">
        <pc:chgData name="Alex Vakanski" userId="220bd9087dddc248" providerId="LiveId" clId="{46515BC9-9C70-47D9-BB6A-50735DD8F564}" dt="2020-12-07T21:51:15.253" v="17292" actId="1035"/>
        <pc:sldMkLst>
          <pc:docMk/>
          <pc:sldMk cId="3597441736" sldId="736"/>
        </pc:sldMkLst>
        <pc:spChg chg="mod">
          <ac:chgData name="Alex Vakanski" userId="220bd9087dddc248" providerId="LiveId" clId="{46515BC9-9C70-47D9-BB6A-50735DD8F564}" dt="2020-12-07T21:51:10.271" v="17283"/>
          <ac:spMkLst>
            <pc:docMk/>
            <pc:sldMk cId="3597441736" sldId="736"/>
            <ac:spMk id="2" creationId="{23B2D84D-6437-44D4-98ED-D3912BBDCBDC}"/>
          </ac:spMkLst>
        </pc:spChg>
        <pc:spChg chg="mod">
          <ac:chgData name="Alex Vakanski" userId="220bd9087dddc248" providerId="LiveId" clId="{46515BC9-9C70-47D9-BB6A-50735DD8F564}" dt="2020-12-07T21:51:01.663" v="17282" actId="20577"/>
          <ac:spMkLst>
            <pc:docMk/>
            <pc:sldMk cId="3597441736" sldId="736"/>
            <ac:spMk id="3" creationId="{E55ABBEC-A9FC-4E26-9E93-A83B0A4B33BB}"/>
          </ac:spMkLst>
        </pc:spChg>
        <pc:picChg chg="add mod">
          <ac:chgData name="Alex Vakanski" userId="220bd9087dddc248" providerId="LiveId" clId="{46515BC9-9C70-47D9-BB6A-50735DD8F564}" dt="2020-12-07T21:51:15.253" v="17292" actId="1035"/>
          <ac:picMkLst>
            <pc:docMk/>
            <pc:sldMk cId="3597441736" sldId="736"/>
            <ac:picMk id="4" creationId="{E4205E9A-7AF2-4CB9-A873-47DA7CC4868E}"/>
          </ac:picMkLst>
        </pc:picChg>
      </pc:sldChg>
      <pc:sldChg chg="modSp new mod">
        <pc:chgData name="Alex Vakanski" userId="220bd9087dddc248" providerId="LiveId" clId="{46515BC9-9C70-47D9-BB6A-50735DD8F564}" dt="2020-12-07T22:35:15.290" v="18358" actId="20577"/>
        <pc:sldMkLst>
          <pc:docMk/>
          <pc:sldMk cId="3930053190" sldId="737"/>
        </pc:sldMkLst>
        <pc:spChg chg="mod">
          <ac:chgData name="Alex Vakanski" userId="220bd9087dddc248" providerId="LiveId" clId="{46515BC9-9C70-47D9-BB6A-50735DD8F564}" dt="2020-12-07T22:27:48.015" v="18032" actId="20577"/>
          <ac:spMkLst>
            <pc:docMk/>
            <pc:sldMk cId="3930053190" sldId="737"/>
            <ac:spMk id="2" creationId="{94FE236F-3446-44BD-84E0-EF450DEF2FD7}"/>
          </ac:spMkLst>
        </pc:spChg>
        <pc:spChg chg="mod">
          <ac:chgData name="Alex Vakanski" userId="220bd9087dddc248" providerId="LiveId" clId="{46515BC9-9C70-47D9-BB6A-50735DD8F564}" dt="2020-12-07T22:35:15.290" v="18358" actId="20577"/>
          <ac:spMkLst>
            <pc:docMk/>
            <pc:sldMk cId="3930053190" sldId="737"/>
            <ac:spMk id="3" creationId="{0B97579E-7F6E-4169-9DFC-0C98135583AB}"/>
          </ac:spMkLst>
        </pc:spChg>
      </pc:sldChg>
      <pc:sldChg chg="addSp modSp new mod modNotesTx">
        <pc:chgData name="Alex Vakanski" userId="220bd9087dddc248" providerId="LiveId" clId="{46515BC9-9C70-47D9-BB6A-50735DD8F564}" dt="2020-12-12T05:56:18.666" v="18738" actId="20577"/>
        <pc:sldMkLst>
          <pc:docMk/>
          <pc:sldMk cId="3783616500" sldId="738"/>
        </pc:sldMkLst>
        <pc:spChg chg="mod">
          <ac:chgData name="Alex Vakanski" userId="220bd9087dddc248" providerId="LiveId" clId="{46515BC9-9C70-47D9-BB6A-50735DD8F564}" dt="2020-12-07T22:27:44.380" v="18030" actId="20577"/>
          <ac:spMkLst>
            <pc:docMk/>
            <pc:sldMk cId="3783616500" sldId="738"/>
            <ac:spMk id="2" creationId="{ACFF00AC-2E0E-43E0-BC2E-587C405A144B}"/>
          </ac:spMkLst>
        </pc:spChg>
        <pc:spChg chg="mod">
          <ac:chgData name="Alex Vakanski" userId="220bd9087dddc248" providerId="LiveId" clId="{46515BC9-9C70-47D9-BB6A-50735DD8F564}" dt="2020-12-12T05:56:18.666" v="18738" actId="20577"/>
          <ac:spMkLst>
            <pc:docMk/>
            <pc:sldMk cId="3783616500" sldId="738"/>
            <ac:spMk id="3" creationId="{F37FAB75-972F-4DCB-AA30-41EDEDC49D1A}"/>
          </ac:spMkLst>
        </pc:spChg>
        <pc:picChg chg="add mod">
          <ac:chgData name="Alex Vakanski" userId="220bd9087dddc248" providerId="LiveId" clId="{46515BC9-9C70-47D9-BB6A-50735DD8F564}" dt="2020-12-07T22:33:20.374" v="18304" actId="1076"/>
          <ac:picMkLst>
            <pc:docMk/>
            <pc:sldMk cId="3783616500" sldId="738"/>
            <ac:picMk id="4" creationId="{C60CC905-C144-40B1-86DE-E7089CE6B028}"/>
          </ac:picMkLst>
        </pc:picChg>
        <pc:picChg chg="add mod">
          <ac:chgData name="Alex Vakanski" userId="220bd9087dddc248" providerId="LiveId" clId="{46515BC9-9C70-47D9-BB6A-50735DD8F564}" dt="2020-12-07T22:33:20.800" v="18305" actId="1076"/>
          <ac:picMkLst>
            <pc:docMk/>
            <pc:sldMk cId="3783616500" sldId="738"/>
            <ac:picMk id="5" creationId="{69C96936-3074-4794-8252-BCF8E1080B70}"/>
          </ac:picMkLst>
        </pc:picChg>
        <pc:picChg chg="add mod">
          <ac:chgData name="Alex Vakanski" userId="220bd9087dddc248" providerId="LiveId" clId="{46515BC9-9C70-47D9-BB6A-50735DD8F564}" dt="2020-12-07T22:33:22.823" v="18306" actId="1076"/>
          <ac:picMkLst>
            <pc:docMk/>
            <pc:sldMk cId="3783616500" sldId="738"/>
            <ac:picMk id="6" creationId="{F97B36BD-B39E-46ED-9C84-17786A5447DF}"/>
          </ac:picMkLst>
        </pc:picChg>
      </pc:sldChg>
      <pc:sldChg chg="modSp new mod">
        <pc:chgData name="Alex Vakanski" userId="220bd9087dddc248" providerId="LiveId" clId="{46515BC9-9C70-47D9-BB6A-50735DD8F564}" dt="2020-12-14T05:40:50.303" v="23246" actId="6549"/>
        <pc:sldMkLst>
          <pc:docMk/>
          <pc:sldMk cId="3485152383" sldId="739"/>
        </pc:sldMkLst>
        <pc:spChg chg="mod">
          <ac:chgData name="Alex Vakanski" userId="220bd9087dddc248" providerId="LiveId" clId="{46515BC9-9C70-47D9-BB6A-50735DD8F564}" dt="2020-12-07T22:36:51.861" v="18368" actId="20577"/>
          <ac:spMkLst>
            <pc:docMk/>
            <pc:sldMk cId="3485152383" sldId="739"/>
            <ac:spMk id="2" creationId="{C1BCBE63-329A-4BC4-98E9-EC88C57BDA3B}"/>
          </ac:spMkLst>
        </pc:spChg>
        <pc:spChg chg="mod">
          <ac:chgData name="Alex Vakanski" userId="220bd9087dddc248" providerId="LiveId" clId="{46515BC9-9C70-47D9-BB6A-50735DD8F564}" dt="2020-12-14T05:40:50.303" v="23246" actId="6549"/>
          <ac:spMkLst>
            <pc:docMk/>
            <pc:sldMk cId="3485152383" sldId="739"/>
            <ac:spMk id="3" creationId="{89139B97-666F-4A5B-BF50-205A4A4354E3}"/>
          </ac:spMkLst>
        </pc:spChg>
      </pc:sldChg>
      <pc:sldChg chg="addSp modSp new mod">
        <pc:chgData name="Alex Vakanski" userId="220bd9087dddc248" providerId="LiveId" clId="{46515BC9-9C70-47D9-BB6A-50735DD8F564}" dt="2020-12-07T23:12:38.946" v="18404" actId="1076"/>
        <pc:sldMkLst>
          <pc:docMk/>
          <pc:sldMk cId="4271542333" sldId="740"/>
        </pc:sldMkLst>
        <pc:spChg chg="mod">
          <ac:chgData name="Alex Vakanski" userId="220bd9087dddc248" providerId="LiveId" clId="{46515BC9-9C70-47D9-BB6A-50735DD8F564}" dt="2020-12-07T23:11:24.219" v="18380"/>
          <ac:spMkLst>
            <pc:docMk/>
            <pc:sldMk cId="4271542333" sldId="740"/>
            <ac:spMk id="2" creationId="{10499DC1-A05C-4CCC-A123-9760231F65BA}"/>
          </ac:spMkLst>
        </pc:spChg>
        <pc:spChg chg="mod">
          <ac:chgData name="Alex Vakanski" userId="220bd9087dddc248" providerId="LiveId" clId="{46515BC9-9C70-47D9-BB6A-50735DD8F564}" dt="2020-12-07T23:11:59.741" v="18399" actId="20577"/>
          <ac:spMkLst>
            <pc:docMk/>
            <pc:sldMk cId="4271542333" sldId="740"/>
            <ac:spMk id="3" creationId="{0CA3B159-2802-49A6-A073-3CF73DD5FC2C}"/>
          </ac:spMkLst>
        </pc:spChg>
        <pc:picChg chg="add mod">
          <ac:chgData name="Alex Vakanski" userId="220bd9087dddc248" providerId="LiveId" clId="{46515BC9-9C70-47D9-BB6A-50735DD8F564}" dt="2020-12-07T23:11:57.663" v="18398" actId="1076"/>
          <ac:picMkLst>
            <pc:docMk/>
            <pc:sldMk cId="4271542333" sldId="740"/>
            <ac:picMk id="4" creationId="{17A30570-4819-41AD-B900-5DF810CF38D5}"/>
          </ac:picMkLst>
        </pc:picChg>
        <pc:picChg chg="add mod">
          <ac:chgData name="Alex Vakanski" userId="220bd9087dddc248" providerId="LiveId" clId="{46515BC9-9C70-47D9-BB6A-50735DD8F564}" dt="2020-12-07T23:12:20.798" v="18402" actId="1076"/>
          <ac:picMkLst>
            <pc:docMk/>
            <pc:sldMk cId="4271542333" sldId="740"/>
            <ac:picMk id="5" creationId="{36DC0EA5-FCFA-4BDC-A8E3-FD75F6E7A245}"/>
          </ac:picMkLst>
        </pc:picChg>
        <pc:picChg chg="add mod">
          <ac:chgData name="Alex Vakanski" userId="220bd9087dddc248" providerId="LiveId" clId="{46515BC9-9C70-47D9-BB6A-50735DD8F564}" dt="2020-12-07T23:12:38.946" v="18404" actId="1076"/>
          <ac:picMkLst>
            <pc:docMk/>
            <pc:sldMk cId="4271542333" sldId="740"/>
            <ac:picMk id="6" creationId="{E86BA65F-31AA-4D0E-9C88-B8C0BA93679F}"/>
          </ac:picMkLst>
        </pc:picChg>
      </pc:sldChg>
      <pc:sldChg chg="addSp modSp new mod">
        <pc:chgData name="Alex Vakanski" userId="220bd9087dddc248" providerId="LiveId" clId="{46515BC9-9C70-47D9-BB6A-50735DD8F564}" dt="2020-12-12T23:00:36.618" v="21977" actId="1037"/>
        <pc:sldMkLst>
          <pc:docMk/>
          <pc:sldMk cId="4039698692" sldId="741"/>
        </pc:sldMkLst>
        <pc:spChg chg="mod">
          <ac:chgData name="Alex Vakanski" userId="220bd9087dddc248" providerId="LiveId" clId="{46515BC9-9C70-47D9-BB6A-50735DD8F564}" dt="2020-12-07T23:44:16.208" v="18419"/>
          <ac:spMkLst>
            <pc:docMk/>
            <pc:sldMk cId="4039698692" sldId="741"/>
            <ac:spMk id="2" creationId="{92D3FE0C-0A8B-43DB-8F7F-FFA1F01B0FEC}"/>
          </ac:spMkLst>
        </pc:spChg>
        <pc:spChg chg="mod">
          <ac:chgData name="Alex Vakanski" userId="220bd9087dddc248" providerId="LiveId" clId="{46515BC9-9C70-47D9-BB6A-50735DD8F564}" dt="2020-12-07T23:44:22.253" v="18433" actId="20577"/>
          <ac:spMkLst>
            <pc:docMk/>
            <pc:sldMk cId="4039698692" sldId="741"/>
            <ac:spMk id="3" creationId="{813851D9-B0D4-409F-BDDB-0F19CC2F6D62}"/>
          </ac:spMkLst>
        </pc:spChg>
        <pc:picChg chg="add mod">
          <ac:chgData name="Alex Vakanski" userId="220bd9087dddc248" providerId="LiveId" clId="{46515BC9-9C70-47D9-BB6A-50735DD8F564}" dt="2020-12-12T23:00:36.618" v="21977" actId="1037"/>
          <ac:picMkLst>
            <pc:docMk/>
            <pc:sldMk cId="4039698692" sldId="741"/>
            <ac:picMk id="4" creationId="{6CF8C7A8-6999-494B-B907-527D1959FFEF}"/>
          </ac:picMkLst>
        </pc:picChg>
      </pc:sldChg>
      <pc:sldChg chg="addSp modSp new mod">
        <pc:chgData name="Alex Vakanski" userId="220bd9087dddc248" providerId="LiveId" clId="{46515BC9-9C70-47D9-BB6A-50735DD8F564}" dt="2020-12-12T22:33:38.221" v="21764"/>
        <pc:sldMkLst>
          <pc:docMk/>
          <pc:sldMk cId="55894203" sldId="742"/>
        </pc:sldMkLst>
        <pc:spChg chg="mod">
          <ac:chgData name="Alex Vakanski" userId="220bd9087dddc248" providerId="LiveId" clId="{46515BC9-9C70-47D9-BB6A-50735DD8F564}" dt="2020-12-12T21:39:07.851" v="18758" actId="20577"/>
          <ac:spMkLst>
            <pc:docMk/>
            <pc:sldMk cId="55894203" sldId="742"/>
            <ac:spMk id="2" creationId="{D7378140-BC04-4F52-90FC-DC25FBBD0CF1}"/>
          </ac:spMkLst>
        </pc:spChg>
        <pc:spChg chg="mod">
          <ac:chgData name="Alex Vakanski" userId="220bd9087dddc248" providerId="LiveId" clId="{46515BC9-9C70-47D9-BB6A-50735DD8F564}" dt="2020-12-12T22:21:46.026" v="21429" actId="207"/>
          <ac:spMkLst>
            <pc:docMk/>
            <pc:sldMk cId="55894203" sldId="742"/>
            <ac:spMk id="3" creationId="{2EA0DEA5-1FD7-42FE-80A2-D868ADF199FB}"/>
          </ac:spMkLst>
        </pc:spChg>
        <pc:spChg chg="add mod">
          <ac:chgData name="Alex Vakanski" userId="220bd9087dddc248" providerId="LiveId" clId="{46515BC9-9C70-47D9-BB6A-50735DD8F564}" dt="2020-12-12T22:33:38.221" v="21764"/>
          <ac:spMkLst>
            <pc:docMk/>
            <pc:sldMk cId="55894203" sldId="742"/>
            <ac:spMk id="8" creationId="{54022A9A-9D96-4FA3-AA12-80841EC8E07A}"/>
          </ac:spMkLst>
        </pc:spChg>
        <pc:picChg chg="add mod">
          <ac:chgData name="Alex Vakanski" userId="220bd9087dddc248" providerId="LiveId" clId="{46515BC9-9C70-47D9-BB6A-50735DD8F564}" dt="2020-12-12T21:45:23.032" v="19313" actId="1036"/>
          <ac:picMkLst>
            <pc:docMk/>
            <pc:sldMk cId="55894203" sldId="742"/>
            <ac:picMk id="5" creationId="{0F77CD0F-1743-46D6-8D3F-C428BED39315}"/>
          </ac:picMkLst>
        </pc:picChg>
        <pc:picChg chg="add mod">
          <ac:chgData name="Alex Vakanski" userId="220bd9087dddc248" providerId="LiveId" clId="{46515BC9-9C70-47D9-BB6A-50735DD8F564}" dt="2020-12-12T21:50:39.655" v="19567" actId="14100"/>
          <ac:picMkLst>
            <pc:docMk/>
            <pc:sldMk cId="55894203" sldId="742"/>
            <ac:picMk id="7" creationId="{51115830-A82E-4EDE-BAC5-944C07D602E0}"/>
          </ac:picMkLst>
        </pc:picChg>
      </pc:sldChg>
      <pc:sldChg chg="modSp new mod">
        <pc:chgData name="Alex Vakanski" userId="220bd9087dddc248" providerId="LiveId" clId="{46515BC9-9C70-47D9-BB6A-50735DD8F564}" dt="2020-12-12T23:06:06.646" v="22062" actId="20577"/>
        <pc:sldMkLst>
          <pc:docMk/>
          <pc:sldMk cId="678045004" sldId="743"/>
        </pc:sldMkLst>
        <pc:spChg chg="mod">
          <ac:chgData name="Alex Vakanski" userId="220bd9087dddc248" providerId="LiveId" clId="{46515BC9-9C70-47D9-BB6A-50735DD8F564}" dt="2020-12-12T21:38:18.058" v="18741" actId="20577"/>
          <ac:spMkLst>
            <pc:docMk/>
            <pc:sldMk cId="678045004" sldId="743"/>
            <ac:spMk id="2" creationId="{3AAB5016-8BEE-4073-BB9E-F670037C75C4}"/>
          </ac:spMkLst>
        </pc:spChg>
        <pc:spChg chg="mod">
          <ac:chgData name="Alex Vakanski" userId="220bd9087dddc248" providerId="LiveId" clId="{46515BC9-9C70-47D9-BB6A-50735DD8F564}" dt="2020-12-12T23:06:06.646" v="22062" actId="20577"/>
          <ac:spMkLst>
            <pc:docMk/>
            <pc:sldMk cId="678045004" sldId="743"/>
            <ac:spMk id="3" creationId="{094C3D32-B7D6-4412-A555-543F1049E685}"/>
          </ac:spMkLst>
        </pc:spChg>
      </pc:sldChg>
      <pc:sldChg chg="addSp modSp new mod">
        <pc:chgData name="Alex Vakanski" userId="220bd9087dddc248" providerId="LiveId" clId="{46515BC9-9C70-47D9-BB6A-50735DD8F564}" dt="2020-12-12T22:33:41.428" v="21765"/>
        <pc:sldMkLst>
          <pc:docMk/>
          <pc:sldMk cId="3214742478" sldId="744"/>
        </pc:sldMkLst>
        <pc:spChg chg="mod">
          <ac:chgData name="Alex Vakanski" userId="220bd9087dddc248" providerId="LiveId" clId="{46515BC9-9C70-47D9-BB6A-50735DD8F564}" dt="2020-12-12T21:45:37.407" v="19318"/>
          <ac:spMkLst>
            <pc:docMk/>
            <pc:sldMk cId="3214742478" sldId="744"/>
            <ac:spMk id="2" creationId="{1C545EB4-D64C-4D9A-B1F8-7C2A64F1E3E2}"/>
          </ac:spMkLst>
        </pc:spChg>
        <pc:spChg chg="mod">
          <ac:chgData name="Alex Vakanski" userId="220bd9087dddc248" providerId="LiveId" clId="{46515BC9-9C70-47D9-BB6A-50735DD8F564}" dt="2020-12-12T21:51:26.009" v="19583" actId="20577"/>
          <ac:spMkLst>
            <pc:docMk/>
            <pc:sldMk cId="3214742478" sldId="744"/>
            <ac:spMk id="3" creationId="{E4A69BC0-6649-4C02-A092-A8350CC5112C}"/>
          </ac:spMkLst>
        </pc:spChg>
        <pc:spChg chg="add mod">
          <ac:chgData name="Alex Vakanski" userId="220bd9087dddc248" providerId="LiveId" clId="{46515BC9-9C70-47D9-BB6A-50735DD8F564}" dt="2020-12-12T22:33:41.428" v="21765"/>
          <ac:spMkLst>
            <pc:docMk/>
            <pc:sldMk cId="3214742478" sldId="744"/>
            <ac:spMk id="6" creationId="{05013C53-D8B4-49AD-9B58-CF9C78393D8B}"/>
          </ac:spMkLst>
        </pc:spChg>
        <pc:picChg chg="add mod">
          <ac:chgData name="Alex Vakanski" userId="220bd9087dddc248" providerId="LiveId" clId="{46515BC9-9C70-47D9-BB6A-50735DD8F564}" dt="2020-12-12T21:46:59.303" v="19465" actId="1076"/>
          <ac:picMkLst>
            <pc:docMk/>
            <pc:sldMk cId="3214742478" sldId="744"/>
            <ac:picMk id="5" creationId="{211581FE-4BF3-48E8-B0C7-1CC40255E08A}"/>
          </ac:picMkLst>
        </pc:picChg>
      </pc:sldChg>
      <pc:sldChg chg="addSp modSp new mod">
        <pc:chgData name="Alex Vakanski" userId="220bd9087dddc248" providerId="LiveId" clId="{46515BC9-9C70-47D9-BB6A-50735DD8F564}" dt="2020-12-12T22:21:56.291" v="21430" actId="207"/>
        <pc:sldMkLst>
          <pc:docMk/>
          <pc:sldMk cId="1632561312" sldId="745"/>
        </pc:sldMkLst>
        <pc:spChg chg="mod">
          <ac:chgData name="Alex Vakanski" userId="220bd9087dddc248" providerId="LiveId" clId="{46515BC9-9C70-47D9-BB6A-50735DD8F564}" dt="2020-12-12T21:53:23.171" v="19665" actId="20577"/>
          <ac:spMkLst>
            <pc:docMk/>
            <pc:sldMk cId="1632561312" sldId="745"/>
            <ac:spMk id="2" creationId="{AC25B874-B9D9-4D6A-9227-2AE8AA03E4CC}"/>
          </ac:spMkLst>
        </pc:spChg>
        <pc:spChg chg="mod">
          <ac:chgData name="Alex Vakanski" userId="220bd9087dddc248" providerId="LiveId" clId="{46515BC9-9C70-47D9-BB6A-50735DD8F564}" dt="2020-12-12T22:21:56.291" v="21430" actId="207"/>
          <ac:spMkLst>
            <pc:docMk/>
            <pc:sldMk cId="1632561312" sldId="745"/>
            <ac:spMk id="3" creationId="{EA7E0D08-C7C4-47A1-AAE0-6F5014DA8902}"/>
          </ac:spMkLst>
        </pc:spChg>
        <pc:picChg chg="add mod">
          <ac:chgData name="Alex Vakanski" userId="220bd9087dddc248" providerId="LiveId" clId="{46515BC9-9C70-47D9-BB6A-50735DD8F564}" dt="2020-12-12T22:03:39.101" v="20312" actId="1035"/>
          <ac:picMkLst>
            <pc:docMk/>
            <pc:sldMk cId="1632561312" sldId="745"/>
            <ac:picMk id="5" creationId="{A219622D-9875-4910-A85F-722298189BFA}"/>
          </ac:picMkLst>
        </pc:picChg>
      </pc:sldChg>
      <pc:sldChg chg="addSp delSp modSp new mod modNotesTx">
        <pc:chgData name="Alex Vakanski" userId="220bd9087dddc248" providerId="LiveId" clId="{46515BC9-9C70-47D9-BB6A-50735DD8F564}" dt="2020-12-12T22:52:23.796" v="21945"/>
        <pc:sldMkLst>
          <pc:docMk/>
          <pc:sldMk cId="4076091620" sldId="746"/>
        </pc:sldMkLst>
        <pc:spChg chg="mod">
          <ac:chgData name="Alex Vakanski" userId="220bd9087dddc248" providerId="LiveId" clId="{46515BC9-9C70-47D9-BB6A-50735DD8F564}" dt="2020-12-12T22:03:53.404" v="20330" actId="20577"/>
          <ac:spMkLst>
            <pc:docMk/>
            <pc:sldMk cId="4076091620" sldId="746"/>
            <ac:spMk id="2" creationId="{6130F8CA-0C93-4FAA-88A4-F4AD74903FFE}"/>
          </ac:spMkLst>
        </pc:spChg>
        <pc:spChg chg="mod">
          <ac:chgData name="Alex Vakanski" userId="220bd9087dddc248" providerId="LiveId" clId="{46515BC9-9C70-47D9-BB6A-50735DD8F564}" dt="2020-12-12T22:21:35.974" v="21428" actId="207"/>
          <ac:spMkLst>
            <pc:docMk/>
            <pc:sldMk cId="4076091620" sldId="746"/>
            <ac:spMk id="3" creationId="{868CD89D-75C1-44DD-9B70-D01D26936B52}"/>
          </ac:spMkLst>
        </pc:spChg>
        <pc:spChg chg="add mod">
          <ac:chgData name="Alex Vakanski" userId="220bd9087dddc248" providerId="LiveId" clId="{46515BC9-9C70-47D9-BB6A-50735DD8F564}" dt="2020-12-12T22:52:23.796" v="21945"/>
          <ac:spMkLst>
            <pc:docMk/>
            <pc:sldMk cId="4076091620" sldId="746"/>
            <ac:spMk id="12" creationId="{76ED94ED-35B5-4CFA-BA21-44C36DF7E941}"/>
          </ac:spMkLst>
        </pc:spChg>
        <pc:picChg chg="add del mod">
          <ac:chgData name="Alex Vakanski" userId="220bd9087dddc248" providerId="LiveId" clId="{46515BC9-9C70-47D9-BB6A-50735DD8F564}" dt="2020-12-12T22:20:17.023" v="21403" actId="478"/>
          <ac:picMkLst>
            <pc:docMk/>
            <pc:sldMk cId="4076091620" sldId="746"/>
            <ac:picMk id="5" creationId="{1128F9A8-602F-4EB2-9077-75FA1232E2A9}"/>
          </ac:picMkLst>
        </pc:picChg>
        <pc:picChg chg="add mod">
          <ac:chgData name="Alex Vakanski" userId="220bd9087dddc248" providerId="LiveId" clId="{46515BC9-9C70-47D9-BB6A-50735DD8F564}" dt="2020-12-12T22:51:59.788" v="21941" actId="14100"/>
          <ac:picMkLst>
            <pc:docMk/>
            <pc:sldMk cId="4076091620" sldId="746"/>
            <ac:picMk id="7" creationId="{C87BAC36-BE52-4F21-BEDB-7563BA1CB7BD}"/>
          </ac:picMkLst>
        </pc:picChg>
        <pc:picChg chg="add mod">
          <ac:chgData name="Alex Vakanski" userId="220bd9087dddc248" providerId="LiveId" clId="{46515BC9-9C70-47D9-BB6A-50735DD8F564}" dt="2020-12-12T22:52:04.915" v="21943" actId="14100"/>
          <ac:picMkLst>
            <pc:docMk/>
            <pc:sldMk cId="4076091620" sldId="746"/>
            <ac:picMk id="9" creationId="{3E1BFA11-BFB5-4F44-BA7C-F07B4BF06A11}"/>
          </ac:picMkLst>
        </pc:picChg>
        <pc:picChg chg="add mod">
          <ac:chgData name="Alex Vakanski" userId="220bd9087dddc248" providerId="LiveId" clId="{46515BC9-9C70-47D9-BB6A-50735DD8F564}" dt="2020-12-12T22:52:07.263" v="21944" actId="1076"/>
          <ac:picMkLst>
            <pc:docMk/>
            <pc:sldMk cId="4076091620" sldId="746"/>
            <ac:picMk id="11" creationId="{F15E6BE1-92A8-4285-BC21-297EA91FD859}"/>
          </ac:picMkLst>
        </pc:picChg>
      </pc:sldChg>
      <pc:sldChg chg="addSp modSp new mod">
        <pc:chgData name="Alex Vakanski" userId="220bd9087dddc248" providerId="LiveId" clId="{46515BC9-9C70-47D9-BB6A-50735DD8F564}" dt="2020-12-12T23:05:53.819" v="22061" actId="1038"/>
        <pc:sldMkLst>
          <pc:docMk/>
          <pc:sldMk cId="3286312896" sldId="747"/>
        </pc:sldMkLst>
        <pc:spChg chg="mod">
          <ac:chgData name="Alex Vakanski" userId="220bd9087dddc248" providerId="LiveId" clId="{46515BC9-9C70-47D9-BB6A-50735DD8F564}" dt="2020-12-12T22:08:39.333" v="20690"/>
          <ac:spMkLst>
            <pc:docMk/>
            <pc:sldMk cId="3286312896" sldId="747"/>
            <ac:spMk id="2" creationId="{EAA408F5-86EA-4B55-95E6-8D2655EBAD75}"/>
          </ac:spMkLst>
        </pc:spChg>
        <pc:spChg chg="mod">
          <ac:chgData name="Alex Vakanski" userId="220bd9087dddc248" providerId="LiveId" clId="{46515BC9-9C70-47D9-BB6A-50735DD8F564}" dt="2020-12-12T22:09:49.925" v="20806" actId="313"/>
          <ac:spMkLst>
            <pc:docMk/>
            <pc:sldMk cId="3286312896" sldId="747"/>
            <ac:spMk id="3" creationId="{848F66A5-FE69-4019-B15F-73F8CE1B2ACF}"/>
          </ac:spMkLst>
        </pc:spChg>
        <pc:picChg chg="add mod">
          <ac:chgData name="Alex Vakanski" userId="220bd9087dddc248" providerId="LiveId" clId="{46515BC9-9C70-47D9-BB6A-50735DD8F564}" dt="2020-12-12T23:05:53.819" v="22061" actId="1038"/>
          <ac:picMkLst>
            <pc:docMk/>
            <pc:sldMk cId="3286312896" sldId="747"/>
            <ac:picMk id="5" creationId="{134062F2-65DD-48FB-B6F9-0C0B6A9D1803}"/>
          </ac:picMkLst>
        </pc:picChg>
      </pc:sldChg>
      <pc:sldChg chg="addSp modSp new mod">
        <pc:chgData name="Alex Vakanski" userId="220bd9087dddc248" providerId="LiveId" clId="{46515BC9-9C70-47D9-BB6A-50735DD8F564}" dt="2020-12-12T22:33:56.262" v="21767" actId="1076"/>
        <pc:sldMkLst>
          <pc:docMk/>
          <pc:sldMk cId="2496717134" sldId="748"/>
        </pc:sldMkLst>
        <pc:spChg chg="mod">
          <ac:chgData name="Alex Vakanski" userId="220bd9087dddc248" providerId="LiveId" clId="{46515BC9-9C70-47D9-BB6A-50735DD8F564}" dt="2020-12-12T22:08:42.739" v="20692"/>
          <ac:spMkLst>
            <pc:docMk/>
            <pc:sldMk cId="2496717134" sldId="748"/>
            <ac:spMk id="2" creationId="{4454FAE8-241E-4B5C-BCD7-10ED0ED6EF02}"/>
          </ac:spMkLst>
        </pc:spChg>
        <pc:spChg chg="mod">
          <ac:chgData name="Alex Vakanski" userId="220bd9087dddc248" providerId="LiveId" clId="{46515BC9-9C70-47D9-BB6A-50735DD8F564}" dt="2020-12-12T22:23:48.304" v="21434" actId="207"/>
          <ac:spMkLst>
            <pc:docMk/>
            <pc:sldMk cId="2496717134" sldId="748"/>
            <ac:spMk id="3" creationId="{AE5CA006-C952-427F-9E18-C08C7DEFF876}"/>
          </ac:spMkLst>
        </pc:spChg>
        <pc:picChg chg="add mod">
          <ac:chgData name="Alex Vakanski" userId="220bd9087dddc248" providerId="LiveId" clId="{46515BC9-9C70-47D9-BB6A-50735DD8F564}" dt="2020-12-12T22:33:56.262" v="21767" actId="1076"/>
          <ac:picMkLst>
            <pc:docMk/>
            <pc:sldMk cId="2496717134" sldId="748"/>
            <ac:picMk id="5" creationId="{DE50248A-9496-4370-A183-996AD4663131}"/>
          </ac:picMkLst>
        </pc:picChg>
      </pc:sldChg>
      <pc:sldChg chg="addSp modSp new mod">
        <pc:chgData name="Alex Vakanski" userId="220bd9087dddc248" providerId="LiveId" clId="{46515BC9-9C70-47D9-BB6A-50735DD8F564}" dt="2020-12-12T22:24:33.480" v="21466" actId="1038"/>
        <pc:sldMkLst>
          <pc:docMk/>
          <pc:sldMk cId="1398668691" sldId="749"/>
        </pc:sldMkLst>
        <pc:spChg chg="mod">
          <ac:chgData name="Alex Vakanski" userId="220bd9087dddc248" providerId="LiveId" clId="{46515BC9-9C70-47D9-BB6A-50735DD8F564}" dt="2020-12-12T22:23:58.358" v="21436"/>
          <ac:spMkLst>
            <pc:docMk/>
            <pc:sldMk cId="1398668691" sldId="749"/>
            <ac:spMk id="2" creationId="{467E0CA7-2BEF-41F7-BF1E-062680DAC62B}"/>
          </ac:spMkLst>
        </pc:spChg>
        <pc:spChg chg="mod">
          <ac:chgData name="Alex Vakanski" userId="220bd9087dddc248" providerId="LiveId" clId="{46515BC9-9C70-47D9-BB6A-50735DD8F564}" dt="2020-12-12T22:24:30.111" v="21463" actId="20577"/>
          <ac:spMkLst>
            <pc:docMk/>
            <pc:sldMk cId="1398668691" sldId="749"/>
            <ac:spMk id="3" creationId="{E13AE3FD-FAD4-437A-91EF-70E482E08F1F}"/>
          </ac:spMkLst>
        </pc:spChg>
        <pc:picChg chg="add mod">
          <ac:chgData name="Alex Vakanski" userId="220bd9087dddc248" providerId="LiveId" clId="{46515BC9-9C70-47D9-BB6A-50735DD8F564}" dt="2020-12-12T22:24:33.480" v="21466" actId="1038"/>
          <ac:picMkLst>
            <pc:docMk/>
            <pc:sldMk cId="1398668691" sldId="749"/>
            <ac:picMk id="5" creationId="{40E43BDF-D472-44B9-9AC4-387C96790769}"/>
          </ac:picMkLst>
        </pc:picChg>
      </pc:sldChg>
      <pc:sldChg chg="addSp modSp new mod">
        <pc:chgData name="Alex Vakanski" userId="220bd9087dddc248" providerId="LiveId" clId="{46515BC9-9C70-47D9-BB6A-50735DD8F564}" dt="2020-12-12T22:59:17.448" v="21975" actId="1035"/>
        <pc:sldMkLst>
          <pc:docMk/>
          <pc:sldMk cId="858342777" sldId="750"/>
        </pc:sldMkLst>
        <pc:spChg chg="mod">
          <ac:chgData name="Alex Vakanski" userId="220bd9087dddc248" providerId="LiveId" clId="{46515BC9-9C70-47D9-BB6A-50735DD8F564}" dt="2020-12-12T22:53:14.777" v="21947"/>
          <ac:spMkLst>
            <pc:docMk/>
            <pc:sldMk cId="858342777" sldId="750"/>
            <ac:spMk id="2" creationId="{2C314C96-001C-4D54-A5EC-24A20F512D38}"/>
          </ac:spMkLst>
        </pc:spChg>
        <pc:spChg chg="mod">
          <ac:chgData name="Alex Vakanski" userId="220bd9087dddc248" providerId="LiveId" clId="{46515BC9-9C70-47D9-BB6A-50735DD8F564}" dt="2020-12-12T22:55:59.558" v="21972" actId="6549"/>
          <ac:spMkLst>
            <pc:docMk/>
            <pc:sldMk cId="858342777" sldId="750"/>
            <ac:spMk id="3" creationId="{43B78D97-029F-4351-AE9D-46631B7855C5}"/>
          </ac:spMkLst>
        </pc:spChg>
        <pc:spChg chg="add mod">
          <ac:chgData name="Alex Vakanski" userId="220bd9087dddc248" providerId="LiveId" clId="{46515BC9-9C70-47D9-BB6A-50735DD8F564}" dt="2020-12-12T22:59:06.209" v="21973"/>
          <ac:spMkLst>
            <pc:docMk/>
            <pc:sldMk cId="858342777" sldId="750"/>
            <ac:spMk id="10" creationId="{A06BA8F0-1E22-4C21-88EC-17F0E13E8610}"/>
          </ac:spMkLst>
        </pc:spChg>
        <pc:picChg chg="add mod">
          <ac:chgData name="Alex Vakanski" userId="220bd9087dddc248" providerId="LiveId" clId="{46515BC9-9C70-47D9-BB6A-50735DD8F564}" dt="2020-12-12T22:59:17.448" v="21975" actId="1035"/>
          <ac:picMkLst>
            <pc:docMk/>
            <pc:sldMk cId="858342777" sldId="750"/>
            <ac:picMk id="5" creationId="{F6DB24B1-82AF-4C25-A832-3E5DC8E98E11}"/>
          </ac:picMkLst>
        </pc:picChg>
        <pc:picChg chg="add mod">
          <ac:chgData name="Alex Vakanski" userId="220bd9087dddc248" providerId="LiveId" clId="{46515BC9-9C70-47D9-BB6A-50735DD8F564}" dt="2020-12-12T22:59:17.448" v="21975" actId="1035"/>
          <ac:picMkLst>
            <pc:docMk/>
            <pc:sldMk cId="858342777" sldId="750"/>
            <ac:picMk id="7" creationId="{A10616DE-D19D-4118-9043-91E232A81A48}"/>
          </ac:picMkLst>
        </pc:picChg>
        <pc:picChg chg="add mod">
          <ac:chgData name="Alex Vakanski" userId="220bd9087dddc248" providerId="LiveId" clId="{46515BC9-9C70-47D9-BB6A-50735DD8F564}" dt="2020-12-12T22:59:17.448" v="21975" actId="1035"/>
          <ac:picMkLst>
            <pc:docMk/>
            <pc:sldMk cId="858342777" sldId="750"/>
            <ac:picMk id="9" creationId="{891C7B65-0C40-47BA-A4BA-6C1473A0B6C3}"/>
          </ac:picMkLst>
        </pc:picChg>
      </pc:sldChg>
      <pc:sldChg chg="new">
        <pc:chgData name="Alex Vakanski" userId="220bd9087dddc248" providerId="LiveId" clId="{46515BC9-9C70-47D9-BB6A-50735DD8F564}" dt="2020-12-14T05:41:01.872" v="23247" actId="680"/>
        <pc:sldMkLst>
          <pc:docMk/>
          <pc:sldMk cId="1870013521" sldId="751"/>
        </pc:sldMkLst>
      </pc:sldChg>
      <pc:sldChg chg="modSp new del mod">
        <pc:chgData name="Alex Vakanski" userId="220bd9087dddc248" providerId="LiveId" clId="{46515BC9-9C70-47D9-BB6A-50735DD8F564}" dt="2020-12-12T23:09:47.920" v="22360" actId="47"/>
        <pc:sldMkLst>
          <pc:docMk/>
          <pc:sldMk cId="3805717721" sldId="751"/>
        </pc:sldMkLst>
        <pc:spChg chg="mod">
          <ac:chgData name="Alex Vakanski" userId="220bd9087dddc248" providerId="LiveId" clId="{46515BC9-9C70-47D9-BB6A-50735DD8F564}" dt="2020-12-12T23:06:52.106" v="22098" actId="20577"/>
          <ac:spMkLst>
            <pc:docMk/>
            <pc:sldMk cId="3805717721" sldId="751"/>
            <ac:spMk id="2" creationId="{A9A7DDA0-DC2E-4ED9-94EA-0AB408355A40}"/>
          </ac:spMkLst>
        </pc:spChg>
        <pc:spChg chg="mod">
          <ac:chgData name="Alex Vakanski" userId="220bd9087dddc248" providerId="LiveId" clId="{46515BC9-9C70-47D9-BB6A-50735DD8F564}" dt="2020-12-12T23:09:07.028" v="22359" actId="20577"/>
          <ac:spMkLst>
            <pc:docMk/>
            <pc:sldMk cId="3805717721" sldId="751"/>
            <ac:spMk id="3" creationId="{6A08F9C0-C956-4502-BA33-7CDB962CD097}"/>
          </ac:spMkLst>
        </pc:spChg>
      </pc:sldChg>
    </pc:docChg>
  </pc:docChgLst>
  <pc:docChgLst>
    <pc:chgData name="Alex Vakanski" userId="220bd9087dddc248" providerId="LiveId" clId="{F4BAB69A-E416-440B-94CD-A8F2A3689AF6}"/>
    <pc:docChg chg="modSld">
      <pc:chgData name="Alex Vakanski" userId="220bd9087dddc248" providerId="LiveId" clId="{F4BAB69A-E416-440B-94CD-A8F2A3689AF6}" dt="2020-12-16T15:53:29.425" v="18" actId="6549"/>
      <pc:docMkLst>
        <pc:docMk/>
      </pc:docMkLst>
      <pc:sldChg chg="modSp mod">
        <pc:chgData name="Alex Vakanski" userId="220bd9087dddc248" providerId="LiveId" clId="{F4BAB69A-E416-440B-94CD-A8F2A3689AF6}" dt="2020-12-16T15:53:29.425" v="18" actId="6549"/>
        <pc:sldMkLst>
          <pc:docMk/>
          <pc:sldMk cId="2098265538" sldId="493"/>
        </pc:sldMkLst>
        <pc:spChg chg="mod">
          <ac:chgData name="Alex Vakanski" userId="220bd9087dddc248" providerId="LiveId" clId="{F4BAB69A-E416-440B-94CD-A8F2A3689AF6}" dt="2020-12-16T15:53:29.425" v="18" actId="6549"/>
          <ac:spMkLst>
            <pc:docMk/>
            <pc:sldMk cId="2098265538" sldId="493"/>
            <ac:spMk id="3" creationId="{00000000-0000-0000-0000-000000000000}"/>
          </ac:spMkLst>
        </pc:spChg>
      </pc:sldChg>
    </pc:docChg>
  </pc:docChgLst>
  <pc:docChgLst>
    <pc:chgData name="Alex Vakanski" userId="220bd9087dddc248" providerId="LiveId" clId="{AF4A7F46-B4D8-418C-AE0F-49DDA71592BB}"/>
    <pc:docChg chg="modSld">
      <pc:chgData name="Alex Vakanski" userId="220bd9087dddc248" providerId="LiveId" clId="{AF4A7F46-B4D8-418C-AE0F-49DDA71592BB}" dt="2020-12-16T16:32:38.303" v="2" actId="20577"/>
      <pc:docMkLst>
        <pc:docMk/>
      </pc:docMkLst>
      <pc:sldChg chg="modSp mod">
        <pc:chgData name="Alex Vakanski" userId="220bd9087dddc248" providerId="LiveId" clId="{AF4A7F46-B4D8-418C-AE0F-49DDA71592BB}" dt="2020-12-16T16:32:38.303" v="2" actId="20577"/>
        <pc:sldMkLst>
          <pc:docMk/>
          <pc:sldMk cId="713554213" sldId="712"/>
        </pc:sldMkLst>
        <pc:spChg chg="mod">
          <ac:chgData name="Alex Vakanski" userId="220bd9087dddc248" providerId="LiveId" clId="{AF4A7F46-B4D8-418C-AE0F-49DDA71592BB}" dt="2020-12-16T16:32:38.303" v="2" actId="20577"/>
          <ac:spMkLst>
            <pc:docMk/>
            <pc:sldMk cId="713554213" sldId="712"/>
            <ac:spMk id="4" creationId="{DD243711-C33D-4316-8E5F-6935D0F219BC}"/>
          </ac:spMkLst>
        </pc:spChg>
      </pc:sldChg>
    </pc:docChg>
  </pc:docChgLst>
  <pc:docChgLst>
    <pc:chgData name="Alex Vakanski" userId="220bd9087dddc248" providerId="LiveId" clId="{1BD61FFB-9E4E-488A-BC0F-3765562B018E}"/>
    <pc:docChg chg="undo redo custSel addSld delSld modSld sldOrd modMainMaster">
      <pc:chgData name="Alex Vakanski" userId="220bd9087dddc248" providerId="LiveId" clId="{1BD61FFB-9E4E-488A-BC0F-3765562B018E}" dt="2020-12-02T05:10:45.755" v="51070" actId="6549"/>
      <pc:docMkLst>
        <pc:docMk/>
      </pc:docMkLst>
      <pc:sldChg chg="modSp mod modNotesTx">
        <pc:chgData name="Alex Vakanski" userId="220bd9087dddc248" providerId="LiveId" clId="{1BD61FFB-9E4E-488A-BC0F-3765562B018E}" dt="2020-12-02T03:37:13.353" v="51065" actId="20577"/>
        <pc:sldMkLst>
          <pc:docMk/>
          <pc:sldMk cId="3648828594" sldId="492"/>
        </pc:sldMkLst>
        <pc:spChg chg="mod">
          <ac:chgData name="Alex Vakanski" userId="220bd9087dddc248" providerId="LiveId" clId="{1BD61FFB-9E4E-488A-BC0F-3765562B018E}" dt="2020-11-29T22:50:56.326" v="40573" actId="20577"/>
          <ac:spMkLst>
            <pc:docMk/>
            <pc:sldMk cId="3648828594" sldId="492"/>
            <ac:spMk id="4" creationId="{80E2EFBF-CC63-41E4-A495-390E4F5CF21C}"/>
          </ac:spMkLst>
        </pc:spChg>
        <pc:spChg chg="mod">
          <ac:chgData name="Alex Vakanski" userId="220bd9087dddc248" providerId="LiveId" clId="{1BD61FFB-9E4E-488A-BC0F-3765562B018E}" dt="2020-12-02T03:37:13.353" v="51065" actId="20577"/>
          <ac:spMkLst>
            <pc:docMk/>
            <pc:sldMk cId="3648828594" sldId="492"/>
            <ac:spMk id="5" creationId="{BBA26529-85BF-4465-977B-25819F00D7A5}"/>
          </ac:spMkLst>
        </pc:spChg>
      </pc:sldChg>
      <pc:sldChg chg="modSp mod">
        <pc:chgData name="Alex Vakanski" userId="220bd9087dddc248" providerId="LiveId" clId="{1BD61FFB-9E4E-488A-BC0F-3765562B018E}" dt="2020-12-01T05:44:32.692" v="47898" actId="20577"/>
        <pc:sldMkLst>
          <pc:docMk/>
          <pc:sldMk cId="2098265538" sldId="493"/>
        </pc:sldMkLst>
        <pc:spChg chg="mod">
          <ac:chgData name="Alex Vakanski" userId="220bd9087dddc248" providerId="LiveId" clId="{1BD61FFB-9E4E-488A-BC0F-3765562B018E}" dt="2020-12-01T05:44:32.692" v="47898" actId="20577"/>
          <ac:spMkLst>
            <pc:docMk/>
            <pc:sldMk cId="2098265538" sldId="493"/>
            <ac:spMk id="3" creationId="{00000000-0000-0000-0000-000000000000}"/>
          </ac:spMkLst>
        </pc:spChg>
      </pc:sldChg>
      <pc:sldChg chg="modSp mod modNotesTx">
        <pc:chgData name="Alex Vakanski" userId="220bd9087dddc248" providerId="LiveId" clId="{1BD61FFB-9E4E-488A-BC0F-3765562B018E}" dt="2020-11-29T00:29:33.874" v="32587" actId="20577"/>
        <pc:sldMkLst>
          <pc:docMk/>
          <pc:sldMk cId="2121429500" sldId="603"/>
        </pc:sldMkLst>
        <pc:spChg chg="mod">
          <ac:chgData name="Alex Vakanski" userId="220bd9087dddc248" providerId="LiveId" clId="{1BD61FFB-9E4E-488A-BC0F-3765562B018E}" dt="2020-11-29T00:29:33.874" v="32587" actId="20577"/>
          <ac:spMkLst>
            <pc:docMk/>
            <pc:sldMk cId="2121429500" sldId="603"/>
            <ac:spMk id="3" creationId="{00000000-0000-0000-0000-000000000000}"/>
          </ac:spMkLst>
        </pc:spChg>
      </pc:sldChg>
      <pc:sldChg chg="addSp modSp mod modNotesTx">
        <pc:chgData name="Alex Vakanski" userId="220bd9087dddc248" providerId="LiveId" clId="{1BD61FFB-9E4E-488A-BC0F-3765562B018E}" dt="2020-11-29T05:15:13.216" v="37708" actId="207"/>
        <pc:sldMkLst>
          <pc:docMk/>
          <pc:sldMk cId="1941760623" sldId="604"/>
        </pc:sldMkLst>
        <pc:spChg chg="mod">
          <ac:chgData name="Alex Vakanski" userId="220bd9087dddc248" providerId="LiveId" clId="{1BD61FFB-9E4E-488A-BC0F-3765562B018E}" dt="2020-11-29T05:15:13.216" v="37708" actId="207"/>
          <ac:spMkLst>
            <pc:docMk/>
            <pc:sldMk cId="1941760623" sldId="604"/>
            <ac:spMk id="3" creationId="{00000000-0000-0000-0000-000000000000}"/>
          </ac:spMkLst>
        </pc:spChg>
        <pc:spChg chg="add mod">
          <ac:chgData name="Alex Vakanski" userId="220bd9087dddc248" providerId="LiveId" clId="{1BD61FFB-9E4E-488A-BC0F-3765562B018E}" dt="2020-11-29T02:29:28.132" v="33309" actId="6549"/>
          <ac:spMkLst>
            <pc:docMk/>
            <pc:sldMk cId="1941760623" sldId="604"/>
            <ac:spMk id="5" creationId="{4D816590-C138-4B7F-9758-9AFF7BF7BBEE}"/>
          </ac:spMkLst>
        </pc:spChg>
      </pc:sldChg>
      <pc:sldChg chg="modSp del mod ord">
        <pc:chgData name="Alex Vakanski" userId="220bd9087dddc248" providerId="LiveId" clId="{1BD61FFB-9E4E-488A-BC0F-3765562B018E}" dt="2020-12-01T00:02:42.669" v="47869" actId="2696"/>
        <pc:sldMkLst>
          <pc:docMk/>
          <pc:sldMk cId="1316575626" sldId="605"/>
        </pc:sldMkLst>
        <pc:spChg chg="mod">
          <ac:chgData name="Alex Vakanski" userId="220bd9087dddc248" providerId="LiveId" clId="{1BD61FFB-9E4E-488A-BC0F-3765562B018E}" dt="2020-12-01T00:02:25.732" v="47868" actId="20577"/>
          <ac:spMkLst>
            <pc:docMk/>
            <pc:sldMk cId="1316575626" sldId="605"/>
            <ac:spMk id="3" creationId="{00000000-0000-0000-0000-000000000000}"/>
          </ac:spMkLst>
        </pc:spChg>
      </pc:sldChg>
      <pc:sldChg chg="modSp mod ord modNotesTx">
        <pc:chgData name="Alex Vakanski" userId="220bd9087dddc248" providerId="LiveId" clId="{1BD61FFB-9E4E-488A-BC0F-3765562B018E}" dt="2020-11-29T05:16:46.169" v="37722" actId="20577"/>
        <pc:sldMkLst>
          <pc:docMk/>
          <pc:sldMk cId="1845690933" sldId="606"/>
        </pc:sldMkLst>
        <pc:spChg chg="mod">
          <ac:chgData name="Alex Vakanski" userId="220bd9087dddc248" providerId="LiveId" clId="{1BD61FFB-9E4E-488A-BC0F-3765562B018E}" dt="2020-11-29T02:33:04.824" v="33351" actId="20577"/>
          <ac:spMkLst>
            <pc:docMk/>
            <pc:sldMk cId="1845690933" sldId="606"/>
            <ac:spMk id="2" creationId="{00000000-0000-0000-0000-000000000000}"/>
          </ac:spMkLst>
        </pc:spChg>
        <pc:spChg chg="mod">
          <ac:chgData name="Alex Vakanski" userId="220bd9087dddc248" providerId="LiveId" clId="{1BD61FFB-9E4E-488A-BC0F-3765562B018E}" dt="2020-11-29T05:16:46.169" v="37722" actId="20577"/>
          <ac:spMkLst>
            <pc:docMk/>
            <pc:sldMk cId="1845690933" sldId="606"/>
            <ac:spMk id="3" creationId="{00000000-0000-0000-0000-000000000000}"/>
          </ac:spMkLst>
        </pc:spChg>
      </pc:sldChg>
      <pc:sldChg chg="modSp del mod ord">
        <pc:chgData name="Alex Vakanski" userId="220bd9087dddc248" providerId="LiveId" clId="{1BD61FFB-9E4E-488A-BC0F-3765562B018E}" dt="2020-11-29T05:10:07.275" v="37515" actId="2696"/>
        <pc:sldMkLst>
          <pc:docMk/>
          <pc:sldMk cId="4158567496" sldId="607"/>
        </pc:sldMkLst>
        <pc:spChg chg="mod">
          <ac:chgData name="Alex Vakanski" userId="220bd9087dddc248" providerId="LiveId" clId="{1BD61FFB-9E4E-488A-BC0F-3765562B018E}" dt="2020-11-29T03:08:00.873" v="35513" actId="6549"/>
          <ac:spMkLst>
            <pc:docMk/>
            <pc:sldMk cId="4158567496" sldId="607"/>
            <ac:spMk id="3" creationId="{00000000-0000-0000-0000-000000000000}"/>
          </ac:spMkLst>
        </pc:spChg>
      </pc:sldChg>
      <pc:sldChg chg="addSp delSp modSp mod ord">
        <pc:chgData name="Alex Vakanski" userId="220bd9087dddc248" providerId="LiveId" clId="{1BD61FFB-9E4E-488A-BC0F-3765562B018E}" dt="2020-11-29T02:47:06.007" v="34280" actId="1036"/>
        <pc:sldMkLst>
          <pc:docMk/>
          <pc:sldMk cId="2337216706" sldId="608"/>
        </pc:sldMkLst>
        <pc:spChg chg="del">
          <ac:chgData name="Alex Vakanski" userId="220bd9087dddc248" providerId="LiveId" clId="{1BD61FFB-9E4E-488A-BC0F-3765562B018E}" dt="2020-11-29T02:47:02.692" v="34277" actId="478"/>
          <ac:spMkLst>
            <pc:docMk/>
            <pc:sldMk cId="2337216706" sldId="608"/>
            <ac:spMk id="3" creationId="{00000000-0000-0000-0000-000000000000}"/>
          </ac:spMkLst>
        </pc:spChg>
        <pc:spChg chg="add mod">
          <ac:chgData name="Alex Vakanski" userId="220bd9087dddc248" providerId="LiveId" clId="{1BD61FFB-9E4E-488A-BC0F-3765562B018E}" dt="2020-11-29T02:29:49.828" v="33311"/>
          <ac:spMkLst>
            <pc:docMk/>
            <pc:sldMk cId="2337216706" sldId="608"/>
            <ac:spMk id="5" creationId="{F119BB3C-8D20-4A4F-8270-1A866142DAE6}"/>
          </ac:spMkLst>
        </pc:spChg>
        <pc:picChg chg="mod">
          <ac:chgData name="Alex Vakanski" userId="220bd9087dddc248" providerId="LiveId" clId="{1BD61FFB-9E4E-488A-BC0F-3765562B018E}" dt="2020-11-29T02:47:06.007" v="34280" actId="1036"/>
          <ac:picMkLst>
            <pc:docMk/>
            <pc:sldMk cId="2337216706" sldId="608"/>
            <ac:picMk id="4" creationId="{00000000-0000-0000-0000-000000000000}"/>
          </ac:picMkLst>
        </pc:picChg>
      </pc:sldChg>
      <pc:sldChg chg="modSp del mod">
        <pc:chgData name="Alex Vakanski" userId="220bd9087dddc248" providerId="LiveId" clId="{1BD61FFB-9E4E-488A-BC0F-3765562B018E}" dt="2020-11-29T02:52:58.990" v="34619" actId="47"/>
        <pc:sldMkLst>
          <pc:docMk/>
          <pc:sldMk cId="1791147190" sldId="609"/>
        </pc:sldMkLst>
        <pc:spChg chg="mod">
          <ac:chgData name="Alex Vakanski" userId="220bd9087dddc248" providerId="LiveId" clId="{1BD61FFB-9E4E-488A-BC0F-3765562B018E}" dt="2020-11-29T02:51:51.520" v="34617" actId="6549"/>
          <ac:spMkLst>
            <pc:docMk/>
            <pc:sldMk cId="1791147190" sldId="609"/>
            <ac:spMk id="3" creationId="{00000000-0000-0000-0000-000000000000}"/>
          </ac:spMkLst>
        </pc:spChg>
      </pc:sldChg>
      <pc:sldChg chg="del">
        <pc:chgData name="Alex Vakanski" userId="220bd9087dddc248" providerId="LiveId" clId="{1BD61FFB-9E4E-488A-BC0F-3765562B018E}" dt="2020-11-29T02:44:05.182" v="34084" actId="47"/>
        <pc:sldMkLst>
          <pc:docMk/>
          <pc:sldMk cId="1288183688" sldId="610"/>
        </pc:sldMkLst>
      </pc:sldChg>
      <pc:sldChg chg="modSp mod ord modNotesTx">
        <pc:chgData name="Alex Vakanski" userId="220bd9087dddc248" providerId="LiveId" clId="{1BD61FFB-9E4E-488A-BC0F-3765562B018E}" dt="2020-11-30T22:16:27.201" v="46003" actId="20577"/>
        <pc:sldMkLst>
          <pc:docMk/>
          <pc:sldMk cId="893532563" sldId="611"/>
        </pc:sldMkLst>
        <pc:spChg chg="mod">
          <ac:chgData name="Alex Vakanski" userId="220bd9087dddc248" providerId="LiveId" clId="{1BD61FFB-9E4E-488A-BC0F-3765562B018E}" dt="2020-11-29T03:22:39.822" v="35913" actId="20577"/>
          <ac:spMkLst>
            <pc:docMk/>
            <pc:sldMk cId="893532563" sldId="611"/>
            <ac:spMk id="3" creationId="{00000000-0000-0000-0000-000000000000}"/>
          </ac:spMkLst>
        </pc:spChg>
      </pc:sldChg>
      <pc:sldChg chg="del">
        <pc:chgData name="Alex Vakanski" userId="220bd9087dddc248" providerId="LiveId" clId="{1BD61FFB-9E4E-488A-BC0F-3765562B018E}" dt="2020-11-29T02:50:25.292" v="34587" actId="2696"/>
        <pc:sldMkLst>
          <pc:docMk/>
          <pc:sldMk cId="82095695" sldId="612"/>
        </pc:sldMkLst>
      </pc:sldChg>
      <pc:sldChg chg="addSp modSp add del mod ord">
        <pc:chgData name="Alex Vakanski" userId="220bd9087dddc248" providerId="LiveId" clId="{1BD61FFB-9E4E-488A-BC0F-3765562B018E}" dt="2020-12-02T00:07:38.899" v="50881" actId="20577"/>
        <pc:sldMkLst>
          <pc:docMk/>
          <pc:sldMk cId="31688560" sldId="613"/>
        </pc:sldMkLst>
        <pc:spChg chg="mod">
          <ac:chgData name="Alex Vakanski" userId="220bd9087dddc248" providerId="LiveId" clId="{1BD61FFB-9E4E-488A-BC0F-3765562B018E}" dt="2020-12-01T19:22:34.884" v="50397" actId="20577"/>
          <ac:spMkLst>
            <pc:docMk/>
            <pc:sldMk cId="31688560" sldId="613"/>
            <ac:spMk id="2" creationId="{00000000-0000-0000-0000-000000000000}"/>
          </ac:spMkLst>
        </pc:spChg>
        <pc:spChg chg="mod">
          <ac:chgData name="Alex Vakanski" userId="220bd9087dddc248" providerId="LiveId" clId="{1BD61FFB-9E4E-488A-BC0F-3765562B018E}" dt="2020-12-02T00:07:38.899" v="50881" actId="20577"/>
          <ac:spMkLst>
            <pc:docMk/>
            <pc:sldMk cId="31688560" sldId="613"/>
            <ac:spMk id="3" creationId="{00000000-0000-0000-0000-000000000000}"/>
          </ac:spMkLst>
        </pc:spChg>
        <pc:picChg chg="add mod">
          <ac:chgData name="Alex Vakanski" userId="220bd9087dddc248" providerId="LiveId" clId="{1BD61FFB-9E4E-488A-BC0F-3765562B018E}" dt="2020-12-01T19:25:34.804" v="50544" actId="14100"/>
          <ac:picMkLst>
            <pc:docMk/>
            <pc:sldMk cId="31688560" sldId="613"/>
            <ac:picMk id="4" creationId="{6F0001D8-FEA8-4ADB-A95A-5756F3510693}"/>
          </ac:picMkLst>
        </pc:picChg>
        <pc:picChg chg="add mod">
          <ac:chgData name="Alex Vakanski" userId="220bd9087dddc248" providerId="LiveId" clId="{1BD61FFB-9E4E-488A-BC0F-3765562B018E}" dt="2020-12-01T19:25:26.531" v="50543" actId="1076"/>
          <ac:picMkLst>
            <pc:docMk/>
            <pc:sldMk cId="31688560" sldId="613"/>
            <ac:picMk id="5" creationId="{00D56F35-E8DE-4B92-B4EA-26FA042A7F20}"/>
          </ac:picMkLst>
        </pc:picChg>
      </pc:sldChg>
      <pc:sldChg chg="del">
        <pc:chgData name="Alex Vakanski" userId="220bd9087dddc248" providerId="LiveId" clId="{1BD61FFB-9E4E-488A-BC0F-3765562B018E}" dt="2020-11-29T02:47:36.288" v="34281" actId="2696"/>
        <pc:sldMkLst>
          <pc:docMk/>
          <pc:sldMk cId="525646994" sldId="614"/>
        </pc:sldMkLst>
      </pc:sldChg>
      <pc:sldChg chg="addSp modSp mod ord">
        <pc:chgData name="Alex Vakanski" userId="220bd9087dddc248" providerId="LiveId" clId="{1BD61FFB-9E4E-488A-BC0F-3765562B018E}" dt="2020-12-01T00:04:47.103" v="47870" actId="20577"/>
        <pc:sldMkLst>
          <pc:docMk/>
          <pc:sldMk cId="539463784" sldId="615"/>
        </pc:sldMkLst>
        <pc:spChg chg="mod">
          <ac:chgData name="Alex Vakanski" userId="220bd9087dddc248" providerId="LiveId" clId="{1BD61FFB-9E4E-488A-BC0F-3765562B018E}" dt="2020-12-01T00:04:47.103" v="47870" actId="20577"/>
          <ac:spMkLst>
            <pc:docMk/>
            <pc:sldMk cId="539463784" sldId="615"/>
            <ac:spMk id="3" creationId="{00000000-0000-0000-0000-000000000000}"/>
          </ac:spMkLst>
        </pc:spChg>
        <pc:spChg chg="add mod">
          <ac:chgData name="Alex Vakanski" userId="220bd9087dddc248" providerId="LiveId" clId="{1BD61FFB-9E4E-488A-BC0F-3765562B018E}" dt="2020-11-30T22:06:36.814" v="45980" actId="20577"/>
          <ac:spMkLst>
            <pc:docMk/>
            <pc:sldMk cId="539463784" sldId="615"/>
            <ac:spMk id="5" creationId="{36F057BF-7780-4E8D-91F8-479B44FB9FDE}"/>
          </ac:spMkLst>
        </pc:spChg>
        <pc:spChg chg="add mod">
          <ac:chgData name="Alex Vakanski" userId="220bd9087dddc248" providerId="LiveId" clId="{1BD61FFB-9E4E-488A-BC0F-3765562B018E}" dt="2020-11-29T02:59:37.334" v="34944" actId="164"/>
          <ac:spMkLst>
            <pc:docMk/>
            <pc:sldMk cId="539463784" sldId="615"/>
            <ac:spMk id="6" creationId="{2604F8AE-0A56-462F-9589-8E483E521A30}"/>
          </ac:spMkLst>
        </pc:spChg>
        <pc:grpChg chg="add mod">
          <ac:chgData name="Alex Vakanski" userId="220bd9087dddc248" providerId="LiveId" clId="{1BD61FFB-9E4E-488A-BC0F-3765562B018E}" dt="2020-11-29T02:59:40.738" v="34945" actId="1076"/>
          <ac:grpSpMkLst>
            <pc:docMk/>
            <pc:sldMk cId="539463784" sldId="615"/>
            <ac:grpSpMk id="7" creationId="{DD8C1FE6-E69F-44FC-8C66-FC493236B7D1}"/>
          </ac:grpSpMkLst>
        </pc:grpChg>
        <pc:picChg chg="mod modCrop">
          <ac:chgData name="Alex Vakanski" userId="220bd9087dddc248" providerId="LiveId" clId="{1BD61FFB-9E4E-488A-BC0F-3765562B018E}" dt="2020-11-29T02:59:37.334" v="34944" actId="164"/>
          <ac:picMkLst>
            <pc:docMk/>
            <pc:sldMk cId="539463784" sldId="615"/>
            <ac:picMk id="4" creationId="{00000000-0000-0000-0000-000000000000}"/>
          </ac:picMkLst>
        </pc:picChg>
      </pc:sldChg>
      <pc:sldChg chg="modSp del mod">
        <pc:chgData name="Alex Vakanski" userId="220bd9087dddc248" providerId="LiveId" clId="{1BD61FFB-9E4E-488A-BC0F-3765562B018E}" dt="2020-11-29T00:38:36.426" v="32685" actId="47"/>
        <pc:sldMkLst>
          <pc:docMk/>
          <pc:sldMk cId="129983664" sldId="616"/>
        </pc:sldMkLst>
        <pc:spChg chg="mod">
          <ac:chgData name="Alex Vakanski" userId="220bd9087dddc248" providerId="LiveId" clId="{1BD61FFB-9E4E-488A-BC0F-3765562B018E}" dt="2020-11-25T19:33:45.146" v="21604" actId="20577"/>
          <ac:spMkLst>
            <pc:docMk/>
            <pc:sldMk cId="129983664" sldId="616"/>
            <ac:spMk id="3" creationId="{00000000-0000-0000-0000-000000000000}"/>
          </ac:spMkLst>
        </pc:spChg>
      </pc:sldChg>
      <pc:sldChg chg="addSp modSp mod ord">
        <pc:chgData name="Alex Vakanski" userId="220bd9087dddc248" providerId="LiveId" clId="{1BD61FFB-9E4E-488A-BC0F-3765562B018E}" dt="2020-12-02T03:37:35.677" v="51066"/>
        <pc:sldMkLst>
          <pc:docMk/>
          <pc:sldMk cId="318023068" sldId="617"/>
        </pc:sldMkLst>
        <pc:spChg chg="mod">
          <ac:chgData name="Alex Vakanski" userId="220bd9087dddc248" providerId="LiveId" clId="{1BD61FFB-9E4E-488A-BC0F-3765562B018E}" dt="2020-11-29T02:33:25.623" v="33355" actId="207"/>
          <ac:spMkLst>
            <pc:docMk/>
            <pc:sldMk cId="318023068" sldId="617"/>
            <ac:spMk id="3" creationId="{00000000-0000-0000-0000-000000000000}"/>
          </ac:spMkLst>
        </pc:spChg>
        <pc:spChg chg="add mod">
          <ac:chgData name="Alex Vakanski" userId="220bd9087dddc248" providerId="LiveId" clId="{1BD61FFB-9E4E-488A-BC0F-3765562B018E}" dt="2020-12-02T03:37:35.677" v="51066"/>
          <ac:spMkLst>
            <pc:docMk/>
            <pc:sldMk cId="318023068" sldId="617"/>
            <ac:spMk id="5" creationId="{77D1165B-A6C8-4551-8789-B58AB99EED66}"/>
          </ac:spMkLst>
        </pc:spChg>
        <pc:picChg chg="mod">
          <ac:chgData name="Alex Vakanski" userId="220bd9087dddc248" providerId="LiveId" clId="{1BD61FFB-9E4E-488A-BC0F-3765562B018E}" dt="2020-11-29T00:30:56.474" v="32628" actId="14100"/>
          <ac:picMkLst>
            <pc:docMk/>
            <pc:sldMk cId="318023068" sldId="617"/>
            <ac:picMk id="4" creationId="{00000000-0000-0000-0000-000000000000}"/>
          </ac:picMkLst>
        </pc:picChg>
      </pc:sldChg>
      <pc:sldChg chg="del">
        <pc:chgData name="Alex Vakanski" userId="220bd9087dddc248" providerId="LiveId" clId="{1BD61FFB-9E4E-488A-BC0F-3765562B018E}" dt="2020-11-23T20:14:43.040" v="4301" actId="47"/>
        <pc:sldMkLst>
          <pc:docMk/>
          <pc:sldMk cId="1913598052" sldId="618"/>
        </pc:sldMkLst>
      </pc:sldChg>
      <pc:sldChg chg="addSp delSp modSp mod">
        <pc:chgData name="Alex Vakanski" userId="220bd9087dddc248" providerId="LiveId" clId="{1BD61FFB-9E4E-488A-BC0F-3765562B018E}" dt="2020-12-01T23:19:49.048" v="50834" actId="20577"/>
        <pc:sldMkLst>
          <pc:docMk/>
          <pc:sldMk cId="3745149932" sldId="619"/>
        </pc:sldMkLst>
        <pc:spChg chg="mod">
          <ac:chgData name="Alex Vakanski" userId="220bd9087dddc248" providerId="LiveId" clId="{1BD61FFB-9E4E-488A-BC0F-3765562B018E}" dt="2020-12-01T23:19:49.048" v="50834" actId="20577"/>
          <ac:spMkLst>
            <pc:docMk/>
            <pc:sldMk cId="3745149932" sldId="619"/>
            <ac:spMk id="3" creationId="{FC4AFFC9-3D42-407A-A099-A8B73A3AD0A9}"/>
          </ac:spMkLst>
        </pc:spChg>
        <pc:spChg chg="add mod">
          <ac:chgData name="Alex Vakanski" userId="220bd9087dddc248" providerId="LiveId" clId="{1BD61FFB-9E4E-488A-BC0F-3765562B018E}" dt="2020-11-23T16:18:10.653" v="54" actId="1035"/>
          <ac:spMkLst>
            <pc:docMk/>
            <pc:sldMk cId="3745149932" sldId="619"/>
            <ac:spMk id="5" creationId="{57D4A499-72AB-4A78-A73A-2B95F6BB68CF}"/>
          </ac:spMkLst>
        </pc:spChg>
        <pc:spChg chg="add mod">
          <ac:chgData name="Alex Vakanski" userId="220bd9087dddc248" providerId="LiveId" clId="{1BD61FFB-9E4E-488A-BC0F-3765562B018E}" dt="2020-11-23T16:17:55.506" v="52" actId="571"/>
          <ac:spMkLst>
            <pc:docMk/>
            <pc:sldMk cId="3745149932" sldId="619"/>
            <ac:spMk id="6" creationId="{41F4F849-3832-4108-B475-7753AC04F996}"/>
          </ac:spMkLst>
        </pc:spChg>
        <pc:picChg chg="del mod">
          <ac:chgData name="Alex Vakanski" userId="220bd9087dddc248" providerId="LiveId" clId="{1BD61FFB-9E4E-488A-BC0F-3765562B018E}" dt="2020-11-30T21:58:48.828" v="45787" actId="478"/>
          <ac:picMkLst>
            <pc:docMk/>
            <pc:sldMk cId="3745149932" sldId="619"/>
            <ac:picMk id="4" creationId="{BEECAEA1-506C-499E-89E7-C7421CA2DE16}"/>
          </ac:picMkLst>
        </pc:picChg>
        <pc:picChg chg="add mod ord">
          <ac:chgData name="Alex Vakanski" userId="220bd9087dddc248" providerId="LiveId" clId="{1BD61FFB-9E4E-488A-BC0F-3765562B018E}" dt="2020-12-01T00:06:08.066" v="47872" actId="167"/>
          <ac:picMkLst>
            <pc:docMk/>
            <pc:sldMk cId="3745149932" sldId="619"/>
            <ac:picMk id="7" creationId="{2DF18604-1829-4B04-84D8-13C3DB23BFA0}"/>
          </ac:picMkLst>
        </pc:picChg>
        <pc:picChg chg="add del mod">
          <ac:chgData name="Alex Vakanski" userId="220bd9087dddc248" providerId="LiveId" clId="{1BD61FFB-9E4E-488A-BC0F-3765562B018E}" dt="2020-11-30T21:59:04.313" v="45789"/>
          <ac:picMkLst>
            <pc:docMk/>
            <pc:sldMk cId="3745149932" sldId="619"/>
            <ac:picMk id="7" creationId="{DAB8997A-B272-4A5F-8CD9-B18153326358}"/>
          </ac:picMkLst>
        </pc:picChg>
      </pc:sldChg>
      <pc:sldChg chg="addSp modSp mod ord">
        <pc:chgData name="Alex Vakanski" userId="220bd9087dddc248" providerId="LiveId" clId="{1BD61FFB-9E4E-488A-BC0F-3765562B018E}" dt="2020-11-23T20:54:46.668" v="5115" actId="6549"/>
        <pc:sldMkLst>
          <pc:docMk/>
          <pc:sldMk cId="3918162505" sldId="620"/>
        </pc:sldMkLst>
        <pc:spChg chg="mod">
          <ac:chgData name="Alex Vakanski" userId="220bd9087dddc248" providerId="LiveId" clId="{1BD61FFB-9E4E-488A-BC0F-3765562B018E}" dt="2020-11-23T20:54:46.668" v="5115" actId="6549"/>
          <ac:spMkLst>
            <pc:docMk/>
            <pc:sldMk cId="3918162505" sldId="620"/>
            <ac:spMk id="3" creationId="{F7C504CC-09F6-4859-A1F5-21A84F2CE096}"/>
          </ac:spMkLst>
        </pc:spChg>
        <pc:picChg chg="add mod">
          <ac:chgData name="Alex Vakanski" userId="220bd9087dddc248" providerId="LiveId" clId="{1BD61FFB-9E4E-488A-BC0F-3765562B018E}" dt="2020-11-23T20:26:24.797" v="4461" actId="1035"/>
          <ac:picMkLst>
            <pc:docMk/>
            <pc:sldMk cId="3918162505" sldId="620"/>
            <ac:picMk id="4" creationId="{FF0CCACB-2164-43AD-908A-0E5B8DA548D3}"/>
          </ac:picMkLst>
        </pc:picChg>
      </pc:sldChg>
      <pc:sldChg chg="addSp modSp mod">
        <pc:chgData name="Alex Vakanski" userId="220bd9087dddc248" providerId="LiveId" clId="{1BD61FFB-9E4E-488A-BC0F-3765562B018E}" dt="2020-12-01T23:32:43.040" v="50836" actId="20577"/>
        <pc:sldMkLst>
          <pc:docMk/>
          <pc:sldMk cId="1260863101" sldId="621"/>
        </pc:sldMkLst>
        <pc:spChg chg="mod">
          <ac:chgData name="Alex Vakanski" userId="220bd9087dddc248" providerId="LiveId" clId="{1BD61FFB-9E4E-488A-BC0F-3765562B018E}" dt="2020-11-23T16:23:52.186" v="63" actId="20577"/>
          <ac:spMkLst>
            <pc:docMk/>
            <pc:sldMk cId="1260863101" sldId="621"/>
            <ac:spMk id="2" creationId="{C3BF4FB1-0E2A-4154-AF04-CF1F7C442E25}"/>
          </ac:spMkLst>
        </pc:spChg>
        <pc:spChg chg="mod">
          <ac:chgData name="Alex Vakanski" userId="220bd9087dddc248" providerId="LiveId" clId="{1BD61FFB-9E4E-488A-BC0F-3765562B018E}" dt="2020-12-01T23:32:43.040" v="50836" actId="20577"/>
          <ac:spMkLst>
            <pc:docMk/>
            <pc:sldMk cId="1260863101" sldId="621"/>
            <ac:spMk id="3" creationId="{49D65DF5-407A-44BD-BF33-3E171AC42B9D}"/>
          </ac:spMkLst>
        </pc:spChg>
        <pc:picChg chg="add mod">
          <ac:chgData name="Alex Vakanski" userId="220bd9087dddc248" providerId="LiveId" clId="{1BD61FFB-9E4E-488A-BC0F-3765562B018E}" dt="2020-11-23T16:42:53.310" v="451" actId="1035"/>
          <ac:picMkLst>
            <pc:docMk/>
            <pc:sldMk cId="1260863101" sldId="621"/>
            <ac:picMk id="4" creationId="{E6DCAC5F-698F-4962-8496-2FECB7726510}"/>
          </ac:picMkLst>
        </pc:picChg>
      </pc:sldChg>
      <pc:sldChg chg="modSp mod">
        <pc:chgData name="Alex Vakanski" userId="220bd9087dddc248" providerId="LiveId" clId="{1BD61FFB-9E4E-488A-BC0F-3765562B018E}" dt="2020-12-01T23:05:39.910" v="50744" actId="20577"/>
        <pc:sldMkLst>
          <pc:docMk/>
          <pc:sldMk cId="302186601" sldId="622"/>
        </pc:sldMkLst>
        <pc:spChg chg="mod">
          <ac:chgData name="Alex Vakanski" userId="220bd9087dddc248" providerId="LiveId" clId="{1BD61FFB-9E4E-488A-BC0F-3765562B018E}" dt="2020-12-01T23:05:39.910" v="50744" actId="20577"/>
          <ac:spMkLst>
            <pc:docMk/>
            <pc:sldMk cId="302186601" sldId="622"/>
            <ac:spMk id="3" creationId="{ED519817-45AE-4A05-ACF9-D272CB11B979}"/>
          </ac:spMkLst>
        </pc:spChg>
      </pc:sldChg>
      <pc:sldChg chg="modSp">
        <pc:chgData name="Alex Vakanski" userId="220bd9087dddc248" providerId="LiveId" clId="{1BD61FFB-9E4E-488A-BC0F-3765562B018E}" dt="2020-12-01T23:10:32.090" v="50746" actId="20577"/>
        <pc:sldMkLst>
          <pc:docMk/>
          <pc:sldMk cId="3362478019" sldId="623"/>
        </pc:sldMkLst>
        <pc:spChg chg="mod">
          <ac:chgData name="Alex Vakanski" userId="220bd9087dddc248" providerId="LiveId" clId="{1BD61FFB-9E4E-488A-BC0F-3765562B018E}" dt="2020-12-01T23:10:32.090" v="50746" actId="20577"/>
          <ac:spMkLst>
            <pc:docMk/>
            <pc:sldMk cId="3362478019" sldId="623"/>
            <ac:spMk id="3" creationId="{EBA59E2F-FE3B-4501-AE07-4AD0525A9BD3}"/>
          </ac:spMkLst>
        </pc:spChg>
      </pc:sldChg>
      <pc:sldChg chg="modSp mod">
        <pc:chgData name="Alex Vakanski" userId="220bd9087dddc248" providerId="LiveId" clId="{1BD61FFB-9E4E-488A-BC0F-3765562B018E}" dt="2020-12-01T23:17:13.474" v="50829" actId="20577"/>
        <pc:sldMkLst>
          <pc:docMk/>
          <pc:sldMk cId="1091471122" sldId="624"/>
        </pc:sldMkLst>
        <pc:spChg chg="mod">
          <ac:chgData name="Alex Vakanski" userId="220bd9087dddc248" providerId="LiveId" clId="{1BD61FFB-9E4E-488A-BC0F-3765562B018E}" dt="2020-12-01T23:17:13.474" v="50829" actId="20577"/>
          <ac:spMkLst>
            <pc:docMk/>
            <pc:sldMk cId="1091471122" sldId="624"/>
            <ac:spMk id="3" creationId="{B0B88210-7B95-4B9F-A2BB-57F8097EE31A}"/>
          </ac:spMkLst>
        </pc:spChg>
        <pc:picChg chg="mod">
          <ac:chgData name="Alex Vakanski" userId="220bd9087dddc248" providerId="LiveId" clId="{1BD61FFB-9E4E-488A-BC0F-3765562B018E}" dt="2020-12-01T23:17:02.873" v="50810" actId="1036"/>
          <ac:picMkLst>
            <pc:docMk/>
            <pc:sldMk cId="1091471122" sldId="624"/>
            <ac:picMk id="4" creationId="{56326D95-D231-4B72-A18A-8A6EA57B2AF6}"/>
          </ac:picMkLst>
        </pc:picChg>
      </pc:sldChg>
      <pc:sldChg chg="addSp modSp new mod">
        <pc:chgData name="Alex Vakanski" userId="220bd9087dddc248" providerId="LiveId" clId="{1BD61FFB-9E4E-488A-BC0F-3765562B018E}" dt="2020-12-01T23:45:41.929" v="50841" actId="1076"/>
        <pc:sldMkLst>
          <pc:docMk/>
          <pc:sldMk cId="3463131529" sldId="625"/>
        </pc:sldMkLst>
        <pc:spChg chg="mod">
          <ac:chgData name="Alex Vakanski" userId="220bd9087dddc248" providerId="LiveId" clId="{1BD61FFB-9E4E-488A-BC0F-3765562B018E}" dt="2020-11-23T16:43:15.265" v="457"/>
          <ac:spMkLst>
            <pc:docMk/>
            <pc:sldMk cId="3463131529" sldId="625"/>
            <ac:spMk id="2" creationId="{58DCFDD6-BF20-4547-8028-C2DFC310E650}"/>
          </ac:spMkLst>
        </pc:spChg>
        <pc:spChg chg="mod">
          <ac:chgData name="Alex Vakanski" userId="220bd9087dddc248" providerId="LiveId" clId="{1BD61FFB-9E4E-488A-BC0F-3765562B018E}" dt="2020-12-01T23:45:37.033" v="50839"/>
          <ac:spMkLst>
            <pc:docMk/>
            <pc:sldMk cId="3463131529" sldId="625"/>
            <ac:spMk id="3" creationId="{BB33A090-BD33-4402-B578-44BFFA4AE233}"/>
          </ac:spMkLst>
        </pc:spChg>
        <pc:picChg chg="add mod">
          <ac:chgData name="Alex Vakanski" userId="220bd9087dddc248" providerId="LiveId" clId="{1BD61FFB-9E4E-488A-BC0F-3765562B018E}" dt="2020-12-01T23:45:41.929" v="50841" actId="1076"/>
          <ac:picMkLst>
            <pc:docMk/>
            <pc:sldMk cId="3463131529" sldId="625"/>
            <ac:picMk id="4" creationId="{5A88E05C-8976-454F-8130-89DBBA9EF73A}"/>
          </ac:picMkLst>
        </pc:picChg>
      </pc:sldChg>
      <pc:sldChg chg="addSp modSp new mod">
        <pc:chgData name="Alex Vakanski" userId="220bd9087dddc248" providerId="LiveId" clId="{1BD61FFB-9E4E-488A-BC0F-3765562B018E}" dt="2020-12-01T23:46:30.610" v="50859" actId="1038"/>
        <pc:sldMkLst>
          <pc:docMk/>
          <pc:sldMk cId="2109021255" sldId="626"/>
        </pc:sldMkLst>
        <pc:spChg chg="mod">
          <ac:chgData name="Alex Vakanski" userId="220bd9087dddc248" providerId="LiveId" clId="{1BD61FFB-9E4E-488A-BC0F-3765562B018E}" dt="2020-11-23T17:58:24.159" v="2099"/>
          <ac:spMkLst>
            <pc:docMk/>
            <pc:sldMk cId="2109021255" sldId="626"/>
            <ac:spMk id="2" creationId="{4C5541A0-54E0-418A-9466-E9FA5A42EAA3}"/>
          </ac:spMkLst>
        </pc:spChg>
        <pc:spChg chg="mod">
          <ac:chgData name="Alex Vakanski" userId="220bd9087dddc248" providerId="LiveId" clId="{1BD61FFB-9E4E-488A-BC0F-3765562B018E}" dt="2020-12-01T23:45:30.594" v="50837" actId="21"/>
          <ac:spMkLst>
            <pc:docMk/>
            <pc:sldMk cId="2109021255" sldId="626"/>
            <ac:spMk id="3" creationId="{750BA229-6FE7-455C-90BB-A75F08589E07}"/>
          </ac:spMkLst>
        </pc:spChg>
        <pc:spChg chg="add mod">
          <ac:chgData name="Alex Vakanski" userId="220bd9087dddc248" providerId="LiveId" clId="{1BD61FFB-9E4E-488A-BC0F-3765562B018E}" dt="2020-12-01T23:46:30.610" v="50859" actId="1038"/>
          <ac:spMkLst>
            <pc:docMk/>
            <pc:sldMk cId="2109021255" sldId="626"/>
            <ac:spMk id="5" creationId="{A979EB5E-2FDF-4C7E-9386-77EA91F84096}"/>
          </ac:spMkLst>
        </pc:spChg>
        <pc:spChg chg="add mod">
          <ac:chgData name="Alex Vakanski" userId="220bd9087dddc248" providerId="LiveId" clId="{1BD61FFB-9E4E-488A-BC0F-3765562B018E}" dt="2020-12-01T23:46:30.610" v="50859" actId="1038"/>
          <ac:spMkLst>
            <pc:docMk/>
            <pc:sldMk cId="2109021255" sldId="626"/>
            <ac:spMk id="6" creationId="{D1A1C03B-7B9C-4B45-80CF-10DC740EA0F8}"/>
          </ac:spMkLst>
        </pc:spChg>
        <pc:spChg chg="add mod">
          <ac:chgData name="Alex Vakanski" userId="220bd9087dddc248" providerId="LiveId" clId="{1BD61FFB-9E4E-488A-BC0F-3765562B018E}" dt="2020-12-01T23:46:06.386" v="50850" actId="1035"/>
          <ac:spMkLst>
            <pc:docMk/>
            <pc:sldMk cId="2109021255" sldId="626"/>
            <ac:spMk id="7" creationId="{18B66CFA-0CF8-4645-9AC5-E8F5F48461C2}"/>
          </ac:spMkLst>
        </pc:spChg>
        <pc:spChg chg="add mod">
          <ac:chgData name="Alex Vakanski" userId="220bd9087dddc248" providerId="LiveId" clId="{1BD61FFB-9E4E-488A-BC0F-3765562B018E}" dt="2020-12-01T23:46:06.386" v="50850" actId="1035"/>
          <ac:spMkLst>
            <pc:docMk/>
            <pc:sldMk cId="2109021255" sldId="626"/>
            <ac:spMk id="8" creationId="{3E4DF2B2-25AC-42C3-97D9-9C3E05CE699E}"/>
          </ac:spMkLst>
        </pc:spChg>
        <pc:picChg chg="add mod">
          <ac:chgData name="Alex Vakanski" userId="220bd9087dddc248" providerId="LiveId" clId="{1BD61FFB-9E4E-488A-BC0F-3765562B018E}" dt="2020-12-01T23:46:06.386" v="50850" actId="1035"/>
          <ac:picMkLst>
            <pc:docMk/>
            <pc:sldMk cId="2109021255" sldId="626"/>
            <ac:picMk id="4" creationId="{6631DCCE-31D1-4CF5-8936-9E243C58E94A}"/>
          </ac:picMkLst>
        </pc:picChg>
      </pc:sldChg>
      <pc:sldChg chg="addSp delSp modSp new mod">
        <pc:chgData name="Alex Vakanski" userId="220bd9087dddc248" providerId="LiveId" clId="{1BD61FFB-9E4E-488A-BC0F-3765562B018E}" dt="2020-12-01T23:46:56.821" v="50865" actId="1035"/>
        <pc:sldMkLst>
          <pc:docMk/>
          <pc:sldMk cId="3332076033" sldId="627"/>
        </pc:sldMkLst>
        <pc:spChg chg="mod">
          <ac:chgData name="Alex Vakanski" userId="220bd9087dddc248" providerId="LiveId" clId="{1BD61FFB-9E4E-488A-BC0F-3765562B018E}" dt="2020-11-23T18:30:40.598" v="2990" actId="20577"/>
          <ac:spMkLst>
            <pc:docMk/>
            <pc:sldMk cId="3332076033" sldId="627"/>
            <ac:spMk id="2" creationId="{EE22491B-642B-4269-A9C5-607B6186BEDB}"/>
          </ac:spMkLst>
        </pc:spChg>
        <pc:spChg chg="mod">
          <ac:chgData name="Alex Vakanski" userId="220bd9087dddc248" providerId="LiveId" clId="{1BD61FFB-9E4E-488A-BC0F-3765562B018E}" dt="2020-12-01T23:46:44.447" v="50864" actId="20577"/>
          <ac:spMkLst>
            <pc:docMk/>
            <pc:sldMk cId="3332076033" sldId="627"/>
            <ac:spMk id="3" creationId="{99C49781-BED9-424C-936F-35CB4E33A8C1}"/>
          </ac:spMkLst>
        </pc:spChg>
        <pc:picChg chg="add del mod">
          <ac:chgData name="Alex Vakanski" userId="220bd9087dddc248" providerId="LiveId" clId="{1BD61FFB-9E4E-488A-BC0F-3765562B018E}" dt="2020-11-23T18:30:45.930" v="2991" actId="478"/>
          <ac:picMkLst>
            <pc:docMk/>
            <pc:sldMk cId="3332076033" sldId="627"/>
            <ac:picMk id="4" creationId="{A16D9F0A-E842-4956-A453-6E667B91CDD8}"/>
          </ac:picMkLst>
        </pc:picChg>
        <pc:picChg chg="add mod">
          <ac:chgData name="Alex Vakanski" userId="220bd9087dddc248" providerId="LiveId" clId="{1BD61FFB-9E4E-488A-BC0F-3765562B018E}" dt="2020-12-01T23:46:56.821" v="50865" actId="1035"/>
          <ac:picMkLst>
            <pc:docMk/>
            <pc:sldMk cId="3332076033" sldId="627"/>
            <ac:picMk id="5" creationId="{327AE1A2-2B70-41D1-AB03-797700212C87}"/>
          </ac:picMkLst>
        </pc:picChg>
        <pc:picChg chg="add mod">
          <ac:chgData name="Alex Vakanski" userId="220bd9087dddc248" providerId="LiveId" clId="{1BD61FFB-9E4E-488A-BC0F-3765562B018E}" dt="2020-12-01T23:46:56.821" v="50865" actId="1035"/>
          <ac:picMkLst>
            <pc:docMk/>
            <pc:sldMk cId="3332076033" sldId="627"/>
            <ac:picMk id="6" creationId="{32057119-A792-454E-947D-ABB6F3C6D113}"/>
          </ac:picMkLst>
        </pc:picChg>
        <pc:picChg chg="add del mod">
          <ac:chgData name="Alex Vakanski" userId="220bd9087dddc248" providerId="LiveId" clId="{1BD61FFB-9E4E-488A-BC0F-3765562B018E}" dt="2020-11-23T18:46:10.584" v="3228"/>
          <ac:picMkLst>
            <pc:docMk/>
            <pc:sldMk cId="3332076033" sldId="627"/>
            <ac:picMk id="7" creationId="{C35BCA0A-5ED5-4D1D-A396-02BCE434E311}"/>
          </ac:picMkLst>
        </pc:picChg>
      </pc:sldChg>
      <pc:sldChg chg="addSp modSp new mod">
        <pc:chgData name="Alex Vakanski" userId="220bd9087dddc248" providerId="LiveId" clId="{1BD61FFB-9E4E-488A-BC0F-3765562B018E}" dt="2020-11-23T18:35:28.224" v="3124" actId="164"/>
        <pc:sldMkLst>
          <pc:docMk/>
          <pc:sldMk cId="3242177679" sldId="628"/>
        </pc:sldMkLst>
        <pc:spChg chg="mod">
          <ac:chgData name="Alex Vakanski" userId="220bd9087dddc248" providerId="LiveId" clId="{1BD61FFB-9E4E-488A-BC0F-3765562B018E}" dt="2020-11-23T18:30:53.767" v="2992"/>
          <ac:spMkLst>
            <pc:docMk/>
            <pc:sldMk cId="3242177679" sldId="628"/>
            <ac:spMk id="2" creationId="{908B9FC6-44D6-444E-AB00-CDF880474359}"/>
          </ac:spMkLst>
        </pc:spChg>
        <pc:spChg chg="mod">
          <ac:chgData name="Alex Vakanski" userId="220bd9087dddc248" providerId="LiveId" clId="{1BD61FFB-9E4E-488A-BC0F-3765562B018E}" dt="2020-11-23T18:34:54.160" v="3116" actId="20577"/>
          <ac:spMkLst>
            <pc:docMk/>
            <pc:sldMk cId="3242177679" sldId="628"/>
            <ac:spMk id="3" creationId="{888439DE-074E-4F13-9ADB-F8BBBDC70A33}"/>
          </ac:spMkLst>
        </pc:spChg>
        <pc:spChg chg="add mod">
          <ac:chgData name="Alex Vakanski" userId="220bd9087dddc248" providerId="LiveId" clId="{1BD61FFB-9E4E-488A-BC0F-3765562B018E}" dt="2020-11-23T18:35:28.224" v="3124" actId="164"/>
          <ac:spMkLst>
            <pc:docMk/>
            <pc:sldMk cId="3242177679" sldId="628"/>
            <ac:spMk id="5" creationId="{0CB780E4-B2CC-4890-96FE-12DFA8B4EB63}"/>
          </ac:spMkLst>
        </pc:spChg>
        <pc:grpChg chg="add mod">
          <ac:chgData name="Alex Vakanski" userId="220bd9087dddc248" providerId="LiveId" clId="{1BD61FFB-9E4E-488A-BC0F-3765562B018E}" dt="2020-11-23T18:35:28.224" v="3124" actId="164"/>
          <ac:grpSpMkLst>
            <pc:docMk/>
            <pc:sldMk cId="3242177679" sldId="628"/>
            <ac:grpSpMk id="6" creationId="{955CC22F-2235-4BC8-B384-F9271F533FBA}"/>
          </ac:grpSpMkLst>
        </pc:grpChg>
        <pc:picChg chg="add mod">
          <ac:chgData name="Alex Vakanski" userId="220bd9087dddc248" providerId="LiveId" clId="{1BD61FFB-9E4E-488A-BC0F-3765562B018E}" dt="2020-11-23T18:35:28.224" v="3124" actId="164"/>
          <ac:picMkLst>
            <pc:docMk/>
            <pc:sldMk cId="3242177679" sldId="628"/>
            <ac:picMk id="4" creationId="{A70242A8-B455-49A2-9D37-8A8AF2FC35BA}"/>
          </ac:picMkLst>
        </pc:picChg>
      </pc:sldChg>
      <pc:sldChg chg="addSp delSp modSp new mod">
        <pc:chgData name="Alex Vakanski" userId="220bd9087dddc248" providerId="LiveId" clId="{1BD61FFB-9E4E-488A-BC0F-3765562B018E}" dt="2020-12-01T23:47:34.591" v="50866" actId="1035"/>
        <pc:sldMkLst>
          <pc:docMk/>
          <pc:sldMk cId="1820259870" sldId="629"/>
        </pc:sldMkLst>
        <pc:spChg chg="mod">
          <ac:chgData name="Alex Vakanski" userId="220bd9087dddc248" providerId="LiveId" clId="{1BD61FFB-9E4E-488A-BC0F-3765562B018E}" dt="2020-11-23T18:48:09.116" v="3237"/>
          <ac:spMkLst>
            <pc:docMk/>
            <pc:sldMk cId="1820259870" sldId="629"/>
            <ac:spMk id="2" creationId="{59D6B0FF-5B15-44CA-B610-B1820D20F003}"/>
          </ac:spMkLst>
        </pc:spChg>
        <pc:spChg chg="del">
          <ac:chgData name="Alex Vakanski" userId="220bd9087dddc248" providerId="LiveId" clId="{1BD61FFB-9E4E-488A-BC0F-3765562B018E}" dt="2020-11-23T18:48:01.132" v="3236" actId="478"/>
          <ac:spMkLst>
            <pc:docMk/>
            <pc:sldMk cId="1820259870" sldId="629"/>
            <ac:spMk id="3" creationId="{641EF153-ED1A-4DD5-9166-2C6345EAB1A7}"/>
          </ac:spMkLst>
        </pc:spChg>
        <pc:picChg chg="add mod">
          <ac:chgData name="Alex Vakanski" userId="220bd9087dddc248" providerId="LiveId" clId="{1BD61FFB-9E4E-488A-BC0F-3765562B018E}" dt="2020-12-01T23:47:34.591" v="50866" actId="1035"/>
          <ac:picMkLst>
            <pc:docMk/>
            <pc:sldMk cId="1820259870" sldId="629"/>
            <ac:picMk id="4" creationId="{85C47DBA-D024-4656-B46F-7F14449F8363}"/>
          </ac:picMkLst>
        </pc:picChg>
      </pc:sldChg>
      <pc:sldChg chg="addSp delSp modSp new mod">
        <pc:chgData name="Alex Vakanski" userId="220bd9087dddc248" providerId="LiveId" clId="{1BD61FFB-9E4E-488A-BC0F-3765562B018E}" dt="2020-11-23T18:37:40.903" v="3149" actId="20577"/>
        <pc:sldMkLst>
          <pc:docMk/>
          <pc:sldMk cId="3052785505" sldId="630"/>
        </pc:sldMkLst>
        <pc:spChg chg="mod">
          <ac:chgData name="Alex Vakanski" userId="220bd9087dddc248" providerId="LiveId" clId="{1BD61FFB-9E4E-488A-BC0F-3765562B018E}" dt="2020-11-23T17:01:32.037" v="728" actId="20577"/>
          <ac:spMkLst>
            <pc:docMk/>
            <pc:sldMk cId="3052785505" sldId="630"/>
            <ac:spMk id="2" creationId="{083E29C0-3011-409C-9F99-F10899A91E7D}"/>
          </ac:spMkLst>
        </pc:spChg>
        <pc:spChg chg="mod">
          <ac:chgData name="Alex Vakanski" userId="220bd9087dddc248" providerId="LiveId" clId="{1BD61FFB-9E4E-488A-BC0F-3765562B018E}" dt="2020-11-23T18:37:40.903" v="3149" actId="20577"/>
          <ac:spMkLst>
            <pc:docMk/>
            <pc:sldMk cId="3052785505" sldId="630"/>
            <ac:spMk id="3" creationId="{C5230F1A-C07D-499E-885B-4D3D2CBC68A5}"/>
          </ac:spMkLst>
        </pc:spChg>
        <pc:picChg chg="add del mod">
          <ac:chgData name="Alex Vakanski" userId="220bd9087dddc248" providerId="LiveId" clId="{1BD61FFB-9E4E-488A-BC0F-3765562B018E}" dt="2020-11-23T17:10:52.127" v="810" actId="478"/>
          <ac:picMkLst>
            <pc:docMk/>
            <pc:sldMk cId="3052785505" sldId="630"/>
            <ac:picMk id="4" creationId="{BD9E7FF2-07CB-4112-8EC6-6AEF4A0A4232}"/>
          </ac:picMkLst>
        </pc:picChg>
        <pc:picChg chg="add mod">
          <ac:chgData name="Alex Vakanski" userId="220bd9087dddc248" providerId="LiveId" clId="{1BD61FFB-9E4E-488A-BC0F-3765562B018E}" dt="2020-11-23T17:14:15.924" v="1103" actId="1076"/>
          <ac:picMkLst>
            <pc:docMk/>
            <pc:sldMk cId="3052785505" sldId="630"/>
            <ac:picMk id="5" creationId="{DB3B09C4-3761-44E5-A47B-71F4B8068033}"/>
          </ac:picMkLst>
        </pc:picChg>
      </pc:sldChg>
      <pc:sldChg chg="addSp delSp modSp new mod">
        <pc:chgData name="Alex Vakanski" userId="220bd9087dddc248" providerId="LiveId" clId="{1BD61FFB-9E4E-488A-BC0F-3765562B018E}" dt="2020-11-23T18:38:55.513" v="3185" actId="20577"/>
        <pc:sldMkLst>
          <pc:docMk/>
          <pc:sldMk cId="3078871533" sldId="631"/>
        </pc:sldMkLst>
        <pc:spChg chg="mod">
          <ac:chgData name="Alex Vakanski" userId="220bd9087dddc248" providerId="LiveId" clId="{1BD61FFB-9E4E-488A-BC0F-3765562B018E}" dt="2020-11-23T17:14:28.722" v="1105"/>
          <ac:spMkLst>
            <pc:docMk/>
            <pc:sldMk cId="3078871533" sldId="631"/>
            <ac:spMk id="2" creationId="{7F75719A-3D1F-423E-A507-B87D0AC33F10}"/>
          </ac:spMkLst>
        </pc:spChg>
        <pc:spChg chg="mod">
          <ac:chgData name="Alex Vakanski" userId="220bd9087dddc248" providerId="LiveId" clId="{1BD61FFB-9E4E-488A-BC0F-3765562B018E}" dt="2020-11-23T18:38:55.513" v="3185" actId="20577"/>
          <ac:spMkLst>
            <pc:docMk/>
            <pc:sldMk cId="3078871533" sldId="631"/>
            <ac:spMk id="3" creationId="{567F31CE-1DB3-42A0-9D12-66F2CA9B502D}"/>
          </ac:spMkLst>
        </pc:spChg>
        <pc:picChg chg="add mod">
          <ac:chgData name="Alex Vakanski" userId="220bd9087dddc248" providerId="LiveId" clId="{1BD61FFB-9E4E-488A-BC0F-3765562B018E}" dt="2020-11-23T17:34:30.530" v="1597" actId="14100"/>
          <ac:picMkLst>
            <pc:docMk/>
            <pc:sldMk cId="3078871533" sldId="631"/>
            <ac:picMk id="5" creationId="{300BE07B-81E8-4290-B5D8-D8E1AF4BDE2A}"/>
          </ac:picMkLst>
        </pc:picChg>
        <pc:picChg chg="add del mod">
          <ac:chgData name="Alex Vakanski" userId="220bd9087dddc248" providerId="LiveId" clId="{1BD61FFB-9E4E-488A-BC0F-3765562B018E}" dt="2020-11-23T17:20:04.966" v="1235"/>
          <ac:picMkLst>
            <pc:docMk/>
            <pc:sldMk cId="3078871533" sldId="631"/>
            <ac:picMk id="7" creationId="{FA1C1524-D2E6-455C-AD19-734550C72D95}"/>
          </ac:picMkLst>
        </pc:picChg>
      </pc:sldChg>
      <pc:sldChg chg="addSp modSp new mod">
        <pc:chgData name="Alex Vakanski" userId="220bd9087dddc248" providerId="LiveId" clId="{1BD61FFB-9E4E-488A-BC0F-3765562B018E}" dt="2020-12-01T00:06:58.587" v="47886" actId="20577"/>
        <pc:sldMkLst>
          <pc:docMk/>
          <pc:sldMk cId="2655893017" sldId="632"/>
        </pc:sldMkLst>
        <pc:spChg chg="mod">
          <ac:chgData name="Alex Vakanski" userId="220bd9087dddc248" providerId="LiveId" clId="{1BD61FFB-9E4E-488A-BC0F-3765562B018E}" dt="2020-11-23T17:37:57.186" v="1599"/>
          <ac:spMkLst>
            <pc:docMk/>
            <pc:sldMk cId="2655893017" sldId="632"/>
            <ac:spMk id="2" creationId="{4E1A8745-4C47-454F-B4C4-9873318E3AB3}"/>
          </ac:spMkLst>
        </pc:spChg>
        <pc:spChg chg="mod">
          <ac:chgData name="Alex Vakanski" userId="220bd9087dddc248" providerId="LiveId" clId="{1BD61FFB-9E4E-488A-BC0F-3765562B018E}" dt="2020-12-01T00:06:58.587" v="47886" actId="20577"/>
          <ac:spMkLst>
            <pc:docMk/>
            <pc:sldMk cId="2655893017" sldId="632"/>
            <ac:spMk id="3" creationId="{055A3363-DF32-41A6-898C-70586E11F580}"/>
          </ac:spMkLst>
        </pc:spChg>
        <pc:picChg chg="add mod">
          <ac:chgData name="Alex Vakanski" userId="220bd9087dddc248" providerId="LiveId" clId="{1BD61FFB-9E4E-488A-BC0F-3765562B018E}" dt="2020-11-23T17:42:24.810" v="1923" actId="1037"/>
          <ac:picMkLst>
            <pc:docMk/>
            <pc:sldMk cId="2655893017" sldId="632"/>
            <ac:picMk id="4" creationId="{BBDBA87C-48F0-4CF1-8436-7041FADE5EFB}"/>
          </ac:picMkLst>
        </pc:picChg>
        <pc:picChg chg="add mod">
          <ac:chgData name="Alex Vakanski" userId="220bd9087dddc248" providerId="LiveId" clId="{1BD61FFB-9E4E-488A-BC0F-3765562B018E}" dt="2020-11-23T17:42:13.061" v="1912" actId="14100"/>
          <ac:picMkLst>
            <pc:docMk/>
            <pc:sldMk cId="2655893017" sldId="632"/>
            <ac:picMk id="5" creationId="{E400B61F-CB69-4214-9A7F-3E57EDC5090F}"/>
          </ac:picMkLst>
        </pc:picChg>
        <pc:picChg chg="add mod">
          <ac:chgData name="Alex Vakanski" userId="220bd9087dddc248" providerId="LiveId" clId="{1BD61FFB-9E4E-488A-BC0F-3765562B018E}" dt="2020-11-23T17:45:04.225" v="1955" actId="14100"/>
          <ac:picMkLst>
            <pc:docMk/>
            <pc:sldMk cId="2655893017" sldId="632"/>
            <ac:picMk id="6" creationId="{4FCA8B97-1F53-45F2-9F24-6A202106576A}"/>
          </ac:picMkLst>
        </pc:picChg>
        <pc:picChg chg="add mod">
          <ac:chgData name="Alex Vakanski" userId="220bd9087dddc248" providerId="LiveId" clId="{1BD61FFB-9E4E-488A-BC0F-3765562B018E}" dt="2020-11-23T17:45:07.870" v="1957" actId="1036"/>
          <ac:picMkLst>
            <pc:docMk/>
            <pc:sldMk cId="2655893017" sldId="632"/>
            <ac:picMk id="7" creationId="{1619DD7D-7424-48B9-8B8F-DCC4BA074D9F}"/>
          </ac:picMkLst>
        </pc:picChg>
      </pc:sldChg>
      <pc:sldChg chg="modSp new del mod">
        <pc:chgData name="Alex Vakanski" userId="220bd9087dddc248" providerId="LiveId" clId="{1BD61FFB-9E4E-488A-BC0F-3765562B018E}" dt="2020-11-23T18:20:33.573" v="2613" actId="47"/>
        <pc:sldMkLst>
          <pc:docMk/>
          <pc:sldMk cId="1500836526" sldId="633"/>
        </pc:sldMkLst>
        <pc:spChg chg="mod">
          <ac:chgData name="Alex Vakanski" userId="220bd9087dddc248" providerId="LiveId" clId="{1BD61FFB-9E4E-488A-BC0F-3765562B018E}" dt="2020-11-23T18:19:48.768" v="2532"/>
          <ac:spMkLst>
            <pc:docMk/>
            <pc:sldMk cId="1500836526" sldId="633"/>
            <ac:spMk id="2" creationId="{4D574C44-2600-4806-8E3C-3C436E69D4EC}"/>
          </ac:spMkLst>
        </pc:spChg>
        <pc:spChg chg="mod">
          <ac:chgData name="Alex Vakanski" userId="220bd9087dddc248" providerId="LiveId" clId="{1BD61FFB-9E4E-488A-BC0F-3765562B018E}" dt="2020-11-23T18:20:30.624" v="2611"/>
          <ac:spMkLst>
            <pc:docMk/>
            <pc:sldMk cId="1500836526" sldId="633"/>
            <ac:spMk id="3" creationId="{91AE99A5-45FA-4A3D-B952-A28A5710E183}"/>
          </ac:spMkLst>
        </pc:spChg>
      </pc:sldChg>
      <pc:sldChg chg="addSp modSp new mod">
        <pc:chgData name="Alex Vakanski" userId="220bd9087dddc248" providerId="LiveId" clId="{1BD61FFB-9E4E-488A-BC0F-3765562B018E}" dt="2020-11-23T19:08:59.443" v="3777" actId="1038"/>
        <pc:sldMkLst>
          <pc:docMk/>
          <pc:sldMk cId="2111751854" sldId="633"/>
        </pc:sldMkLst>
        <pc:spChg chg="mod">
          <ac:chgData name="Alex Vakanski" userId="220bd9087dddc248" providerId="LiveId" clId="{1BD61FFB-9E4E-488A-BC0F-3765562B018E}" dt="2020-11-23T19:06:34.920" v="3726" actId="20577"/>
          <ac:spMkLst>
            <pc:docMk/>
            <pc:sldMk cId="2111751854" sldId="633"/>
            <ac:spMk id="2" creationId="{18449752-5D6F-4059-8191-1BA85B5520A6}"/>
          </ac:spMkLst>
        </pc:spChg>
        <pc:spChg chg="mod">
          <ac:chgData name="Alex Vakanski" userId="220bd9087dddc248" providerId="LiveId" clId="{1BD61FFB-9E4E-488A-BC0F-3765562B018E}" dt="2020-11-23T19:08:40.747" v="3764" actId="6549"/>
          <ac:spMkLst>
            <pc:docMk/>
            <pc:sldMk cId="2111751854" sldId="633"/>
            <ac:spMk id="3" creationId="{3DD0DDD2-673C-422A-A268-A3C9DA702B0B}"/>
          </ac:spMkLst>
        </pc:spChg>
        <pc:picChg chg="add mod">
          <ac:chgData name="Alex Vakanski" userId="220bd9087dddc248" providerId="LiveId" clId="{1BD61FFB-9E4E-488A-BC0F-3765562B018E}" dt="2020-11-23T19:08:59.443" v="3777" actId="1038"/>
          <ac:picMkLst>
            <pc:docMk/>
            <pc:sldMk cId="2111751854" sldId="633"/>
            <ac:picMk id="4" creationId="{F9E12EE4-8339-40E1-859F-205561FEB946}"/>
          </ac:picMkLst>
        </pc:picChg>
      </pc:sldChg>
      <pc:sldChg chg="addSp modSp new mod">
        <pc:chgData name="Alex Vakanski" userId="220bd9087dddc248" providerId="LiveId" clId="{1BD61FFB-9E4E-488A-BC0F-3765562B018E}" dt="2020-11-23T20:28:31.941" v="4479" actId="20577"/>
        <pc:sldMkLst>
          <pc:docMk/>
          <pc:sldMk cId="3921011701" sldId="634"/>
        </pc:sldMkLst>
        <pc:spChg chg="mod">
          <ac:chgData name="Alex Vakanski" userId="220bd9087dddc248" providerId="LiveId" clId="{1BD61FFB-9E4E-488A-BC0F-3765562B018E}" dt="2020-11-23T20:28:31.941" v="4479" actId="20577"/>
          <ac:spMkLst>
            <pc:docMk/>
            <pc:sldMk cId="3921011701" sldId="634"/>
            <ac:spMk id="2" creationId="{9F95FE75-ABD2-4C54-A540-14E438A43787}"/>
          </ac:spMkLst>
        </pc:spChg>
        <pc:spChg chg="mod">
          <ac:chgData name="Alex Vakanski" userId="220bd9087dddc248" providerId="LiveId" clId="{1BD61FFB-9E4E-488A-BC0F-3765562B018E}" dt="2020-11-23T19:14:29.453" v="3902" actId="20577"/>
          <ac:spMkLst>
            <pc:docMk/>
            <pc:sldMk cId="3921011701" sldId="634"/>
            <ac:spMk id="3" creationId="{3123A8BE-1CDE-4263-BF35-4DF591F0AE2B}"/>
          </ac:spMkLst>
        </pc:spChg>
        <pc:picChg chg="add mod">
          <ac:chgData name="Alex Vakanski" userId="220bd9087dddc248" providerId="LiveId" clId="{1BD61FFB-9E4E-488A-BC0F-3765562B018E}" dt="2020-11-23T19:14:36.425" v="3904" actId="1076"/>
          <ac:picMkLst>
            <pc:docMk/>
            <pc:sldMk cId="3921011701" sldId="634"/>
            <ac:picMk id="4" creationId="{F0F1FBAB-C818-47BF-BD71-2AF8F05A0E76}"/>
          </ac:picMkLst>
        </pc:picChg>
      </pc:sldChg>
      <pc:sldChg chg="modSp new mod">
        <pc:chgData name="Alex Vakanski" userId="220bd9087dddc248" providerId="LiveId" clId="{1BD61FFB-9E4E-488A-BC0F-3765562B018E}" dt="2020-12-02T02:42:38.842" v="50903" actId="20577"/>
        <pc:sldMkLst>
          <pc:docMk/>
          <pc:sldMk cId="363677804" sldId="635"/>
        </pc:sldMkLst>
        <pc:spChg chg="mod">
          <ac:chgData name="Alex Vakanski" userId="220bd9087dddc248" providerId="LiveId" clId="{1BD61FFB-9E4E-488A-BC0F-3765562B018E}" dt="2020-11-23T20:32:22.557" v="4608" actId="20577"/>
          <ac:spMkLst>
            <pc:docMk/>
            <pc:sldMk cId="363677804" sldId="635"/>
            <ac:spMk id="2" creationId="{230EDC26-7445-49D8-A8EF-7CB1F0D240A3}"/>
          </ac:spMkLst>
        </pc:spChg>
        <pc:spChg chg="mod">
          <ac:chgData name="Alex Vakanski" userId="220bd9087dddc248" providerId="LiveId" clId="{1BD61FFB-9E4E-488A-BC0F-3765562B018E}" dt="2020-12-02T02:42:38.842" v="50903" actId="20577"/>
          <ac:spMkLst>
            <pc:docMk/>
            <pc:sldMk cId="363677804" sldId="635"/>
            <ac:spMk id="3" creationId="{DBB28182-F361-4803-8204-0A369A551CFB}"/>
          </ac:spMkLst>
        </pc:spChg>
      </pc:sldChg>
      <pc:sldChg chg="addSp modSp new mod">
        <pc:chgData name="Alex Vakanski" userId="220bd9087dddc248" providerId="LiveId" clId="{1BD61FFB-9E4E-488A-BC0F-3765562B018E}" dt="2020-11-24T16:39:04.601" v="11735" actId="113"/>
        <pc:sldMkLst>
          <pc:docMk/>
          <pc:sldMk cId="537533896" sldId="636"/>
        </pc:sldMkLst>
        <pc:spChg chg="mod">
          <ac:chgData name="Alex Vakanski" userId="220bd9087dddc248" providerId="LiveId" clId="{1BD61FFB-9E4E-488A-BC0F-3765562B018E}" dt="2020-11-23T22:06:17.344" v="6326"/>
          <ac:spMkLst>
            <pc:docMk/>
            <pc:sldMk cId="537533896" sldId="636"/>
            <ac:spMk id="2" creationId="{61ABF809-8CFF-431F-B1A3-BA909377A74A}"/>
          </ac:spMkLst>
        </pc:spChg>
        <pc:spChg chg="mod">
          <ac:chgData name="Alex Vakanski" userId="220bd9087dddc248" providerId="LiveId" clId="{1BD61FFB-9E4E-488A-BC0F-3765562B018E}" dt="2020-11-24T16:39:04.601" v="11735" actId="113"/>
          <ac:spMkLst>
            <pc:docMk/>
            <pc:sldMk cId="537533896" sldId="636"/>
            <ac:spMk id="3" creationId="{406262E1-2A15-4B5F-9F6B-0F4013944E5D}"/>
          </ac:spMkLst>
        </pc:spChg>
        <pc:spChg chg="add mod">
          <ac:chgData name="Alex Vakanski" userId="220bd9087dddc248" providerId="LiveId" clId="{1BD61FFB-9E4E-488A-BC0F-3765562B018E}" dt="2020-11-24T05:01:07.490" v="9719" actId="1035"/>
          <ac:spMkLst>
            <pc:docMk/>
            <pc:sldMk cId="537533896" sldId="636"/>
            <ac:spMk id="5" creationId="{F7CD94D8-F2F5-483C-A4DB-D4397A308D91}"/>
          </ac:spMkLst>
        </pc:spChg>
        <pc:spChg chg="add mod">
          <ac:chgData name="Alex Vakanski" userId="220bd9087dddc248" providerId="LiveId" clId="{1BD61FFB-9E4E-488A-BC0F-3765562B018E}" dt="2020-11-24T05:01:07.490" v="9719" actId="1035"/>
          <ac:spMkLst>
            <pc:docMk/>
            <pc:sldMk cId="537533896" sldId="636"/>
            <ac:spMk id="6" creationId="{DB1B537D-8BEE-4622-ADB6-811185270148}"/>
          </ac:spMkLst>
        </pc:spChg>
        <pc:picChg chg="add mod">
          <ac:chgData name="Alex Vakanski" userId="220bd9087dddc248" providerId="LiveId" clId="{1BD61FFB-9E4E-488A-BC0F-3765562B018E}" dt="2020-11-24T05:01:07.490" v="9719" actId="1035"/>
          <ac:picMkLst>
            <pc:docMk/>
            <pc:sldMk cId="537533896" sldId="636"/>
            <ac:picMk id="4" creationId="{F1A29859-45C0-442C-A9F7-969D05ACFF9E}"/>
          </ac:picMkLst>
        </pc:picChg>
      </pc:sldChg>
      <pc:sldChg chg="addSp modSp new mod ord modNotesTx">
        <pc:chgData name="Alex Vakanski" userId="220bd9087dddc248" providerId="LiveId" clId="{1BD61FFB-9E4E-488A-BC0F-3765562B018E}" dt="2020-12-01T23:51:58.836" v="50868" actId="20577"/>
        <pc:sldMkLst>
          <pc:docMk/>
          <pc:sldMk cId="1168698682" sldId="637"/>
        </pc:sldMkLst>
        <pc:spChg chg="mod">
          <ac:chgData name="Alex Vakanski" userId="220bd9087dddc248" providerId="LiveId" clId="{1BD61FFB-9E4E-488A-BC0F-3765562B018E}" dt="2020-11-23T18:50:25.638" v="3253" actId="27636"/>
          <ac:spMkLst>
            <pc:docMk/>
            <pc:sldMk cId="1168698682" sldId="637"/>
            <ac:spMk id="2" creationId="{21FBAF8F-A24C-4619-A25A-2F445443CEBA}"/>
          </ac:spMkLst>
        </pc:spChg>
        <pc:spChg chg="mod">
          <ac:chgData name="Alex Vakanski" userId="220bd9087dddc248" providerId="LiveId" clId="{1BD61FFB-9E4E-488A-BC0F-3765562B018E}" dt="2020-12-01T23:51:58.836" v="50868" actId="20577"/>
          <ac:spMkLst>
            <pc:docMk/>
            <pc:sldMk cId="1168698682" sldId="637"/>
            <ac:spMk id="3" creationId="{09EE9B5A-446B-4057-B107-1956BC65D161}"/>
          </ac:spMkLst>
        </pc:spChg>
        <pc:picChg chg="add mod">
          <ac:chgData name="Alex Vakanski" userId="220bd9087dddc248" providerId="LiveId" clId="{1BD61FFB-9E4E-488A-BC0F-3765562B018E}" dt="2020-11-23T19:01:24.059" v="3587" actId="1076"/>
          <ac:picMkLst>
            <pc:docMk/>
            <pc:sldMk cId="1168698682" sldId="637"/>
            <ac:picMk id="4" creationId="{10043BC6-8807-4D71-AA94-8E4C3822CECC}"/>
          </ac:picMkLst>
        </pc:picChg>
      </pc:sldChg>
      <pc:sldChg chg="modSp new mod">
        <pc:chgData name="Alex Vakanski" userId="220bd9087dddc248" providerId="LiveId" clId="{1BD61FFB-9E4E-488A-BC0F-3765562B018E}" dt="2020-12-01T21:45:45.873" v="50736" actId="113"/>
        <pc:sldMkLst>
          <pc:docMk/>
          <pc:sldMk cId="438085986" sldId="638"/>
        </pc:sldMkLst>
        <pc:spChg chg="mod">
          <ac:chgData name="Alex Vakanski" userId="220bd9087dddc248" providerId="LiveId" clId="{1BD61FFB-9E4E-488A-BC0F-3765562B018E}" dt="2020-11-23T19:55:49.627" v="4040" actId="20577"/>
          <ac:spMkLst>
            <pc:docMk/>
            <pc:sldMk cId="438085986" sldId="638"/>
            <ac:spMk id="2" creationId="{EB4DF9D1-C54C-4004-8C62-511E609C8202}"/>
          </ac:spMkLst>
        </pc:spChg>
        <pc:spChg chg="mod">
          <ac:chgData name="Alex Vakanski" userId="220bd9087dddc248" providerId="LiveId" clId="{1BD61FFB-9E4E-488A-BC0F-3765562B018E}" dt="2020-12-01T21:45:45.873" v="50736" actId="113"/>
          <ac:spMkLst>
            <pc:docMk/>
            <pc:sldMk cId="438085986" sldId="638"/>
            <ac:spMk id="3" creationId="{EABDC52C-064B-4069-ADCE-A37F1D93F73B}"/>
          </ac:spMkLst>
        </pc:spChg>
      </pc:sldChg>
      <pc:sldChg chg="modSp add mod">
        <pc:chgData name="Alex Vakanski" userId="220bd9087dddc248" providerId="LiveId" clId="{1BD61FFB-9E4E-488A-BC0F-3765562B018E}" dt="2020-12-01T21:46:02.201" v="50737" actId="113"/>
        <pc:sldMkLst>
          <pc:docMk/>
          <pc:sldMk cId="1287920968" sldId="639"/>
        </pc:sldMkLst>
        <pc:spChg chg="mod">
          <ac:chgData name="Alex Vakanski" userId="220bd9087dddc248" providerId="LiveId" clId="{1BD61FFB-9E4E-488A-BC0F-3765562B018E}" dt="2020-12-01T21:46:02.201" v="50737" actId="113"/>
          <ac:spMkLst>
            <pc:docMk/>
            <pc:sldMk cId="1287920968" sldId="639"/>
            <ac:spMk id="3" creationId="{EABDC52C-064B-4069-ADCE-A37F1D93F73B}"/>
          </ac:spMkLst>
        </pc:spChg>
      </pc:sldChg>
      <pc:sldChg chg="modSp add mod">
        <pc:chgData name="Alex Vakanski" userId="220bd9087dddc248" providerId="LiveId" clId="{1BD61FFB-9E4E-488A-BC0F-3765562B018E}" dt="2020-12-01T21:46:12.038" v="50738" actId="113"/>
        <pc:sldMkLst>
          <pc:docMk/>
          <pc:sldMk cId="1424981307" sldId="640"/>
        </pc:sldMkLst>
        <pc:spChg chg="mod">
          <ac:chgData name="Alex Vakanski" userId="220bd9087dddc248" providerId="LiveId" clId="{1BD61FFB-9E4E-488A-BC0F-3765562B018E}" dt="2020-12-01T21:46:12.038" v="50738" actId="113"/>
          <ac:spMkLst>
            <pc:docMk/>
            <pc:sldMk cId="1424981307" sldId="640"/>
            <ac:spMk id="3" creationId="{EABDC52C-064B-4069-ADCE-A37F1D93F73B}"/>
          </ac:spMkLst>
        </pc:spChg>
      </pc:sldChg>
      <pc:sldChg chg="modSp new mod ord">
        <pc:chgData name="Alex Vakanski" userId="220bd9087dddc248" providerId="LiveId" clId="{1BD61FFB-9E4E-488A-BC0F-3765562B018E}" dt="2020-11-30T19:38:01.589" v="43839" actId="5793"/>
        <pc:sldMkLst>
          <pc:docMk/>
          <pc:sldMk cId="2720706539" sldId="641"/>
        </pc:sldMkLst>
        <pc:spChg chg="mod">
          <ac:chgData name="Alex Vakanski" userId="220bd9087dddc248" providerId="LiveId" clId="{1BD61FFB-9E4E-488A-BC0F-3765562B018E}" dt="2020-11-23T23:44:41.110" v="9260"/>
          <ac:spMkLst>
            <pc:docMk/>
            <pc:sldMk cId="2720706539" sldId="641"/>
            <ac:spMk id="2" creationId="{5FCDB88B-81E8-4339-AD8E-8F5C69F4B454}"/>
          </ac:spMkLst>
        </pc:spChg>
        <pc:spChg chg="mod">
          <ac:chgData name="Alex Vakanski" userId="220bd9087dddc248" providerId="LiveId" clId="{1BD61FFB-9E4E-488A-BC0F-3765562B018E}" dt="2020-11-30T19:38:01.589" v="43839" actId="5793"/>
          <ac:spMkLst>
            <pc:docMk/>
            <pc:sldMk cId="2720706539" sldId="641"/>
            <ac:spMk id="3" creationId="{42BBB743-8DE2-4193-99CB-833BA9885FA2}"/>
          </ac:spMkLst>
        </pc:spChg>
      </pc:sldChg>
      <pc:sldChg chg="addSp modSp new mod modNotesTx">
        <pc:chgData name="Alex Vakanski" userId="220bd9087dddc248" providerId="LiveId" clId="{1BD61FFB-9E4E-488A-BC0F-3765562B018E}" dt="2020-11-30T19:05:51.381" v="43458" actId="207"/>
        <pc:sldMkLst>
          <pc:docMk/>
          <pc:sldMk cId="2537567995" sldId="642"/>
        </pc:sldMkLst>
        <pc:spChg chg="mod">
          <ac:chgData name="Alex Vakanski" userId="220bd9087dddc248" providerId="LiveId" clId="{1BD61FFB-9E4E-488A-BC0F-3765562B018E}" dt="2020-11-27T17:51:26.840" v="22575" actId="313"/>
          <ac:spMkLst>
            <pc:docMk/>
            <pc:sldMk cId="2537567995" sldId="642"/>
            <ac:spMk id="2" creationId="{21A93F85-807E-4A89-9773-76CF601928B0}"/>
          </ac:spMkLst>
        </pc:spChg>
        <pc:spChg chg="mod">
          <ac:chgData name="Alex Vakanski" userId="220bd9087dddc248" providerId="LiveId" clId="{1BD61FFB-9E4E-488A-BC0F-3765562B018E}" dt="2020-11-30T19:05:51.381" v="43458" actId="207"/>
          <ac:spMkLst>
            <pc:docMk/>
            <pc:sldMk cId="2537567995" sldId="642"/>
            <ac:spMk id="3" creationId="{678D5586-0552-4954-A6CB-9FDED99F2BC2}"/>
          </ac:spMkLst>
        </pc:spChg>
        <pc:picChg chg="add mod">
          <ac:chgData name="Alex Vakanski" userId="220bd9087dddc248" providerId="LiveId" clId="{1BD61FFB-9E4E-488A-BC0F-3765562B018E}" dt="2020-11-27T17:55:13.950" v="22637" actId="1076"/>
          <ac:picMkLst>
            <pc:docMk/>
            <pc:sldMk cId="2537567995" sldId="642"/>
            <ac:picMk id="4" creationId="{3D65319E-8BB7-4BC4-A7D1-C170AC37F701}"/>
          </ac:picMkLst>
        </pc:picChg>
      </pc:sldChg>
      <pc:sldChg chg="modSp add mod">
        <pc:chgData name="Alex Vakanski" userId="220bd9087dddc248" providerId="LiveId" clId="{1BD61FFB-9E4E-488A-BC0F-3765562B018E}" dt="2020-12-01T21:46:19.907" v="50739" actId="113"/>
        <pc:sldMkLst>
          <pc:docMk/>
          <pc:sldMk cId="1392574215" sldId="643"/>
        </pc:sldMkLst>
        <pc:spChg chg="mod">
          <ac:chgData name="Alex Vakanski" userId="220bd9087dddc248" providerId="LiveId" clId="{1BD61FFB-9E4E-488A-BC0F-3765562B018E}" dt="2020-12-01T21:46:19.907" v="50739" actId="113"/>
          <ac:spMkLst>
            <pc:docMk/>
            <pc:sldMk cId="1392574215" sldId="643"/>
            <ac:spMk id="3" creationId="{EABDC52C-064B-4069-ADCE-A37F1D93F73B}"/>
          </ac:spMkLst>
        </pc:spChg>
      </pc:sldChg>
      <pc:sldChg chg="new del ord">
        <pc:chgData name="Alex Vakanski" userId="220bd9087dddc248" providerId="LiveId" clId="{1BD61FFB-9E4E-488A-BC0F-3765562B018E}" dt="2020-11-23T20:26:48.297" v="4462" actId="47"/>
        <pc:sldMkLst>
          <pc:docMk/>
          <pc:sldMk cId="2407564842" sldId="644"/>
        </pc:sldMkLst>
      </pc:sldChg>
      <pc:sldChg chg="addSp delSp modSp new mod modNotesTx">
        <pc:chgData name="Alex Vakanski" userId="220bd9087dddc248" providerId="LiveId" clId="{1BD61FFB-9E4E-488A-BC0F-3765562B018E}" dt="2020-11-30T22:00:25.364" v="45847" actId="207"/>
        <pc:sldMkLst>
          <pc:docMk/>
          <pc:sldMk cId="3063707720" sldId="645"/>
        </pc:sldMkLst>
        <pc:spChg chg="mod">
          <ac:chgData name="Alex Vakanski" userId="220bd9087dddc248" providerId="LiveId" clId="{1BD61FFB-9E4E-488A-BC0F-3765562B018E}" dt="2020-11-23T20:27:02.529" v="4463" actId="20577"/>
          <ac:spMkLst>
            <pc:docMk/>
            <pc:sldMk cId="3063707720" sldId="645"/>
            <ac:spMk id="2" creationId="{257CE9D0-6615-4C3E-BEF5-7A5AD8724760}"/>
          </ac:spMkLst>
        </pc:spChg>
        <pc:spChg chg="mod">
          <ac:chgData name="Alex Vakanski" userId="220bd9087dddc248" providerId="LiveId" clId="{1BD61FFB-9E4E-488A-BC0F-3765562B018E}" dt="2020-11-30T22:00:25.364" v="45847" actId="207"/>
          <ac:spMkLst>
            <pc:docMk/>
            <pc:sldMk cId="3063707720" sldId="645"/>
            <ac:spMk id="3" creationId="{F257BB33-0623-480C-A1A4-BF47579FC5DF}"/>
          </ac:spMkLst>
        </pc:spChg>
        <pc:picChg chg="add del">
          <ac:chgData name="Alex Vakanski" userId="220bd9087dddc248" providerId="LiveId" clId="{1BD61FFB-9E4E-488A-BC0F-3765562B018E}" dt="2020-11-23T20:09:26.116" v="4201" actId="478"/>
          <ac:picMkLst>
            <pc:docMk/>
            <pc:sldMk cId="3063707720" sldId="645"/>
            <ac:picMk id="4" creationId="{D622D5E2-2BD8-4171-B27E-685B0156DC4E}"/>
          </ac:picMkLst>
        </pc:picChg>
        <pc:picChg chg="add mod">
          <ac:chgData name="Alex Vakanski" userId="220bd9087dddc248" providerId="LiveId" clId="{1BD61FFB-9E4E-488A-BC0F-3765562B018E}" dt="2020-11-23T20:14:24.705" v="4300" actId="1035"/>
          <ac:picMkLst>
            <pc:docMk/>
            <pc:sldMk cId="3063707720" sldId="645"/>
            <ac:picMk id="5" creationId="{3C744EFC-0E3E-4E47-BD15-964F2604528F}"/>
          </ac:picMkLst>
        </pc:picChg>
      </pc:sldChg>
      <pc:sldChg chg="addSp modSp new mod">
        <pc:chgData name="Alex Vakanski" userId="220bd9087dddc248" providerId="LiveId" clId="{1BD61FFB-9E4E-488A-BC0F-3765562B018E}" dt="2020-12-01T21:50:09.315" v="50741" actId="6549"/>
        <pc:sldMkLst>
          <pc:docMk/>
          <pc:sldMk cId="2034279941" sldId="646"/>
        </pc:sldMkLst>
        <pc:spChg chg="mod">
          <ac:chgData name="Alex Vakanski" userId="220bd9087dddc248" providerId="LiveId" clId="{1BD61FFB-9E4E-488A-BC0F-3765562B018E}" dt="2020-11-23T20:15:34.953" v="4332" actId="20577"/>
          <ac:spMkLst>
            <pc:docMk/>
            <pc:sldMk cId="2034279941" sldId="646"/>
            <ac:spMk id="2" creationId="{3584C964-6978-49B0-82D4-CA2065C1E738}"/>
          </ac:spMkLst>
        </pc:spChg>
        <pc:spChg chg="mod">
          <ac:chgData name="Alex Vakanski" userId="220bd9087dddc248" providerId="LiveId" clId="{1BD61FFB-9E4E-488A-BC0F-3765562B018E}" dt="2020-12-01T21:50:09.315" v="50741" actId="6549"/>
          <ac:spMkLst>
            <pc:docMk/>
            <pc:sldMk cId="2034279941" sldId="646"/>
            <ac:spMk id="3" creationId="{EF442667-F369-4634-8048-3DC12AA6BADC}"/>
          </ac:spMkLst>
        </pc:spChg>
        <pc:picChg chg="add mod ord">
          <ac:chgData name="Alex Vakanski" userId="220bd9087dddc248" providerId="LiveId" clId="{1BD61FFB-9E4E-488A-BC0F-3765562B018E}" dt="2020-11-30T23:06:47.524" v="47478" actId="167"/>
          <ac:picMkLst>
            <pc:docMk/>
            <pc:sldMk cId="2034279941" sldId="646"/>
            <ac:picMk id="4" creationId="{48382090-CAA6-4BED-A8B7-FC4D37DEA405}"/>
          </ac:picMkLst>
        </pc:picChg>
      </pc:sldChg>
      <pc:sldChg chg="addSp modSp new mod">
        <pc:chgData name="Alex Vakanski" userId="220bd9087dddc248" providerId="LiveId" clId="{1BD61FFB-9E4E-488A-BC0F-3765562B018E}" dt="2020-12-02T02:42:15.094" v="50901" actId="20577"/>
        <pc:sldMkLst>
          <pc:docMk/>
          <pc:sldMk cId="428270144" sldId="647"/>
        </pc:sldMkLst>
        <pc:spChg chg="mod">
          <ac:chgData name="Alex Vakanski" userId="220bd9087dddc248" providerId="LiveId" clId="{1BD61FFB-9E4E-488A-BC0F-3765562B018E}" dt="2020-11-23T20:34:47.261" v="4629" actId="20577"/>
          <ac:spMkLst>
            <pc:docMk/>
            <pc:sldMk cId="428270144" sldId="647"/>
            <ac:spMk id="2" creationId="{28929476-2803-48CA-9FE9-7D765F88EF23}"/>
          </ac:spMkLst>
        </pc:spChg>
        <pc:spChg chg="mod">
          <ac:chgData name="Alex Vakanski" userId="220bd9087dddc248" providerId="LiveId" clId="{1BD61FFB-9E4E-488A-BC0F-3765562B018E}" dt="2020-12-02T02:42:15.094" v="50901" actId="20577"/>
          <ac:spMkLst>
            <pc:docMk/>
            <pc:sldMk cId="428270144" sldId="647"/>
            <ac:spMk id="3" creationId="{11F98A80-4188-4270-A60C-3DA1372208CC}"/>
          </ac:spMkLst>
        </pc:spChg>
        <pc:picChg chg="add mod">
          <ac:chgData name="Alex Vakanski" userId="220bd9087dddc248" providerId="LiveId" clId="{1BD61FFB-9E4E-488A-BC0F-3765562B018E}" dt="2020-11-23T20:45:47.580" v="5050" actId="1076"/>
          <ac:picMkLst>
            <pc:docMk/>
            <pc:sldMk cId="428270144" sldId="647"/>
            <ac:picMk id="4" creationId="{8150D776-9B3D-4FF7-8A28-EC9D6243CE22}"/>
          </ac:picMkLst>
        </pc:picChg>
      </pc:sldChg>
      <pc:sldChg chg="addSp modSp new mod">
        <pc:chgData name="Alex Vakanski" userId="220bd9087dddc248" providerId="LiveId" clId="{1BD61FFB-9E4E-488A-BC0F-3765562B018E}" dt="2020-11-24T05:03:19.653" v="9793" actId="5793"/>
        <pc:sldMkLst>
          <pc:docMk/>
          <pc:sldMk cId="3460725474" sldId="648"/>
        </pc:sldMkLst>
        <pc:spChg chg="mod">
          <ac:chgData name="Alex Vakanski" userId="220bd9087dddc248" providerId="LiveId" clId="{1BD61FFB-9E4E-488A-BC0F-3765562B018E}" dt="2020-11-23T22:06:28.192" v="6329"/>
          <ac:spMkLst>
            <pc:docMk/>
            <pc:sldMk cId="3460725474" sldId="648"/>
            <ac:spMk id="2" creationId="{304FED8A-E5A6-4E2D-B287-F1B04634472C}"/>
          </ac:spMkLst>
        </pc:spChg>
        <pc:spChg chg="mod">
          <ac:chgData name="Alex Vakanski" userId="220bd9087dddc248" providerId="LiveId" clId="{1BD61FFB-9E4E-488A-BC0F-3765562B018E}" dt="2020-11-24T05:03:19.653" v="9793" actId="5793"/>
          <ac:spMkLst>
            <pc:docMk/>
            <pc:sldMk cId="3460725474" sldId="648"/>
            <ac:spMk id="3" creationId="{6B721C4D-CABF-4E36-BA56-7D081B8B267F}"/>
          </ac:spMkLst>
        </pc:spChg>
        <pc:picChg chg="add mod">
          <ac:chgData name="Alex Vakanski" userId="220bd9087dddc248" providerId="LiveId" clId="{1BD61FFB-9E4E-488A-BC0F-3765562B018E}" dt="2020-11-24T05:03:01.070" v="9781" actId="1036"/>
          <ac:picMkLst>
            <pc:docMk/>
            <pc:sldMk cId="3460725474" sldId="648"/>
            <ac:picMk id="4" creationId="{B4132B5D-90FD-42E2-A46F-6B995CA9D5BE}"/>
          </ac:picMkLst>
        </pc:picChg>
      </pc:sldChg>
      <pc:sldChg chg="modSp new mod">
        <pc:chgData name="Alex Vakanski" userId="220bd9087dddc248" providerId="LiveId" clId="{1BD61FFB-9E4E-488A-BC0F-3765562B018E}" dt="2020-11-30T19:36:38.447" v="43823" actId="20577"/>
        <pc:sldMkLst>
          <pc:docMk/>
          <pc:sldMk cId="547663261" sldId="649"/>
        </pc:sldMkLst>
        <pc:spChg chg="mod">
          <ac:chgData name="Alex Vakanski" userId="220bd9087dddc248" providerId="LiveId" clId="{1BD61FFB-9E4E-488A-BC0F-3765562B018E}" dt="2020-11-23T22:12:24.346" v="6650"/>
          <ac:spMkLst>
            <pc:docMk/>
            <pc:sldMk cId="547663261" sldId="649"/>
            <ac:spMk id="2" creationId="{9D984D78-062B-4777-B816-00200D7161E9}"/>
          </ac:spMkLst>
        </pc:spChg>
        <pc:spChg chg="mod">
          <ac:chgData name="Alex Vakanski" userId="220bd9087dddc248" providerId="LiveId" clId="{1BD61FFB-9E4E-488A-BC0F-3765562B018E}" dt="2020-11-30T19:36:38.447" v="43823" actId="20577"/>
          <ac:spMkLst>
            <pc:docMk/>
            <pc:sldMk cId="547663261" sldId="649"/>
            <ac:spMk id="3" creationId="{A91ACFCA-26AF-4E69-86B2-8876BFC079A2}"/>
          </ac:spMkLst>
        </pc:spChg>
      </pc:sldChg>
      <pc:sldChg chg="addSp modSp new mod ord modNotesTx">
        <pc:chgData name="Alex Vakanski" userId="220bd9087dddc248" providerId="LiveId" clId="{1BD61FFB-9E4E-488A-BC0F-3765562B018E}" dt="2020-11-24T17:00:03.815" v="12022" actId="20577"/>
        <pc:sldMkLst>
          <pc:docMk/>
          <pc:sldMk cId="3175935689" sldId="650"/>
        </pc:sldMkLst>
        <pc:spChg chg="mod">
          <ac:chgData name="Alex Vakanski" userId="220bd9087dddc248" providerId="LiveId" clId="{1BD61FFB-9E4E-488A-BC0F-3765562B018E}" dt="2020-11-23T23:44:46.204" v="9261"/>
          <ac:spMkLst>
            <pc:docMk/>
            <pc:sldMk cId="3175935689" sldId="650"/>
            <ac:spMk id="2" creationId="{17D1D8DD-D9C0-485F-AC97-8A70FCE87C30}"/>
          </ac:spMkLst>
        </pc:spChg>
        <pc:spChg chg="mod">
          <ac:chgData name="Alex Vakanski" userId="220bd9087dddc248" providerId="LiveId" clId="{1BD61FFB-9E4E-488A-BC0F-3765562B018E}" dt="2020-11-24T17:00:03.815" v="12022" actId="20577"/>
          <ac:spMkLst>
            <pc:docMk/>
            <pc:sldMk cId="3175935689" sldId="650"/>
            <ac:spMk id="3" creationId="{3A177C75-D6E4-4309-8EE5-2B432FE81A5B}"/>
          </ac:spMkLst>
        </pc:spChg>
        <pc:picChg chg="add mod">
          <ac:chgData name="Alex Vakanski" userId="220bd9087dddc248" providerId="LiveId" clId="{1BD61FFB-9E4E-488A-BC0F-3765562B018E}" dt="2020-11-24T16:59:50.371" v="12018" actId="14100"/>
          <ac:picMkLst>
            <pc:docMk/>
            <pc:sldMk cId="3175935689" sldId="650"/>
            <ac:picMk id="4" creationId="{002F4327-4E02-4A3A-81A2-4C1B2C1CA7AB}"/>
          </ac:picMkLst>
        </pc:picChg>
      </pc:sldChg>
      <pc:sldChg chg="modSp new mod">
        <pc:chgData name="Alex Vakanski" userId="220bd9087dddc248" providerId="LiveId" clId="{1BD61FFB-9E4E-488A-BC0F-3765562B018E}" dt="2020-11-30T19:40:06.865" v="43844" actId="20577"/>
        <pc:sldMkLst>
          <pc:docMk/>
          <pc:sldMk cId="769026062" sldId="651"/>
        </pc:sldMkLst>
        <pc:spChg chg="mod">
          <ac:chgData name="Alex Vakanski" userId="220bd9087dddc248" providerId="LiveId" clId="{1BD61FFB-9E4E-488A-BC0F-3765562B018E}" dt="2020-11-24T16:32:04.708" v="11590" actId="20577"/>
          <ac:spMkLst>
            <pc:docMk/>
            <pc:sldMk cId="769026062" sldId="651"/>
            <ac:spMk id="2" creationId="{27E1426D-2A40-4AC4-88C7-C5B399244EBF}"/>
          </ac:spMkLst>
        </pc:spChg>
        <pc:spChg chg="mod">
          <ac:chgData name="Alex Vakanski" userId="220bd9087dddc248" providerId="LiveId" clId="{1BD61FFB-9E4E-488A-BC0F-3765562B018E}" dt="2020-11-30T19:40:06.865" v="43844" actId="20577"/>
          <ac:spMkLst>
            <pc:docMk/>
            <pc:sldMk cId="769026062" sldId="651"/>
            <ac:spMk id="3" creationId="{033E5D73-5C91-4E25-B0F7-EB2F3775F063}"/>
          </ac:spMkLst>
        </pc:spChg>
      </pc:sldChg>
      <pc:sldChg chg="addSp delSp modSp new mod">
        <pc:chgData name="Alex Vakanski" userId="220bd9087dddc248" providerId="LiveId" clId="{1BD61FFB-9E4E-488A-BC0F-3765562B018E}" dt="2020-12-01T00:07:51.891" v="47891" actId="14100"/>
        <pc:sldMkLst>
          <pc:docMk/>
          <pc:sldMk cId="3903862428" sldId="652"/>
        </pc:sldMkLst>
        <pc:spChg chg="mod">
          <ac:chgData name="Alex Vakanski" userId="220bd9087dddc248" providerId="LiveId" clId="{1BD61FFB-9E4E-488A-BC0F-3765562B018E}" dt="2020-11-30T21:52:03.398" v="45786" actId="6549"/>
          <ac:spMkLst>
            <pc:docMk/>
            <pc:sldMk cId="3903862428" sldId="652"/>
            <ac:spMk id="2" creationId="{F9D74653-1B87-4420-A4D1-BEB232F78716}"/>
          </ac:spMkLst>
        </pc:spChg>
        <pc:spChg chg="mod">
          <ac:chgData name="Alex Vakanski" userId="220bd9087dddc248" providerId="LiveId" clId="{1BD61FFB-9E4E-488A-BC0F-3765562B018E}" dt="2020-12-01T00:07:46.885" v="47890" actId="6549"/>
          <ac:spMkLst>
            <pc:docMk/>
            <pc:sldMk cId="3903862428" sldId="652"/>
            <ac:spMk id="3" creationId="{5F7DCED3-BEC0-4AF3-AABD-1DF464C1B065}"/>
          </ac:spMkLst>
        </pc:spChg>
        <pc:picChg chg="add del mod">
          <ac:chgData name="Alex Vakanski" userId="220bd9087dddc248" providerId="LiveId" clId="{1BD61FFB-9E4E-488A-BC0F-3765562B018E}" dt="2020-11-30T22:52:12.010" v="46784" actId="478"/>
          <ac:picMkLst>
            <pc:docMk/>
            <pc:sldMk cId="3903862428" sldId="652"/>
            <ac:picMk id="4" creationId="{ECBA838E-EB8C-44BB-A8C3-176C794C721F}"/>
          </ac:picMkLst>
        </pc:picChg>
        <pc:picChg chg="add mod">
          <ac:chgData name="Alex Vakanski" userId="220bd9087dddc248" providerId="LiveId" clId="{1BD61FFB-9E4E-488A-BC0F-3765562B018E}" dt="2020-12-01T00:07:51.891" v="47891" actId="14100"/>
          <ac:picMkLst>
            <pc:docMk/>
            <pc:sldMk cId="3903862428" sldId="652"/>
            <ac:picMk id="5" creationId="{2D1C1CC4-6F1C-4E4C-9759-B9287127806C}"/>
          </ac:picMkLst>
        </pc:picChg>
      </pc:sldChg>
      <pc:sldChg chg="addSp modSp new mod modNotesTx">
        <pc:chgData name="Alex Vakanski" userId="220bd9087dddc248" providerId="LiveId" clId="{1BD61FFB-9E4E-488A-BC0F-3765562B018E}" dt="2020-11-24T17:05:37.133" v="12087" actId="20577"/>
        <pc:sldMkLst>
          <pc:docMk/>
          <pc:sldMk cId="1815826688" sldId="653"/>
        </pc:sldMkLst>
        <pc:spChg chg="mod">
          <ac:chgData name="Alex Vakanski" userId="220bd9087dddc248" providerId="LiveId" clId="{1BD61FFB-9E4E-488A-BC0F-3765562B018E}" dt="2020-11-24T05:29:14.823" v="10884"/>
          <ac:spMkLst>
            <pc:docMk/>
            <pc:sldMk cId="1815826688" sldId="653"/>
            <ac:spMk id="2" creationId="{C6A110C1-A07C-49F4-B06F-6001932AEDF1}"/>
          </ac:spMkLst>
        </pc:spChg>
        <pc:spChg chg="mod">
          <ac:chgData name="Alex Vakanski" userId="220bd9087dddc248" providerId="LiveId" clId="{1BD61FFB-9E4E-488A-BC0F-3765562B018E}" dt="2020-11-24T17:05:37.133" v="12087" actId="20577"/>
          <ac:spMkLst>
            <pc:docMk/>
            <pc:sldMk cId="1815826688" sldId="653"/>
            <ac:spMk id="3" creationId="{2BD555F7-072C-4AC4-A736-916E3DA101A8}"/>
          </ac:spMkLst>
        </pc:spChg>
        <pc:spChg chg="add mod">
          <ac:chgData name="Alex Vakanski" userId="220bd9087dddc248" providerId="LiveId" clId="{1BD61FFB-9E4E-488A-BC0F-3765562B018E}" dt="2020-11-24T05:56:06.404" v="11391" actId="1038"/>
          <ac:spMkLst>
            <pc:docMk/>
            <pc:sldMk cId="1815826688" sldId="653"/>
            <ac:spMk id="5" creationId="{544A415A-D6B7-4909-836B-CE26BA3E748C}"/>
          </ac:spMkLst>
        </pc:spChg>
        <pc:spChg chg="add mod">
          <ac:chgData name="Alex Vakanski" userId="220bd9087dddc248" providerId="LiveId" clId="{1BD61FFB-9E4E-488A-BC0F-3765562B018E}" dt="2020-11-24T05:56:06.404" v="11391" actId="1038"/>
          <ac:spMkLst>
            <pc:docMk/>
            <pc:sldMk cId="1815826688" sldId="653"/>
            <ac:spMk id="7" creationId="{69B73F2D-A2DC-4AF1-98B7-A81B5B5906FF}"/>
          </ac:spMkLst>
        </pc:spChg>
        <pc:picChg chg="add mod">
          <ac:chgData name="Alex Vakanski" userId="220bd9087dddc248" providerId="LiveId" clId="{1BD61FFB-9E4E-488A-BC0F-3765562B018E}" dt="2020-11-24T05:55:42.050" v="11388" actId="1035"/>
          <ac:picMkLst>
            <pc:docMk/>
            <pc:sldMk cId="1815826688" sldId="653"/>
            <ac:picMk id="4" creationId="{0BD26F53-8963-4D3E-90A1-DDB531948598}"/>
          </ac:picMkLst>
        </pc:picChg>
        <pc:picChg chg="add mod">
          <ac:chgData name="Alex Vakanski" userId="220bd9087dddc248" providerId="LiveId" clId="{1BD61FFB-9E4E-488A-BC0F-3765562B018E}" dt="2020-11-24T05:56:06.404" v="11391" actId="1038"/>
          <ac:picMkLst>
            <pc:docMk/>
            <pc:sldMk cId="1815826688" sldId="653"/>
            <ac:picMk id="6" creationId="{A39C354A-C7A0-43D6-B7E7-DBFF158C3E71}"/>
          </ac:picMkLst>
        </pc:picChg>
        <pc:picChg chg="add mod">
          <ac:chgData name="Alex Vakanski" userId="220bd9087dddc248" providerId="LiveId" clId="{1BD61FFB-9E4E-488A-BC0F-3765562B018E}" dt="2020-11-24T05:56:06.404" v="11391" actId="1038"/>
          <ac:picMkLst>
            <pc:docMk/>
            <pc:sldMk cId="1815826688" sldId="653"/>
            <ac:picMk id="8" creationId="{41EF486D-2AA4-4E0C-B056-3D87FFE0FA75}"/>
          </ac:picMkLst>
        </pc:picChg>
      </pc:sldChg>
      <pc:sldChg chg="addSp delSp modSp new mod ord modNotesTx">
        <pc:chgData name="Alex Vakanski" userId="220bd9087dddc248" providerId="LiveId" clId="{1BD61FFB-9E4E-488A-BC0F-3765562B018E}" dt="2020-11-25T19:20:32.322" v="20927"/>
        <pc:sldMkLst>
          <pc:docMk/>
          <pc:sldMk cId="2399058613" sldId="654"/>
        </pc:sldMkLst>
        <pc:spChg chg="mod">
          <ac:chgData name="Alex Vakanski" userId="220bd9087dddc248" providerId="LiveId" clId="{1BD61FFB-9E4E-488A-BC0F-3765562B018E}" dt="2020-11-24T20:08:46.197" v="12630"/>
          <ac:spMkLst>
            <pc:docMk/>
            <pc:sldMk cId="2399058613" sldId="654"/>
            <ac:spMk id="2" creationId="{D345AA8A-A72A-433E-AE84-6985F3956DDC}"/>
          </ac:spMkLst>
        </pc:spChg>
        <pc:spChg chg="mod">
          <ac:chgData name="Alex Vakanski" userId="220bd9087dddc248" providerId="LiveId" clId="{1BD61FFB-9E4E-488A-BC0F-3765562B018E}" dt="2020-11-25T17:15:34.547" v="18955" actId="14100"/>
          <ac:spMkLst>
            <pc:docMk/>
            <pc:sldMk cId="2399058613" sldId="654"/>
            <ac:spMk id="3" creationId="{E563EA3F-4F56-42A1-BA40-9A5CD2638C74}"/>
          </ac:spMkLst>
        </pc:spChg>
        <pc:spChg chg="add mod topLvl">
          <ac:chgData name="Alex Vakanski" userId="220bd9087dddc248" providerId="LiveId" clId="{1BD61FFB-9E4E-488A-BC0F-3765562B018E}" dt="2020-11-25T17:06:46.897" v="18378" actId="164"/>
          <ac:spMkLst>
            <pc:docMk/>
            <pc:sldMk cId="2399058613" sldId="654"/>
            <ac:spMk id="5" creationId="{6ED9C3BA-592B-4B6C-87B3-8846676AF515}"/>
          </ac:spMkLst>
        </pc:spChg>
        <pc:spChg chg="add mod">
          <ac:chgData name="Alex Vakanski" userId="220bd9087dddc248" providerId="LiveId" clId="{1BD61FFB-9E4E-488A-BC0F-3765562B018E}" dt="2020-11-25T19:20:32.322" v="20927"/>
          <ac:spMkLst>
            <pc:docMk/>
            <pc:sldMk cId="2399058613" sldId="654"/>
            <ac:spMk id="7" creationId="{05E48ECB-84CA-4AF1-8C10-C92F00FAFACA}"/>
          </ac:spMkLst>
        </pc:spChg>
        <pc:grpChg chg="add del mod">
          <ac:chgData name="Alex Vakanski" userId="220bd9087dddc248" providerId="LiveId" clId="{1BD61FFB-9E4E-488A-BC0F-3765562B018E}" dt="2020-11-24T20:17:26.632" v="13213" actId="165"/>
          <ac:grpSpMkLst>
            <pc:docMk/>
            <pc:sldMk cId="2399058613" sldId="654"/>
            <ac:grpSpMk id="6" creationId="{3459BB2E-C5C2-461D-9A10-35D5B3595D8F}"/>
          </ac:grpSpMkLst>
        </pc:grpChg>
        <pc:grpChg chg="add mod">
          <ac:chgData name="Alex Vakanski" userId="220bd9087dddc248" providerId="LiveId" clId="{1BD61FFB-9E4E-488A-BC0F-3765562B018E}" dt="2020-11-25T17:15:38.517" v="18959" actId="1038"/>
          <ac:grpSpMkLst>
            <pc:docMk/>
            <pc:sldMk cId="2399058613" sldId="654"/>
            <ac:grpSpMk id="6" creationId="{557917E2-9A5B-4FB6-929D-267A52411384}"/>
          </ac:grpSpMkLst>
        </pc:grpChg>
        <pc:picChg chg="add mod topLvl">
          <ac:chgData name="Alex Vakanski" userId="220bd9087dddc248" providerId="LiveId" clId="{1BD61FFB-9E4E-488A-BC0F-3765562B018E}" dt="2020-11-25T17:06:46.897" v="18378" actId="164"/>
          <ac:picMkLst>
            <pc:docMk/>
            <pc:sldMk cId="2399058613" sldId="654"/>
            <ac:picMk id="4" creationId="{C1802B58-C2B5-48C5-B222-79FE07017077}"/>
          </ac:picMkLst>
        </pc:picChg>
      </pc:sldChg>
      <pc:sldChg chg="modSp new mod ord">
        <pc:chgData name="Alex Vakanski" userId="220bd9087dddc248" providerId="LiveId" clId="{1BD61FFB-9E4E-488A-BC0F-3765562B018E}" dt="2020-11-30T19:51:39.818" v="43874" actId="6549"/>
        <pc:sldMkLst>
          <pc:docMk/>
          <pc:sldMk cId="4066652460" sldId="655"/>
        </pc:sldMkLst>
        <pc:spChg chg="mod">
          <ac:chgData name="Alex Vakanski" userId="220bd9087dddc248" providerId="LiveId" clId="{1BD61FFB-9E4E-488A-BC0F-3765562B018E}" dt="2020-11-24T20:08:48.876" v="12631"/>
          <ac:spMkLst>
            <pc:docMk/>
            <pc:sldMk cId="4066652460" sldId="655"/>
            <ac:spMk id="2" creationId="{85467A06-DCAD-46C9-AC18-17EA0AC29D34}"/>
          </ac:spMkLst>
        </pc:spChg>
        <pc:spChg chg="mod">
          <ac:chgData name="Alex Vakanski" userId="220bd9087dddc248" providerId="LiveId" clId="{1BD61FFB-9E4E-488A-BC0F-3765562B018E}" dt="2020-11-30T19:51:39.818" v="43874" actId="6549"/>
          <ac:spMkLst>
            <pc:docMk/>
            <pc:sldMk cId="4066652460" sldId="655"/>
            <ac:spMk id="3" creationId="{543DEFB2-9A42-47D2-981A-8845A581481E}"/>
          </ac:spMkLst>
        </pc:spChg>
      </pc:sldChg>
      <pc:sldChg chg="addSp modSp new mod">
        <pc:chgData name="Alex Vakanski" userId="220bd9087dddc248" providerId="LiveId" clId="{1BD61FFB-9E4E-488A-BC0F-3765562B018E}" dt="2020-12-02T03:09:45.526" v="50908" actId="20577"/>
        <pc:sldMkLst>
          <pc:docMk/>
          <pc:sldMk cId="2826632827" sldId="656"/>
        </pc:sldMkLst>
        <pc:spChg chg="mod">
          <ac:chgData name="Alex Vakanski" userId="220bd9087dddc248" providerId="LiveId" clId="{1BD61FFB-9E4E-488A-BC0F-3765562B018E}" dt="2020-11-24T20:08:52.201" v="12632"/>
          <ac:spMkLst>
            <pc:docMk/>
            <pc:sldMk cId="2826632827" sldId="656"/>
            <ac:spMk id="2" creationId="{F7E70FA4-6F07-4DA3-BD46-6ED1A235386B}"/>
          </ac:spMkLst>
        </pc:spChg>
        <pc:spChg chg="mod">
          <ac:chgData name="Alex Vakanski" userId="220bd9087dddc248" providerId="LiveId" clId="{1BD61FFB-9E4E-488A-BC0F-3765562B018E}" dt="2020-12-02T03:09:45.526" v="50908" actId="20577"/>
          <ac:spMkLst>
            <pc:docMk/>
            <pc:sldMk cId="2826632827" sldId="656"/>
            <ac:spMk id="3" creationId="{80F8FCEE-50EA-4827-A478-D2AED46B7E40}"/>
          </ac:spMkLst>
        </pc:spChg>
        <pc:picChg chg="add mod">
          <ac:chgData name="Alex Vakanski" userId="220bd9087dddc248" providerId="LiveId" clId="{1BD61FFB-9E4E-488A-BC0F-3765562B018E}" dt="2020-11-24T21:45:50.139" v="13628" actId="1037"/>
          <ac:picMkLst>
            <pc:docMk/>
            <pc:sldMk cId="2826632827" sldId="656"/>
            <ac:picMk id="4" creationId="{5FE0F98A-CF7A-4772-A144-D074CFBF3A0C}"/>
          </ac:picMkLst>
        </pc:picChg>
      </pc:sldChg>
      <pc:sldChg chg="modSp new mod ord">
        <pc:chgData name="Alex Vakanski" userId="220bd9087dddc248" providerId="LiveId" clId="{1BD61FFB-9E4E-488A-BC0F-3765562B018E}" dt="2020-11-30T19:42:34.989" v="43869" actId="20577"/>
        <pc:sldMkLst>
          <pc:docMk/>
          <pc:sldMk cId="748479844" sldId="657"/>
        </pc:sldMkLst>
        <pc:spChg chg="mod">
          <ac:chgData name="Alex Vakanski" userId="220bd9087dddc248" providerId="LiveId" clId="{1BD61FFB-9E4E-488A-BC0F-3765562B018E}" dt="2020-11-24T23:01:33.107" v="14488"/>
          <ac:spMkLst>
            <pc:docMk/>
            <pc:sldMk cId="748479844" sldId="657"/>
            <ac:spMk id="2" creationId="{2BFA9A07-2E7F-4681-900A-6E2F22E6589E}"/>
          </ac:spMkLst>
        </pc:spChg>
        <pc:spChg chg="mod">
          <ac:chgData name="Alex Vakanski" userId="220bd9087dddc248" providerId="LiveId" clId="{1BD61FFB-9E4E-488A-BC0F-3765562B018E}" dt="2020-11-30T19:42:34.989" v="43869" actId="20577"/>
          <ac:spMkLst>
            <pc:docMk/>
            <pc:sldMk cId="748479844" sldId="657"/>
            <ac:spMk id="3" creationId="{1041B986-CDAC-409C-8DC1-73E3A15E4111}"/>
          </ac:spMkLst>
        </pc:spChg>
      </pc:sldChg>
      <pc:sldChg chg="addSp modSp new mod">
        <pc:chgData name="Alex Vakanski" userId="220bd9087dddc248" providerId="LiveId" clId="{1BD61FFB-9E4E-488A-BC0F-3765562B018E}" dt="2020-11-30T19:42:02.861" v="43857" actId="20577"/>
        <pc:sldMkLst>
          <pc:docMk/>
          <pc:sldMk cId="924552460" sldId="658"/>
        </pc:sldMkLst>
        <pc:spChg chg="mod">
          <ac:chgData name="Alex Vakanski" userId="220bd9087dddc248" providerId="LiveId" clId="{1BD61FFB-9E4E-488A-BC0F-3765562B018E}" dt="2020-11-24T21:59:51.610" v="14248"/>
          <ac:spMkLst>
            <pc:docMk/>
            <pc:sldMk cId="924552460" sldId="658"/>
            <ac:spMk id="2" creationId="{45B62338-FC23-435D-B401-C2B006C39E9B}"/>
          </ac:spMkLst>
        </pc:spChg>
        <pc:spChg chg="mod">
          <ac:chgData name="Alex Vakanski" userId="220bd9087dddc248" providerId="LiveId" clId="{1BD61FFB-9E4E-488A-BC0F-3765562B018E}" dt="2020-11-30T19:42:02.861" v="43857" actId="20577"/>
          <ac:spMkLst>
            <pc:docMk/>
            <pc:sldMk cId="924552460" sldId="658"/>
            <ac:spMk id="3" creationId="{D5B33C83-078A-4AA1-9B06-6FE6436F82E0}"/>
          </ac:spMkLst>
        </pc:spChg>
        <pc:picChg chg="add mod">
          <ac:chgData name="Alex Vakanski" userId="220bd9087dddc248" providerId="LiveId" clId="{1BD61FFB-9E4E-488A-BC0F-3765562B018E}" dt="2020-11-25T02:25:28.483" v="16568" actId="1035"/>
          <ac:picMkLst>
            <pc:docMk/>
            <pc:sldMk cId="924552460" sldId="658"/>
            <ac:picMk id="4" creationId="{4469AF2C-72A7-4CCC-B226-A1E8CEB85ECF}"/>
          </ac:picMkLst>
        </pc:picChg>
        <pc:picChg chg="add mod">
          <ac:chgData name="Alex Vakanski" userId="220bd9087dddc248" providerId="LiveId" clId="{1BD61FFB-9E4E-488A-BC0F-3765562B018E}" dt="2020-11-24T23:00:55.439" v="14484" actId="1076"/>
          <ac:picMkLst>
            <pc:docMk/>
            <pc:sldMk cId="924552460" sldId="658"/>
            <ac:picMk id="5" creationId="{29FE0DF9-1570-4036-880B-7F21860FE699}"/>
          </ac:picMkLst>
        </pc:picChg>
      </pc:sldChg>
      <pc:sldChg chg="modSp new mod">
        <pc:chgData name="Alex Vakanski" userId="220bd9087dddc248" providerId="LiveId" clId="{1BD61FFB-9E4E-488A-BC0F-3765562B018E}" dt="2020-11-25T02:33:51.157" v="16614" actId="20577"/>
        <pc:sldMkLst>
          <pc:docMk/>
          <pc:sldMk cId="1252842744" sldId="659"/>
        </pc:sldMkLst>
        <pc:spChg chg="mod">
          <ac:chgData name="Alex Vakanski" userId="220bd9087dddc248" providerId="LiveId" clId="{1BD61FFB-9E4E-488A-BC0F-3765562B018E}" dt="2020-11-24T23:23:27.108" v="15350"/>
          <ac:spMkLst>
            <pc:docMk/>
            <pc:sldMk cId="1252842744" sldId="659"/>
            <ac:spMk id="2" creationId="{F5B7F551-2E3A-4CD3-8CBE-242AF01FC3D1}"/>
          </ac:spMkLst>
        </pc:spChg>
        <pc:spChg chg="mod">
          <ac:chgData name="Alex Vakanski" userId="220bd9087dddc248" providerId="LiveId" clId="{1BD61FFB-9E4E-488A-BC0F-3765562B018E}" dt="2020-11-25T02:33:51.157" v="16614" actId="20577"/>
          <ac:spMkLst>
            <pc:docMk/>
            <pc:sldMk cId="1252842744" sldId="659"/>
            <ac:spMk id="3" creationId="{78E43F02-35D1-41D8-A66C-66D5A7EB6728}"/>
          </ac:spMkLst>
        </pc:spChg>
      </pc:sldChg>
      <pc:sldChg chg="addSp modSp new mod">
        <pc:chgData name="Alex Vakanski" userId="220bd9087dddc248" providerId="LiveId" clId="{1BD61FFB-9E4E-488A-BC0F-3765562B018E}" dt="2020-11-25T17:05:35.910" v="18359" actId="14100"/>
        <pc:sldMkLst>
          <pc:docMk/>
          <pc:sldMk cId="1305718602" sldId="660"/>
        </pc:sldMkLst>
        <pc:spChg chg="mod">
          <ac:chgData name="Alex Vakanski" userId="220bd9087dddc248" providerId="LiveId" clId="{1BD61FFB-9E4E-488A-BC0F-3765562B018E}" dt="2020-11-24T23:58:45.805" v="15956"/>
          <ac:spMkLst>
            <pc:docMk/>
            <pc:sldMk cId="1305718602" sldId="660"/>
            <ac:spMk id="2" creationId="{0265DDE2-1944-423C-A92B-79C8B52DC41C}"/>
          </ac:spMkLst>
        </pc:spChg>
        <pc:spChg chg="mod">
          <ac:chgData name="Alex Vakanski" userId="220bd9087dddc248" providerId="LiveId" clId="{1BD61FFB-9E4E-488A-BC0F-3765562B018E}" dt="2020-11-25T17:05:35.910" v="18359" actId="14100"/>
          <ac:spMkLst>
            <pc:docMk/>
            <pc:sldMk cId="1305718602" sldId="660"/>
            <ac:spMk id="3" creationId="{7E9AF635-8AC1-416A-A3D7-CD0C53D53C0C}"/>
          </ac:spMkLst>
        </pc:spChg>
        <pc:graphicFrameChg chg="add mod modGraphic">
          <ac:chgData name="Alex Vakanski" userId="220bd9087dddc248" providerId="LiveId" clId="{1BD61FFB-9E4E-488A-BC0F-3765562B018E}" dt="2020-11-25T17:05:35.910" v="18359" actId="14100"/>
          <ac:graphicFrameMkLst>
            <pc:docMk/>
            <pc:sldMk cId="1305718602" sldId="660"/>
            <ac:graphicFrameMk id="4" creationId="{38BEC880-F3C8-4F32-A156-4198BBB20C4E}"/>
          </ac:graphicFrameMkLst>
        </pc:graphicFrameChg>
      </pc:sldChg>
      <pc:sldChg chg="modSp new mod">
        <pc:chgData name="Alex Vakanski" userId="220bd9087dddc248" providerId="LiveId" clId="{1BD61FFB-9E4E-488A-BC0F-3765562B018E}" dt="2020-11-25T19:21:16.499" v="20942" actId="20577"/>
        <pc:sldMkLst>
          <pc:docMk/>
          <pc:sldMk cId="2383811965" sldId="661"/>
        </pc:sldMkLst>
        <pc:spChg chg="mod">
          <ac:chgData name="Alex Vakanski" userId="220bd9087dddc248" providerId="LiveId" clId="{1BD61FFB-9E4E-488A-BC0F-3765562B018E}" dt="2020-11-24T23:58:53.512" v="15960"/>
          <ac:spMkLst>
            <pc:docMk/>
            <pc:sldMk cId="2383811965" sldId="661"/>
            <ac:spMk id="2" creationId="{71904B4B-0754-4409-B632-57DB298C3FC0}"/>
          </ac:spMkLst>
        </pc:spChg>
        <pc:spChg chg="mod">
          <ac:chgData name="Alex Vakanski" userId="220bd9087dddc248" providerId="LiveId" clId="{1BD61FFB-9E4E-488A-BC0F-3765562B018E}" dt="2020-11-25T19:21:16.499" v="20942" actId="20577"/>
          <ac:spMkLst>
            <pc:docMk/>
            <pc:sldMk cId="2383811965" sldId="661"/>
            <ac:spMk id="3" creationId="{702DD3AE-32CD-4E1A-978E-0E60E64F8ECA}"/>
          </ac:spMkLst>
        </pc:spChg>
      </pc:sldChg>
      <pc:sldChg chg="addSp delSp modSp new mod">
        <pc:chgData name="Alex Vakanski" userId="220bd9087dddc248" providerId="LiveId" clId="{1BD61FFB-9E4E-488A-BC0F-3765562B018E}" dt="2020-12-02T03:32:16.679" v="50914" actId="6549"/>
        <pc:sldMkLst>
          <pc:docMk/>
          <pc:sldMk cId="4037462602" sldId="662"/>
        </pc:sldMkLst>
        <pc:spChg chg="mod">
          <ac:chgData name="Alex Vakanski" userId="220bd9087dddc248" providerId="LiveId" clId="{1BD61FFB-9E4E-488A-BC0F-3765562B018E}" dt="2020-11-24T23:58:57.857" v="15961"/>
          <ac:spMkLst>
            <pc:docMk/>
            <pc:sldMk cId="4037462602" sldId="662"/>
            <ac:spMk id="2" creationId="{37BCDD76-B998-4B54-A252-3585985904A1}"/>
          </ac:spMkLst>
        </pc:spChg>
        <pc:spChg chg="mod">
          <ac:chgData name="Alex Vakanski" userId="220bd9087dddc248" providerId="LiveId" clId="{1BD61FFB-9E4E-488A-BC0F-3765562B018E}" dt="2020-12-02T03:32:16.679" v="50914" actId="6549"/>
          <ac:spMkLst>
            <pc:docMk/>
            <pc:sldMk cId="4037462602" sldId="662"/>
            <ac:spMk id="3" creationId="{A01CB085-F08F-40A8-BE6D-1D96B88556C2}"/>
          </ac:spMkLst>
        </pc:spChg>
        <pc:spChg chg="add mod">
          <ac:chgData name="Alex Vakanski" userId="220bd9087dddc248" providerId="LiveId" clId="{1BD61FFB-9E4E-488A-BC0F-3765562B018E}" dt="2020-11-25T19:16:05.117" v="20917" actId="1037"/>
          <ac:spMkLst>
            <pc:docMk/>
            <pc:sldMk cId="4037462602" sldId="662"/>
            <ac:spMk id="6" creationId="{E17B06E0-E2A1-45FB-9FCA-B8346A08D8DB}"/>
          </ac:spMkLst>
        </pc:spChg>
        <pc:picChg chg="add del">
          <ac:chgData name="Alex Vakanski" userId="220bd9087dddc248" providerId="LiveId" clId="{1BD61FFB-9E4E-488A-BC0F-3765562B018E}" dt="2020-11-25T19:12:24.073" v="20892" actId="478"/>
          <ac:picMkLst>
            <pc:docMk/>
            <pc:sldMk cId="4037462602" sldId="662"/>
            <ac:picMk id="4" creationId="{9E97B833-10CB-4211-906A-C5C793BA2456}"/>
          </ac:picMkLst>
        </pc:picChg>
        <pc:picChg chg="add mod ord">
          <ac:chgData name="Alex Vakanski" userId="220bd9087dddc248" providerId="LiveId" clId="{1BD61FFB-9E4E-488A-BC0F-3765562B018E}" dt="2020-11-25T19:19:48.506" v="20926" actId="1038"/>
          <ac:picMkLst>
            <pc:docMk/>
            <pc:sldMk cId="4037462602" sldId="662"/>
            <ac:picMk id="5" creationId="{E388C3EC-49B5-4997-BB9A-79F5A6B864AB}"/>
          </ac:picMkLst>
        </pc:picChg>
      </pc:sldChg>
      <pc:sldChg chg="modSp new mod">
        <pc:chgData name="Alex Vakanski" userId="220bd9087dddc248" providerId="LiveId" clId="{1BD61FFB-9E4E-488A-BC0F-3765562B018E}" dt="2020-11-30T21:40:57.646" v="45784" actId="6549"/>
        <pc:sldMkLst>
          <pc:docMk/>
          <pc:sldMk cId="3074362410" sldId="663"/>
        </pc:sldMkLst>
        <pc:spChg chg="mod">
          <ac:chgData name="Alex Vakanski" userId="220bd9087dddc248" providerId="LiveId" clId="{1BD61FFB-9E4E-488A-BC0F-3765562B018E}" dt="2020-11-30T00:08:02.751" v="40583"/>
          <ac:spMkLst>
            <pc:docMk/>
            <pc:sldMk cId="3074362410" sldId="663"/>
            <ac:spMk id="2" creationId="{F0BFC4DF-11F7-48C2-A64D-585C51AB2455}"/>
          </ac:spMkLst>
        </pc:spChg>
        <pc:spChg chg="mod">
          <ac:chgData name="Alex Vakanski" userId="220bd9087dddc248" providerId="LiveId" clId="{1BD61FFB-9E4E-488A-BC0F-3765562B018E}" dt="2020-11-30T21:40:57.646" v="45784" actId="6549"/>
          <ac:spMkLst>
            <pc:docMk/>
            <pc:sldMk cId="3074362410" sldId="663"/>
            <ac:spMk id="3" creationId="{7C916DBC-E94C-4834-928D-54A29213B39D}"/>
          </ac:spMkLst>
        </pc:spChg>
      </pc:sldChg>
      <pc:sldChg chg="addSp modSp new mod">
        <pc:chgData name="Alex Vakanski" userId="220bd9087dddc248" providerId="LiveId" clId="{1BD61FFB-9E4E-488A-BC0F-3765562B018E}" dt="2020-11-30T19:55:31.637" v="43918" actId="14100"/>
        <pc:sldMkLst>
          <pc:docMk/>
          <pc:sldMk cId="2017599809" sldId="664"/>
        </pc:sldMkLst>
        <pc:spChg chg="mod">
          <ac:chgData name="Alex Vakanski" userId="220bd9087dddc248" providerId="LiveId" clId="{1BD61FFB-9E4E-488A-BC0F-3765562B018E}" dt="2020-11-25T19:23:44.314" v="20969"/>
          <ac:spMkLst>
            <pc:docMk/>
            <pc:sldMk cId="2017599809" sldId="664"/>
            <ac:spMk id="2" creationId="{7B65B71A-4234-42CC-A95F-1D1A82510489}"/>
          </ac:spMkLst>
        </pc:spChg>
        <pc:spChg chg="mod">
          <ac:chgData name="Alex Vakanski" userId="220bd9087dddc248" providerId="LiveId" clId="{1BD61FFB-9E4E-488A-BC0F-3765562B018E}" dt="2020-11-30T19:55:10.833" v="43917" actId="20578"/>
          <ac:spMkLst>
            <pc:docMk/>
            <pc:sldMk cId="2017599809" sldId="664"/>
            <ac:spMk id="3" creationId="{FBBDF9B6-2ABD-4C6E-BE8C-17CC2CF2A5C2}"/>
          </ac:spMkLst>
        </pc:spChg>
        <pc:spChg chg="add mod">
          <ac:chgData name="Alex Vakanski" userId="220bd9087dddc248" providerId="LiveId" clId="{1BD61FFB-9E4E-488A-BC0F-3765562B018E}" dt="2020-11-25T19:29:16.741" v="21438"/>
          <ac:spMkLst>
            <pc:docMk/>
            <pc:sldMk cId="2017599809" sldId="664"/>
            <ac:spMk id="4" creationId="{997FCC8D-3978-431B-A023-8F381AF079CC}"/>
          </ac:spMkLst>
        </pc:spChg>
        <pc:picChg chg="add mod">
          <ac:chgData name="Alex Vakanski" userId="220bd9087dddc248" providerId="LiveId" clId="{1BD61FFB-9E4E-488A-BC0F-3765562B018E}" dt="2020-11-30T19:55:31.637" v="43918" actId="14100"/>
          <ac:picMkLst>
            <pc:docMk/>
            <pc:sldMk cId="2017599809" sldId="664"/>
            <ac:picMk id="5" creationId="{DD3CF56B-C5B2-4A7E-8BBE-C02F07376966}"/>
          </ac:picMkLst>
        </pc:picChg>
      </pc:sldChg>
      <pc:sldChg chg="modSp new mod">
        <pc:chgData name="Alex Vakanski" userId="220bd9087dddc248" providerId="LiveId" clId="{1BD61FFB-9E4E-488A-BC0F-3765562B018E}" dt="2020-11-30T21:39:16.288" v="45777" actId="14100"/>
        <pc:sldMkLst>
          <pc:docMk/>
          <pc:sldMk cId="1100971115" sldId="665"/>
        </pc:sldMkLst>
        <pc:spChg chg="mod">
          <ac:chgData name="Alex Vakanski" userId="220bd9087dddc248" providerId="LiveId" clId="{1BD61FFB-9E4E-488A-BC0F-3765562B018E}" dt="2020-11-25T19:30:22.681" v="21452" actId="20577"/>
          <ac:spMkLst>
            <pc:docMk/>
            <pc:sldMk cId="1100971115" sldId="665"/>
            <ac:spMk id="2" creationId="{E8627B12-0176-41F2-A4E0-6C5E15C41913}"/>
          </ac:spMkLst>
        </pc:spChg>
        <pc:spChg chg="mod">
          <ac:chgData name="Alex Vakanski" userId="220bd9087dddc248" providerId="LiveId" clId="{1BD61FFB-9E4E-488A-BC0F-3765562B018E}" dt="2020-11-30T21:39:16.288" v="45777" actId="14100"/>
          <ac:spMkLst>
            <pc:docMk/>
            <pc:sldMk cId="1100971115" sldId="665"/>
            <ac:spMk id="3" creationId="{98BA5F02-760B-42CB-9EF9-51F7DAF81B77}"/>
          </ac:spMkLst>
        </pc:spChg>
      </pc:sldChg>
      <pc:sldChg chg="modSp new mod ord modNotesTx">
        <pc:chgData name="Alex Vakanski" userId="220bd9087dddc248" providerId="LiveId" clId="{1BD61FFB-9E4E-488A-BC0F-3765562B018E}" dt="2020-11-30T22:26:17.963" v="46279" actId="20577"/>
        <pc:sldMkLst>
          <pc:docMk/>
          <pc:sldMk cId="2512436719" sldId="666"/>
        </pc:sldMkLst>
        <pc:spChg chg="mod">
          <ac:chgData name="Alex Vakanski" userId="220bd9087dddc248" providerId="LiveId" clId="{1BD61FFB-9E4E-488A-BC0F-3765562B018E}" dt="2020-11-25T21:56:41.715" v="22115" actId="20577"/>
          <ac:spMkLst>
            <pc:docMk/>
            <pc:sldMk cId="2512436719" sldId="666"/>
            <ac:spMk id="2" creationId="{1A1F9818-DA21-4B18-A039-D25C90EB4B5C}"/>
          </ac:spMkLst>
        </pc:spChg>
        <pc:spChg chg="mod">
          <ac:chgData name="Alex Vakanski" userId="220bd9087dddc248" providerId="LiveId" clId="{1BD61FFB-9E4E-488A-BC0F-3765562B018E}" dt="2020-11-30T22:26:17.963" v="46279" actId="20577"/>
          <ac:spMkLst>
            <pc:docMk/>
            <pc:sldMk cId="2512436719" sldId="666"/>
            <ac:spMk id="3" creationId="{B4352211-7BC6-497C-9B55-9E69C42A6C23}"/>
          </ac:spMkLst>
        </pc:spChg>
      </pc:sldChg>
      <pc:sldChg chg="modSp new del mod">
        <pc:chgData name="Alex Vakanski" userId="220bd9087dddc248" providerId="LiveId" clId="{1BD61FFB-9E4E-488A-BC0F-3765562B018E}" dt="2020-11-25T19:37:14.348" v="21636" actId="2696"/>
        <pc:sldMkLst>
          <pc:docMk/>
          <pc:sldMk cId="3583558962" sldId="666"/>
        </pc:sldMkLst>
        <pc:spChg chg="mod">
          <ac:chgData name="Alex Vakanski" userId="220bd9087dddc248" providerId="LiveId" clId="{1BD61FFB-9E4E-488A-BC0F-3765562B018E}" dt="2020-11-25T19:37:05.784" v="21635"/>
          <ac:spMkLst>
            <pc:docMk/>
            <pc:sldMk cId="3583558962" sldId="666"/>
            <ac:spMk id="2" creationId="{E1194C1E-4628-4189-B877-24936C21973F}"/>
          </ac:spMkLst>
        </pc:spChg>
      </pc:sldChg>
      <pc:sldChg chg="addSp modSp new mod">
        <pc:chgData name="Alex Vakanski" userId="220bd9087dddc248" providerId="LiveId" clId="{1BD61FFB-9E4E-488A-BC0F-3765562B018E}" dt="2020-11-30T19:06:41.144" v="43459" actId="6549"/>
        <pc:sldMkLst>
          <pc:docMk/>
          <pc:sldMk cId="548044807" sldId="667"/>
        </pc:sldMkLst>
        <pc:spChg chg="mod">
          <ac:chgData name="Alex Vakanski" userId="220bd9087dddc248" providerId="LiveId" clId="{1BD61FFB-9E4E-488A-BC0F-3765562B018E}" dt="2020-11-27T17:58:29.858" v="22829" actId="20577"/>
          <ac:spMkLst>
            <pc:docMk/>
            <pc:sldMk cId="548044807" sldId="667"/>
            <ac:spMk id="2" creationId="{FE09724E-AB4E-4124-BC21-1FCA9BE2F643}"/>
          </ac:spMkLst>
        </pc:spChg>
        <pc:spChg chg="mod">
          <ac:chgData name="Alex Vakanski" userId="220bd9087dddc248" providerId="LiveId" clId="{1BD61FFB-9E4E-488A-BC0F-3765562B018E}" dt="2020-11-30T19:06:41.144" v="43459" actId="6549"/>
          <ac:spMkLst>
            <pc:docMk/>
            <pc:sldMk cId="548044807" sldId="667"/>
            <ac:spMk id="3" creationId="{D77A9ECF-00AF-4753-9D78-534E81354C56}"/>
          </ac:spMkLst>
        </pc:spChg>
        <pc:picChg chg="add mod">
          <ac:chgData name="Alex Vakanski" userId="220bd9087dddc248" providerId="LiveId" clId="{1BD61FFB-9E4E-488A-BC0F-3765562B018E}" dt="2020-11-28T01:54:48.488" v="27450" actId="1038"/>
          <ac:picMkLst>
            <pc:docMk/>
            <pc:sldMk cId="548044807" sldId="667"/>
            <ac:picMk id="4" creationId="{45718714-9582-459E-BE12-5B3DE8D52877}"/>
          </ac:picMkLst>
        </pc:picChg>
      </pc:sldChg>
      <pc:sldChg chg="modSp new del mod">
        <pc:chgData name="Alex Vakanski" userId="220bd9087dddc248" providerId="LiveId" clId="{1BD61FFB-9E4E-488A-BC0F-3765562B018E}" dt="2020-11-25T21:58:17.146" v="22239" actId="2696"/>
        <pc:sldMkLst>
          <pc:docMk/>
          <pc:sldMk cId="2545745289" sldId="667"/>
        </pc:sldMkLst>
        <pc:spChg chg="mod">
          <ac:chgData name="Alex Vakanski" userId="220bd9087dddc248" providerId="LiveId" clId="{1BD61FFB-9E4E-488A-BC0F-3765562B018E}" dt="2020-11-25T21:49:38.156" v="21760" actId="20577"/>
          <ac:spMkLst>
            <pc:docMk/>
            <pc:sldMk cId="2545745289" sldId="667"/>
            <ac:spMk id="2" creationId="{70347FAC-F740-43F0-A8B5-E7D4A506A753}"/>
          </ac:spMkLst>
        </pc:spChg>
      </pc:sldChg>
      <pc:sldChg chg="addSp delSp modSp new mod modNotesTx">
        <pc:chgData name="Alex Vakanski" userId="220bd9087dddc248" providerId="LiveId" clId="{1BD61FFB-9E4E-488A-BC0F-3765562B018E}" dt="2020-11-30T19:09:00.958" v="43490" actId="20577"/>
        <pc:sldMkLst>
          <pc:docMk/>
          <pc:sldMk cId="978410137" sldId="668"/>
        </pc:sldMkLst>
        <pc:spChg chg="mod">
          <ac:chgData name="Alex Vakanski" userId="220bd9087dddc248" providerId="LiveId" clId="{1BD61FFB-9E4E-488A-BC0F-3765562B018E}" dt="2020-11-27T18:07:19.962" v="23332"/>
          <ac:spMkLst>
            <pc:docMk/>
            <pc:sldMk cId="978410137" sldId="668"/>
            <ac:spMk id="2" creationId="{554DB511-27B2-4D91-8400-3636C8CEBCD1}"/>
          </ac:spMkLst>
        </pc:spChg>
        <pc:spChg chg="mod">
          <ac:chgData name="Alex Vakanski" userId="220bd9087dddc248" providerId="LiveId" clId="{1BD61FFB-9E4E-488A-BC0F-3765562B018E}" dt="2020-11-30T19:09:00.958" v="43490" actId="20577"/>
          <ac:spMkLst>
            <pc:docMk/>
            <pc:sldMk cId="978410137" sldId="668"/>
            <ac:spMk id="3" creationId="{1F3CC9FB-7430-4E46-8C05-69360689B5C0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5" creationId="{9F20B929-269D-4196-9C13-1ACAC96A908C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6" creationId="{B50D377F-C13C-4678-86BD-6E8935AF5DB3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7" creationId="{CB0477CC-CDC8-4FBB-904F-21B668712FC7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8" creationId="{B4D0E5A0-1F5B-45CF-ABDC-77965895E00A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9" creationId="{AA28EC96-3BBE-4DA8-B78C-EF4395FE2A65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10" creationId="{5358EB7A-8736-4571-BAF6-E3BA6033F658}"/>
          </ac:spMkLst>
        </pc:spChg>
        <pc:spChg chg="add mod">
          <ac:chgData name="Alex Vakanski" userId="220bd9087dddc248" providerId="LiveId" clId="{1BD61FFB-9E4E-488A-BC0F-3765562B018E}" dt="2020-11-27T18:38:30.549" v="24019" actId="1035"/>
          <ac:spMkLst>
            <pc:docMk/>
            <pc:sldMk cId="978410137" sldId="668"/>
            <ac:spMk id="11" creationId="{B36D09AF-C2A6-4C57-BBDB-C4AF80A1E059}"/>
          </ac:spMkLst>
        </pc:spChg>
        <pc:spChg chg="add del mod">
          <ac:chgData name="Alex Vakanski" userId="220bd9087dddc248" providerId="LiveId" clId="{1BD61FFB-9E4E-488A-BC0F-3765562B018E}" dt="2020-11-27T18:36:07.266" v="23964" actId="478"/>
          <ac:spMkLst>
            <pc:docMk/>
            <pc:sldMk cId="978410137" sldId="668"/>
            <ac:spMk id="12" creationId="{FAE87B22-2CD8-4158-8B63-699D2E6DFFF3}"/>
          </ac:spMkLst>
        </pc:spChg>
        <pc:spChg chg="add mod">
          <ac:chgData name="Alex Vakanski" userId="220bd9087dddc248" providerId="LiveId" clId="{1BD61FFB-9E4E-488A-BC0F-3765562B018E}" dt="2020-11-27T21:17:54.104" v="25593" actId="20577"/>
          <ac:spMkLst>
            <pc:docMk/>
            <pc:sldMk cId="978410137" sldId="668"/>
            <ac:spMk id="13" creationId="{CDCA882A-1C4C-4727-9A9F-3D02F2E187ED}"/>
          </ac:spMkLst>
        </pc:spChg>
        <pc:spChg chg="add mod">
          <ac:chgData name="Alex Vakanski" userId="220bd9087dddc248" providerId="LiveId" clId="{1BD61FFB-9E4E-488A-BC0F-3765562B018E}" dt="2020-11-27T18:41:17.613" v="24060" actId="1076"/>
          <ac:spMkLst>
            <pc:docMk/>
            <pc:sldMk cId="978410137" sldId="668"/>
            <ac:spMk id="14" creationId="{1FBC59FA-3274-4226-BAFD-EB04F7CB06CC}"/>
          </ac:spMkLst>
        </pc:spChg>
        <pc:spChg chg="add mod">
          <ac:chgData name="Alex Vakanski" userId="220bd9087dddc248" providerId="LiveId" clId="{1BD61FFB-9E4E-488A-BC0F-3765562B018E}" dt="2020-11-27T18:41:26.560" v="24061" actId="1076"/>
          <ac:spMkLst>
            <pc:docMk/>
            <pc:sldMk cId="978410137" sldId="668"/>
            <ac:spMk id="15" creationId="{8DAAD2CE-AB46-48E3-9269-A3C56C14B7D0}"/>
          </ac:spMkLst>
        </pc:spChg>
        <pc:picChg chg="add mod">
          <ac:chgData name="Alex Vakanski" userId="220bd9087dddc248" providerId="LiveId" clId="{1BD61FFB-9E4E-488A-BC0F-3765562B018E}" dt="2020-11-27T18:38:30.549" v="24019" actId="1035"/>
          <ac:picMkLst>
            <pc:docMk/>
            <pc:sldMk cId="978410137" sldId="668"/>
            <ac:picMk id="4" creationId="{ED8B9ECA-5901-40F2-B875-C54CDDC50923}"/>
          </ac:picMkLst>
        </pc:picChg>
      </pc:sldChg>
      <pc:sldChg chg="addSp modSp new mod">
        <pc:chgData name="Alex Vakanski" userId="220bd9087dddc248" providerId="LiveId" clId="{1BD61FFB-9E4E-488A-BC0F-3765562B018E}" dt="2020-11-28T02:01:16.845" v="27529" actId="20577"/>
        <pc:sldMkLst>
          <pc:docMk/>
          <pc:sldMk cId="3449845687" sldId="669"/>
        </pc:sldMkLst>
        <pc:spChg chg="mod">
          <ac:chgData name="Alex Vakanski" userId="220bd9087dddc248" providerId="LiveId" clId="{1BD61FFB-9E4E-488A-BC0F-3765562B018E}" dt="2020-11-27T18:07:25.433" v="23336"/>
          <ac:spMkLst>
            <pc:docMk/>
            <pc:sldMk cId="3449845687" sldId="669"/>
            <ac:spMk id="2" creationId="{64449327-93F8-43E4-AD21-449D6FDC892D}"/>
          </ac:spMkLst>
        </pc:spChg>
        <pc:spChg chg="mod">
          <ac:chgData name="Alex Vakanski" userId="220bd9087dddc248" providerId="LiveId" clId="{1BD61FFB-9E4E-488A-BC0F-3765562B018E}" dt="2020-11-28T02:01:16.845" v="27529" actId="20577"/>
          <ac:spMkLst>
            <pc:docMk/>
            <pc:sldMk cId="3449845687" sldId="669"/>
            <ac:spMk id="3" creationId="{D6759B0E-E9F4-458D-B7A8-6168A9ABB3CD}"/>
          </ac:spMkLst>
        </pc:spChg>
        <pc:picChg chg="add mod">
          <ac:chgData name="Alex Vakanski" userId="220bd9087dddc248" providerId="LiveId" clId="{1BD61FFB-9E4E-488A-BC0F-3765562B018E}" dt="2020-11-27T18:52:56.492" v="24384" actId="1037"/>
          <ac:picMkLst>
            <pc:docMk/>
            <pc:sldMk cId="3449845687" sldId="669"/>
            <ac:picMk id="4" creationId="{6ACC5CB8-8EBC-441A-BF90-C5B3D7D4C64C}"/>
          </ac:picMkLst>
        </pc:picChg>
        <pc:picChg chg="add mod">
          <ac:chgData name="Alex Vakanski" userId="220bd9087dddc248" providerId="LiveId" clId="{1BD61FFB-9E4E-488A-BC0F-3765562B018E}" dt="2020-11-27T18:52:52.054" v="24383" actId="14100"/>
          <ac:picMkLst>
            <pc:docMk/>
            <pc:sldMk cId="3449845687" sldId="669"/>
            <ac:picMk id="5" creationId="{71FB0A3C-7369-42EA-AC05-82C2F6E6F7CC}"/>
          </ac:picMkLst>
        </pc:picChg>
      </pc:sldChg>
      <pc:sldChg chg="addSp modSp new mod">
        <pc:chgData name="Alex Vakanski" userId="220bd9087dddc248" providerId="LiveId" clId="{1BD61FFB-9E4E-488A-BC0F-3765562B018E}" dt="2020-11-28T02:05:59.074" v="27633" actId="20577"/>
        <pc:sldMkLst>
          <pc:docMk/>
          <pc:sldMk cId="2787470282" sldId="670"/>
        </pc:sldMkLst>
        <pc:spChg chg="mod">
          <ac:chgData name="Alex Vakanski" userId="220bd9087dddc248" providerId="LiveId" clId="{1BD61FFB-9E4E-488A-BC0F-3765562B018E}" dt="2020-11-27T18:07:28.274" v="23337"/>
          <ac:spMkLst>
            <pc:docMk/>
            <pc:sldMk cId="2787470282" sldId="670"/>
            <ac:spMk id="2" creationId="{6E5C5FC5-FF52-4C75-ADFA-456AF322B69A}"/>
          </ac:spMkLst>
        </pc:spChg>
        <pc:spChg chg="mod">
          <ac:chgData name="Alex Vakanski" userId="220bd9087dddc248" providerId="LiveId" clId="{1BD61FFB-9E4E-488A-BC0F-3765562B018E}" dt="2020-11-28T02:05:59.074" v="27633" actId="20577"/>
          <ac:spMkLst>
            <pc:docMk/>
            <pc:sldMk cId="2787470282" sldId="670"/>
            <ac:spMk id="3" creationId="{EF00F2A5-943A-4320-BF73-DA2D6A677FD0}"/>
          </ac:spMkLst>
        </pc:spChg>
        <pc:spChg chg="add mod">
          <ac:chgData name="Alex Vakanski" userId="220bd9087dddc248" providerId="LiveId" clId="{1BD61FFB-9E4E-488A-BC0F-3765562B018E}" dt="2020-11-27T21:40:23.242" v="25980" actId="1038"/>
          <ac:spMkLst>
            <pc:docMk/>
            <pc:sldMk cId="2787470282" sldId="670"/>
            <ac:spMk id="7" creationId="{2D4C3ADD-1E65-41B0-89A5-EC537A9CA9B5}"/>
          </ac:spMkLst>
        </pc:spChg>
        <pc:grpChg chg="add mod">
          <ac:chgData name="Alex Vakanski" userId="220bd9087dddc248" providerId="LiveId" clId="{1BD61FFB-9E4E-488A-BC0F-3765562B018E}" dt="2020-11-27T21:23:16.995" v="25795" actId="1076"/>
          <ac:grpSpMkLst>
            <pc:docMk/>
            <pc:sldMk cId="2787470282" sldId="670"/>
            <ac:grpSpMk id="6" creationId="{69C5215B-B32A-4545-B185-C99EBD10EE7F}"/>
          </ac:grpSpMkLst>
        </pc:grpChg>
        <pc:picChg chg="add mod modCrop">
          <ac:chgData name="Alex Vakanski" userId="220bd9087dddc248" providerId="LiveId" clId="{1BD61FFB-9E4E-488A-BC0F-3765562B018E}" dt="2020-11-27T21:21:42.408" v="25635" actId="164"/>
          <ac:picMkLst>
            <pc:docMk/>
            <pc:sldMk cId="2787470282" sldId="670"/>
            <ac:picMk id="4" creationId="{9EAB12B6-CA5A-42A2-BCB2-A1C5B8CC3225}"/>
          </ac:picMkLst>
        </pc:picChg>
        <pc:picChg chg="add mod modCrop">
          <ac:chgData name="Alex Vakanski" userId="220bd9087dddc248" providerId="LiveId" clId="{1BD61FFB-9E4E-488A-BC0F-3765562B018E}" dt="2020-11-27T21:21:42.408" v="25635" actId="164"/>
          <ac:picMkLst>
            <pc:docMk/>
            <pc:sldMk cId="2787470282" sldId="670"/>
            <ac:picMk id="5" creationId="{48D6C9A8-EC64-49AC-9267-2BDB4B37061E}"/>
          </ac:picMkLst>
        </pc:picChg>
      </pc:sldChg>
      <pc:sldChg chg="modSp new mod">
        <pc:chgData name="Alex Vakanski" userId="220bd9087dddc248" providerId="LiveId" clId="{1BD61FFB-9E4E-488A-BC0F-3765562B018E}" dt="2020-12-02T04:24:36.869" v="51068" actId="20577"/>
        <pc:sldMkLst>
          <pc:docMk/>
          <pc:sldMk cId="533458949" sldId="671"/>
        </pc:sldMkLst>
        <pc:spChg chg="mod">
          <ac:chgData name="Alex Vakanski" userId="220bd9087dddc248" providerId="LiveId" clId="{1BD61FFB-9E4E-488A-BC0F-3765562B018E}" dt="2020-11-27T18:07:30.713" v="23338"/>
          <ac:spMkLst>
            <pc:docMk/>
            <pc:sldMk cId="533458949" sldId="671"/>
            <ac:spMk id="2" creationId="{35D3180D-5F1D-46D3-8D04-5FC9D496D9B8}"/>
          </ac:spMkLst>
        </pc:spChg>
        <pc:spChg chg="mod">
          <ac:chgData name="Alex Vakanski" userId="220bd9087dddc248" providerId="LiveId" clId="{1BD61FFB-9E4E-488A-BC0F-3765562B018E}" dt="2020-12-02T04:24:36.869" v="51068" actId="20577"/>
          <ac:spMkLst>
            <pc:docMk/>
            <pc:sldMk cId="533458949" sldId="671"/>
            <ac:spMk id="3" creationId="{0CA93E5D-39CF-4B2B-8A55-3969F9AF2B57}"/>
          </ac:spMkLst>
        </pc:spChg>
      </pc:sldChg>
      <pc:sldChg chg="addSp modSp new mod modNotesTx">
        <pc:chgData name="Alex Vakanski" userId="220bd9087dddc248" providerId="LiveId" clId="{1BD61FFB-9E4E-488A-BC0F-3765562B018E}" dt="2020-11-30T19:14:01.290" v="43504" actId="6549"/>
        <pc:sldMkLst>
          <pc:docMk/>
          <pc:sldMk cId="2130199169" sldId="672"/>
        </pc:sldMkLst>
        <pc:spChg chg="mod">
          <ac:chgData name="Alex Vakanski" userId="220bd9087dddc248" providerId="LiveId" clId="{1BD61FFB-9E4E-488A-BC0F-3765562B018E}" dt="2020-11-28T01:33:26.346" v="26738"/>
          <ac:spMkLst>
            <pc:docMk/>
            <pc:sldMk cId="2130199169" sldId="672"/>
            <ac:spMk id="2" creationId="{278B70FB-0DE7-4E92-B149-6EA3D9F7BAE4}"/>
          </ac:spMkLst>
        </pc:spChg>
        <pc:spChg chg="mod">
          <ac:chgData name="Alex Vakanski" userId="220bd9087dddc248" providerId="LiveId" clId="{1BD61FFB-9E4E-488A-BC0F-3765562B018E}" dt="2020-11-30T19:14:01.290" v="43504" actId="6549"/>
          <ac:spMkLst>
            <pc:docMk/>
            <pc:sldMk cId="2130199169" sldId="672"/>
            <ac:spMk id="3" creationId="{E98FC38D-F883-4A8F-9267-1803A884CA09}"/>
          </ac:spMkLst>
        </pc:spChg>
        <pc:picChg chg="add mod">
          <ac:chgData name="Alex Vakanski" userId="220bd9087dddc248" providerId="LiveId" clId="{1BD61FFB-9E4E-488A-BC0F-3765562B018E}" dt="2020-11-28T01:43:34.860" v="27392" actId="14100"/>
          <ac:picMkLst>
            <pc:docMk/>
            <pc:sldMk cId="2130199169" sldId="672"/>
            <ac:picMk id="4" creationId="{6D1D4639-5D93-4057-B753-21425F43B85F}"/>
          </ac:picMkLst>
        </pc:picChg>
      </pc:sldChg>
      <pc:sldChg chg="addSp modSp new mod">
        <pc:chgData name="Alex Vakanski" userId="220bd9087dddc248" providerId="LiveId" clId="{1BD61FFB-9E4E-488A-BC0F-3765562B018E}" dt="2020-11-30T19:15:18.353" v="43517" actId="20577"/>
        <pc:sldMkLst>
          <pc:docMk/>
          <pc:sldMk cId="2963880170" sldId="673"/>
        </pc:sldMkLst>
        <pc:spChg chg="mod">
          <ac:chgData name="Alex Vakanski" userId="220bd9087dddc248" providerId="LiveId" clId="{1BD61FFB-9E4E-488A-BC0F-3765562B018E}" dt="2020-11-28T18:35:13.726" v="27866" actId="20577"/>
          <ac:spMkLst>
            <pc:docMk/>
            <pc:sldMk cId="2963880170" sldId="673"/>
            <ac:spMk id="2" creationId="{6157C45A-6F69-4F96-8A47-F11F879400EF}"/>
          </ac:spMkLst>
        </pc:spChg>
        <pc:spChg chg="mod">
          <ac:chgData name="Alex Vakanski" userId="220bd9087dddc248" providerId="LiveId" clId="{1BD61FFB-9E4E-488A-BC0F-3765562B018E}" dt="2020-11-30T19:15:18.353" v="43517" actId="20577"/>
          <ac:spMkLst>
            <pc:docMk/>
            <pc:sldMk cId="2963880170" sldId="673"/>
            <ac:spMk id="3" creationId="{C749B4BA-E81B-4C0A-B535-43F986ABDED0}"/>
          </ac:spMkLst>
        </pc:spChg>
        <pc:picChg chg="add mod">
          <ac:chgData name="Alex Vakanski" userId="220bd9087dddc248" providerId="LiveId" clId="{1BD61FFB-9E4E-488A-BC0F-3765562B018E}" dt="2020-11-28T18:44:25.526" v="28314" actId="1038"/>
          <ac:picMkLst>
            <pc:docMk/>
            <pc:sldMk cId="2963880170" sldId="673"/>
            <ac:picMk id="4" creationId="{E05D036E-7E45-4ACD-9451-A4063415E885}"/>
          </ac:picMkLst>
        </pc:picChg>
      </pc:sldChg>
      <pc:sldChg chg="addSp modSp new mod modNotesTx">
        <pc:chgData name="Alex Vakanski" userId="220bd9087dddc248" providerId="LiveId" clId="{1BD61FFB-9E4E-488A-BC0F-3765562B018E}" dt="2020-12-02T05:07:28.436" v="51069" actId="6549"/>
        <pc:sldMkLst>
          <pc:docMk/>
          <pc:sldMk cId="3684547342" sldId="674"/>
        </pc:sldMkLst>
        <pc:spChg chg="mod">
          <ac:chgData name="Alex Vakanski" userId="220bd9087dddc248" providerId="LiveId" clId="{1BD61FFB-9E4E-488A-BC0F-3765562B018E}" dt="2020-11-28T18:35:21.173" v="27867"/>
          <ac:spMkLst>
            <pc:docMk/>
            <pc:sldMk cId="3684547342" sldId="674"/>
            <ac:spMk id="2" creationId="{870DB46B-A4E8-4409-B538-2C40A37B3CDC}"/>
          </ac:spMkLst>
        </pc:spChg>
        <pc:spChg chg="mod">
          <ac:chgData name="Alex Vakanski" userId="220bd9087dddc248" providerId="LiveId" clId="{1BD61FFB-9E4E-488A-BC0F-3765562B018E}" dt="2020-12-02T05:07:28.436" v="51069" actId="6549"/>
          <ac:spMkLst>
            <pc:docMk/>
            <pc:sldMk cId="3684547342" sldId="674"/>
            <ac:spMk id="3" creationId="{D1177757-2308-4B17-B475-7C237CEA7A55}"/>
          </ac:spMkLst>
        </pc:spChg>
        <pc:picChg chg="add mod modCrop">
          <ac:chgData name="Alex Vakanski" userId="220bd9087dddc248" providerId="LiveId" clId="{1BD61FFB-9E4E-488A-BC0F-3765562B018E}" dt="2020-11-28T20:21:46.215" v="29762" actId="1035"/>
          <ac:picMkLst>
            <pc:docMk/>
            <pc:sldMk cId="3684547342" sldId="674"/>
            <ac:picMk id="4" creationId="{5D2D38E2-86E6-4529-89FE-F9B34D3433CA}"/>
          </ac:picMkLst>
        </pc:picChg>
        <pc:picChg chg="add mod ord modCrop">
          <ac:chgData name="Alex Vakanski" userId="220bd9087dddc248" providerId="LiveId" clId="{1BD61FFB-9E4E-488A-BC0F-3765562B018E}" dt="2020-11-28T20:21:42.356" v="29761" actId="1035"/>
          <ac:picMkLst>
            <pc:docMk/>
            <pc:sldMk cId="3684547342" sldId="674"/>
            <ac:picMk id="5" creationId="{A32E78CF-D75D-475B-877C-24BD6CD23843}"/>
          </ac:picMkLst>
        </pc:picChg>
      </pc:sldChg>
      <pc:sldChg chg="addSp delSp modSp new mod">
        <pc:chgData name="Alex Vakanski" userId="220bd9087dddc248" providerId="LiveId" clId="{1BD61FFB-9E4E-488A-BC0F-3765562B018E}" dt="2020-11-30T19:17:08.700" v="43531" actId="20577"/>
        <pc:sldMkLst>
          <pc:docMk/>
          <pc:sldMk cId="561031407" sldId="675"/>
        </pc:sldMkLst>
        <pc:spChg chg="mod">
          <ac:chgData name="Alex Vakanski" userId="220bd9087dddc248" providerId="LiveId" clId="{1BD61FFB-9E4E-488A-BC0F-3765562B018E}" dt="2020-11-28T18:35:25.865" v="27868"/>
          <ac:spMkLst>
            <pc:docMk/>
            <pc:sldMk cId="561031407" sldId="675"/>
            <ac:spMk id="2" creationId="{83009398-5986-4490-91C0-4D1A9F75C27C}"/>
          </ac:spMkLst>
        </pc:spChg>
        <pc:spChg chg="mod">
          <ac:chgData name="Alex Vakanski" userId="220bd9087dddc248" providerId="LiveId" clId="{1BD61FFB-9E4E-488A-BC0F-3765562B018E}" dt="2020-11-30T19:17:08.700" v="43531" actId="20577"/>
          <ac:spMkLst>
            <pc:docMk/>
            <pc:sldMk cId="561031407" sldId="675"/>
            <ac:spMk id="3" creationId="{ABBD52CF-A8B4-4A09-B787-7DD1BA44C12E}"/>
          </ac:spMkLst>
        </pc:spChg>
        <pc:picChg chg="add mod modCrop">
          <ac:chgData name="Alex Vakanski" userId="220bd9087dddc248" providerId="LiveId" clId="{1BD61FFB-9E4E-488A-BC0F-3765562B018E}" dt="2020-11-28T20:32:51.183" v="30032" actId="1035"/>
          <ac:picMkLst>
            <pc:docMk/>
            <pc:sldMk cId="561031407" sldId="675"/>
            <ac:picMk id="4" creationId="{C891F658-1F6A-4485-9EFC-16F22ECB543D}"/>
          </ac:picMkLst>
        </pc:picChg>
        <pc:picChg chg="add mod">
          <ac:chgData name="Alex Vakanski" userId="220bd9087dddc248" providerId="LiveId" clId="{1BD61FFB-9E4E-488A-BC0F-3765562B018E}" dt="2020-11-28T20:32:51.183" v="30032" actId="1035"/>
          <ac:picMkLst>
            <pc:docMk/>
            <pc:sldMk cId="561031407" sldId="675"/>
            <ac:picMk id="5" creationId="{987B6A97-1C14-4953-AE86-88D035E6C3E4}"/>
          </ac:picMkLst>
        </pc:picChg>
        <pc:picChg chg="add mod">
          <ac:chgData name="Alex Vakanski" userId="220bd9087dddc248" providerId="LiveId" clId="{1BD61FFB-9E4E-488A-BC0F-3765562B018E}" dt="2020-11-28T20:32:51.183" v="30032" actId="1035"/>
          <ac:picMkLst>
            <pc:docMk/>
            <pc:sldMk cId="561031407" sldId="675"/>
            <ac:picMk id="6" creationId="{CA61BDAA-53D5-478E-B31C-D19E6E7A7D7E}"/>
          </ac:picMkLst>
        </pc:picChg>
        <pc:picChg chg="add mod">
          <ac:chgData name="Alex Vakanski" userId="220bd9087dddc248" providerId="LiveId" clId="{1BD61FFB-9E4E-488A-BC0F-3765562B018E}" dt="2020-11-28T20:32:51.183" v="30032" actId="1035"/>
          <ac:picMkLst>
            <pc:docMk/>
            <pc:sldMk cId="561031407" sldId="675"/>
            <ac:picMk id="7" creationId="{CB153E43-6E58-4EEE-A455-216C23E826D1}"/>
          </ac:picMkLst>
        </pc:picChg>
        <pc:picChg chg="add del mod">
          <ac:chgData name="Alex Vakanski" userId="220bd9087dddc248" providerId="LiveId" clId="{1BD61FFB-9E4E-488A-BC0F-3765562B018E}" dt="2020-11-28T20:31:14.827" v="29978" actId="478"/>
          <ac:picMkLst>
            <pc:docMk/>
            <pc:sldMk cId="561031407" sldId="675"/>
            <ac:picMk id="8" creationId="{A3E653B1-7EFF-4374-B837-9964DFB03524}"/>
          </ac:picMkLst>
        </pc:picChg>
      </pc:sldChg>
      <pc:sldChg chg="addSp modSp new mod">
        <pc:chgData name="Alex Vakanski" userId="220bd9087dddc248" providerId="LiveId" clId="{1BD61FFB-9E4E-488A-BC0F-3765562B018E}" dt="2020-11-30T19:17:53.812" v="43541" actId="20577"/>
        <pc:sldMkLst>
          <pc:docMk/>
          <pc:sldMk cId="3124790794" sldId="676"/>
        </pc:sldMkLst>
        <pc:spChg chg="mod">
          <ac:chgData name="Alex Vakanski" userId="220bd9087dddc248" providerId="LiveId" clId="{1BD61FFB-9E4E-488A-BC0F-3765562B018E}" dt="2020-11-28T20:19:03.064" v="29546"/>
          <ac:spMkLst>
            <pc:docMk/>
            <pc:sldMk cId="3124790794" sldId="676"/>
            <ac:spMk id="2" creationId="{7BF3E0AC-2A33-4324-BFC4-A96D5BD09AD1}"/>
          </ac:spMkLst>
        </pc:spChg>
        <pc:spChg chg="mod">
          <ac:chgData name="Alex Vakanski" userId="220bd9087dddc248" providerId="LiveId" clId="{1BD61FFB-9E4E-488A-BC0F-3765562B018E}" dt="2020-11-30T19:17:53.812" v="43541" actId="20577"/>
          <ac:spMkLst>
            <pc:docMk/>
            <pc:sldMk cId="3124790794" sldId="676"/>
            <ac:spMk id="3" creationId="{DB6D50AD-1C17-408F-9EE7-A877D2453740}"/>
          </ac:spMkLst>
        </pc:spChg>
        <pc:picChg chg="add mod">
          <ac:chgData name="Alex Vakanski" userId="220bd9087dddc248" providerId="LiveId" clId="{1BD61FFB-9E4E-488A-BC0F-3765562B018E}" dt="2020-11-28T22:04:11.303" v="30352" actId="1035"/>
          <ac:picMkLst>
            <pc:docMk/>
            <pc:sldMk cId="3124790794" sldId="676"/>
            <ac:picMk id="4" creationId="{C538B029-B172-4CF5-B3F7-C93AE2C46491}"/>
          </ac:picMkLst>
        </pc:picChg>
        <pc:picChg chg="add mod">
          <ac:chgData name="Alex Vakanski" userId="220bd9087dddc248" providerId="LiveId" clId="{1BD61FFB-9E4E-488A-BC0F-3765562B018E}" dt="2020-11-28T22:04:12.213" v="30353" actId="1035"/>
          <ac:picMkLst>
            <pc:docMk/>
            <pc:sldMk cId="3124790794" sldId="676"/>
            <ac:picMk id="5" creationId="{91B30121-96E2-4BE1-8AD0-6E6153DFD7C0}"/>
          </ac:picMkLst>
        </pc:picChg>
        <pc:picChg chg="add mod">
          <ac:chgData name="Alex Vakanski" userId="220bd9087dddc248" providerId="LiveId" clId="{1BD61FFB-9E4E-488A-BC0F-3765562B018E}" dt="2020-11-28T22:03:43.777" v="30347" actId="1038"/>
          <ac:picMkLst>
            <pc:docMk/>
            <pc:sldMk cId="3124790794" sldId="676"/>
            <ac:picMk id="6" creationId="{AF513F5F-C4F9-4ABC-B686-25E144B1532B}"/>
          </ac:picMkLst>
        </pc:picChg>
        <pc:picChg chg="add mod">
          <ac:chgData name="Alex Vakanski" userId="220bd9087dddc248" providerId="LiveId" clId="{1BD61FFB-9E4E-488A-BC0F-3765562B018E}" dt="2020-11-28T22:02:57.884" v="30330" actId="1037"/>
          <ac:picMkLst>
            <pc:docMk/>
            <pc:sldMk cId="3124790794" sldId="676"/>
            <ac:picMk id="7" creationId="{3DBAA0E6-C84E-4C51-8496-6CF2B3188E64}"/>
          </ac:picMkLst>
        </pc:picChg>
      </pc:sldChg>
      <pc:sldChg chg="addSp modSp new mod">
        <pc:chgData name="Alex Vakanski" userId="220bd9087dddc248" providerId="LiveId" clId="{1BD61FFB-9E4E-488A-BC0F-3765562B018E}" dt="2020-12-02T05:10:45.755" v="51070" actId="6549"/>
        <pc:sldMkLst>
          <pc:docMk/>
          <pc:sldMk cId="13439635" sldId="677"/>
        </pc:sldMkLst>
        <pc:spChg chg="mod">
          <ac:chgData name="Alex Vakanski" userId="220bd9087dddc248" providerId="LiveId" clId="{1BD61FFB-9E4E-488A-BC0F-3765562B018E}" dt="2020-11-28T22:10:19.785" v="30356"/>
          <ac:spMkLst>
            <pc:docMk/>
            <pc:sldMk cId="13439635" sldId="677"/>
            <ac:spMk id="2" creationId="{FF7EAF31-7C39-4DA3-92A5-22FF25896A98}"/>
          </ac:spMkLst>
        </pc:spChg>
        <pc:spChg chg="mod">
          <ac:chgData name="Alex Vakanski" userId="220bd9087dddc248" providerId="LiveId" clId="{1BD61FFB-9E4E-488A-BC0F-3765562B018E}" dt="2020-12-02T05:10:45.755" v="51070" actId="6549"/>
          <ac:spMkLst>
            <pc:docMk/>
            <pc:sldMk cId="13439635" sldId="677"/>
            <ac:spMk id="3" creationId="{FCA9588F-3B25-4750-98A5-2B3795CC7F32}"/>
          </ac:spMkLst>
        </pc:spChg>
        <pc:picChg chg="add mod">
          <ac:chgData name="Alex Vakanski" userId="220bd9087dddc248" providerId="LiveId" clId="{1BD61FFB-9E4E-488A-BC0F-3765562B018E}" dt="2020-11-28T22:16:51.408" v="30817" actId="1036"/>
          <ac:picMkLst>
            <pc:docMk/>
            <pc:sldMk cId="13439635" sldId="677"/>
            <ac:picMk id="4" creationId="{0B8DC540-FF39-48E3-9E45-F8C4A8AF4603}"/>
          </ac:picMkLst>
        </pc:picChg>
      </pc:sldChg>
      <pc:sldChg chg="modSp new mod">
        <pc:chgData name="Alex Vakanski" userId="220bd9087dddc248" providerId="LiveId" clId="{1BD61FFB-9E4E-488A-BC0F-3765562B018E}" dt="2020-11-30T19:23:15.668" v="43736" actId="6549"/>
        <pc:sldMkLst>
          <pc:docMk/>
          <pc:sldMk cId="2729919759" sldId="678"/>
        </pc:sldMkLst>
        <pc:spChg chg="mod">
          <ac:chgData name="Alex Vakanski" userId="220bd9087dddc248" providerId="LiveId" clId="{1BD61FFB-9E4E-488A-BC0F-3765562B018E}" dt="2020-11-28T22:18:08.053" v="30857" actId="20577"/>
          <ac:spMkLst>
            <pc:docMk/>
            <pc:sldMk cId="2729919759" sldId="678"/>
            <ac:spMk id="2" creationId="{ABCA7F35-382A-4044-ABBA-A082ADB0BAA3}"/>
          </ac:spMkLst>
        </pc:spChg>
        <pc:spChg chg="mod">
          <ac:chgData name="Alex Vakanski" userId="220bd9087dddc248" providerId="LiveId" clId="{1BD61FFB-9E4E-488A-BC0F-3765562B018E}" dt="2020-11-30T19:23:15.668" v="43736" actId="6549"/>
          <ac:spMkLst>
            <pc:docMk/>
            <pc:sldMk cId="2729919759" sldId="678"/>
            <ac:spMk id="3" creationId="{53B0FEF1-3734-45B7-AD02-547AAD5EA74E}"/>
          </ac:spMkLst>
        </pc:spChg>
      </pc:sldChg>
      <pc:sldChg chg="addSp modSp new mod modNotesTx">
        <pc:chgData name="Alex Vakanski" userId="220bd9087dddc248" providerId="LiveId" clId="{1BD61FFB-9E4E-488A-BC0F-3765562B018E}" dt="2020-11-29T22:46:31.418" v="40491" actId="313"/>
        <pc:sldMkLst>
          <pc:docMk/>
          <pc:sldMk cId="93227709" sldId="679"/>
        </pc:sldMkLst>
        <pc:spChg chg="mod">
          <ac:chgData name="Alex Vakanski" userId="220bd9087dddc248" providerId="LiveId" clId="{1BD61FFB-9E4E-488A-BC0F-3765562B018E}" dt="2020-11-29T21:23:30.495" v="38509"/>
          <ac:spMkLst>
            <pc:docMk/>
            <pc:sldMk cId="93227709" sldId="679"/>
            <ac:spMk id="2" creationId="{24D7E08F-9C32-4384-A621-143258ACD913}"/>
          </ac:spMkLst>
        </pc:spChg>
        <pc:spChg chg="mod">
          <ac:chgData name="Alex Vakanski" userId="220bd9087dddc248" providerId="LiveId" clId="{1BD61FFB-9E4E-488A-BC0F-3765562B018E}" dt="2020-11-29T22:46:31.418" v="40491" actId="313"/>
          <ac:spMkLst>
            <pc:docMk/>
            <pc:sldMk cId="93227709" sldId="679"/>
            <ac:spMk id="3" creationId="{D63BBFC3-448A-4D02-9176-F9A1E5C396BA}"/>
          </ac:spMkLst>
        </pc:spChg>
        <pc:spChg chg="add mod">
          <ac:chgData name="Alex Vakanski" userId="220bd9087dddc248" providerId="LiveId" clId="{1BD61FFB-9E4E-488A-BC0F-3765562B018E}" dt="2020-11-29T22:46:10.031" v="40481" actId="1037"/>
          <ac:spMkLst>
            <pc:docMk/>
            <pc:sldMk cId="93227709" sldId="679"/>
            <ac:spMk id="5" creationId="{BFFEC5CD-65A5-4953-B984-51E13D268F6D}"/>
          </ac:spMkLst>
        </pc:spChg>
        <pc:spChg chg="add mod">
          <ac:chgData name="Alex Vakanski" userId="220bd9087dddc248" providerId="LiveId" clId="{1BD61FFB-9E4E-488A-BC0F-3765562B018E}" dt="2020-11-29T22:46:10.031" v="40481" actId="1037"/>
          <ac:spMkLst>
            <pc:docMk/>
            <pc:sldMk cId="93227709" sldId="679"/>
            <ac:spMk id="6" creationId="{14D4BA2A-26D3-4937-B5E6-FB6F8D193405}"/>
          </ac:spMkLst>
        </pc:spChg>
        <pc:spChg chg="add mod">
          <ac:chgData name="Alex Vakanski" userId="220bd9087dddc248" providerId="LiveId" clId="{1BD61FFB-9E4E-488A-BC0F-3765562B018E}" dt="2020-11-29T22:46:10.031" v="40481" actId="1037"/>
          <ac:spMkLst>
            <pc:docMk/>
            <pc:sldMk cId="93227709" sldId="679"/>
            <ac:spMk id="15" creationId="{18A633BB-F85E-489B-8018-D2422AF6C794}"/>
          </ac:spMkLst>
        </pc:spChg>
        <pc:picChg chg="add mod">
          <ac:chgData name="Alex Vakanski" userId="220bd9087dddc248" providerId="LiveId" clId="{1BD61FFB-9E4E-488A-BC0F-3765562B018E}" dt="2020-11-29T22:46:10.031" v="40481" actId="1037"/>
          <ac:picMkLst>
            <pc:docMk/>
            <pc:sldMk cId="93227709" sldId="679"/>
            <ac:picMk id="4" creationId="{C90A7B26-4519-467D-8710-C369D17D06A0}"/>
          </ac:picMkLst>
        </pc:pic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8" creationId="{183CD9B4-81CC-470B-81E4-95D7EA49B165}"/>
          </ac:cxnSpMkLst>
        </pc:cxn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9" creationId="{209F76FE-90BD-41AD-BF7F-22363725898E}"/>
          </ac:cxnSpMkLst>
        </pc:cxn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12" creationId="{95EF6F95-0BFA-4043-857C-4F08A060F21B}"/>
          </ac:cxnSpMkLst>
        </pc:cxn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16" creationId="{22E3ED0E-9A59-4B04-956D-905BD58A4CFC}"/>
          </ac:cxnSpMkLst>
        </pc:cxn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19" creationId="{525EFDDC-BAC2-457F-99A1-EC5C59FC04E6}"/>
          </ac:cxnSpMkLst>
        </pc:cxnChg>
        <pc:cxnChg chg="add mod">
          <ac:chgData name="Alex Vakanski" userId="220bd9087dddc248" providerId="LiveId" clId="{1BD61FFB-9E4E-488A-BC0F-3765562B018E}" dt="2020-11-29T22:46:10.031" v="40481" actId="1037"/>
          <ac:cxnSpMkLst>
            <pc:docMk/>
            <pc:sldMk cId="93227709" sldId="679"/>
            <ac:cxnSpMk id="22" creationId="{02B478C4-80F2-492D-8D86-58B3E2199C31}"/>
          </ac:cxnSpMkLst>
        </pc:cxnChg>
      </pc:sldChg>
      <pc:sldChg chg="addSp modSp new mod">
        <pc:chgData name="Alex Vakanski" userId="220bd9087dddc248" providerId="LiveId" clId="{1BD61FFB-9E4E-488A-BC0F-3765562B018E}" dt="2020-11-29T21:14:11.747" v="38256" actId="1076"/>
        <pc:sldMkLst>
          <pc:docMk/>
          <pc:sldMk cId="178484007" sldId="680"/>
        </pc:sldMkLst>
        <pc:spChg chg="mod">
          <ac:chgData name="Alex Vakanski" userId="220bd9087dddc248" providerId="LiveId" clId="{1BD61FFB-9E4E-488A-BC0F-3765562B018E}" dt="2020-11-29T21:10:27.759" v="37994"/>
          <ac:spMkLst>
            <pc:docMk/>
            <pc:sldMk cId="178484007" sldId="680"/>
            <ac:spMk id="2" creationId="{A0B7A967-6ADA-44EA-BE9D-1C296CD00E4E}"/>
          </ac:spMkLst>
        </pc:spChg>
        <pc:spChg chg="mod">
          <ac:chgData name="Alex Vakanski" userId="220bd9087dddc248" providerId="LiveId" clId="{1BD61FFB-9E4E-488A-BC0F-3765562B018E}" dt="2020-11-29T21:12:46.084" v="38243" actId="20577"/>
          <ac:spMkLst>
            <pc:docMk/>
            <pc:sldMk cId="178484007" sldId="680"/>
            <ac:spMk id="3" creationId="{9235E989-9504-40B1-9715-98141B9A90F2}"/>
          </ac:spMkLst>
        </pc:spChg>
        <pc:picChg chg="add mod">
          <ac:chgData name="Alex Vakanski" userId="220bd9087dddc248" providerId="LiveId" clId="{1BD61FFB-9E4E-488A-BC0F-3765562B018E}" dt="2020-11-29T21:14:11.747" v="38256" actId="1076"/>
          <ac:picMkLst>
            <pc:docMk/>
            <pc:sldMk cId="178484007" sldId="680"/>
            <ac:picMk id="4" creationId="{027179E4-31BA-4296-9C55-3E904C6D79E8}"/>
          </ac:picMkLst>
        </pc:picChg>
      </pc:sldChg>
      <pc:sldChg chg="modSp new mod ord modNotesTx">
        <pc:chgData name="Alex Vakanski" userId="220bd9087dddc248" providerId="LiveId" clId="{1BD61FFB-9E4E-488A-BC0F-3765562B018E}" dt="2020-11-30T19:25:19.524" v="43762" actId="20577"/>
        <pc:sldMkLst>
          <pc:docMk/>
          <pc:sldMk cId="63134894" sldId="681"/>
        </pc:sldMkLst>
        <pc:spChg chg="mod">
          <ac:chgData name="Alex Vakanski" userId="220bd9087dddc248" providerId="LiveId" clId="{1BD61FFB-9E4E-488A-BC0F-3765562B018E}" dt="2020-11-28T22:19:36.997" v="30918"/>
          <ac:spMkLst>
            <pc:docMk/>
            <pc:sldMk cId="63134894" sldId="681"/>
            <ac:spMk id="2" creationId="{6D19169E-BDE9-4BB6-963B-AF5DB1B7DCEE}"/>
          </ac:spMkLst>
        </pc:spChg>
        <pc:spChg chg="mod">
          <ac:chgData name="Alex Vakanski" userId="220bd9087dddc248" providerId="LiveId" clId="{1BD61FFB-9E4E-488A-BC0F-3765562B018E}" dt="2020-11-30T19:25:19.524" v="43762" actId="20577"/>
          <ac:spMkLst>
            <pc:docMk/>
            <pc:sldMk cId="63134894" sldId="681"/>
            <ac:spMk id="3" creationId="{8EE103D0-6639-4D7C-AEA6-9EC8EEB7A758}"/>
          </ac:spMkLst>
        </pc:spChg>
      </pc:sldChg>
      <pc:sldChg chg="modSp new del mod">
        <pc:chgData name="Alex Vakanski" userId="220bd9087dddc248" providerId="LiveId" clId="{1BD61FFB-9E4E-488A-BC0F-3765562B018E}" dt="2020-11-29T00:29:45.145" v="32588" actId="47"/>
        <pc:sldMkLst>
          <pc:docMk/>
          <pc:sldMk cId="213189962" sldId="682"/>
        </pc:sldMkLst>
        <pc:spChg chg="mod">
          <ac:chgData name="Alex Vakanski" userId="220bd9087dddc248" providerId="LiveId" clId="{1BD61FFB-9E4E-488A-BC0F-3765562B018E}" dt="2020-11-28T23:38:04.772" v="32324" actId="21"/>
          <ac:spMkLst>
            <pc:docMk/>
            <pc:sldMk cId="213189962" sldId="682"/>
            <ac:spMk id="3" creationId="{2C8D9924-FFEF-4C34-A559-C60EF13E919E}"/>
          </ac:spMkLst>
        </pc:spChg>
      </pc:sldChg>
      <pc:sldChg chg="modSp new mod">
        <pc:chgData name="Alex Vakanski" userId="220bd9087dddc248" providerId="LiveId" clId="{1BD61FFB-9E4E-488A-BC0F-3765562B018E}" dt="2020-11-30T23:26:13.486" v="47866" actId="20577"/>
        <pc:sldMkLst>
          <pc:docMk/>
          <pc:sldMk cId="2861896146" sldId="682"/>
        </pc:sldMkLst>
        <pc:spChg chg="mod">
          <ac:chgData name="Alex Vakanski" userId="220bd9087dddc248" providerId="LiveId" clId="{1BD61FFB-9E4E-488A-BC0F-3765562B018E}" dt="2020-11-29T02:19:36.868" v="32713" actId="20577"/>
          <ac:spMkLst>
            <pc:docMk/>
            <pc:sldMk cId="2861896146" sldId="682"/>
            <ac:spMk id="2" creationId="{5C44BA3A-5726-4B9D-BBDC-A19BEDA977DF}"/>
          </ac:spMkLst>
        </pc:spChg>
        <pc:spChg chg="mod">
          <ac:chgData name="Alex Vakanski" userId="220bd9087dddc248" providerId="LiveId" clId="{1BD61FFB-9E4E-488A-BC0F-3765562B018E}" dt="2020-11-30T23:26:13.486" v="47866" actId="20577"/>
          <ac:spMkLst>
            <pc:docMk/>
            <pc:sldMk cId="2861896146" sldId="682"/>
            <ac:spMk id="3" creationId="{C250858F-55D4-43A1-B784-CC95574F65D4}"/>
          </ac:spMkLst>
        </pc:spChg>
      </pc:sldChg>
      <pc:sldChg chg="modSp new mod modNotesTx">
        <pc:chgData name="Alex Vakanski" userId="220bd9087dddc248" providerId="LiveId" clId="{1BD61FFB-9E4E-488A-BC0F-3765562B018E}" dt="2020-11-29T05:09:53.582" v="37514" actId="20577"/>
        <pc:sldMkLst>
          <pc:docMk/>
          <pc:sldMk cId="2594740719" sldId="683"/>
        </pc:sldMkLst>
        <pc:spChg chg="mod">
          <ac:chgData name="Alex Vakanski" userId="220bd9087dddc248" providerId="LiveId" clId="{1BD61FFB-9E4E-488A-BC0F-3765562B018E}" dt="2020-11-29T03:06:16.113" v="35504" actId="20577"/>
          <ac:spMkLst>
            <pc:docMk/>
            <pc:sldMk cId="2594740719" sldId="683"/>
            <ac:spMk id="2" creationId="{F7DE2574-4A1D-4B74-A7AC-ADDFCE3A7465}"/>
          </ac:spMkLst>
        </pc:spChg>
        <pc:spChg chg="mod">
          <ac:chgData name="Alex Vakanski" userId="220bd9087dddc248" providerId="LiveId" clId="{1BD61FFB-9E4E-488A-BC0F-3765562B018E}" dt="2020-11-29T05:09:53.582" v="37514" actId="20577"/>
          <ac:spMkLst>
            <pc:docMk/>
            <pc:sldMk cId="2594740719" sldId="683"/>
            <ac:spMk id="3" creationId="{B3272464-4EAA-4BF6-9853-0C3E9FFDAF00}"/>
          </ac:spMkLst>
        </pc:spChg>
      </pc:sldChg>
      <pc:sldChg chg="addSp delSp modSp new mod">
        <pc:chgData name="Alex Vakanski" userId="220bd9087dddc248" providerId="LiveId" clId="{1BD61FFB-9E4E-488A-BC0F-3765562B018E}" dt="2020-11-29T03:14:37.811" v="35660" actId="1076"/>
        <pc:sldMkLst>
          <pc:docMk/>
          <pc:sldMk cId="4280747341" sldId="684"/>
        </pc:sldMkLst>
        <pc:spChg chg="mod">
          <ac:chgData name="Alex Vakanski" userId="220bd9087dddc248" providerId="LiveId" clId="{1BD61FFB-9E4E-488A-BC0F-3765562B018E}" dt="2020-11-29T03:13:19.072" v="35623" actId="6549"/>
          <ac:spMkLst>
            <pc:docMk/>
            <pc:sldMk cId="4280747341" sldId="684"/>
            <ac:spMk id="2" creationId="{BEFB88FB-C8E1-4829-ADFF-E8FA675B084A}"/>
          </ac:spMkLst>
        </pc:spChg>
        <pc:spChg chg="del mod">
          <ac:chgData name="Alex Vakanski" userId="220bd9087dddc248" providerId="LiveId" clId="{1BD61FFB-9E4E-488A-BC0F-3765562B018E}" dt="2020-11-29T03:14:21.567" v="35652" actId="478"/>
          <ac:spMkLst>
            <pc:docMk/>
            <pc:sldMk cId="4280747341" sldId="684"/>
            <ac:spMk id="3" creationId="{D512E2FC-6889-486F-8F61-07405B5BF3C4}"/>
          </ac:spMkLst>
        </pc:spChg>
        <pc:spChg chg="add mod">
          <ac:chgData name="Alex Vakanski" userId="220bd9087dddc248" providerId="LiveId" clId="{1BD61FFB-9E4E-488A-BC0F-3765562B018E}" dt="2020-11-29T03:11:58.217" v="35609"/>
          <ac:spMkLst>
            <pc:docMk/>
            <pc:sldMk cId="4280747341" sldId="684"/>
            <ac:spMk id="4" creationId="{74B08F8D-3CA8-48DA-B911-6D7068F434EC}"/>
          </ac:spMkLst>
        </pc:spChg>
        <pc:spChg chg="add del mod">
          <ac:chgData name="Alex Vakanski" userId="220bd9087dddc248" providerId="LiveId" clId="{1BD61FFB-9E4E-488A-BC0F-3765562B018E}" dt="2020-11-29T03:14:27.560" v="35654" actId="478"/>
          <ac:spMkLst>
            <pc:docMk/>
            <pc:sldMk cId="4280747341" sldId="684"/>
            <ac:spMk id="8" creationId="{716F5DEC-E828-4B66-A63F-A18EE940C832}"/>
          </ac:spMkLst>
        </pc:spChg>
        <pc:picChg chg="add mod">
          <ac:chgData name="Alex Vakanski" userId="220bd9087dddc248" providerId="LiveId" clId="{1BD61FFB-9E4E-488A-BC0F-3765562B018E}" dt="2020-11-29T03:14:37.811" v="35660" actId="1076"/>
          <ac:picMkLst>
            <pc:docMk/>
            <pc:sldMk cId="4280747341" sldId="684"/>
            <ac:picMk id="5" creationId="{E0240A97-7F07-4D3E-8236-5513BCC3EAC1}"/>
          </ac:picMkLst>
        </pc:picChg>
        <pc:picChg chg="add del mod">
          <ac:chgData name="Alex Vakanski" userId="220bd9087dddc248" providerId="LiveId" clId="{1BD61FFB-9E4E-488A-BC0F-3765562B018E}" dt="2020-11-29T03:13:36.043" v="35638" actId="21"/>
          <ac:picMkLst>
            <pc:docMk/>
            <pc:sldMk cId="4280747341" sldId="684"/>
            <ac:picMk id="6" creationId="{72C8C8E0-652E-449C-BF79-E536A46E4287}"/>
          </ac:picMkLst>
        </pc:picChg>
      </pc:sldChg>
      <pc:sldChg chg="addSp delSp modSp new mod">
        <pc:chgData name="Alex Vakanski" userId="220bd9087dddc248" providerId="LiveId" clId="{1BD61FFB-9E4E-488A-BC0F-3765562B018E}" dt="2020-11-29T03:15:04.373" v="35668" actId="1038"/>
        <pc:sldMkLst>
          <pc:docMk/>
          <pc:sldMk cId="4266249512" sldId="685"/>
        </pc:sldMkLst>
        <pc:spChg chg="mod">
          <ac:chgData name="Alex Vakanski" userId="220bd9087dddc248" providerId="LiveId" clId="{1BD61FFB-9E4E-488A-BC0F-3765562B018E}" dt="2020-11-29T03:13:25.973" v="35636" actId="20577"/>
          <ac:spMkLst>
            <pc:docMk/>
            <pc:sldMk cId="4266249512" sldId="685"/>
            <ac:spMk id="2" creationId="{F75A4BEB-DF5E-44BA-AA86-C3C36537327A}"/>
          </ac:spMkLst>
        </pc:spChg>
        <pc:spChg chg="del mod">
          <ac:chgData name="Alex Vakanski" userId="220bd9087dddc248" providerId="LiveId" clId="{1BD61FFB-9E4E-488A-BC0F-3765562B018E}" dt="2020-11-29T03:14:53.178" v="35661" actId="478"/>
          <ac:spMkLst>
            <pc:docMk/>
            <pc:sldMk cId="4266249512" sldId="685"/>
            <ac:spMk id="3" creationId="{6F3AF1B9-7B08-4546-8D0A-E47821A9EF8C}"/>
          </ac:spMkLst>
        </pc:spChg>
        <pc:spChg chg="add mod">
          <ac:chgData name="Alex Vakanski" userId="220bd9087dddc248" providerId="LiveId" clId="{1BD61FFB-9E4E-488A-BC0F-3765562B018E}" dt="2020-11-29T03:13:57.371" v="35645"/>
          <ac:spMkLst>
            <pc:docMk/>
            <pc:sldMk cId="4266249512" sldId="685"/>
            <ac:spMk id="5" creationId="{E44C48CA-D974-4C9D-8CA2-F09629638063}"/>
          </ac:spMkLst>
        </pc:spChg>
        <pc:spChg chg="add del mod">
          <ac:chgData name="Alex Vakanski" userId="220bd9087dddc248" providerId="LiveId" clId="{1BD61FFB-9E4E-488A-BC0F-3765562B018E}" dt="2020-11-29T03:14:55.172" v="35662" actId="478"/>
          <ac:spMkLst>
            <pc:docMk/>
            <pc:sldMk cId="4266249512" sldId="685"/>
            <ac:spMk id="7" creationId="{BDB9361B-1643-46BD-AD0D-1321A2FD4E4C}"/>
          </ac:spMkLst>
        </pc:spChg>
        <pc:picChg chg="add mod">
          <ac:chgData name="Alex Vakanski" userId="220bd9087dddc248" providerId="LiveId" clId="{1BD61FFB-9E4E-488A-BC0F-3765562B018E}" dt="2020-11-29T03:15:04.373" v="35668" actId="1038"/>
          <ac:picMkLst>
            <pc:docMk/>
            <pc:sldMk cId="4266249512" sldId="685"/>
            <ac:picMk id="4" creationId="{B5ED538F-2E7F-47D7-BA76-70BC81C3C2EE}"/>
          </ac:picMkLst>
        </pc:picChg>
      </pc:sldChg>
      <pc:sldChg chg="addSp delSp modSp new mod">
        <pc:chgData name="Alex Vakanski" userId="220bd9087dddc248" providerId="LiveId" clId="{1BD61FFB-9E4E-488A-BC0F-3765562B018E}" dt="2020-11-29T04:35:44.294" v="36554" actId="20577"/>
        <pc:sldMkLst>
          <pc:docMk/>
          <pc:sldMk cId="3944808128" sldId="686"/>
        </pc:sldMkLst>
        <pc:spChg chg="mod">
          <ac:chgData name="Alex Vakanski" userId="220bd9087dddc248" providerId="LiveId" clId="{1BD61FFB-9E4E-488A-BC0F-3765562B018E}" dt="2020-11-29T03:23:43.957" v="35942" actId="20577"/>
          <ac:spMkLst>
            <pc:docMk/>
            <pc:sldMk cId="3944808128" sldId="686"/>
            <ac:spMk id="2" creationId="{EF8B1AA3-C6FA-4A73-8DAB-99D3E30B62DC}"/>
          </ac:spMkLst>
        </pc:spChg>
        <pc:spChg chg="mod">
          <ac:chgData name="Alex Vakanski" userId="220bd9087dddc248" providerId="LiveId" clId="{1BD61FFB-9E4E-488A-BC0F-3765562B018E}" dt="2020-11-29T04:35:44.294" v="36554" actId="20577"/>
          <ac:spMkLst>
            <pc:docMk/>
            <pc:sldMk cId="3944808128" sldId="686"/>
            <ac:spMk id="3" creationId="{5BA81CBA-6FD2-4E0B-BD24-93D228FFEC62}"/>
          </ac:spMkLst>
        </pc:spChg>
        <pc:spChg chg="add mod">
          <ac:chgData name="Alex Vakanski" userId="220bd9087dddc248" providerId="LiveId" clId="{1BD61FFB-9E4E-488A-BC0F-3765562B018E}" dt="2020-11-29T03:28:02.493" v="36239" actId="6549"/>
          <ac:spMkLst>
            <pc:docMk/>
            <pc:sldMk cId="3944808128" sldId="686"/>
            <ac:spMk id="5" creationId="{55745D0A-5A8E-4B5D-9ADC-B0F2DB8A1BB6}"/>
          </ac:spMkLst>
        </pc:spChg>
        <pc:spChg chg="add mod">
          <ac:chgData name="Alex Vakanski" userId="220bd9087dddc248" providerId="LiveId" clId="{1BD61FFB-9E4E-488A-BC0F-3765562B018E}" dt="2020-11-29T04:31:38.949" v="36360" actId="20577"/>
          <ac:spMkLst>
            <pc:docMk/>
            <pc:sldMk cId="3944808128" sldId="686"/>
            <ac:spMk id="7" creationId="{EABBB130-06C8-47E4-95ED-98B90DBA32E6}"/>
          </ac:spMkLst>
        </pc:spChg>
        <pc:spChg chg="add mod">
          <ac:chgData name="Alex Vakanski" userId="220bd9087dddc248" providerId="LiveId" clId="{1BD61FFB-9E4E-488A-BC0F-3765562B018E}" dt="2020-11-29T04:33:44.999" v="36446" actId="20577"/>
          <ac:spMkLst>
            <pc:docMk/>
            <pc:sldMk cId="3944808128" sldId="686"/>
            <ac:spMk id="8" creationId="{E77581DD-FB04-4271-A3EE-346731910761}"/>
          </ac:spMkLst>
        </pc:spChg>
        <pc:picChg chg="add del mod">
          <ac:chgData name="Alex Vakanski" userId="220bd9087dddc248" providerId="LiveId" clId="{1BD61FFB-9E4E-488A-BC0F-3765562B018E}" dt="2020-11-29T04:15:45.121" v="36247" actId="21"/>
          <ac:picMkLst>
            <pc:docMk/>
            <pc:sldMk cId="3944808128" sldId="686"/>
            <ac:picMk id="4" creationId="{99797F26-2888-48EC-BE54-8D28D0F3F629}"/>
          </ac:picMkLst>
        </pc:picChg>
        <pc:picChg chg="add mod">
          <ac:chgData name="Alex Vakanski" userId="220bd9087dddc248" providerId="LiveId" clId="{1BD61FFB-9E4E-488A-BC0F-3765562B018E}" dt="2020-11-29T04:17:14.522" v="36254" actId="1076"/>
          <ac:picMkLst>
            <pc:docMk/>
            <pc:sldMk cId="3944808128" sldId="686"/>
            <ac:picMk id="6" creationId="{9A978E43-AF0C-46BD-A488-BF4E333760A3}"/>
          </ac:picMkLst>
        </pc:picChg>
      </pc:sldChg>
      <pc:sldChg chg="addSp delSp modSp new mod modNotesTx">
        <pc:chgData name="Alex Vakanski" userId="220bd9087dddc248" providerId="LiveId" clId="{1BD61FFB-9E4E-488A-BC0F-3765562B018E}" dt="2020-12-01T00:02:03.685" v="47867" actId="6549"/>
        <pc:sldMkLst>
          <pc:docMk/>
          <pc:sldMk cId="1868294429" sldId="687"/>
        </pc:sldMkLst>
        <pc:spChg chg="mod">
          <ac:chgData name="Alex Vakanski" userId="220bd9087dddc248" providerId="LiveId" clId="{1BD61FFB-9E4E-488A-BC0F-3765562B018E}" dt="2020-11-29T04:56:58.233" v="36558"/>
          <ac:spMkLst>
            <pc:docMk/>
            <pc:sldMk cId="1868294429" sldId="687"/>
            <ac:spMk id="2" creationId="{BE974A35-D47B-4EED-B8CE-40EAE34638A6}"/>
          </ac:spMkLst>
        </pc:spChg>
        <pc:spChg chg="mod">
          <ac:chgData name="Alex Vakanski" userId="220bd9087dddc248" providerId="LiveId" clId="{1BD61FFB-9E4E-488A-BC0F-3765562B018E}" dt="2020-12-01T00:02:03.685" v="47867" actId="6549"/>
          <ac:spMkLst>
            <pc:docMk/>
            <pc:sldMk cId="1868294429" sldId="687"/>
            <ac:spMk id="3" creationId="{E5137083-9ACE-402D-B914-DA0150B3F962}"/>
          </ac:spMkLst>
        </pc:spChg>
        <pc:spChg chg="add mod">
          <ac:chgData name="Alex Vakanski" userId="220bd9087dddc248" providerId="LiveId" clId="{1BD61FFB-9E4E-488A-BC0F-3765562B018E}" dt="2020-11-29T05:03:49.833" v="37006" actId="6549"/>
          <ac:spMkLst>
            <pc:docMk/>
            <pc:sldMk cId="1868294429" sldId="687"/>
            <ac:spMk id="5" creationId="{44BF4C28-9A9D-4E5E-9C31-9851052D88C5}"/>
          </ac:spMkLst>
        </pc:spChg>
        <pc:picChg chg="add del mod">
          <ac:chgData name="Alex Vakanski" userId="220bd9087dddc248" providerId="LiveId" clId="{1BD61FFB-9E4E-488A-BC0F-3765562B018E}" dt="2020-11-29T05:04:28.661" v="37007" actId="478"/>
          <ac:picMkLst>
            <pc:docMk/>
            <pc:sldMk cId="1868294429" sldId="687"/>
            <ac:picMk id="4" creationId="{2774BFC4-AFDB-4840-AECF-8679C95841BE}"/>
          </ac:picMkLst>
        </pc:picChg>
        <pc:picChg chg="add mod">
          <ac:chgData name="Alex Vakanski" userId="220bd9087dddc248" providerId="LiveId" clId="{1BD61FFB-9E4E-488A-BC0F-3765562B018E}" dt="2020-11-29T05:05:10.272" v="37017" actId="692"/>
          <ac:picMkLst>
            <pc:docMk/>
            <pc:sldMk cId="1868294429" sldId="687"/>
            <ac:picMk id="6" creationId="{F032B055-8D76-46DA-90DD-29EDF7A9BDF3}"/>
          </ac:picMkLst>
        </pc:picChg>
      </pc:sldChg>
      <pc:sldChg chg="addSp modSp new del mod">
        <pc:chgData name="Alex Vakanski" userId="220bd9087dddc248" providerId="LiveId" clId="{1BD61FFB-9E4E-488A-BC0F-3765562B018E}" dt="2020-11-29T04:39:21.840" v="36555" actId="2696"/>
        <pc:sldMkLst>
          <pc:docMk/>
          <pc:sldMk cId="2559815104" sldId="687"/>
        </pc:sldMkLst>
        <pc:spChg chg="mod">
          <ac:chgData name="Alex Vakanski" userId="220bd9087dddc248" providerId="LiveId" clId="{1BD61FFB-9E4E-488A-BC0F-3765562B018E}" dt="2020-11-29T04:16:03.019" v="36250"/>
          <ac:spMkLst>
            <pc:docMk/>
            <pc:sldMk cId="2559815104" sldId="687"/>
            <ac:spMk id="2" creationId="{9263C2D1-3FAB-453D-BD7B-56670FE16806}"/>
          </ac:spMkLst>
        </pc:spChg>
        <pc:spChg chg="mod">
          <ac:chgData name="Alex Vakanski" userId="220bd9087dddc248" providerId="LiveId" clId="{1BD61FFB-9E4E-488A-BC0F-3765562B018E}" dt="2020-11-29T04:15:55.422" v="36249"/>
          <ac:spMkLst>
            <pc:docMk/>
            <pc:sldMk cId="2559815104" sldId="687"/>
            <ac:spMk id="3" creationId="{AA56C8EC-4547-4FB7-A4E6-717A1A2ACC4C}"/>
          </ac:spMkLst>
        </pc:spChg>
        <pc:picChg chg="add mod">
          <ac:chgData name="Alex Vakanski" userId="220bd9087dddc248" providerId="LiveId" clId="{1BD61FFB-9E4E-488A-BC0F-3765562B018E}" dt="2020-11-29T04:15:47.931" v="36248"/>
          <ac:picMkLst>
            <pc:docMk/>
            <pc:sldMk cId="2559815104" sldId="687"/>
            <ac:picMk id="4" creationId="{A3547435-EA57-4B49-8F48-572B5DC063B9}"/>
          </ac:picMkLst>
        </pc:picChg>
      </pc:sldChg>
      <pc:sldChg chg="addSp modSp new mod modNotesTx">
        <pc:chgData name="Alex Vakanski" userId="220bd9087dddc248" providerId="LiveId" clId="{1BD61FFB-9E4E-488A-BC0F-3765562B018E}" dt="2020-11-30T19:28:35.932" v="43790" actId="20577"/>
        <pc:sldMkLst>
          <pc:docMk/>
          <pc:sldMk cId="4224030304" sldId="688"/>
        </pc:sldMkLst>
        <pc:spChg chg="mod">
          <ac:chgData name="Alex Vakanski" userId="220bd9087dddc248" providerId="LiveId" clId="{1BD61FFB-9E4E-488A-BC0F-3765562B018E}" dt="2020-11-29T22:50:42.821" v="40562" actId="20577"/>
          <ac:spMkLst>
            <pc:docMk/>
            <pc:sldMk cId="4224030304" sldId="688"/>
            <ac:spMk id="2" creationId="{8F996044-4942-40FD-AEF8-46E867D59633}"/>
          </ac:spMkLst>
        </pc:spChg>
        <pc:spChg chg="mod">
          <ac:chgData name="Alex Vakanski" userId="220bd9087dddc248" providerId="LiveId" clId="{1BD61FFB-9E4E-488A-BC0F-3765562B018E}" dt="2020-11-30T19:28:35.932" v="43790" actId="20577"/>
          <ac:spMkLst>
            <pc:docMk/>
            <pc:sldMk cId="4224030304" sldId="688"/>
            <ac:spMk id="3" creationId="{C797DC9C-D161-4C90-8D85-B30AF3CDA5AE}"/>
          </ac:spMkLst>
        </pc:spChg>
        <pc:picChg chg="add mod">
          <ac:chgData name="Alex Vakanski" userId="220bd9087dddc248" providerId="LiveId" clId="{1BD61FFB-9E4E-488A-BC0F-3765562B018E}" dt="2020-11-30T17:47:43.570" v="41031" actId="1076"/>
          <ac:picMkLst>
            <pc:docMk/>
            <pc:sldMk cId="4224030304" sldId="688"/>
            <ac:picMk id="4" creationId="{BF3B0A68-B1A9-4C16-A5AE-00EFE9D61200}"/>
          </ac:picMkLst>
        </pc:picChg>
      </pc:sldChg>
      <pc:sldChg chg="addSp modSp new mod">
        <pc:chgData name="Alex Vakanski" userId="220bd9087dddc248" providerId="LiveId" clId="{1BD61FFB-9E4E-488A-BC0F-3765562B018E}" dt="2020-11-30T19:30:03.256" v="43792" actId="114"/>
        <pc:sldMkLst>
          <pc:docMk/>
          <pc:sldMk cId="963620254" sldId="689"/>
        </pc:sldMkLst>
        <pc:spChg chg="mod">
          <ac:chgData name="Alex Vakanski" userId="220bd9087dddc248" providerId="LiveId" clId="{1BD61FFB-9E4E-488A-BC0F-3765562B018E}" dt="2020-11-29T22:51:07.950" v="40574"/>
          <ac:spMkLst>
            <pc:docMk/>
            <pc:sldMk cId="963620254" sldId="689"/>
            <ac:spMk id="2" creationId="{A679DA6E-5600-4CA3-9C6C-5E88C3B9AE50}"/>
          </ac:spMkLst>
        </pc:spChg>
        <pc:spChg chg="mod">
          <ac:chgData name="Alex Vakanski" userId="220bd9087dddc248" providerId="LiveId" clId="{1BD61FFB-9E4E-488A-BC0F-3765562B018E}" dt="2020-11-30T19:30:03.256" v="43792" actId="114"/>
          <ac:spMkLst>
            <pc:docMk/>
            <pc:sldMk cId="963620254" sldId="689"/>
            <ac:spMk id="3" creationId="{21EF942A-0B4B-43FB-B71F-CAC8EB9E2614}"/>
          </ac:spMkLst>
        </pc:spChg>
        <pc:picChg chg="add mod modCrop">
          <ac:chgData name="Alex Vakanski" userId="220bd9087dddc248" providerId="LiveId" clId="{1BD61FFB-9E4E-488A-BC0F-3765562B018E}" dt="2020-11-30T18:07:36.482" v="41949" actId="1035"/>
          <ac:picMkLst>
            <pc:docMk/>
            <pc:sldMk cId="963620254" sldId="689"/>
            <ac:picMk id="4" creationId="{454DC4F0-6E9D-4915-8BA3-0845CB4F79AA}"/>
          </ac:picMkLst>
        </pc:picChg>
      </pc:sldChg>
      <pc:sldChg chg="modSp new mod">
        <pc:chgData name="Alex Vakanski" userId="220bd9087dddc248" providerId="LiveId" clId="{1BD61FFB-9E4E-488A-BC0F-3765562B018E}" dt="2020-11-30T19:25:44.500" v="43764" actId="207"/>
        <pc:sldMkLst>
          <pc:docMk/>
          <pc:sldMk cId="2863338847" sldId="690"/>
        </pc:sldMkLst>
        <pc:spChg chg="mod">
          <ac:chgData name="Alex Vakanski" userId="220bd9087dddc248" providerId="LiveId" clId="{1BD61FFB-9E4E-488A-BC0F-3765562B018E}" dt="2020-11-29T22:28:03.708" v="39400"/>
          <ac:spMkLst>
            <pc:docMk/>
            <pc:sldMk cId="2863338847" sldId="690"/>
            <ac:spMk id="2" creationId="{107DDAB3-7CA4-49D6-8B88-05011CC36D16}"/>
          </ac:spMkLst>
        </pc:spChg>
        <pc:spChg chg="mod">
          <ac:chgData name="Alex Vakanski" userId="220bd9087dddc248" providerId="LiveId" clId="{1BD61FFB-9E4E-488A-BC0F-3765562B018E}" dt="2020-11-30T19:25:44.500" v="43764" actId="207"/>
          <ac:spMkLst>
            <pc:docMk/>
            <pc:sldMk cId="2863338847" sldId="690"/>
            <ac:spMk id="3" creationId="{8BADD673-3695-4DFB-92E5-0F523C416F86}"/>
          </ac:spMkLst>
        </pc:spChg>
      </pc:sldChg>
      <pc:sldChg chg="addSp modSp new mod">
        <pc:chgData name="Alex Vakanski" userId="220bd9087dddc248" providerId="LiveId" clId="{1BD61FFB-9E4E-488A-BC0F-3765562B018E}" dt="2020-11-30T19:31:11.784" v="43802" actId="20577"/>
        <pc:sldMkLst>
          <pc:docMk/>
          <pc:sldMk cId="2906867703" sldId="691"/>
        </pc:sldMkLst>
        <pc:spChg chg="mod">
          <ac:chgData name="Alex Vakanski" userId="220bd9087dddc248" providerId="LiveId" clId="{1BD61FFB-9E4E-488A-BC0F-3765562B018E}" dt="2020-11-29T22:51:14.795" v="40577"/>
          <ac:spMkLst>
            <pc:docMk/>
            <pc:sldMk cId="2906867703" sldId="691"/>
            <ac:spMk id="2" creationId="{A6FCF3D9-346E-46DE-9A14-EEAB28256821}"/>
          </ac:spMkLst>
        </pc:spChg>
        <pc:spChg chg="mod">
          <ac:chgData name="Alex Vakanski" userId="220bd9087dddc248" providerId="LiveId" clId="{1BD61FFB-9E4E-488A-BC0F-3765562B018E}" dt="2020-11-30T19:31:11.784" v="43802" actId="20577"/>
          <ac:spMkLst>
            <pc:docMk/>
            <pc:sldMk cId="2906867703" sldId="691"/>
            <ac:spMk id="3" creationId="{F9429D6A-118A-47A6-985D-B14A39A6CD2D}"/>
          </ac:spMkLst>
        </pc:spChg>
        <pc:picChg chg="add mod">
          <ac:chgData name="Alex Vakanski" userId="220bd9087dddc248" providerId="LiveId" clId="{1BD61FFB-9E4E-488A-BC0F-3765562B018E}" dt="2020-11-30T18:24:51.138" v="42677" actId="1036"/>
          <ac:picMkLst>
            <pc:docMk/>
            <pc:sldMk cId="2906867703" sldId="691"/>
            <ac:picMk id="4" creationId="{73502839-682A-49B0-9478-1A0ECD4335AE}"/>
          </ac:picMkLst>
        </pc:picChg>
      </pc:sldChg>
      <pc:sldChg chg="addSp modSp new mod">
        <pc:chgData name="Alex Vakanski" userId="220bd9087dddc248" providerId="LiveId" clId="{1BD61FFB-9E4E-488A-BC0F-3765562B018E}" dt="2020-11-30T19:32:04.508" v="43813" actId="20577"/>
        <pc:sldMkLst>
          <pc:docMk/>
          <pc:sldMk cId="1219246384" sldId="692"/>
        </pc:sldMkLst>
        <pc:spChg chg="mod">
          <ac:chgData name="Alex Vakanski" userId="220bd9087dddc248" providerId="LiveId" clId="{1BD61FFB-9E4E-488A-BC0F-3765562B018E}" dt="2020-11-29T22:51:16.766" v="40578"/>
          <ac:spMkLst>
            <pc:docMk/>
            <pc:sldMk cId="1219246384" sldId="692"/>
            <ac:spMk id="2" creationId="{8796EEEC-6E7D-4079-84B4-58ABBFDBCA04}"/>
          </ac:spMkLst>
        </pc:spChg>
        <pc:spChg chg="mod">
          <ac:chgData name="Alex Vakanski" userId="220bd9087dddc248" providerId="LiveId" clId="{1BD61FFB-9E4E-488A-BC0F-3765562B018E}" dt="2020-11-30T19:32:04.508" v="43813" actId="20577"/>
          <ac:spMkLst>
            <pc:docMk/>
            <pc:sldMk cId="1219246384" sldId="692"/>
            <ac:spMk id="3" creationId="{CC7E71CF-52D5-47E9-99C7-CAC9C2CDBC04}"/>
          </ac:spMkLst>
        </pc:spChg>
        <pc:picChg chg="add mod">
          <ac:chgData name="Alex Vakanski" userId="220bd9087dddc248" providerId="LiveId" clId="{1BD61FFB-9E4E-488A-BC0F-3765562B018E}" dt="2020-11-30T19:02:30.443" v="43456" actId="1037"/>
          <ac:picMkLst>
            <pc:docMk/>
            <pc:sldMk cId="1219246384" sldId="692"/>
            <ac:picMk id="4" creationId="{8ED3ACD7-6170-4B48-B457-3A0C7253A923}"/>
          </ac:picMkLst>
        </pc:picChg>
      </pc:sldChg>
      <pc:sldChg chg="addSp modSp new mod">
        <pc:chgData name="Alex Vakanski" userId="220bd9087dddc248" providerId="LiveId" clId="{1BD61FFB-9E4E-488A-BC0F-3765562B018E}" dt="2020-11-30T21:37:24.603" v="45770" actId="1035"/>
        <pc:sldMkLst>
          <pc:docMk/>
          <pc:sldMk cId="616642528" sldId="693"/>
        </pc:sldMkLst>
        <pc:spChg chg="mod">
          <ac:chgData name="Alex Vakanski" userId="220bd9087dddc248" providerId="LiveId" clId="{1BD61FFB-9E4E-488A-BC0F-3765562B018E}" dt="2020-11-30T21:33:56.807" v="45519"/>
          <ac:spMkLst>
            <pc:docMk/>
            <pc:sldMk cId="616642528" sldId="693"/>
            <ac:spMk id="2" creationId="{DD912717-E477-45A3-9CC3-67F4B85203C6}"/>
          </ac:spMkLst>
        </pc:spChg>
        <pc:spChg chg="mod">
          <ac:chgData name="Alex Vakanski" userId="220bd9087dddc248" providerId="LiveId" clId="{1BD61FFB-9E4E-488A-BC0F-3765562B018E}" dt="2020-11-30T21:36:59.419" v="45762" actId="20577"/>
          <ac:spMkLst>
            <pc:docMk/>
            <pc:sldMk cId="616642528" sldId="693"/>
            <ac:spMk id="3" creationId="{85051940-BECC-49D5-A2D3-C56778ECF06D}"/>
          </ac:spMkLst>
        </pc:spChg>
        <pc:spChg chg="add mod">
          <ac:chgData name="Alex Vakanski" userId="220bd9087dddc248" providerId="LiveId" clId="{1BD61FFB-9E4E-488A-BC0F-3765562B018E}" dt="2020-11-30T21:37:22.060" v="45769"/>
          <ac:spMkLst>
            <pc:docMk/>
            <pc:sldMk cId="616642528" sldId="693"/>
            <ac:spMk id="5" creationId="{8CE831B6-8CA4-4492-A345-D185466209F1}"/>
          </ac:spMkLst>
        </pc:spChg>
        <pc:picChg chg="add mod">
          <ac:chgData name="Alex Vakanski" userId="220bd9087dddc248" providerId="LiveId" clId="{1BD61FFB-9E4E-488A-BC0F-3765562B018E}" dt="2020-11-30T21:37:24.603" v="45770" actId="1035"/>
          <ac:picMkLst>
            <pc:docMk/>
            <pc:sldMk cId="616642528" sldId="693"/>
            <ac:picMk id="4" creationId="{CEFB8F23-1D5C-4EA6-B1FE-9E848C642438}"/>
          </ac:picMkLst>
        </pc:picChg>
      </pc:sldChg>
      <pc:sldChg chg="modSp new del mod">
        <pc:chgData name="Alex Vakanski" userId="220bd9087dddc248" providerId="LiveId" clId="{1BD61FFB-9E4E-488A-BC0F-3765562B018E}" dt="2020-11-30T23:24:41.397" v="47837" actId="2696"/>
        <pc:sldMkLst>
          <pc:docMk/>
          <pc:sldMk cId="4074752988" sldId="694"/>
        </pc:sldMkLst>
        <pc:spChg chg="mod">
          <ac:chgData name="Alex Vakanski" userId="220bd9087dddc248" providerId="LiveId" clId="{1BD61FFB-9E4E-488A-BC0F-3765562B018E}" dt="2020-11-30T21:59:40.648" v="45791"/>
          <ac:spMkLst>
            <pc:docMk/>
            <pc:sldMk cId="4074752988" sldId="694"/>
            <ac:spMk id="2" creationId="{B413D7F5-8C54-4EDD-A415-F93D2201FED5}"/>
          </ac:spMkLst>
        </pc:spChg>
        <pc:spChg chg="mod">
          <ac:chgData name="Alex Vakanski" userId="220bd9087dddc248" providerId="LiveId" clId="{1BD61FFB-9E4E-488A-BC0F-3765562B018E}" dt="2020-11-30T22:01:15.511" v="45933" actId="20577"/>
          <ac:spMkLst>
            <pc:docMk/>
            <pc:sldMk cId="4074752988" sldId="694"/>
            <ac:spMk id="3" creationId="{896E924E-A993-4A78-A95F-01453D3FEB64}"/>
          </ac:spMkLst>
        </pc:spChg>
      </pc:sldChg>
      <pc:sldChg chg="addSp modSp new del mod ord">
        <pc:chgData name="Alex Vakanski" userId="220bd9087dddc248" providerId="LiveId" clId="{1BD61FFB-9E4E-488A-BC0F-3765562B018E}" dt="2020-12-01T19:08:32.488" v="49788" actId="47"/>
        <pc:sldMkLst>
          <pc:docMk/>
          <pc:sldMk cId="2155381848" sldId="695"/>
        </pc:sldMkLst>
        <pc:spChg chg="mod">
          <ac:chgData name="Alex Vakanski" userId="220bd9087dddc248" providerId="LiveId" clId="{1BD61FFB-9E4E-488A-BC0F-3765562B018E}" dt="2020-12-01T18:05:51.730" v="48372" actId="20577"/>
          <ac:spMkLst>
            <pc:docMk/>
            <pc:sldMk cId="2155381848" sldId="695"/>
            <ac:spMk id="2" creationId="{98321690-7C2B-4E62-9F6C-831E04CC8144}"/>
          </ac:spMkLst>
        </pc:spChg>
        <pc:spChg chg="mod">
          <ac:chgData name="Alex Vakanski" userId="220bd9087dddc248" providerId="LiveId" clId="{1BD61FFB-9E4E-488A-BC0F-3765562B018E}" dt="2020-12-01T18:45:30.038" v="49087" actId="20577"/>
          <ac:spMkLst>
            <pc:docMk/>
            <pc:sldMk cId="2155381848" sldId="695"/>
            <ac:spMk id="3" creationId="{6F92D352-1929-4E47-AEAC-4986D095A071}"/>
          </ac:spMkLst>
        </pc:spChg>
        <pc:picChg chg="add mod">
          <ac:chgData name="Alex Vakanski" userId="220bd9087dddc248" providerId="LiveId" clId="{1BD61FFB-9E4E-488A-BC0F-3765562B018E}" dt="2020-12-01T18:06:14.738" v="48385" actId="1038"/>
          <ac:picMkLst>
            <pc:docMk/>
            <pc:sldMk cId="2155381848" sldId="695"/>
            <ac:picMk id="4" creationId="{E7001E28-45A2-4D2E-B8E8-9E213A402EEF}"/>
          </ac:picMkLst>
        </pc:picChg>
        <pc:picChg chg="add mod">
          <ac:chgData name="Alex Vakanski" userId="220bd9087dddc248" providerId="LiveId" clId="{1BD61FFB-9E4E-488A-BC0F-3765562B018E}" dt="2020-12-01T18:06:18.242" v="48388" actId="1038"/>
          <ac:picMkLst>
            <pc:docMk/>
            <pc:sldMk cId="2155381848" sldId="695"/>
            <ac:picMk id="5" creationId="{534DE1C4-0DB5-41A8-B853-A922AA33F495}"/>
          </ac:picMkLst>
        </pc:picChg>
      </pc:sldChg>
      <pc:sldChg chg="addSp modSp new mod">
        <pc:chgData name="Alex Vakanski" userId="220bd9087dddc248" providerId="LiveId" clId="{1BD61FFB-9E4E-488A-BC0F-3765562B018E}" dt="2020-11-30T22:23:52.098" v="46168" actId="6549"/>
        <pc:sldMkLst>
          <pc:docMk/>
          <pc:sldMk cId="3323305631" sldId="696"/>
        </pc:sldMkLst>
        <pc:spChg chg="mod">
          <ac:chgData name="Alex Vakanski" userId="220bd9087dddc248" providerId="LiveId" clId="{1BD61FFB-9E4E-488A-BC0F-3765562B018E}" dt="2020-11-30T22:21:19.202" v="46051"/>
          <ac:spMkLst>
            <pc:docMk/>
            <pc:sldMk cId="3323305631" sldId="696"/>
            <ac:spMk id="2" creationId="{3C799941-614D-43FC-A188-5A3A72C9F0D5}"/>
          </ac:spMkLst>
        </pc:spChg>
        <pc:spChg chg="mod">
          <ac:chgData name="Alex Vakanski" userId="220bd9087dddc248" providerId="LiveId" clId="{1BD61FFB-9E4E-488A-BC0F-3765562B018E}" dt="2020-11-30T22:22:01.940" v="46111" actId="20577"/>
          <ac:spMkLst>
            <pc:docMk/>
            <pc:sldMk cId="3323305631" sldId="696"/>
            <ac:spMk id="3" creationId="{FEC955FD-876A-4466-AA36-5F5AA2E931EE}"/>
          </ac:spMkLst>
        </pc:spChg>
        <pc:spChg chg="add mod">
          <ac:chgData name="Alex Vakanski" userId="220bd9087dddc248" providerId="LiveId" clId="{1BD61FFB-9E4E-488A-BC0F-3765562B018E}" dt="2020-11-30T22:23:52.098" v="46168" actId="6549"/>
          <ac:spMkLst>
            <pc:docMk/>
            <pc:sldMk cId="3323305631" sldId="696"/>
            <ac:spMk id="5" creationId="{5183E16A-92D3-4031-9EE0-4CF82228BA0D}"/>
          </ac:spMkLst>
        </pc:spChg>
        <pc:picChg chg="add mod">
          <ac:chgData name="Alex Vakanski" userId="220bd9087dddc248" providerId="LiveId" clId="{1BD61FFB-9E4E-488A-BC0F-3765562B018E}" dt="2020-11-30T22:22:11.829" v="46115" actId="1076"/>
          <ac:picMkLst>
            <pc:docMk/>
            <pc:sldMk cId="3323305631" sldId="696"/>
            <ac:picMk id="4" creationId="{B8D7B615-5862-4FEE-BB75-DA3A1581C9DD}"/>
          </ac:picMkLst>
        </pc:picChg>
      </pc:sldChg>
      <pc:sldChg chg="addSp modSp new del mod">
        <pc:chgData name="Alex Vakanski" userId="220bd9087dddc248" providerId="LiveId" clId="{1BD61FFB-9E4E-488A-BC0F-3765562B018E}" dt="2020-11-30T23:10:29.614" v="47535" actId="47"/>
        <pc:sldMkLst>
          <pc:docMk/>
          <pc:sldMk cId="1907027976" sldId="697"/>
        </pc:sldMkLst>
        <pc:spChg chg="mod">
          <ac:chgData name="Alex Vakanski" userId="220bd9087dddc248" providerId="LiveId" clId="{1BD61FFB-9E4E-488A-BC0F-3765562B018E}" dt="2020-11-30T22:31:32.364" v="46308" actId="6549"/>
          <ac:spMkLst>
            <pc:docMk/>
            <pc:sldMk cId="1907027976" sldId="697"/>
            <ac:spMk id="3" creationId="{6A12ECC6-181E-410A-AEF3-EBBCB16786D2}"/>
          </ac:spMkLst>
        </pc:spChg>
        <pc:picChg chg="add mod">
          <ac:chgData name="Alex Vakanski" userId="220bd9087dddc248" providerId="LiveId" clId="{1BD61FFB-9E4E-488A-BC0F-3765562B018E}" dt="2020-11-30T22:31:50.467" v="46310" actId="1076"/>
          <ac:picMkLst>
            <pc:docMk/>
            <pc:sldMk cId="1907027976" sldId="697"/>
            <ac:picMk id="4" creationId="{28388363-04C5-47AF-8DE8-E045E34BFD59}"/>
          </ac:picMkLst>
        </pc:picChg>
      </pc:sldChg>
      <pc:sldChg chg="modSp new mod modNotesTx">
        <pc:chgData name="Alex Vakanski" userId="220bd9087dddc248" providerId="LiveId" clId="{1BD61FFB-9E4E-488A-BC0F-3765562B018E}" dt="2020-12-02T02:41:11.718" v="50890" actId="20577"/>
        <pc:sldMkLst>
          <pc:docMk/>
          <pc:sldMk cId="411960655" sldId="698"/>
        </pc:sldMkLst>
        <pc:spChg chg="mod">
          <ac:chgData name="Alex Vakanski" userId="220bd9087dddc248" providerId="LiveId" clId="{1BD61FFB-9E4E-488A-BC0F-3765562B018E}" dt="2020-11-30T22:34:39.790" v="46341"/>
          <ac:spMkLst>
            <pc:docMk/>
            <pc:sldMk cId="411960655" sldId="698"/>
            <ac:spMk id="2" creationId="{2EF93971-C6B3-4C8A-A63A-1E5AE2A9ED5E}"/>
          </ac:spMkLst>
        </pc:spChg>
        <pc:spChg chg="mod">
          <ac:chgData name="Alex Vakanski" userId="220bd9087dddc248" providerId="LiveId" clId="{1BD61FFB-9E4E-488A-BC0F-3765562B018E}" dt="2020-12-02T02:41:11.718" v="50890" actId="20577"/>
          <ac:spMkLst>
            <pc:docMk/>
            <pc:sldMk cId="411960655" sldId="698"/>
            <ac:spMk id="3" creationId="{B13BF4C5-5A09-47D3-AA3F-87A4888E373E}"/>
          </ac:spMkLst>
        </pc:spChg>
      </pc:sldChg>
      <pc:sldChg chg="addSp modSp new mod modNotesTx">
        <pc:chgData name="Alex Vakanski" userId="220bd9087dddc248" providerId="LiveId" clId="{1BD61FFB-9E4E-488A-BC0F-3765562B018E}" dt="2020-11-30T23:09:51.163" v="47534" actId="1036"/>
        <pc:sldMkLst>
          <pc:docMk/>
          <pc:sldMk cId="1596382975" sldId="699"/>
        </pc:sldMkLst>
        <pc:spChg chg="mod">
          <ac:chgData name="Alex Vakanski" userId="220bd9087dddc248" providerId="LiveId" clId="{1BD61FFB-9E4E-488A-BC0F-3765562B018E}" dt="2020-11-30T23:07:10.333" v="47480"/>
          <ac:spMkLst>
            <pc:docMk/>
            <pc:sldMk cId="1596382975" sldId="699"/>
            <ac:spMk id="2" creationId="{16D1B4F8-134C-4423-9377-3F11F2ADD88B}"/>
          </ac:spMkLst>
        </pc:spChg>
        <pc:spChg chg="mod">
          <ac:chgData name="Alex Vakanski" userId="220bd9087dddc248" providerId="LiveId" clId="{1BD61FFB-9E4E-488A-BC0F-3765562B018E}" dt="2020-11-30T23:08:12.078" v="47491" actId="20577"/>
          <ac:spMkLst>
            <pc:docMk/>
            <pc:sldMk cId="1596382975" sldId="699"/>
            <ac:spMk id="3" creationId="{9649C2F9-9B00-4959-97F9-05A7A56DF472}"/>
          </ac:spMkLst>
        </pc:spChg>
        <pc:picChg chg="add mod">
          <ac:chgData name="Alex Vakanski" userId="220bd9087dddc248" providerId="LiveId" clId="{1BD61FFB-9E4E-488A-BC0F-3765562B018E}" dt="2020-11-30T23:08:20.650" v="47493" actId="1076"/>
          <ac:picMkLst>
            <pc:docMk/>
            <pc:sldMk cId="1596382975" sldId="699"/>
            <ac:picMk id="4" creationId="{42EA98B6-980B-4744-81AD-E6B70463715D}"/>
          </ac:picMkLst>
        </pc:picChg>
        <pc:picChg chg="add mod">
          <ac:chgData name="Alex Vakanski" userId="220bd9087dddc248" providerId="LiveId" clId="{1BD61FFB-9E4E-488A-BC0F-3765562B018E}" dt="2020-11-30T23:09:51.163" v="47534" actId="1036"/>
          <ac:picMkLst>
            <pc:docMk/>
            <pc:sldMk cId="1596382975" sldId="699"/>
            <ac:picMk id="5" creationId="{5B1BB4CE-F82A-4489-ABAE-802395D3C745}"/>
          </ac:picMkLst>
        </pc:picChg>
      </pc:sldChg>
      <pc:sldChg chg="addSp modSp new mod">
        <pc:chgData name="Alex Vakanski" userId="220bd9087dddc248" providerId="LiveId" clId="{1BD61FFB-9E4E-488A-BC0F-3765562B018E}" dt="2020-12-01T23:59:10.773" v="50877" actId="1076"/>
        <pc:sldMkLst>
          <pc:docMk/>
          <pc:sldMk cId="3451763874" sldId="700"/>
        </pc:sldMkLst>
        <pc:spChg chg="mod">
          <ac:chgData name="Alex Vakanski" userId="220bd9087dddc248" providerId="LiveId" clId="{1BD61FFB-9E4E-488A-BC0F-3765562B018E}" dt="2020-12-01T17:03:44.524" v="47903" actId="20577"/>
          <ac:spMkLst>
            <pc:docMk/>
            <pc:sldMk cId="3451763874" sldId="700"/>
            <ac:spMk id="2" creationId="{52C22B9C-2786-4650-86AC-469AF7F582E2}"/>
          </ac:spMkLst>
        </pc:spChg>
        <pc:spChg chg="mod">
          <ac:chgData name="Alex Vakanski" userId="220bd9087dddc248" providerId="LiveId" clId="{1BD61FFB-9E4E-488A-BC0F-3765562B018E}" dt="2020-12-01T23:59:04.391" v="50875" actId="20577"/>
          <ac:spMkLst>
            <pc:docMk/>
            <pc:sldMk cId="3451763874" sldId="700"/>
            <ac:spMk id="3" creationId="{3674064A-7E49-4B26-99BF-3B1FDFA76EF4}"/>
          </ac:spMkLst>
        </pc:spChg>
        <pc:picChg chg="add mod">
          <ac:chgData name="Alex Vakanski" userId="220bd9087dddc248" providerId="LiveId" clId="{1BD61FFB-9E4E-488A-BC0F-3765562B018E}" dt="2020-12-01T23:59:10.773" v="50877" actId="1076"/>
          <ac:picMkLst>
            <pc:docMk/>
            <pc:sldMk cId="3451763874" sldId="700"/>
            <ac:picMk id="4" creationId="{19C78455-BBDA-4432-875A-443B810514B6}"/>
          </ac:picMkLst>
        </pc:picChg>
      </pc:sldChg>
      <pc:sldChg chg="modSp new mod ord">
        <pc:chgData name="Alex Vakanski" userId="220bd9087dddc248" providerId="LiveId" clId="{1BD61FFB-9E4E-488A-BC0F-3765562B018E}" dt="2020-12-01T19:28:43.138" v="50697" actId="20577"/>
        <pc:sldMkLst>
          <pc:docMk/>
          <pc:sldMk cId="633217426" sldId="701"/>
        </pc:sldMkLst>
        <pc:spChg chg="mod">
          <ac:chgData name="Alex Vakanski" userId="220bd9087dddc248" providerId="LiveId" clId="{1BD61FFB-9E4E-488A-BC0F-3765562B018E}" dt="2020-12-01T18:05:42.564" v="48367" actId="20577"/>
          <ac:spMkLst>
            <pc:docMk/>
            <pc:sldMk cId="633217426" sldId="701"/>
            <ac:spMk id="2" creationId="{9818B403-5D83-4633-B1CD-33A615D5FF31}"/>
          </ac:spMkLst>
        </pc:spChg>
        <pc:spChg chg="mod">
          <ac:chgData name="Alex Vakanski" userId="220bd9087dddc248" providerId="LiveId" clId="{1BD61FFB-9E4E-488A-BC0F-3765562B018E}" dt="2020-12-01T19:28:43.138" v="50697" actId="20577"/>
          <ac:spMkLst>
            <pc:docMk/>
            <pc:sldMk cId="633217426" sldId="701"/>
            <ac:spMk id="3" creationId="{18FB6265-1B8F-4C9A-92D3-084E0137E5F1}"/>
          </ac:spMkLst>
        </pc:spChg>
      </pc:sldChg>
      <pc:sldChg chg="addSp delSp modSp new mod">
        <pc:chgData name="Alex Vakanski" userId="220bd9087dddc248" providerId="LiveId" clId="{1BD61FFB-9E4E-488A-BC0F-3765562B018E}" dt="2020-12-02T00:04:26.740" v="50880" actId="20577"/>
        <pc:sldMkLst>
          <pc:docMk/>
          <pc:sldMk cId="2875439954" sldId="702"/>
        </pc:sldMkLst>
        <pc:spChg chg="mod">
          <ac:chgData name="Alex Vakanski" userId="220bd9087dddc248" providerId="LiveId" clId="{1BD61FFB-9E4E-488A-BC0F-3765562B018E}" dt="2020-12-01T18:46:38.964" v="49094"/>
          <ac:spMkLst>
            <pc:docMk/>
            <pc:sldMk cId="2875439954" sldId="702"/>
            <ac:spMk id="2" creationId="{AD57DF6E-A4CD-4558-A039-9B7306C0D3D9}"/>
          </ac:spMkLst>
        </pc:spChg>
        <pc:spChg chg="mod">
          <ac:chgData name="Alex Vakanski" userId="220bd9087dddc248" providerId="LiveId" clId="{1BD61FFB-9E4E-488A-BC0F-3765562B018E}" dt="2020-12-02T00:04:26.740" v="50880" actId="20577"/>
          <ac:spMkLst>
            <pc:docMk/>
            <pc:sldMk cId="2875439954" sldId="702"/>
            <ac:spMk id="3" creationId="{5E7EF6C6-8329-4312-9C2B-EB2E08A2C271}"/>
          </ac:spMkLst>
        </pc:spChg>
        <pc:spChg chg="add del mod">
          <ac:chgData name="Alex Vakanski" userId="220bd9087dddc248" providerId="LiveId" clId="{1BD61FFB-9E4E-488A-BC0F-3765562B018E}" dt="2020-12-01T18:51:37.369" v="49182" actId="478"/>
          <ac:spMkLst>
            <pc:docMk/>
            <pc:sldMk cId="2875439954" sldId="702"/>
            <ac:spMk id="6" creationId="{8FC8CE3C-B92D-4FB0-82BD-3B89CEDC019C}"/>
          </ac:spMkLst>
        </pc:spChg>
        <pc:picChg chg="add mod">
          <ac:chgData name="Alex Vakanski" userId="220bd9087dddc248" providerId="LiveId" clId="{1BD61FFB-9E4E-488A-BC0F-3765562B018E}" dt="2020-12-01T19:04:32.901" v="49571" actId="1037"/>
          <ac:picMkLst>
            <pc:docMk/>
            <pc:sldMk cId="2875439954" sldId="702"/>
            <ac:picMk id="4" creationId="{FB9CA839-5468-4A51-9A84-23649CA0E06E}"/>
          </ac:picMkLst>
        </pc:picChg>
        <pc:picChg chg="add mod">
          <ac:chgData name="Alex Vakanski" userId="220bd9087dddc248" providerId="LiveId" clId="{1BD61FFB-9E4E-488A-BC0F-3765562B018E}" dt="2020-12-01T19:04:23.049" v="49570" actId="1036"/>
          <ac:picMkLst>
            <pc:docMk/>
            <pc:sldMk cId="2875439954" sldId="702"/>
            <ac:picMk id="5" creationId="{843BB3F7-1F8A-455C-BEE9-ED43CF110E06}"/>
          </ac:picMkLst>
        </pc:picChg>
      </pc:sldChg>
      <pc:sldMasterChg chg="modSldLayout">
        <pc:chgData name="Alex Vakanski" userId="220bd9087dddc248" providerId="LiveId" clId="{1BD61FFB-9E4E-488A-BC0F-3765562B018E}" dt="2020-11-25T17:04:14.947" v="18356" actId="179"/>
        <pc:sldMasterMkLst>
          <pc:docMk/>
          <pc:sldMasterMk cId="3003686311" sldId="2147483648"/>
        </pc:sldMasterMkLst>
        <pc:sldLayoutChg chg="modSp mod">
          <pc:chgData name="Alex Vakanski" userId="220bd9087dddc248" providerId="LiveId" clId="{1BD61FFB-9E4E-488A-BC0F-3765562B018E}" dt="2020-11-25T17:04:14.947" v="18356" actId="179"/>
          <pc:sldLayoutMkLst>
            <pc:docMk/>
            <pc:sldMasterMk cId="3003686311" sldId="2147483648"/>
            <pc:sldLayoutMk cId="3883262027" sldId="2147483650"/>
          </pc:sldLayoutMkLst>
          <pc:spChg chg="mod">
            <ac:chgData name="Alex Vakanski" userId="220bd9087dddc248" providerId="LiveId" clId="{1BD61FFB-9E4E-488A-BC0F-3765562B018E}" dt="2020-11-25T17:04:14.947" v="18356" actId="179"/>
            <ac:spMkLst>
              <pc:docMk/>
              <pc:sldMasterMk cId="3003686311" sldId="2147483648"/>
              <pc:sldLayoutMk cId="3883262027" sldId="2147483650"/>
              <ac:spMk id="3" creationId="{00000000-0000-0000-0000-000000000000}"/>
            </ac:spMkLst>
          </pc:spChg>
        </pc:sldLayoutChg>
      </pc:sldMasterChg>
    </pc:docChg>
  </pc:docChgLst>
  <pc:docChgLst>
    <pc:chgData name="Alex Vakanski" userId="220bd9087dddc248" providerId="LiveId" clId="{748BB278-DE5B-4181-A6CB-3BD84FFA816A}"/>
    <pc:docChg chg="modSld">
      <pc:chgData name="Alex Vakanski" userId="220bd9087dddc248" providerId="LiveId" clId="{748BB278-DE5B-4181-A6CB-3BD84FFA816A}" dt="2020-12-16T17:15:32.745" v="5" actId="20577"/>
      <pc:docMkLst>
        <pc:docMk/>
      </pc:docMkLst>
      <pc:sldChg chg="modSp mod">
        <pc:chgData name="Alex Vakanski" userId="220bd9087dddc248" providerId="LiveId" clId="{748BB278-DE5B-4181-A6CB-3BD84FFA816A}" dt="2020-12-16T17:15:32.745" v="5" actId="20577"/>
        <pc:sldMkLst>
          <pc:docMk/>
          <pc:sldMk cId="3930053190" sldId="737"/>
        </pc:sldMkLst>
        <pc:spChg chg="mod">
          <ac:chgData name="Alex Vakanski" userId="220bd9087dddc248" providerId="LiveId" clId="{748BB278-DE5B-4181-A6CB-3BD84FFA816A}" dt="2020-12-16T17:15:32.745" v="5" actId="20577"/>
          <ac:spMkLst>
            <pc:docMk/>
            <pc:sldMk cId="3930053190" sldId="737"/>
            <ac:spMk id="3" creationId="{0B97579E-7F6E-4169-9DFC-0C98135583A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559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707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80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60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96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004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54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465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27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083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latin typeface="NimbusRomNo9L-Regu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92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28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286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392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42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247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90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81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0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77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647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0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CFEE5-8EAD-403C-AFC6-4E09610A5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2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8621"/>
            <a:ext cx="10058400" cy="1050573"/>
          </a:xfrm>
        </p:spPr>
        <p:txBody>
          <a:bodyPr>
            <a:normAutofit/>
          </a:bodyPr>
          <a:lstStyle>
            <a:lvl1pPr>
              <a:defRPr sz="43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 marL="288925" indent="-288925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>
                <a:latin typeface="Palatino Linotype" panose="02040502050505030304" pitchFamily="18" charset="0"/>
              </a:defRPr>
            </a:lvl1pPr>
            <a:lvl2pPr marL="631825" indent="-227013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>
                <a:latin typeface="Palatino Linotype" panose="02040502050505030304" pitchFamily="18" charset="0"/>
              </a:defRPr>
            </a:lvl2pPr>
            <a:lvl3pPr marL="973138" indent="-231775">
              <a:buClr>
                <a:schemeClr val="tx2"/>
              </a:buClr>
              <a:buFont typeface="Courier New" panose="02070309020205020404" pitchFamily="49" charset="0"/>
              <a:buChar char="o"/>
              <a:defRPr sz="1600">
                <a:latin typeface="Palatino Linotype" panose="02040502050505030304" pitchFamily="18" charset="0"/>
              </a:defRPr>
            </a:lvl3pPr>
            <a:lvl4pPr marL="1254125" indent="-222250">
              <a:buClr>
                <a:schemeClr val="tx2"/>
              </a:buClr>
              <a:defRPr sz="1400">
                <a:latin typeface="Palatino Linotype" panose="02040502050505030304" pitchFamily="18" charset="0"/>
              </a:defRPr>
            </a:lvl4pPr>
            <a:lvl5pPr marL="1430338" indent="-176213">
              <a:buClr>
                <a:schemeClr val="tx2"/>
              </a:buClr>
              <a:defRPr sz="12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502, Fall 2020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 userDrawn="1"/>
        </p:nvCxnSpPr>
        <p:spPr>
          <a:xfrm>
            <a:off x="276673" y="1519537"/>
            <a:ext cx="9584265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26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632184"/>
            <a:ext cx="9052560" cy="1050573"/>
          </a:xfrm>
        </p:spPr>
        <p:txBody>
          <a:bodyPr>
            <a:normAutofit/>
          </a:bodyPr>
          <a:lstStyle>
            <a:lvl1pPr>
              <a:defRPr sz="35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>
              <a:defRPr sz="2400">
                <a:latin typeface="Palatino Linotype" panose="02040502050505030304" pitchFamily="18" charset="0"/>
              </a:defRPr>
            </a:lvl1pPr>
            <a:lvl2pPr marL="693680" indent="-236518">
              <a:defRPr sz="2000">
                <a:latin typeface="Palatino Linotype" panose="02040502050505030304" pitchFamily="18" charset="0"/>
              </a:defRPr>
            </a:lvl2pPr>
            <a:lvl3pPr>
              <a:defRPr sz="1800">
                <a:latin typeface="Palatino Linotype" panose="02040502050505030304" pitchFamily="18" charset="0"/>
              </a:defRPr>
            </a:lvl3pPr>
            <a:lvl4pPr>
              <a:defRPr sz="1600">
                <a:latin typeface="Palatino Linotype" panose="02040502050505030304" pitchFamily="18" charset="0"/>
              </a:defRPr>
            </a:lvl4pPr>
            <a:lvl5pPr>
              <a:defRPr sz="14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-31035"/>
            <a:ext cx="10051146" cy="326436"/>
            <a:chOff x="0" y="-27384"/>
            <a:chExt cx="9137405" cy="288032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0" y="-27384"/>
              <a:ext cx="9137405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502, Fall 2020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4624"/>
              <a:ext cx="1475423" cy="19812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 userDrawn="1"/>
          </p:nvCxnSpPr>
          <p:spPr>
            <a:xfrm>
              <a:off x="72008" y="260648"/>
              <a:ext cx="903649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C99503"/>
                  </a:gs>
                  <a:gs pos="60000">
                    <a:schemeClr val="accent1">
                      <a:tint val="44500"/>
                      <a:satMod val="160000"/>
                      <a:alpha val="56000"/>
                      <a:lumMod val="83000"/>
                    </a:schemeClr>
                  </a:gs>
                  <a:gs pos="100000">
                    <a:schemeClr val="tx1">
                      <a:lumMod val="64000"/>
                      <a:lumOff val="36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387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1" y="7203864"/>
            <a:ext cx="3185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CFEE5-8EAD-403C-AFC6-4E09610A51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</p:sldLayoutIdLst>
  <p:hf hdr="0" ftr="0" dt="0"/>
  <p:txStyles>
    <p:titleStyle>
      <a:lvl1pPr algn="ctr" defTabSz="914323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1" indent="-34287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7" indent="-285726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6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7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9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1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3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8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4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rxiv.org/abs/1803.0772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rxiv.org/abs/1505.05192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rxiv.org/abs/1603.092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rxiv.org/abs/1604.0737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3.0851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arxiv.org/abs/1611.09842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arxiv.org/abs/1609.04802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arxiv.org/abs/1807.05520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arxiv.org/abs/1711.0908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arxiv.org/abs/1807.0374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arxiv.org/abs/1905.0927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arxiv.org/abs/2002.05709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11.05722" TargetMode="External"/><Relationship Id="rId2" Type="http://schemas.openxmlformats.org/officeDocument/2006/relationships/hyperlink" Target="https://arxiv.org/abs/1906.009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09.00104" TargetMode="External"/><Relationship Id="rId5" Type="http://schemas.openxmlformats.org/officeDocument/2006/relationships/hyperlink" Target="https://arxiv.org/abs/2006.09882" TargetMode="External"/><Relationship Id="rId4" Type="http://schemas.openxmlformats.org/officeDocument/2006/relationships/hyperlink" Target="https://arxiv.org/abs/2006.07733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framework-for-contrastive-self-supervised-learning-and-designing-a-new-approach-3caab5d29619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arxiv.org/abs/1603.0856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arxiv.org/abs/1505.00687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6.09594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OpenAI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lilianweng.github.io/lil-log/2019/11/10/self-supervised-learning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mitness.com/2020/05/self-supervised-learning-nlp/" TargetMode="External"/><Relationship Id="rId5" Type="http://schemas.openxmlformats.org/officeDocument/2006/relationships/hyperlink" Target="https://towardsdatascience.com/a-framework-for-contrastive-self-supervised-learning-and-designing-a-new-approach-3caab5d29619" TargetMode="External"/><Relationship Id="rId4" Type="http://schemas.openxmlformats.org/officeDocument/2006/relationships/hyperlink" Target="https://amitness.com/2020/02/illustrated-self-supervised-learning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78" y="2662064"/>
            <a:ext cx="8784976" cy="2376264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CS 502</a:t>
            </a:r>
          </a:p>
          <a:p>
            <a:r>
              <a:rPr lang="en-US" sz="4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Directed Studies: Adversarial Machine Learning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05" y="1077889"/>
            <a:ext cx="5368923" cy="720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73973" y="5440760"/>
            <a:ext cx="595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Palatino Linotype" panose="02040502050505030304" pitchFamily="18" charset="0"/>
              </a:rPr>
              <a:t>Dr. Alex Vakanski</a:t>
            </a:r>
          </a:p>
        </p:txBody>
      </p:sp>
    </p:spTree>
    <p:extLst>
      <p:ext uri="{BB962C8B-B14F-4D97-AF65-F5344CB8AC3E}">
        <p14:creationId xmlns:p14="http://schemas.microsoft.com/office/powerpoint/2010/main" val="22100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Geometric transformation recognition </a:t>
            </a:r>
          </a:p>
          <a:p>
            <a:pPr lvl="1"/>
            <a:r>
              <a:rPr lang="en-US" dirty="0" err="1">
                <a:hlinkClick r:id="rId2"/>
              </a:rPr>
              <a:t>Gidaris</a:t>
            </a:r>
            <a:r>
              <a:rPr lang="en-US" dirty="0">
                <a:hlinkClick r:id="rId2"/>
              </a:rPr>
              <a:t> (2018) - Unsupervised Representation Learning by Predicting Image Rotations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images rotated by a multiple of 90° at random</a:t>
            </a:r>
          </a:p>
          <a:p>
            <a:pPr lvl="1"/>
            <a:r>
              <a:rPr lang="en-US" dirty="0"/>
              <a:t>This corresponds to four rotated images at 0°, 90°, 180°, and 270° 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train a model to </a:t>
            </a:r>
            <a:r>
              <a:rPr lang="en-US" dirty="0">
                <a:solidFill>
                  <a:srgbClr val="FF0000"/>
                </a:solidFill>
              </a:rPr>
              <a:t>predict the rotation degree </a:t>
            </a:r>
            <a:r>
              <a:rPr lang="en-US" dirty="0"/>
              <a:t>that was applied</a:t>
            </a:r>
          </a:p>
          <a:p>
            <a:pPr lvl="1"/>
            <a:r>
              <a:rPr lang="en-US" dirty="0"/>
              <a:t>Therefore, it is a 4-class classification problem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7" y="4678288"/>
            <a:ext cx="4104456" cy="2487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007" y="4834753"/>
            <a:ext cx="5306745" cy="1898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27785F-D66E-4068-969E-94A819BE3AD4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41062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</a:t>
            </a:r>
            <a:r>
              <a:rPr lang="en-US" dirty="0" err="1"/>
              <a:t>ConvNet</a:t>
            </a:r>
            <a:r>
              <a:rPr lang="en-US" dirty="0"/>
              <a:t> model is used to predict one of the four rotations</a:t>
            </a:r>
          </a:p>
          <a:p>
            <a:pPr lvl="1"/>
            <a:r>
              <a:rPr lang="en-US" dirty="0"/>
              <a:t>The model needs to understand the location and type of the objects in images to determine the rotation degree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780" y="3106638"/>
            <a:ext cx="7560840" cy="43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0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2E97-7FD5-494F-A814-11A261BC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0D414-71BA-4CEF-B229-C62407620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on the PASCAL VOC dataset for classification, detection, and segmentation tasks</a:t>
            </a:r>
          </a:p>
          <a:p>
            <a:pPr lvl="1"/>
            <a:r>
              <a:rPr lang="en-US" dirty="0"/>
              <a:t>The model (</a:t>
            </a:r>
            <a:r>
              <a:rPr lang="en-US" dirty="0" err="1"/>
              <a:t>RotNet</a:t>
            </a:r>
            <a:r>
              <a:rPr lang="en-US" dirty="0"/>
              <a:t>) is trained in SSL manner, and fine-tuned afterwards</a:t>
            </a:r>
          </a:p>
          <a:p>
            <a:pPr lvl="1"/>
            <a:r>
              <a:rPr lang="en-US" dirty="0" err="1"/>
              <a:t>RotNet</a:t>
            </a:r>
            <a:r>
              <a:rPr lang="en-US" dirty="0"/>
              <a:t> outperformed all other SSL methods</a:t>
            </a:r>
          </a:p>
          <a:p>
            <a:pPr lvl="1"/>
            <a:r>
              <a:rPr lang="en-US" dirty="0"/>
              <a:t>The learned features are not as good as the supervised learned features based on transfer learning from ImageNet, but they demonstrate a potential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8FF65-CA85-4031-A238-1BDEC7C05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944" y="4020758"/>
            <a:ext cx="6022990" cy="37516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D1E084-5C16-477F-94CA-D27C38538BC4}"/>
              </a:ext>
            </a:extLst>
          </p:cNvPr>
          <p:cNvSpPr/>
          <p:nvPr/>
        </p:nvSpPr>
        <p:spPr>
          <a:xfrm>
            <a:off x="2364904" y="4750296"/>
            <a:ext cx="6552728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8C660-14F4-4648-9C11-94A4785AD3B5}"/>
              </a:ext>
            </a:extLst>
          </p:cNvPr>
          <p:cNvSpPr txBox="1"/>
          <p:nvPr/>
        </p:nvSpPr>
        <p:spPr>
          <a:xfrm>
            <a:off x="169698" y="4750296"/>
            <a:ext cx="2339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Supervised feature learning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AA226-0CC2-43A9-BD4F-743CB74657A7}"/>
              </a:ext>
            </a:extLst>
          </p:cNvPr>
          <p:cNvSpPr/>
          <p:nvPr/>
        </p:nvSpPr>
        <p:spPr>
          <a:xfrm>
            <a:off x="2396095" y="7409789"/>
            <a:ext cx="6552728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05420A-4073-40E4-8343-56313AB96EA6}"/>
              </a:ext>
            </a:extLst>
          </p:cNvPr>
          <p:cNvSpPr txBox="1"/>
          <p:nvPr/>
        </p:nvSpPr>
        <p:spPr>
          <a:xfrm>
            <a:off x="212135" y="7223148"/>
            <a:ext cx="2114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Proposed self-supervised  feature learning</a:t>
            </a:r>
          </a:p>
        </p:txBody>
      </p:sp>
    </p:spTree>
    <p:extLst>
      <p:ext uri="{BB962C8B-B14F-4D97-AF65-F5344CB8AC3E}">
        <p14:creationId xmlns:p14="http://schemas.microsoft.com/office/powerpoint/2010/main" val="680646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Relative patch position for context prediction</a:t>
            </a:r>
          </a:p>
          <a:p>
            <a:pPr lvl="1"/>
            <a:r>
              <a:rPr lang="en-US" dirty="0" err="1">
                <a:hlinkClick r:id="rId2"/>
              </a:rPr>
              <a:t>Dorsch</a:t>
            </a:r>
            <a:r>
              <a:rPr lang="en-US" dirty="0">
                <a:hlinkClick r:id="rId2"/>
              </a:rPr>
              <a:t> (2015) Unsupervised Visual Representation Learning by Context Prediction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multiple </a:t>
            </a:r>
            <a:r>
              <a:rPr lang="en-US" dirty="0">
                <a:solidFill>
                  <a:srgbClr val="FF0000"/>
                </a:solidFill>
              </a:rPr>
              <a:t>patches</a:t>
            </a:r>
            <a:r>
              <a:rPr lang="en-US" dirty="0"/>
              <a:t> extracted from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train a model to </a:t>
            </a:r>
            <a:r>
              <a:rPr lang="en-US" dirty="0">
                <a:solidFill>
                  <a:srgbClr val="FF0000"/>
                </a:solidFill>
              </a:rPr>
              <a:t>predict the relationship between the patches</a:t>
            </a:r>
          </a:p>
          <a:p>
            <a:pPr lvl="1"/>
            <a:r>
              <a:rPr lang="en-US" dirty="0"/>
              <a:t>E.g., predict the relative position of the selected patch below (i.e., position # 7)</a:t>
            </a:r>
          </a:p>
          <a:p>
            <a:pPr lvl="2"/>
            <a:r>
              <a:rPr lang="en-US" dirty="0"/>
              <a:t>For the center patch, there are 8 possible neighbor patches (8 possible classes)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921" y="4220758"/>
            <a:ext cx="3816424" cy="35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17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patches are inputted into two </a:t>
            </a:r>
            <a:r>
              <a:rPr lang="en-US" dirty="0" err="1"/>
              <a:t>ConvNets</a:t>
            </a:r>
            <a:r>
              <a:rPr lang="en-US" dirty="0"/>
              <a:t> with shared weights</a:t>
            </a:r>
          </a:p>
          <a:p>
            <a:pPr lvl="1"/>
            <a:r>
              <a:rPr lang="en-US" dirty="0"/>
              <a:t>The learned features by the </a:t>
            </a:r>
            <a:r>
              <a:rPr lang="en-US" dirty="0" err="1"/>
              <a:t>ConvNets</a:t>
            </a:r>
            <a:r>
              <a:rPr lang="en-US" dirty="0"/>
              <a:t> are concatenated</a:t>
            </a:r>
          </a:p>
          <a:p>
            <a:pPr lvl="1"/>
            <a:r>
              <a:rPr lang="en-US" dirty="0"/>
              <a:t>Classification is performed over 8 classes (denoting the 8 possible neighbor positions)</a:t>
            </a:r>
          </a:p>
          <a:p>
            <a:r>
              <a:rPr lang="en-US" dirty="0"/>
              <a:t>The model needs to understand the spatial context of images, in order to predict the relative positions between the patches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53" y="3858070"/>
            <a:ext cx="9379683" cy="360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63CDF-4024-4FB6-AD9C-D20C0FC1483D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037948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training patches are </a:t>
            </a:r>
            <a:r>
              <a:rPr lang="en-US" dirty="0">
                <a:solidFill>
                  <a:srgbClr val="FF0000"/>
                </a:solidFill>
              </a:rPr>
              <a:t>sampled</a:t>
            </a:r>
            <a:r>
              <a:rPr lang="en-US" dirty="0"/>
              <a:t> in the following way:</a:t>
            </a:r>
          </a:p>
          <a:p>
            <a:pPr lvl="1"/>
            <a:r>
              <a:rPr lang="en-US" dirty="0"/>
              <a:t>Randomly sample the first patch, and consider it the middle of a 3x3 grid</a:t>
            </a:r>
          </a:p>
          <a:p>
            <a:pPr lvl="1"/>
            <a:r>
              <a:rPr lang="en-US" dirty="0"/>
              <a:t>Sample from 8 neighboring locations of the first central patch (blue patch) </a:t>
            </a:r>
          </a:p>
          <a:p>
            <a:r>
              <a:rPr lang="en-US" dirty="0"/>
              <a:t>To avoid the model only catching low-level trivial information:</a:t>
            </a:r>
          </a:p>
          <a:p>
            <a:pPr lvl="1"/>
            <a:r>
              <a:rPr lang="en-US" dirty="0"/>
              <a:t>Add gaps between the patches</a:t>
            </a:r>
          </a:p>
          <a:p>
            <a:pPr lvl="1"/>
            <a:r>
              <a:rPr lang="en-US" dirty="0"/>
              <a:t>Add small jitters to the positions of the patches</a:t>
            </a:r>
          </a:p>
          <a:p>
            <a:pPr lvl="1"/>
            <a:r>
              <a:rPr lang="en-US" dirty="0"/>
              <a:t>Randomly </a:t>
            </a:r>
            <a:r>
              <a:rPr lang="en-US" dirty="0" err="1"/>
              <a:t>downsample</a:t>
            </a:r>
            <a:r>
              <a:rPr lang="en-US" dirty="0"/>
              <a:t> some patches to reduced resolution, and then </a:t>
            </a:r>
            <a:r>
              <a:rPr lang="en-US" dirty="0" err="1"/>
              <a:t>upsample</a:t>
            </a:r>
            <a:r>
              <a:rPr lang="en-US" dirty="0"/>
              <a:t> them</a:t>
            </a:r>
          </a:p>
          <a:p>
            <a:pPr lvl="1"/>
            <a:r>
              <a:rPr lang="en-US" dirty="0"/>
              <a:t>Randomly drop 1 or 2 color channels for some patches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4808936"/>
            <a:ext cx="4326632" cy="28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0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F4DF-AFDE-48AF-AB46-CB8212A07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842A0-5385-48C3-8179-8310D7594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instance, predict the position of patch # 3 with respect to the central patch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Input: two patches</a:t>
            </a:r>
          </a:p>
          <a:p>
            <a:endParaRPr lang="en-US" dirty="0"/>
          </a:p>
          <a:p>
            <a:r>
              <a:rPr lang="en-US" dirty="0"/>
              <a:t>Prediction: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 =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43ACC-35F2-4437-ACA3-4EDFC889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40" y="2467799"/>
            <a:ext cx="4326632" cy="2836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2227BA-A2E5-4B6C-8274-A553B0025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95" r="33761"/>
          <a:stretch/>
        </p:blipFill>
        <p:spPr>
          <a:xfrm>
            <a:off x="2724944" y="5383145"/>
            <a:ext cx="3589388" cy="10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2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9DC1-A05C-4CCC-A123-9760231F6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Patch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3B159-2802-49A6-A073-3CF73DD5F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predict the position of patch B with respect to patch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30570-4819-41AD-B900-5DF810CF3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" y="2734072"/>
            <a:ext cx="2743200" cy="1609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DC0EA5-FCFA-4BDC-A8E3-FD75F6E7A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73" y="4582700"/>
            <a:ext cx="3708196" cy="2955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BA65F-31AA-4D0E-9C88-B8C0BA936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718" y="3510221"/>
            <a:ext cx="47053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42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8606B-61DD-4F7A-BE75-AEC3A965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Jigsaw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63B71-2F57-4F7D-AE8F-4EFDE10BE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Predict patches position in a jigsaw puzzle</a:t>
            </a:r>
          </a:p>
          <a:p>
            <a:pPr lvl="1"/>
            <a:r>
              <a:rPr lang="en-US" dirty="0" err="1">
                <a:hlinkClick r:id="rId2"/>
              </a:rPr>
              <a:t>Noroozi</a:t>
            </a:r>
            <a:r>
              <a:rPr lang="en-US" dirty="0">
                <a:hlinkClick r:id="rId2"/>
              </a:rPr>
              <a:t> (2016) Unsupervised Learning of Visual Representations by Solving Jigsaw Puzzles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9 patches extracted in images (similar to the previous approach) 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positions of all 9 patches</a:t>
            </a:r>
          </a:p>
          <a:p>
            <a:pPr lvl="1"/>
            <a:r>
              <a:rPr lang="en-US" dirty="0"/>
              <a:t>Instead of predicting the relative position of only 2 patches, this approach uses the grid of 3×3 patches and solves a jigsaw puzzle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580C5-71A7-42F6-A4C2-5F02D79A6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64" y="4501452"/>
            <a:ext cx="4422790" cy="3201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4F8B54-49AB-4349-8BCB-AFA38FAA7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138" y="5123932"/>
            <a:ext cx="2016224" cy="200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DFC50-4FBC-4F6B-835B-DEA16F7F4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438" y="5123931"/>
            <a:ext cx="2016224" cy="20055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8D814293-220D-4706-9DB3-24216F7BC2F9}"/>
              </a:ext>
            </a:extLst>
          </p:cNvPr>
          <p:cNvSpPr/>
          <p:nvPr/>
        </p:nvSpPr>
        <p:spPr>
          <a:xfrm>
            <a:off x="7395386" y="6030030"/>
            <a:ext cx="288032" cy="171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72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8232-C007-41B0-8814-995A26CF2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Jigsaw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F727-61B0-42A3-B460-3A22AFA3B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ConvNet</a:t>
            </a:r>
            <a:r>
              <a:rPr lang="en-US" dirty="0"/>
              <a:t> model passes the individual patches through the same Conv layers that have shared weights</a:t>
            </a:r>
          </a:p>
          <a:p>
            <a:pPr lvl="1"/>
            <a:r>
              <a:rPr lang="en-US" dirty="0"/>
              <a:t>The features are combined and passed through fully-connected layers</a:t>
            </a:r>
          </a:p>
          <a:p>
            <a:pPr lvl="1"/>
            <a:r>
              <a:rPr lang="en-US" dirty="0"/>
              <a:t>Output is the positions of the patches (i.e., the shuffling permutation of the patches)</a:t>
            </a:r>
          </a:p>
          <a:p>
            <a:pPr lvl="1"/>
            <a:r>
              <a:rPr lang="en-US" dirty="0"/>
              <a:t>The patches are shuffled according to a set of 64 predefined permutations</a:t>
            </a:r>
          </a:p>
          <a:p>
            <a:pPr lvl="2"/>
            <a:r>
              <a:rPr lang="en-US" dirty="0"/>
              <a:t>Namely, for 9 patches, in total there are 362,880 possible puzzles</a:t>
            </a:r>
          </a:p>
          <a:p>
            <a:pPr lvl="2"/>
            <a:r>
              <a:rPr lang="en-US" dirty="0"/>
              <a:t>The authors used a small set of 64 shuffling permutations with the highest hamming distance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436A4-7784-4412-AEFE-BAA45D70B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6" y="4468868"/>
            <a:ext cx="9789485" cy="30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47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924744" y="1087016"/>
            <a:ext cx="8229600" cy="926976"/>
          </a:xfrm>
        </p:spPr>
        <p:txBody>
          <a:bodyPr>
            <a:normAutofit/>
          </a:bodyPr>
          <a:lstStyle/>
          <a:p>
            <a:pPr eaLnBrk="1" hangingPunct="1"/>
            <a:r>
              <a:rPr lang="en-CA" altLang="en-US" sz="5400" b="1" dirty="0"/>
              <a:t>Lecture 16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20688" y="3454152"/>
            <a:ext cx="9145016" cy="1800200"/>
          </a:xfrm>
        </p:spPr>
        <p:txBody>
          <a:bodyPr>
            <a:norm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en-US" sz="4000" b="1" dirty="0"/>
              <a:t>Self-Supervised Learning</a:t>
            </a:r>
          </a:p>
          <a:p>
            <a:pPr>
              <a:buNone/>
            </a:pPr>
            <a:r>
              <a:rPr lang="en-US" sz="1800" dirty="0"/>
              <a:t>	</a:t>
            </a:r>
            <a:endParaRPr lang="en-US" sz="1800" dirty="0">
              <a:solidFill>
                <a:srgbClr val="00206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50201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442F8E-1D23-4DC2-A308-6BC97824E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8880" y="3382819"/>
            <a:ext cx="6561014" cy="4075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BE8F51-2E31-4A13-B75D-3E05A66C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Jigsaw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D9C0C-3177-429D-AD11-A9E0CB478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needs to learn to identify how parts are assembled in an object, relative positions of different parts of objects, and shape of objects</a:t>
            </a:r>
          </a:p>
          <a:p>
            <a:pPr lvl="1"/>
            <a:r>
              <a:rPr lang="en-US" dirty="0"/>
              <a:t>The learned representations are useful for downstream tasks in classification and object detection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9B756-C175-40B6-AAA7-D453A4D52880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952817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C5BCE-7E22-4B93-BF61-A2661EC17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CA6B-E135-458F-BEE9-3D08E6870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Predict missing pieces</a:t>
            </a:r>
            <a:r>
              <a:rPr lang="en-US" dirty="0"/>
              <a:t>, also known as </a:t>
            </a:r>
            <a:r>
              <a:rPr lang="en-US" b="1" i="1" dirty="0">
                <a:solidFill>
                  <a:srgbClr val="0070C0"/>
                </a:solidFill>
              </a:rPr>
              <a:t>context encoders</a:t>
            </a:r>
            <a:r>
              <a:rPr lang="en-US" dirty="0"/>
              <a:t>, or </a:t>
            </a:r>
            <a:r>
              <a:rPr lang="en-US" b="1" i="1" dirty="0">
                <a:solidFill>
                  <a:srgbClr val="0070C0"/>
                </a:solidFill>
              </a:rPr>
              <a:t>inpainting</a:t>
            </a:r>
          </a:p>
          <a:p>
            <a:pPr lvl="1"/>
            <a:r>
              <a:rPr lang="en-US" dirty="0">
                <a:hlinkClick r:id="rId2"/>
              </a:rPr>
              <a:t>Pathak (2016) Context Encoders: Feature Learning by Inpainting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remove a random region in images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fill in a </a:t>
            </a:r>
            <a:r>
              <a:rPr lang="en-US" dirty="0">
                <a:solidFill>
                  <a:srgbClr val="FF0000"/>
                </a:solidFill>
              </a:rPr>
              <a:t>missing piece </a:t>
            </a:r>
            <a:r>
              <a:rPr lang="en-US" dirty="0"/>
              <a:t>in the image</a:t>
            </a:r>
          </a:p>
          <a:p>
            <a:pPr lvl="1"/>
            <a:r>
              <a:rPr lang="en-US" dirty="0"/>
              <a:t>The model needs to understand the content of the entire image, and produce a plausible replacement for the missing piece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8123E-C141-450D-BF1D-705AE1EBF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11"/>
          <a:stretch/>
        </p:blipFill>
        <p:spPr>
          <a:xfrm>
            <a:off x="366194" y="4425211"/>
            <a:ext cx="4702611" cy="3033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91F89-4AA8-4789-91E9-8B0BA2D10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243" y="4750296"/>
            <a:ext cx="2119245" cy="2123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E17250-4064-4362-A968-114706236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698" y="4718909"/>
            <a:ext cx="2180240" cy="2166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75495-B862-43FA-8362-2D136318DFFE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534016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47A9-AF73-4EFF-A7FD-30742AA7B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0E220-15D4-443A-92A9-D80F9AC8CC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initially considered model uses an </a:t>
                </a:r>
                <a:r>
                  <a:rPr lang="en-US" dirty="0">
                    <a:solidFill>
                      <a:srgbClr val="FF0000"/>
                    </a:solidFill>
                  </a:rPr>
                  <a:t>encoder-decoder </a:t>
                </a:r>
                <a:r>
                  <a:rPr lang="en-US" dirty="0"/>
                  <a:t>architecture </a:t>
                </a:r>
              </a:p>
              <a:p>
                <a:pPr lvl="1"/>
                <a:r>
                  <a:rPr lang="en-US" dirty="0"/>
                  <a:t>The encoder and decoder have multiple Conv layers, and a shared central fully-connected layer</a:t>
                </a:r>
              </a:p>
              <a:p>
                <a:pPr lvl="1"/>
                <a:r>
                  <a:rPr lang="en-US" dirty="0"/>
                  <a:t>The output of the decoder is the reconstructed input image</a:t>
                </a:r>
              </a:p>
              <a:p>
                <a:pPr lvl="1"/>
                <a:r>
                  <a:rPr lang="en-US" dirty="0"/>
                  <a:t>A Euclidean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distance is used as the reconstruction loss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marL="404812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10E220-15D4-443A-92A9-D80F9AC8CC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307668-0B34-4328-8DE9-D511C5591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" y="4174232"/>
            <a:ext cx="9833155" cy="258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1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7025-4D62-49B7-A99B-789B9A463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EE4A6-ACDD-4AD7-A04B-E6F346A596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authors found that the reconstruction loss alone couldn't capture fine details in the missing region</a:t>
                </a:r>
              </a:p>
              <a:p>
                <a:r>
                  <a:rPr lang="en-US" dirty="0"/>
                  <a:t>Improvement was achieved by adding a GAN branch, where the generator of the GAN learns to reconstruct the missing piece</a:t>
                </a:r>
              </a:p>
              <a:p>
                <a:pPr lvl="1"/>
                <a:r>
                  <a:rPr lang="en-US" dirty="0"/>
                  <a:t>The overall loss function is a weighted combination of the reconstruction and the GAN losses,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rec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gan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EE4A6-ACDD-4AD7-A04B-E6F346A59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307A184-5F93-47A4-8301-54282B0A7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68" y="4105692"/>
            <a:ext cx="7344816" cy="35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55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076B-9D35-4139-AAB0-323834C8E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2614E-2EA4-4CE6-97BA-549936983D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joint loss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rec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gan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resulted in improved prediction of the missing piece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2614E-2EA4-4CE6-97BA-549936983D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E7154D2-4998-4DA2-B70A-25F112236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44" y="3310136"/>
            <a:ext cx="9742122" cy="2456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1001AA-EF63-4370-B525-916D6DAE0FD1}"/>
              </a:ext>
            </a:extLst>
          </p:cNvPr>
          <p:cNvSpPr txBox="1"/>
          <p:nvPr/>
        </p:nvSpPr>
        <p:spPr>
          <a:xfrm>
            <a:off x="453609" y="5749442"/>
            <a:ext cx="1800200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8AD99E-A8F2-4141-A2D5-3B5D3265C2E9}"/>
                  </a:ext>
                </a:extLst>
              </p:cNvPr>
              <p:cNvSpPr txBox="1"/>
              <p:nvPr/>
            </p:nvSpPr>
            <p:spPr>
              <a:xfrm>
                <a:off x="2724944" y="5766323"/>
                <a:ext cx="2376264" cy="1018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Encoder-decoder with reconstruction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8AD99E-A8F2-4141-A2D5-3B5D3265C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944" y="5766323"/>
                <a:ext cx="2376264" cy="1018356"/>
              </a:xfrm>
              <a:prstGeom prst="rect">
                <a:avLst/>
              </a:prstGeom>
              <a:blipFill>
                <a:blip r:embed="rId4"/>
                <a:stretch>
                  <a:fillRect t="-3593" r="-1282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ADF7C2-764E-43E1-8C82-365DE74F9710}"/>
                  </a:ext>
                </a:extLst>
              </p:cNvPr>
              <p:cNvSpPr txBox="1"/>
              <p:nvPr/>
            </p:nvSpPr>
            <p:spPr>
              <a:xfrm>
                <a:off x="5173216" y="5749442"/>
                <a:ext cx="2376264" cy="425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GAN with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ADF7C2-764E-43E1-8C82-365DE74F9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216" y="5749442"/>
                <a:ext cx="2376264" cy="425950"/>
              </a:xfrm>
              <a:prstGeom prst="rect">
                <a:avLst/>
              </a:prstGeom>
              <a:blipFill>
                <a:blip r:embed="rId5"/>
                <a:stretch>
                  <a:fillRect t="-571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848A70-A032-4D7C-BD6B-6EC2D79AF532}"/>
                  </a:ext>
                </a:extLst>
              </p:cNvPr>
              <p:cNvSpPr txBox="1"/>
              <p:nvPr/>
            </p:nvSpPr>
            <p:spPr>
              <a:xfrm>
                <a:off x="7636472" y="5745411"/>
                <a:ext cx="2376264" cy="1047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Joint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rec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gan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848A70-A032-4D7C-BD6B-6EC2D79AF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472" y="5745411"/>
                <a:ext cx="2376264" cy="1047338"/>
              </a:xfrm>
              <a:prstGeom prst="rect">
                <a:avLst/>
              </a:prstGeom>
              <a:blipFill>
                <a:blip r:embed="rId6"/>
                <a:stretch>
                  <a:fillRect t="-2907" b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4092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55EDD-9FAD-46E2-9843-7449A25B0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9722F-FD91-4678-BAA7-E8E8F47E7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examples comparing the used loss functions</a:t>
            </a:r>
          </a:p>
          <a:p>
            <a:pPr lvl="1"/>
            <a:r>
              <a:rPr lang="en-US" dirty="0"/>
              <a:t>The joint loss produces the most realistic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3A95B-AF3B-4D41-90F5-DC44EE067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832" y="3034353"/>
            <a:ext cx="6215510" cy="4641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61DB33-E4F0-48C5-933B-E92C3654A7A8}"/>
              </a:ext>
            </a:extLst>
          </p:cNvPr>
          <p:cNvSpPr txBox="1"/>
          <p:nvPr/>
        </p:nvSpPr>
        <p:spPr>
          <a:xfrm>
            <a:off x="1574589" y="275040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Input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592F0C-FCA8-4EC0-BE55-093B1DC7236B}"/>
                  </a:ext>
                </a:extLst>
              </p:cNvPr>
              <p:cNvSpPr txBox="1"/>
              <p:nvPr/>
            </p:nvSpPr>
            <p:spPr>
              <a:xfrm>
                <a:off x="3125068" y="2768553"/>
                <a:ext cx="21367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Reconstruction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592F0C-FCA8-4EC0-BE55-093B1DC7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068" y="2768553"/>
                <a:ext cx="2136715" cy="307777"/>
              </a:xfrm>
              <a:prstGeom prst="rect">
                <a:avLst/>
              </a:prstGeom>
              <a:blipFill>
                <a:blip r:embed="rId3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F248F2-C9DD-48DA-AD90-DED5399642E5}"/>
                  </a:ext>
                </a:extLst>
              </p:cNvPr>
              <p:cNvSpPr txBox="1"/>
              <p:nvPr/>
            </p:nvSpPr>
            <p:spPr>
              <a:xfrm>
                <a:off x="4617690" y="2768553"/>
                <a:ext cx="2376264" cy="328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GAN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gan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F248F2-C9DD-48DA-AD90-DED539964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690" y="2768553"/>
                <a:ext cx="2376264" cy="328103"/>
              </a:xfrm>
              <a:prstGeom prst="rect">
                <a:avLst/>
              </a:prstGeom>
              <a:blipFill>
                <a:blip r:embed="rId4"/>
                <a:stretch>
                  <a:fillRect t="-1852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4187E66-6A57-4B8E-8281-6C3B50359015}"/>
              </a:ext>
            </a:extLst>
          </p:cNvPr>
          <p:cNvSpPr txBox="1"/>
          <p:nvPr/>
        </p:nvSpPr>
        <p:spPr>
          <a:xfrm>
            <a:off x="6278635" y="2768553"/>
            <a:ext cx="1754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Joint loss</a:t>
            </a:r>
          </a:p>
        </p:txBody>
      </p:sp>
    </p:spTree>
    <p:extLst>
      <p:ext uri="{BB962C8B-B14F-4D97-AF65-F5344CB8AC3E}">
        <p14:creationId xmlns:p14="http://schemas.microsoft.com/office/powerpoint/2010/main" val="2364165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4FDB-5335-41AF-BEE7-11717F20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5E3ED-010A-47EB-A17B-576A14D39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removed regions can have different shapes</a:t>
            </a:r>
          </a:p>
          <a:p>
            <a:pPr lvl="1"/>
            <a:r>
              <a:rPr lang="en-US" dirty="0"/>
              <a:t>Random region and random block masks outperformed the central region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9F5F2-4069-4A2D-BA77-53F6AE2AE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98"/>
          <a:stretch/>
        </p:blipFill>
        <p:spPr>
          <a:xfrm>
            <a:off x="493911" y="3364777"/>
            <a:ext cx="8799522" cy="4193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8C30D5-3947-4F1E-A1B4-6F1BCE2DCACC}"/>
              </a:ext>
            </a:extLst>
          </p:cNvPr>
          <p:cNvSpPr txBox="1"/>
          <p:nvPr/>
        </p:nvSpPr>
        <p:spPr>
          <a:xfrm>
            <a:off x="751218" y="3053145"/>
            <a:ext cx="20162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Central region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36E75E-1A3E-4D6B-B75D-AF96CA256BCF}"/>
              </a:ext>
            </a:extLst>
          </p:cNvPr>
          <p:cNvSpPr txBox="1"/>
          <p:nvPr/>
        </p:nvSpPr>
        <p:spPr>
          <a:xfrm>
            <a:off x="3885560" y="3053145"/>
            <a:ext cx="20162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Random block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3AAA8-7AD3-4A3E-938D-7FFBA4375C9D}"/>
              </a:ext>
            </a:extLst>
          </p:cNvPr>
          <p:cNvSpPr txBox="1"/>
          <p:nvPr/>
        </p:nvSpPr>
        <p:spPr>
          <a:xfrm>
            <a:off x="6973416" y="3053145"/>
            <a:ext cx="20162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Random region</a:t>
            </a:r>
          </a:p>
        </p:txBody>
      </p:sp>
    </p:spTree>
    <p:extLst>
      <p:ext uri="{BB962C8B-B14F-4D97-AF65-F5344CB8AC3E}">
        <p14:creationId xmlns:p14="http://schemas.microsoft.com/office/powerpoint/2010/main" val="2152737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196C-4DBB-499B-83B3-CBF4752D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9CA39-2754-4076-906B-342890A3C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on PASCAL VOC for several downstream tasks </a:t>
            </a:r>
          </a:p>
          <a:p>
            <a:pPr lvl="1"/>
            <a:r>
              <a:rPr lang="en-US" dirty="0"/>
              <a:t>The learned features by the context encoder are not as good as supervised features</a:t>
            </a:r>
          </a:p>
          <a:p>
            <a:pPr lvl="1"/>
            <a:r>
              <a:rPr lang="en-US" dirty="0"/>
              <a:t>But are comparable to other unsupervised methods, and perform better than randomly initialized models</a:t>
            </a:r>
          </a:p>
          <a:p>
            <a:pPr lvl="2"/>
            <a:r>
              <a:rPr lang="en-US" dirty="0"/>
              <a:t>E.g., over 10% improvement for segmentation over random initialization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EB64E-1D29-4CA1-98E5-2E14B7AEC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38" y="4017987"/>
            <a:ext cx="96012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10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7381C-977A-44B4-957F-978C1BEC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9F321-0D63-4EF0-84AD-661F8767B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Image colorization</a:t>
            </a:r>
          </a:p>
          <a:p>
            <a:pPr lvl="1"/>
            <a:r>
              <a:rPr lang="en-US" dirty="0">
                <a:hlinkClick r:id="rId3"/>
              </a:rPr>
              <a:t>Zhang (2016) Colorful Image Colorization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pairs of color and grayscale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colors </a:t>
            </a:r>
            <a:r>
              <a:rPr lang="en-US" dirty="0"/>
              <a:t>of the objects in grayscale images</a:t>
            </a:r>
          </a:p>
          <a:p>
            <a:pPr lvl="1"/>
            <a:r>
              <a:rPr lang="en-US" dirty="0"/>
              <a:t>The model needs to understand the objects in images and paint them with a suitable color </a:t>
            </a:r>
          </a:p>
          <a:p>
            <a:pPr lvl="1"/>
            <a:r>
              <a:rPr lang="en-US" dirty="0"/>
              <a:t>Right image: learn that the sky is blue, cloud is white, mountain is green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DFFC3-5DF0-4DBB-B607-FF52B1A22D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91"/>
          <a:stretch/>
        </p:blipFill>
        <p:spPr>
          <a:xfrm>
            <a:off x="204664" y="4773798"/>
            <a:ext cx="5842229" cy="2208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3B4B0D8-88DA-4B56-8E09-FB2DE242677C}"/>
              </a:ext>
            </a:extLst>
          </p:cNvPr>
          <p:cNvGrpSpPr/>
          <p:nvPr/>
        </p:nvGrpSpPr>
        <p:grpSpPr>
          <a:xfrm>
            <a:off x="6613376" y="4966320"/>
            <a:ext cx="3110749" cy="1726571"/>
            <a:chOff x="6829400" y="4679909"/>
            <a:chExt cx="3110749" cy="17265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BEF638-7076-49B4-A296-1F4A38841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453" r="30170"/>
            <a:stretch/>
          </p:blipFill>
          <p:spPr>
            <a:xfrm>
              <a:off x="6829400" y="5224597"/>
              <a:ext cx="2750981" cy="11818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0CFCDC-8D22-4BA7-947C-C06CA6D5F0FA}"/>
                </a:ext>
              </a:extLst>
            </p:cNvPr>
            <p:cNvSpPr txBox="1"/>
            <p:nvPr/>
          </p:nvSpPr>
          <p:spPr>
            <a:xfrm>
              <a:off x="8355973" y="4679909"/>
              <a:ext cx="1584176" cy="95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Sky is blue</a:t>
              </a:r>
            </a:p>
            <a:p>
              <a:r>
                <a:rPr lang="en-US" sz="1200" dirty="0"/>
                <a:t>Cloud is white</a:t>
              </a:r>
            </a:p>
            <a:p>
              <a:r>
                <a:rPr lang="en-US" sz="1200" dirty="0"/>
                <a:t>Mountain is green</a:t>
              </a:r>
            </a:p>
            <a:p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244A5A1-EB29-49D1-A6BD-CE647DFA5097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711379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FE0C-0A8B-43DB-8F7F-FFA1F01B0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851D9-B0D4-409F-BDDB-0F19CC2F6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8C7A8-6999-494B-B907-527D1959F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2950096"/>
            <a:ext cx="927241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98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Self-supervised learning</a:t>
            </a:r>
          </a:p>
          <a:p>
            <a:pPr lvl="1"/>
            <a:r>
              <a:rPr lang="en-US" dirty="0"/>
              <a:t>Motivation</a:t>
            </a:r>
          </a:p>
          <a:p>
            <a:pPr lvl="1"/>
            <a:r>
              <a:rPr lang="en-US" dirty="0"/>
              <a:t>Self-supervised learning versus other machine learning techniques</a:t>
            </a:r>
          </a:p>
          <a:p>
            <a:r>
              <a:rPr lang="en-US" smtClean="0"/>
              <a:t>Image-based </a:t>
            </a:r>
            <a:r>
              <a:rPr lang="en-US" dirty="0"/>
              <a:t>approaches</a:t>
            </a:r>
          </a:p>
          <a:p>
            <a:pPr lvl="1"/>
            <a:r>
              <a:rPr lang="en-US" dirty="0"/>
              <a:t>Geometric transformation recognition (image rotation)</a:t>
            </a:r>
          </a:p>
          <a:p>
            <a:pPr lvl="1"/>
            <a:r>
              <a:rPr lang="en-US" dirty="0"/>
              <a:t>Patches (relative patch position, image jigsaw puzzle)</a:t>
            </a:r>
          </a:p>
          <a:p>
            <a:pPr lvl="1"/>
            <a:r>
              <a:rPr lang="en-US" dirty="0"/>
              <a:t>Generative modeling (context encoders, image colorization, cross-channel prediction, image super-resolution)</a:t>
            </a:r>
          </a:p>
          <a:p>
            <a:pPr lvl="1"/>
            <a:r>
              <a:rPr lang="en-US" dirty="0"/>
              <a:t>Automated label generation (deep clustering, synthetic imagery)</a:t>
            </a:r>
          </a:p>
          <a:p>
            <a:pPr lvl="1"/>
            <a:r>
              <a:rPr lang="en-US" dirty="0"/>
              <a:t>Contrastive learning (CPC, </a:t>
            </a:r>
            <a:r>
              <a:rPr lang="en-US" dirty="0" err="1"/>
              <a:t>SimCLR</a:t>
            </a:r>
            <a:r>
              <a:rPr lang="en-US" dirty="0"/>
              <a:t>, other contrastive approaches)</a:t>
            </a:r>
          </a:p>
          <a:p>
            <a:r>
              <a:rPr lang="en-US" dirty="0"/>
              <a:t>Video-based approaches</a:t>
            </a:r>
          </a:p>
          <a:p>
            <a:pPr lvl="1"/>
            <a:r>
              <a:rPr lang="en-US" dirty="0"/>
              <a:t>Frame ordering, tracking moving objects, video colorization</a:t>
            </a:r>
          </a:p>
          <a:p>
            <a:r>
              <a:rPr lang="en-US" dirty="0"/>
              <a:t>Approaches for natural language processing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65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A229-458E-4F17-8F3C-F6BB6F5B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Colorization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658375-23BA-4F7A-BE52-E8CD6D2F50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encoder-decoder architecture with convolutional layers is used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loss between the actual color image and the predicted colorized image is used for training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658375-23BA-4F7A-BE52-E8CD6D2F50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89F9AC7-4821-401E-B54E-98BA7C344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2" y="3238128"/>
            <a:ext cx="9902980" cy="3384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0E01C6-408B-4A0E-8637-3710C028B767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733530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3DE3F-E470-4326-9C87-08ED1FA9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3AED-ECCA-42C0-A7BA-A78A8CCE2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Split-brain autoencoder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cross-channel prediction</a:t>
            </a:r>
          </a:p>
          <a:p>
            <a:pPr lvl="1"/>
            <a:r>
              <a:rPr lang="en-US" dirty="0">
                <a:hlinkClick r:id="rId2"/>
              </a:rPr>
              <a:t>Zhang (2017) Split-Brain Autoencoders: Unsupervised Learning by Cross-Channel Prediction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remove some of the image color channels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task: </a:t>
            </a:r>
            <a:r>
              <a:rPr lang="en-US" dirty="0"/>
              <a:t>predict the </a:t>
            </a:r>
            <a:r>
              <a:rPr lang="en-US" dirty="0">
                <a:solidFill>
                  <a:srgbClr val="FF0000"/>
                </a:solidFill>
              </a:rPr>
              <a:t>missing channel </a:t>
            </a:r>
            <a:r>
              <a:rPr lang="en-US" dirty="0"/>
              <a:t>from the other image channels</a:t>
            </a:r>
          </a:p>
          <a:p>
            <a:pPr lvl="1"/>
            <a:r>
              <a:rPr lang="en-US" dirty="0"/>
              <a:t>E.g., use the grayscale channel to predict the color channels in the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F2CA6-9309-4C92-AA53-3F59D0DC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972" y="4318248"/>
            <a:ext cx="7734456" cy="30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93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1E12-E571-4039-85FD-F0C54FB32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4C481-CBE3-4420-9B79-50FC0D717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input image (e.g., tomato) is split into grayscale and color channels </a:t>
            </a:r>
          </a:p>
          <a:p>
            <a:pPr lvl="1"/>
            <a:r>
              <a:rPr lang="en-US" dirty="0"/>
              <a:t>Two encoder-decoders are trained: 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predicts the color channels from the gray channel, and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 predicts the gray channel from the color channels</a:t>
            </a:r>
          </a:p>
          <a:p>
            <a:pPr lvl="1"/>
            <a:r>
              <a:rPr lang="en-US" dirty="0"/>
              <a:t>The two predicted images are combined to reconstruct the original image</a:t>
            </a:r>
          </a:p>
          <a:p>
            <a:pPr lvl="2"/>
            <a:r>
              <a:rPr lang="en-US" dirty="0"/>
              <a:t>A loss function (e.g., cross-entropy) is selected to minimize the distance between the original and reconstructed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7837B-F0A5-415A-B15E-1EE401A3A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696" y="4030216"/>
            <a:ext cx="562760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73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8233-AF76-4792-9A50-105FDE996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09794B-B5BD-4ABC-BFE8-8A498E14C4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general model is shown below, in comparison to a traditional autoencoder</a:t>
                </a:r>
              </a:p>
              <a:p>
                <a:pPr lvl="1"/>
                <a:r>
                  <a:rPr lang="en-US" dirty="0"/>
                  <a:t>Any combinations of image channels </a:t>
                </a:r>
                <a:r>
                  <a:rPr lang="en-US" i="1" dirty="0"/>
                  <a:t>X</a:t>
                </a:r>
                <a:r>
                  <a:rPr lang="en-US" baseline="-25000" dirty="0"/>
                  <a:t>1</a:t>
                </a:r>
                <a:r>
                  <a:rPr lang="en-US" dirty="0"/>
                  <a:t> and </a:t>
                </a:r>
                <a:r>
                  <a:rPr lang="en-US" i="1" dirty="0"/>
                  <a:t>X</a:t>
                </a:r>
                <a:r>
                  <a:rPr lang="en-US" baseline="-25000" dirty="0"/>
                  <a:t>2</a:t>
                </a:r>
                <a:r>
                  <a:rPr lang="en-US" dirty="0"/>
                  <a:t> can be used with this SSL approach for training and reconstruction</a:t>
                </a:r>
              </a:p>
              <a:p>
                <a:pPr lvl="1"/>
                <a:r>
                  <a:rPr lang="en-US" dirty="0"/>
                  <a:t>The reconstructed images are denoted with a “hat” notation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09794B-B5BD-4ABC-BFE8-8A498E14C4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5EC45C9-4B05-4383-AADD-15ADFB817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840" y="3598168"/>
            <a:ext cx="596525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17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FA5D-8A37-47B6-BA7B-48D1781CB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Cross-channel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E7D62-9410-4109-8068-71771D3A5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also possible the split-brain autoencoder to predict </a:t>
            </a:r>
            <a:r>
              <a:rPr lang="en-US" dirty="0">
                <a:solidFill>
                  <a:srgbClr val="FF0000"/>
                </a:solidFill>
              </a:rPr>
              <a:t>HHA depth channels </a:t>
            </a:r>
            <a:r>
              <a:rPr lang="en-US" dirty="0"/>
              <a:t>in images</a:t>
            </a:r>
          </a:p>
          <a:p>
            <a:pPr lvl="1"/>
            <a:r>
              <a:rPr lang="en-US" dirty="0"/>
              <a:t>The HHA format encodes three channels for each pixel, including the horizontal disparity, height above ground, and angle with gravity </a:t>
            </a:r>
          </a:p>
          <a:p>
            <a:r>
              <a:rPr lang="en-US" dirty="0"/>
              <a:t>The two autoencoders predict depth from color and color from depth, and combine their outputs into a single representation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4F564-4127-4E56-BBF1-A784325EB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4" y="4102224"/>
            <a:ext cx="5426170" cy="360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35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989E-83A7-4694-AC6C-9B53B403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Super-Resolution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9FAB2-D557-4EDE-BA14-E3374615D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Image Super-Resolution</a:t>
            </a:r>
          </a:p>
          <a:p>
            <a:pPr lvl="1"/>
            <a:r>
              <a:rPr lang="en-US" dirty="0" err="1">
                <a:hlinkClick r:id="rId2"/>
              </a:rPr>
              <a:t>Ledig</a:t>
            </a:r>
            <a:r>
              <a:rPr lang="en-US" dirty="0">
                <a:hlinkClick r:id="rId2"/>
              </a:rPr>
              <a:t> (2017) Photo-Realistic Single Image Super-Resolution Using a Generative Adversarial Network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pairs of regular and </a:t>
            </a:r>
            <a:r>
              <a:rPr lang="en-US" dirty="0" err="1"/>
              <a:t>downsampled</a:t>
            </a:r>
            <a:r>
              <a:rPr lang="en-US" dirty="0"/>
              <a:t> low-resolution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a </a:t>
            </a:r>
            <a:r>
              <a:rPr lang="en-US" dirty="0">
                <a:solidFill>
                  <a:srgbClr val="FF0000"/>
                </a:solidFill>
              </a:rPr>
              <a:t>high-resolution image </a:t>
            </a:r>
            <a:r>
              <a:rPr lang="en-US" dirty="0"/>
              <a:t>that corresponds to a </a:t>
            </a:r>
            <a:r>
              <a:rPr lang="en-US" dirty="0" err="1"/>
              <a:t>downsampled</a:t>
            </a:r>
            <a:r>
              <a:rPr lang="en-US" dirty="0"/>
              <a:t> low-resolution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5BDC9-B730-47D1-BBD5-3B75C0E8C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903" y="4102224"/>
            <a:ext cx="5589299" cy="3428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ECB0DF-4D48-4D1B-8B5E-99304F56C75B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301148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969B8-3837-453A-B9A5-58A0735F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Super-Resolution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CC08F-68E3-4701-856C-48945ACE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SRGAN (Super-Resolution GAN) is a variant of GAN for producing super-resolution images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generator</a:t>
            </a:r>
            <a:r>
              <a:rPr lang="en-US" dirty="0"/>
              <a:t> takes a low-resolution image and outputs a high-resolution image using a fully convolutional network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discriminator</a:t>
            </a:r>
            <a:r>
              <a:rPr lang="en-US" dirty="0"/>
              <a:t> uses a loss function that combines </a:t>
            </a:r>
            <a:r>
              <a:rPr lang="en-US" i="1" dirty="0"/>
              <a:t>L</a:t>
            </a:r>
            <a:r>
              <a:rPr lang="en-US" baseline="-25000" dirty="0"/>
              <a:t>2</a:t>
            </a:r>
            <a:r>
              <a:rPr lang="en-US" dirty="0"/>
              <a:t> and content loss to distinguish between the actual (real) and generated (fake) super-resolution images</a:t>
            </a:r>
          </a:p>
          <a:p>
            <a:pPr lvl="2"/>
            <a:r>
              <a:rPr lang="en-US" b="1" dirty="0"/>
              <a:t>Content loss </a:t>
            </a:r>
            <a:r>
              <a:rPr lang="en-US" dirty="0"/>
              <a:t>compares the feature content between the actual and predicted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60480-31C0-4680-B8AB-B30286AA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928" y="4318248"/>
            <a:ext cx="5040560" cy="3159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1CCF18-2D4A-4F4B-921C-0AC2DFEAFD4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264237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9BE3-99E8-47E3-8C7C-393CF66ED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Clustering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43711-C33D-4316-8E5F-6935D0F21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Deep clustering of images</a:t>
            </a:r>
          </a:p>
          <a:p>
            <a:pPr lvl="1"/>
            <a:r>
              <a:rPr lang="en-US" dirty="0">
                <a:hlinkClick r:id="rId2"/>
              </a:rPr>
              <a:t>Caron (2019) Deep Clustering for Unsupervised Learning of Visual Features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</a:t>
            </a:r>
            <a:r>
              <a:rPr lang="en-US"/>
              <a:t>clusters of images </a:t>
            </a:r>
            <a:r>
              <a:rPr lang="en-US" dirty="0"/>
              <a:t>based on the content</a:t>
            </a:r>
          </a:p>
          <a:p>
            <a:pPr lvl="1"/>
            <a:r>
              <a:rPr lang="en-US" dirty="0"/>
              <a:t>E.g., clusters on mountains, temples, etc. 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cluster</a:t>
            </a:r>
            <a:r>
              <a:rPr lang="en-US" dirty="0"/>
              <a:t> to which an image belongs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EA95E-490B-4542-8B50-DD14C72CA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968" y="3988737"/>
            <a:ext cx="3912188" cy="3497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0C546F-D1E7-41B1-9A8C-D03DEB6FDCEF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713554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68B43-BA4F-4F52-A4A3-122ECEA83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BDD87-B5A3-4F40-9B7C-99F0F8C72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architecture for SSL is called </a:t>
            </a:r>
            <a:r>
              <a:rPr lang="en-US" dirty="0">
                <a:solidFill>
                  <a:srgbClr val="FF0000"/>
                </a:solidFill>
              </a:rPr>
              <a:t>deep clustering</a:t>
            </a:r>
          </a:p>
          <a:p>
            <a:pPr lvl="1"/>
            <a:r>
              <a:rPr lang="en-US" dirty="0"/>
              <a:t>The model treats each cluster as a separate class</a:t>
            </a:r>
          </a:p>
          <a:p>
            <a:pPr lvl="1"/>
            <a:r>
              <a:rPr lang="en-US" dirty="0"/>
              <a:t>The output is the number of the cluster (i.e., cluster label) for an input image</a:t>
            </a:r>
          </a:p>
          <a:p>
            <a:pPr lvl="1"/>
            <a:r>
              <a:rPr lang="en-US" dirty="0"/>
              <a:t>The authors used </a:t>
            </a:r>
            <a:r>
              <a:rPr lang="en-US" i="1" dirty="0"/>
              <a:t>k</a:t>
            </a:r>
            <a:r>
              <a:rPr lang="en-US" dirty="0"/>
              <a:t>-means for clustering the extracted feature maps</a:t>
            </a:r>
          </a:p>
          <a:p>
            <a:r>
              <a:rPr lang="en-US" dirty="0"/>
              <a:t>The model needs to learn the content in the images in order to assign them to the corresponding cluster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D53CF-509E-4F33-BAAE-4D61BA8C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51" y="4246240"/>
            <a:ext cx="9114098" cy="3055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73CB01-EE66-488F-A3A9-57CB26531C06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744606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4B2A-A658-4AA7-A738-E78A8E9E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F6641-B90C-4C5B-AA3C-587330470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Synthetic imagery</a:t>
            </a:r>
          </a:p>
          <a:p>
            <a:pPr lvl="1"/>
            <a:r>
              <a:rPr lang="en-US" dirty="0">
                <a:hlinkClick r:id="rId2"/>
              </a:rPr>
              <a:t>Ren (2017) Cross-Domain Self-supervised Multi-task Feature Learning using Synthetic Imagery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synthetic images generated by game engines and real images</a:t>
            </a:r>
          </a:p>
          <a:p>
            <a:pPr lvl="1"/>
            <a:r>
              <a:rPr lang="en-US" dirty="0"/>
              <a:t>Graphics engines in games can produce realistically looking synthetic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whether an input image is synthetic or real, based on predicted depth, surface normal, and instance contour maps</a:t>
            </a:r>
          </a:p>
          <a:p>
            <a:pPr lvl="1"/>
            <a:r>
              <a:rPr lang="en-US" dirty="0"/>
              <a:t>The learned features are useful for segmentation and classification downstream tasks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1945E0-09D7-4482-93B3-67F188EC6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6" y="5316401"/>
            <a:ext cx="5006604" cy="1522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033F4-8586-4866-9CA0-2110431CF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248" y="4894312"/>
            <a:ext cx="4447899" cy="2515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1C4EB7-0BB1-4408-8222-80824DE849D8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8025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 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Supervised learning </a:t>
            </a:r>
            <a:r>
              <a:rPr lang="en-US" dirty="0"/>
              <a:t>– learning with </a:t>
            </a:r>
            <a:r>
              <a:rPr lang="en-US" dirty="0">
                <a:solidFill>
                  <a:srgbClr val="FF0000"/>
                </a:solidFill>
              </a:rPr>
              <a:t>labeled data</a:t>
            </a:r>
          </a:p>
          <a:p>
            <a:pPr lvl="1"/>
            <a:r>
              <a:rPr lang="en-US" dirty="0"/>
              <a:t>Approach: collect a large dataset, manually label the data, train a model, deploy</a:t>
            </a:r>
          </a:p>
          <a:p>
            <a:pPr lvl="1"/>
            <a:r>
              <a:rPr lang="en-US" dirty="0"/>
              <a:t>It is the dominant form of ML at present</a:t>
            </a:r>
          </a:p>
          <a:p>
            <a:pPr lvl="1"/>
            <a:r>
              <a:rPr lang="en-US" dirty="0"/>
              <a:t>Learned </a:t>
            </a:r>
            <a:r>
              <a:rPr lang="en-US" dirty="0">
                <a:solidFill>
                  <a:srgbClr val="00B050"/>
                </a:solidFill>
              </a:rPr>
              <a:t>feature representations </a:t>
            </a:r>
            <a:r>
              <a:rPr lang="en-US" dirty="0"/>
              <a:t>on large datasets are often transferred via pre-trained models to smaller domain-specific datasets 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Unsupervised learning </a:t>
            </a:r>
            <a:r>
              <a:rPr lang="en-US" dirty="0"/>
              <a:t>– learning with </a:t>
            </a:r>
            <a:r>
              <a:rPr lang="en-US" dirty="0">
                <a:solidFill>
                  <a:srgbClr val="FF0000"/>
                </a:solidFill>
              </a:rPr>
              <a:t>unlabeled data</a:t>
            </a:r>
          </a:p>
          <a:p>
            <a:pPr lvl="1"/>
            <a:r>
              <a:rPr lang="en-US" dirty="0"/>
              <a:t>Approach: discover patterns in data either via clustering similar instances, or density estimation, or dimensionality reduction …  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Self-supervised learning </a:t>
            </a:r>
            <a:r>
              <a:rPr lang="en-US" dirty="0"/>
              <a:t>– representation learning with </a:t>
            </a:r>
            <a:r>
              <a:rPr lang="en-US" dirty="0">
                <a:solidFill>
                  <a:srgbClr val="FF0000"/>
                </a:solidFill>
              </a:rPr>
              <a:t>unlabeled data</a:t>
            </a:r>
            <a:endParaRPr lang="en-US" dirty="0"/>
          </a:p>
          <a:p>
            <a:pPr lvl="1"/>
            <a:r>
              <a:rPr lang="en-US" dirty="0"/>
              <a:t>Learn useful </a:t>
            </a:r>
            <a:r>
              <a:rPr lang="en-US" dirty="0">
                <a:solidFill>
                  <a:srgbClr val="00B050"/>
                </a:solidFill>
              </a:rPr>
              <a:t>feature representations </a:t>
            </a:r>
            <a:r>
              <a:rPr lang="en-US" dirty="0"/>
              <a:t>from unlabeled data </a:t>
            </a:r>
            <a:r>
              <a:rPr lang="en-US" dirty="0">
                <a:sym typeface="Calibri"/>
              </a:rPr>
              <a:t>through </a:t>
            </a:r>
            <a:r>
              <a:rPr lang="en-US" dirty="0">
                <a:solidFill>
                  <a:srgbClr val="FF0000"/>
                </a:solidFill>
                <a:sym typeface="Calibri"/>
              </a:rPr>
              <a:t>pretext tasks</a:t>
            </a:r>
          </a:p>
          <a:p>
            <a:pPr lvl="1"/>
            <a:r>
              <a:rPr lang="en-US" dirty="0">
                <a:sym typeface="Calibri"/>
              </a:rPr>
              <a:t>The term “self-supervised” refers to creating </a:t>
            </a:r>
            <a:r>
              <a:rPr lang="en-US" dirty="0">
                <a:solidFill>
                  <a:srgbClr val="00B050"/>
                </a:solidFill>
                <a:sym typeface="Calibri"/>
              </a:rPr>
              <a:t>its own supervision </a:t>
            </a:r>
            <a:r>
              <a:rPr lang="en-US" dirty="0">
                <a:sym typeface="Calibri"/>
              </a:rPr>
              <a:t>(i.e., </a:t>
            </a:r>
            <a:r>
              <a:rPr lang="en-US" dirty="0"/>
              <a:t>without supervision, without labels)</a:t>
            </a:r>
          </a:p>
          <a:p>
            <a:pPr lvl="1"/>
            <a:r>
              <a:rPr lang="en-US" dirty="0"/>
              <a:t>Self-supervised learning is one category of unsupervised learning</a:t>
            </a:r>
          </a:p>
          <a:p>
            <a:pPr lvl="1"/>
            <a:endParaRPr lang="en-US" dirty="0"/>
          </a:p>
          <a:p>
            <a:pPr lvl="1"/>
            <a:endParaRPr lang="en-US" dirty="0">
              <a:sym typeface="Calibri"/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06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3B56-262D-4380-A259-57C52194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8EAC3-2667-4DD2-9921-2DBC4F1FA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has weight-shared </a:t>
            </a:r>
            <a:r>
              <a:rPr lang="en-US" dirty="0" err="1"/>
              <a:t>ConvNets</a:t>
            </a:r>
            <a:r>
              <a:rPr lang="en-US" dirty="0"/>
              <a:t> that are trained on both real and synthetic images </a:t>
            </a:r>
          </a:p>
          <a:p>
            <a:pPr lvl="1"/>
            <a:r>
              <a:rPr lang="en-US" dirty="0"/>
              <a:t>The discriminator learns to distinguish real from synthetic images, based on the surface normal, depth, and edge maps</a:t>
            </a:r>
          </a:p>
          <a:p>
            <a:pPr lvl="1"/>
            <a:r>
              <a:rPr lang="en-US" dirty="0"/>
              <a:t>The model is trained in an adversarial manner (as in GANs), by simultaneously improving both the generator and discriminator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6524E-F7BA-4CA6-90FD-A04C69C53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08" y="3973354"/>
            <a:ext cx="7696200" cy="3552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194691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29939-4283-4CDF-A17B-248F85AE2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305E7-0F19-4330-900C-5A5C67C19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Learned depth, surface normal, and instance contour maps, and the corresponding ground truth in synthetic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DA92BA-FFC5-4AF7-AB51-1EDFBCDE8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80" y="2950096"/>
            <a:ext cx="931890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95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F4AF-4A19-4117-8216-971AD781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28A64-54E3-4106-9DE8-D8AF549FB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Contrastive Predictive Coding (CPC)</a:t>
            </a:r>
          </a:p>
          <a:p>
            <a:pPr lvl="1"/>
            <a:r>
              <a:rPr lang="en-US" dirty="0">
                <a:hlinkClick r:id="rId2"/>
              </a:rPr>
              <a:t>Van der Oord (2018) Representation Learning with Contrastive Predictive Coding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extracted patches from input images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order for a sequence of patches using contrastive learning</a:t>
            </a:r>
          </a:p>
          <a:p>
            <a:pPr lvl="1"/>
            <a:r>
              <a:rPr lang="en-US" dirty="0"/>
              <a:t>E.g., how to predict the next (future) patches based on encoded information of previous (past) patches in the image </a:t>
            </a:r>
          </a:p>
          <a:p>
            <a:r>
              <a:rPr lang="en-US" dirty="0"/>
              <a:t>The approach was implemented in different domains: speech audio, images, natural language, and reinforcement learning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93F78-E7AA-466C-A957-3B259070C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281" y="5090418"/>
            <a:ext cx="2476500" cy="2468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010F87-1552-4021-8D19-279AD7ACB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87" y="5182344"/>
            <a:ext cx="2286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9C2AE-5AED-4384-8D06-0EAA32B8D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715" y="5110336"/>
            <a:ext cx="2476500" cy="2428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B55F8E-1F44-49B9-9FEE-E4250A10C79C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William Falcon – A Framework for Contrastive Self-Supervised Learning and Designing a New Approach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49218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0CA6-CFA4-42E4-B69E-55B132D9E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23966-C8BD-4A3E-A9FA-C9558CAF9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Contrastive learning </a:t>
            </a:r>
            <a:r>
              <a:rPr lang="en-US" dirty="0"/>
              <a:t>is based on grouping similar examples together</a:t>
            </a:r>
          </a:p>
          <a:p>
            <a:pPr lvl="1"/>
            <a:r>
              <a:rPr lang="en-US" dirty="0"/>
              <a:t>E.g., cluster the shown images into groups of similar images</a:t>
            </a:r>
          </a:p>
          <a:p>
            <a:r>
              <a:rPr lang="en-US" dirty="0">
                <a:solidFill>
                  <a:srgbClr val="FF0000"/>
                </a:solidFill>
              </a:rPr>
              <a:t>Noise-Contrastive Estimation (NCE) loss </a:t>
            </a:r>
            <a:r>
              <a:rPr lang="en-US" dirty="0"/>
              <a:t>is commonly used in contrastive learning</a:t>
            </a:r>
          </a:p>
          <a:p>
            <a:pPr lvl="1"/>
            <a:r>
              <a:rPr lang="en-US" dirty="0"/>
              <a:t>The NCE loss minimizes the distance between similar images (positive examples) and maximizes the distance to dissimilar images (negative examples)</a:t>
            </a:r>
          </a:p>
          <a:p>
            <a:pPr lvl="1"/>
            <a:r>
              <a:rPr lang="en-US" dirty="0"/>
              <a:t>Other used terms are </a:t>
            </a:r>
            <a:r>
              <a:rPr lang="en-US" dirty="0" err="1"/>
              <a:t>InfoNCE</a:t>
            </a:r>
            <a:r>
              <a:rPr lang="en-US" dirty="0"/>
              <a:t> loss, or contrastive cross-entropy loss</a:t>
            </a:r>
          </a:p>
          <a:p>
            <a:pPr lvl="1"/>
            <a:r>
              <a:rPr lang="en-US" dirty="0"/>
              <a:t>(A forthcoming slide explains the NCE loss in more details)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BFCD92-855E-49EB-855E-EFDDDBEB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165" y="4870419"/>
            <a:ext cx="4719587" cy="2472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2B8C24-D456-4FB8-84B8-D1F7E35C9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8" y="5027661"/>
            <a:ext cx="4190171" cy="215768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5E751BE-47DE-46A9-A9A9-DA2D63DB66E3}"/>
              </a:ext>
            </a:extLst>
          </p:cNvPr>
          <p:cNvSpPr/>
          <p:nvPr/>
        </p:nvSpPr>
        <p:spPr>
          <a:xfrm>
            <a:off x="4527496" y="5806523"/>
            <a:ext cx="576064" cy="2880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6E02-425F-4C68-B18B-3C9D444E7E24}"/>
              </a:ext>
            </a:extLst>
          </p:cNvPr>
          <p:cNvSpPr txBox="1"/>
          <p:nvPr/>
        </p:nvSpPr>
        <p:spPr>
          <a:xfrm>
            <a:off x="7241914" y="5848914"/>
            <a:ext cx="792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Maximize distance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836A4-E0A2-4957-8BBF-FE823171E227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William Falcon – A Framework for Contrastive Self-Supervised Learning and Designing a New Approach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9882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DAA5-4B71-4229-A5E6-57D43B31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AF56E-F280-4826-AA6F-D582EFC66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an input image resized to 256×256 pixels, the authors extracted a grid of 7×7 patches of size 64×64 pixels with 50% overlap between the patches</a:t>
            </a:r>
          </a:p>
          <a:p>
            <a:pPr lvl="1"/>
            <a:r>
              <a:rPr lang="en-US" dirty="0"/>
              <a:t>Therefore, there are 49 overlapping patches in total for each image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7B1CF-3117-46D1-A987-981FF5C4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" y="3298427"/>
            <a:ext cx="8962797" cy="3972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5C8A77-628A-44FC-9FBF-399DD14192D8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</a:t>
            </a:r>
            <a:r>
              <a:rPr lang="en-US" sz="900" dirty="0"/>
              <a:t>Pieter </a:t>
            </a:r>
            <a:r>
              <a:rPr lang="en-US" sz="900" dirty="0" err="1"/>
              <a:t>Abbeel</a:t>
            </a:r>
            <a:r>
              <a:rPr lang="en-US" sz="900" dirty="0"/>
              <a:t>, Lecture 7 – Self-Supervised Learning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05864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488794-BDB6-47A3-A533-72CB01E2D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85" y="4462264"/>
            <a:ext cx="6619875" cy="3190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B55FD-501F-459A-8860-A2780547C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856BDF-3BC8-4FF1-8AE3-4416DA4EB5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</a:t>
                </a:r>
                <a:r>
                  <a:rPr lang="en-US" dirty="0">
                    <a:solidFill>
                      <a:srgbClr val="FF0000"/>
                    </a:solidFill>
                  </a:rPr>
                  <a:t>encoder</a:t>
                </a:r>
                <a:r>
                  <a:rPr lang="en-US" dirty="0"/>
                  <a:t> </a:t>
                </a:r>
                <a:r>
                  <a:rPr lang="en-US" i="1" dirty="0" err="1">
                    <a:solidFill>
                      <a:srgbClr val="FF0000"/>
                    </a:solidFill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</a:rPr>
                  <a:t>enc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is used to project each patch into a low-dimensional latent space </a:t>
                </a:r>
              </a:p>
              <a:p>
                <a:pPr lvl="1"/>
                <a:r>
                  <a:rPr lang="en-US" dirty="0"/>
                  <a:t>The latent representation obtained by encoders is often referred to as </a:t>
                </a:r>
                <a:r>
                  <a:rPr lang="en-US" dirty="0">
                    <a:solidFill>
                      <a:srgbClr val="FF0000"/>
                    </a:solidFill>
                  </a:rPr>
                  <a:t>code </a:t>
                </a:r>
                <a:r>
                  <a:rPr lang="en-US" dirty="0"/>
                  <a:t>(or </a:t>
                </a:r>
                <a:r>
                  <a:rPr lang="en-US" dirty="0">
                    <a:solidFill>
                      <a:srgbClr val="FF0000"/>
                    </a:solidFill>
                  </a:rPr>
                  <a:t>context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E.g., the leftmost portion of the image depicts extracting patches of 64×64 pixels size with 50% overlap between the patches </a:t>
                </a:r>
              </a:p>
              <a:p>
                <a:pPr lvl="1"/>
                <a:r>
                  <a:rPr lang="en-US" dirty="0"/>
                  <a:t>A </a:t>
                </a:r>
                <a:r>
                  <a:rPr lang="en-US" dirty="0">
                    <a:solidFill>
                      <a:srgbClr val="FF0000"/>
                    </a:solidFill>
                  </a:rPr>
                  <a:t>ResNet-101 encoder </a:t>
                </a:r>
                <a:r>
                  <a:rPr lang="en-US" dirty="0"/>
                  <a:t>is used for projecting the </a:t>
                </a:r>
                <a:r>
                  <a:rPr lang="en-US" dirty="0">
                    <a:solidFill>
                      <a:srgbClr val="FF0000"/>
                    </a:solidFill>
                  </a:rPr>
                  <a:t>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into a </a:t>
                </a:r>
                <a:r>
                  <a:rPr lang="en-US" dirty="0">
                    <a:solidFill>
                      <a:srgbClr val="FF0000"/>
                    </a:solidFill>
                  </a:rPr>
                  <a:t>code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middle image shows the outputs of the encoder </a:t>
                </a:r>
                <a:r>
                  <a:rPr lang="en-US" i="1" dirty="0" err="1">
                    <a:solidFill>
                      <a:srgbClr val="FF0000"/>
                    </a:solidFill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</a:rPr>
                  <a:t>enc</a:t>
                </a:r>
                <a:r>
                  <a:rPr lang="en-US" dirty="0"/>
                  <a:t> for each patch,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enc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 For the 49 patches (7×7 grid), the outputs are 7×7×1,024 tensors 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49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856BDF-3BC8-4FF1-8AE3-4416DA4EB5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5999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5A36-072C-4A4D-911F-CE5DF2255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C8EB7D-15BB-4815-B227-87FFE88204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CPC considers the patches as an ordered sequence (e.g., like video frames)</a:t>
                </a:r>
              </a:p>
              <a:p>
                <a:pPr lvl="1"/>
                <a:r>
                  <a:rPr lang="en-US" dirty="0"/>
                  <a:t>An </a:t>
                </a:r>
                <a:r>
                  <a:rPr lang="en-US" dirty="0">
                    <a:solidFill>
                      <a:srgbClr val="FF0000"/>
                    </a:solidFill>
                  </a:rPr>
                  <a:t>autoregressive model </a:t>
                </a:r>
                <a:r>
                  <a:rPr lang="en-US" i="1" dirty="0">
                    <a:solidFill>
                      <a:srgbClr val="FF0000"/>
                    </a:solidFill>
                  </a:rPr>
                  <a:t>g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ar</a:t>
                </a:r>
                <a:r>
                  <a:rPr lang="en-US" dirty="0"/>
                  <a:t> is used to predict the </a:t>
                </a:r>
                <a:r>
                  <a:rPr lang="en-US" dirty="0">
                    <a:solidFill>
                      <a:srgbClr val="FF0000"/>
                    </a:solidFill>
                  </a:rPr>
                  <a:t>future patches</a:t>
                </a:r>
                <a:r>
                  <a:rPr lang="en-US" dirty="0"/>
                  <a:t> in the sequence</a:t>
                </a:r>
              </a:p>
              <a:p>
                <a:pPr lvl="2"/>
                <a:r>
                  <a:rPr lang="en-US" dirty="0"/>
                  <a:t>The output of the autoregressive model for the shown </a:t>
                </a:r>
                <a:r>
                  <a:rPr lang="en-US" dirty="0">
                    <a:solidFill>
                      <a:srgbClr val="FF0000"/>
                    </a:solidFill>
                  </a:rPr>
                  <a:t>red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(in row 3 and column 4) is the sum of all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for the previous patches in the sequence (e.g., all patches in the above rows and right columns of the red patch)</a:t>
                </a:r>
              </a:p>
              <a:p>
                <a:pPr lvl="1"/>
                <a:r>
                  <a:rPr lang="en-US" dirty="0"/>
                  <a:t>The code representation of the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used to predict the blue patches in the next rows and the same column as the red patch,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+4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The authors predicted up to five rows for each patch in the grid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C8EB7D-15BB-4815-B227-87FFE88204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C1E5238-0D3D-4277-875E-3220020C9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4" y="4606280"/>
            <a:ext cx="627436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3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4FB2-BA71-4EFF-BEEA-310FC5F9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AF5271-867A-453C-9119-A4E2CF4881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NCE loss</a:t>
                </a:r>
                <a:r>
                  <a:rPr lang="en-US" dirty="0"/>
                  <a:t> is used for training the model on each patch in the image</a:t>
                </a:r>
              </a:p>
              <a:p>
                <a:pPr lvl="1"/>
                <a:r>
                  <a:rPr lang="en-US" dirty="0"/>
                  <a:t>The patch at position </a:t>
                </a:r>
                <a:r>
                  <a:rPr lang="en-US" i="1" dirty="0"/>
                  <a:t>t</a:t>
                </a:r>
                <a:r>
                  <a:rPr lang="en-US" dirty="0"/>
                  <a:t> is considered a positive sample, and all other patches are considered negative samples</a:t>
                </a:r>
              </a:p>
              <a:p>
                <a:r>
                  <a:rPr lang="en-US" dirty="0"/>
                  <a:t>For a set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random patches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containing one positive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−1 </m:t>
                    </m:r>
                  </m:oMath>
                </a14:m>
                <a:r>
                  <a:rPr lang="en-US" dirty="0"/>
                  <a:t>negative samples, the NCE loss is: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the code representation of the patch at position </a:t>
                </a:r>
                <a:r>
                  <a:rPr lang="en-US" i="1" dirty="0"/>
                  <a:t>t</a:t>
                </a:r>
                <a:r>
                  <a:rPr lang="en-US" dirty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a predicted patch in the sequence at position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a density function that approximates the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of estimating the patch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a given code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authors used a log-bilinear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is the matrix of weights for the prediction step k</a:t>
                </a:r>
              </a:p>
              <a:p>
                <a:r>
                  <a:rPr lang="en-US" dirty="0"/>
                  <a:t>The numerator of the NCE loss represents the distance to the positive sample, and the denominator represents the distance to the negative samples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AF5271-867A-453C-9119-A4E2CF4881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477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BFE4D-B5F2-4423-B08D-5712CA697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439" y="4873817"/>
            <a:ext cx="5179168" cy="2652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75C28-AC8D-45D4-8F91-D43DEA7D6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Predictive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FC2CC-8985-41D6-B540-2C344670C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name of the approach is based on the following: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Contrastive</a:t>
            </a:r>
            <a:r>
              <a:rPr lang="en-US" dirty="0"/>
              <a:t>: representations are learned by contrasting positive and negative examples, which is implemented with the NCE loss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Predictive</a:t>
            </a:r>
            <a:r>
              <a:rPr lang="en-US" dirty="0"/>
              <a:t>: the model needs to predict future patches in the sequences of overlapping patches for a given position in the sequence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Coding</a:t>
            </a:r>
            <a:r>
              <a:rPr lang="en-US" dirty="0"/>
              <a:t>: the model performs the prediction in the latent space, i.e., using code representations from an encoder and an auto-regressive model</a:t>
            </a:r>
          </a:p>
          <a:p>
            <a:r>
              <a:rPr lang="en-US" dirty="0"/>
              <a:t>Here is one more example with images from MNIST, where a positive sequence contains sorted numbers, and a negative sequence contains random numbers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A2CD3-53D9-4D47-B28E-E8D8419E10EE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David Tellez – Contrastive predictive coding</a:t>
            </a:r>
          </a:p>
        </p:txBody>
      </p:sp>
    </p:spTree>
    <p:extLst>
      <p:ext uri="{BB962C8B-B14F-4D97-AF65-F5344CB8AC3E}">
        <p14:creationId xmlns:p14="http://schemas.microsoft.com/office/powerpoint/2010/main" val="547524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657D-F711-4CC1-A180-C45B0829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CPC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1F76B-208A-4783-BBFB-6DDFB61A9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Contrastive Predictive Coding v2</a:t>
            </a:r>
          </a:p>
          <a:p>
            <a:pPr lvl="1"/>
            <a:r>
              <a:rPr lang="en-US" dirty="0" err="1">
                <a:hlinkClick r:id="rId2"/>
              </a:rPr>
              <a:t>Henaff</a:t>
            </a:r>
            <a:r>
              <a:rPr lang="en-US" dirty="0">
                <a:hlinkClick r:id="rId2"/>
              </a:rPr>
              <a:t> (2019) Data-efficient Image Recognition with Contrastive Predictive Coding</a:t>
            </a:r>
            <a:endParaRPr lang="en-US" dirty="0"/>
          </a:p>
          <a:p>
            <a:r>
              <a:rPr lang="en-US" dirty="0"/>
              <a:t>This is an extension of the initial CPC work by the same authors</a:t>
            </a:r>
          </a:p>
          <a:p>
            <a:r>
              <a:rPr lang="en-US" dirty="0"/>
              <a:t>The approach </a:t>
            </a:r>
            <a:r>
              <a:rPr lang="en-US" dirty="0">
                <a:solidFill>
                  <a:srgbClr val="FF0000"/>
                </a:solidFill>
              </a:rPr>
              <a:t>surpasses</a:t>
            </a:r>
            <a:r>
              <a:rPr lang="en-US" dirty="0"/>
              <a:t> supervised ML methods for image classification on the ImageNet dataset, achieving an increase in Top-5 accuracy by 1.3% (right table)</a:t>
            </a:r>
          </a:p>
          <a:p>
            <a:pPr lvl="1"/>
            <a:r>
              <a:rPr lang="en-US" dirty="0"/>
              <a:t>It also surpasses supervised approaches for object detection on PASCAL VOC by 2%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25054-E6A2-49D0-9BA5-C0EEA6CB7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900" y="4330867"/>
            <a:ext cx="3654844" cy="3011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1C562-BAEC-4E42-8047-D4D14CF8D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" y="4302062"/>
            <a:ext cx="5897470" cy="31838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D6397B-80DC-433C-B7DC-9681B21EF443}"/>
              </a:ext>
            </a:extLst>
          </p:cNvPr>
          <p:cNvSpPr/>
          <p:nvPr/>
        </p:nvSpPr>
        <p:spPr>
          <a:xfrm>
            <a:off x="5389240" y="4774636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9468E8-978F-4C78-839B-ADD2C7A584B8}"/>
              </a:ext>
            </a:extLst>
          </p:cNvPr>
          <p:cNvSpPr/>
          <p:nvPr/>
        </p:nvSpPr>
        <p:spPr>
          <a:xfrm>
            <a:off x="5389240" y="7270576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3AC211-BA59-4C97-9CDA-2D5B11C8EBBF}"/>
              </a:ext>
            </a:extLst>
          </p:cNvPr>
          <p:cNvSpPr/>
          <p:nvPr/>
        </p:nvSpPr>
        <p:spPr>
          <a:xfrm>
            <a:off x="9423979" y="7098958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64D3AA-4D42-4A49-B054-B1138D480A42}"/>
              </a:ext>
            </a:extLst>
          </p:cNvPr>
          <p:cNvSpPr/>
          <p:nvPr/>
        </p:nvSpPr>
        <p:spPr>
          <a:xfrm>
            <a:off x="9423979" y="4774636"/>
            <a:ext cx="504056" cy="2636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2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BA3A-5726-4B9D-BBDC-A19BEDA97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0858F-55D4-43A1-B784-CC95574F6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72" y="2086000"/>
            <a:ext cx="9584265" cy="5367667"/>
          </a:xfrm>
        </p:spPr>
        <p:txBody>
          <a:bodyPr/>
          <a:lstStyle/>
          <a:p>
            <a:r>
              <a:rPr lang="en-US" dirty="0"/>
              <a:t>Self-supervised learning example</a:t>
            </a:r>
          </a:p>
          <a:p>
            <a:pPr marL="742950" lvl="1" indent="-342900"/>
            <a:r>
              <a:rPr lang="en-US" b="1" i="1" dirty="0">
                <a:solidFill>
                  <a:srgbClr val="0070C0"/>
                </a:solidFill>
              </a:rPr>
              <a:t>Pretext task</a:t>
            </a:r>
            <a:r>
              <a:rPr lang="en-US" dirty="0"/>
              <a:t>: train a model to </a:t>
            </a:r>
            <a:r>
              <a:rPr lang="en-US" dirty="0">
                <a:solidFill>
                  <a:srgbClr val="FF0000"/>
                </a:solidFill>
              </a:rPr>
              <a:t>predict the rotation degree </a:t>
            </a:r>
            <a:r>
              <a:rPr lang="en-US" dirty="0"/>
              <a:t>of rotated images with cats and dogs (we can collect million of images from internet, labeling is not required)</a:t>
            </a:r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dirty="0"/>
          </a:p>
          <a:p>
            <a:pPr marL="742950" lvl="1" indent="-342900"/>
            <a:endParaRPr lang="en-US" sz="1200" dirty="0"/>
          </a:p>
          <a:p>
            <a:pPr marL="742950" lvl="1" indent="-342900"/>
            <a:r>
              <a:rPr lang="en-US" b="1" i="1" dirty="0">
                <a:solidFill>
                  <a:srgbClr val="0070C0"/>
                </a:solidFill>
              </a:rPr>
              <a:t>Downstream task</a:t>
            </a:r>
            <a:r>
              <a:rPr lang="en-US" dirty="0"/>
              <a:t>: use transfer learning and fine-tune the learned model from the pretext task for </a:t>
            </a:r>
            <a:r>
              <a:rPr lang="en-US" dirty="0">
                <a:solidFill>
                  <a:srgbClr val="FF0000"/>
                </a:solidFill>
              </a:rPr>
              <a:t>classification</a:t>
            </a:r>
            <a:r>
              <a:rPr lang="en-US" dirty="0"/>
              <a:t> of cats vs dogs with very few labeled examples</a:t>
            </a:r>
          </a:p>
          <a:p>
            <a:pPr marL="685800" lvl="1" indent="-2857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  <a:p>
            <a:endParaRPr lang="en-US" dirty="0">
              <a:sym typeface="Calibri"/>
            </a:endParaRPr>
          </a:p>
          <a:p>
            <a:endParaRPr lang="en-US" dirty="0">
              <a:sym typeface="Calibri"/>
            </a:endParaRPr>
          </a:p>
          <a:p>
            <a:endParaRPr lang="en-US" dirty="0">
              <a:sym typeface="Calibri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857"/>
          <a:stretch/>
        </p:blipFill>
        <p:spPr>
          <a:xfrm>
            <a:off x="1428801" y="3094112"/>
            <a:ext cx="7416824" cy="2072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389" y="5951861"/>
            <a:ext cx="5388830" cy="1534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83E7D-BBA0-4C88-B7DE-0C680D9CD138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2861896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4290-64FB-4E59-8042-D0DA0721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CPC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590F1-ED1F-4980-A0CF-17121515A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differences in CPC v2 versus the initial CPC approach include:</a:t>
            </a:r>
          </a:p>
          <a:p>
            <a:pPr lvl="1"/>
            <a:r>
              <a:rPr lang="en-US" dirty="0"/>
              <a:t>Use ResNet-161 instead of ResNet-101 to increase the model capacity</a:t>
            </a:r>
          </a:p>
          <a:p>
            <a:pPr lvl="1"/>
            <a:r>
              <a:rPr lang="en-US" dirty="0"/>
              <a:t>Apply layer normalization (i.e., normalize the inputs across the features)</a:t>
            </a:r>
          </a:p>
          <a:p>
            <a:pPr lvl="1"/>
            <a:r>
              <a:rPr lang="en-US" dirty="0"/>
              <a:t>For predicting, use patches not only from above the current patch position, but also from below, left, and right to the patch</a:t>
            </a:r>
          </a:p>
          <a:p>
            <a:pPr lvl="1"/>
            <a:r>
              <a:rPr lang="en-US" dirty="0"/>
              <a:t>Data augmentation by randomly dropping two or three color channels in each patch, and applying random shearing, rotation, and elastic transformations</a:t>
            </a:r>
          </a:p>
          <a:p>
            <a:r>
              <a:rPr lang="en-US" dirty="0"/>
              <a:t>The new architecture of CPC v2 delivered improved results over the initial CPC</a:t>
            </a:r>
          </a:p>
        </p:txBody>
      </p:sp>
    </p:spTree>
    <p:extLst>
      <p:ext uri="{BB962C8B-B14F-4D97-AF65-F5344CB8AC3E}">
        <p14:creationId xmlns:p14="http://schemas.microsoft.com/office/powerpoint/2010/main" val="2870678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31C4F-3601-49CC-A73D-B0F0BE14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CPC v2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8B8C96-080B-4202-BCFE-5465479C50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Each patch is encoded with a </a:t>
                </a:r>
                <a:r>
                  <a:rPr lang="en-US" dirty="0">
                    <a:solidFill>
                      <a:srgbClr val="FF0000"/>
                    </a:solidFill>
                  </a:rPr>
                  <a:t>feature extractor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(blue) followed by average-pooling (vector </a:t>
                </a:r>
                <a:r>
                  <a:rPr lang="en-US" i="1" dirty="0"/>
                  <a:t>z</a:t>
                </a:r>
                <a:r>
                  <a:rPr lang="en-US" dirty="0"/>
                  <a:t>) </a:t>
                </a:r>
              </a:p>
              <a:p>
                <a:pPr lvl="1"/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autoregressive context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(red) aggregates the feature vectors </a:t>
                </a:r>
                <a:r>
                  <a:rPr lang="en-US" i="1" dirty="0"/>
                  <a:t>z</a:t>
                </a:r>
                <a:r>
                  <a:rPr lang="en-US" dirty="0"/>
                  <a:t> into a context vector </a:t>
                </a:r>
                <a:r>
                  <a:rPr lang="en-US" i="1" dirty="0"/>
                  <a:t>c</a:t>
                </a:r>
                <a:r>
                  <a:rPr lang="en-US" dirty="0"/>
                  <a:t>, which is used to predict the future patches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8B8C96-080B-4202-BCFE-5465479C50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746BF31-7002-4CF7-B2AE-B78BA8DA7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936" y="3470376"/>
            <a:ext cx="4938116" cy="4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406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6A837-91F3-43FC-9AAB-DFF357AAE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85BDD-4C00-4FDF-A0DF-E4D23A786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err="1">
                <a:solidFill>
                  <a:srgbClr val="0070C0"/>
                </a:solidFill>
              </a:rPr>
              <a:t>SimCLR</a:t>
            </a:r>
            <a:r>
              <a:rPr lang="en-US" dirty="0"/>
              <a:t>, a </a:t>
            </a:r>
            <a:r>
              <a:rPr lang="en-US" dirty="0">
                <a:solidFill>
                  <a:srgbClr val="0070C0"/>
                </a:solidFill>
              </a:rPr>
              <a:t>Sim</a:t>
            </a:r>
            <a:r>
              <a:rPr lang="en-US" dirty="0"/>
              <a:t>ple framework for </a:t>
            </a:r>
            <a:r>
              <a:rPr lang="en-US" dirty="0">
                <a:solidFill>
                  <a:srgbClr val="0070C0"/>
                </a:solidFill>
              </a:rPr>
              <a:t>C</a:t>
            </a:r>
            <a:r>
              <a:rPr lang="en-US" dirty="0"/>
              <a:t>ontrastive </a:t>
            </a:r>
            <a:r>
              <a:rPr lang="en-US" dirty="0">
                <a:solidFill>
                  <a:srgbClr val="0070C0"/>
                </a:solidFill>
              </a:rPr>
              <a:t>L</a:t>
            </a:r>
            <a:r>
              <a:rPr lang="en-US" dirty="0"/>
              <a:t>earning of </a:t>
            </a:r>
            <a:r>
              <a:rPr lang="en-US" dirty="0">
                <a:solidFill>
                  <a:srgbClr val="0070C0"/>
                </a:solidFill>
              </a:rPr>
              <a:t>R</a:t>
            </a:r>
            <a:r>
              <a:rPr lang="en-US" dirty="0"/>
              <a:t>epresentations</a:t>
            </a:r>
          </a:p>
          <a:p>
            <a:pPr lvl="1"/>
            <a:r>
              <a:rPr lang="en-US" dirty="0">
                <a:hlinkClick r:id="rId2"/>
              </a:rPr>
              <a:t>Chen (2020) A Simple Framework for Contrastive Learning of Visual Representations</a:t>
            </a:r>
            <a:endParaRPr lang="en-US" dirty="0"/>
          </a:p>
          <a:p>
            <a:r>
              <a:rPr lang="en-US" dirty="0" err="1"/>
              <a:t>SimCLR</a:t>
            </a:r>
            <a:r>
              <a:rPr lang="en-US" dirty="0"/>
              <a:t> is an approach for contrastive learning, similar to CPC</a:t>
            </a:r>
          </a:p>
          <a:p>
            <a:r>
              <a:rPr lang="en-US" dirty="0"/>
              <a:t>It achieved state-of-the-art in SSL, surpassing the Top-1 accuracy by a supervised ResNet-50 on ImageNet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69AB7-F7F2-4A65-8EFD-C61E81C1E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23"/>
          <a:stretch/>
        </p:blipFill>
        <p:spPr>
          <a:xfrm>
            <a:off x="2508920" y="3897110"/>
            <a:ext cx="5213168" cy="380217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909719-BB52-4F3A-9E68-080986383146}"/>
              </a:ext>
            </a:extLst>
          </p:cNvPr>
          <p:cNvSpPr/>
          <p:nvPr/>
        </p:nvSpPr>
        <p:spPr>
          <a:xfrm>
            <a:off x="3301008" y="3897110"/>
            <a:ext cx="1224136" cy="4211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78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F3E79-F5B0-4C8B-BF3A-A560D6EA6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E1EF71-30D6-468A-AB91-23194EF7F9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Approach:</a:t>
                </a:r>
              </a:p>
              <a:p>
                <a:pPr lvl="1"/>
                <a:r>
                  <a:rPr lang="en-US" dirty="0"/>
                  <a:t>Randomly sample a </a:t>
                </a:r>
                <a:r>
                  <a:rPr lang="en-US" dirty="0">
                    <a:solidFill>
                      <a:srgbClr val="FF0000"/>
                    </a:solidFill>
                  </a:rPr>
                  <a:t>mini-batch</a:t>
                </a:r>
                <a:r>
                  <a:rPr lang="en-US" dirty="0"/>
                  <a:t> of </a:t>
                </a:r>
                <a:r>
                  <a:rPr lang="en-US" i="1" dirty="0"/>
                  <a:t>n</a:t>
                </a:r>
                <a:r>
                  <a:rPr lang="en-US" dirty="0"/>
                  <a:t> inputs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, and apply two different </a:t>
                </a:r>
                <a:r>
                  <a:rPr lang="en-US" dirty="0">
                    <a:solidFill>
                      <a:srgbClr val="FF0000"/>
                    </a:solidFill>
                  </a:rPr>
                  <a:t>data augmentation </a:t>
                </a:r>
                <a:r>
                  <a:rPr lang="en-US" dirty="0"/>
                  <a:t>operations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, resulting 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Data augmentation includes random crop, resize with random flip, color distortions, and Gaussian blur (data augmentation is crucial for contrastive learning)</a:t>
                </a:r>
              </a:p>
              <a:p>
                <a:pPr lvl="1"/>
                <a:r>
                  <a:rPr lang="en-US" dirty="0"/>
                  <a:t>Apply a </a:t>
                </a:r>
                <a:r>
                  <a:rPr lang="en-US" dirty="0">
                    <a:solidFill>
                      <a:srgbClr val="FF0000"/>
                    </a:solidFill>
                  </a:rPr>
                  <a:t>base encoder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to obtain the code representations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Apply another </a:t>
                </a:r>
                <a:r>
                  <a:rPr lang="en-US" dirty="0">
                    <a:solidFill>
                      <a:srgbClr val="FF0000"/>
                    </a:solidFill>
                  </a:rPr>
                  <a:t>prediction head encoder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/>
                  <a:t> (one fully-connected layer)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to obtain the code representations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E1EF71-30D6-468A-AB91-23194EF7F9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23476F1-965C-431F-A89B-D5BB6938D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5024" y="5038328"/>
            <a:ext cx="3461216" cy="2642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611569-49DD-406C-8F84-1BC639FA6807}"/>
              </a:ext>
            </a:extLst>
          </p:cNvPr>
          <p:cNvSpPr txBox="1"/>
          <p:nvPr/>
        </p:nvSpPr>
        <p:spPr>
          <a:xfrm>
            <a:off x="890442" y="605238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Base encoder </a:t>
            </a:r>
            <a:r>
              <a:rPr lang="en-US" sz="1400" b="1" i="1" dirty="0"/>
              <a:t>f</a:t>
            </a:r>
            <a:r>
              <a:rPr lang="en-US" sz="1400" b="1" dirty="0"/>
              <a:t>: </a:t>
            </a:r>
          </a:p>
          <a:p>
            <a:pPr algn="ctr"/>
            <a:r>
              <a:rPr lang="en-US" sz="1400" dirty="0" err="1"/>
              <a:t>ResNet</a:t>
            </a:r>
            <a:r>
              <a:rPr lang="en-US" sz="1400" dirty="0"/>
              <a:t> + global average pooling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F5B7E-1EC1-4F92-A3F1-8938274C06F5}"/>
              </a:ext>
            </a:extLst>
          </p:cNvPr>
          <p:cNvSpPr txBox="1"/>
          <p:nvPr/>
        </p:nvSpPr>
        <p:spPr>
          <a:xfrm>
            <a:off x="1319086" y="5283745"/>
            <a:ext cx="212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Prediction head </a:t>
            </a:r>
            <a:r>
              <a:rPr lang="en-US" sz="1400" b="1" i="1" dirty="0"/>
              <a:t>g</a:t>
            </a:r>
            <a:r>
              <a:rPr lang="en-US" sz="1400" b="1" dirty="0"/>
              <a:t>:</a:t>
            </a:r>
          </a:p>
          <a:p>
            <a:pPr algn="ctr"/>
            <a:r>
              <a:rPr lang="en-US" sz="1400" dirty="0"/>
              <a:t>One fully-connected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28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7F83E-28FE-43FF-B0BE-1EA69602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6D1901-B7DB-4152-A81C-2A9DD2B20C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one </a:t>
                </a:r>
                <a:r>
                  <a:rPr lang="en-US" dirty="0">
                    <a:solidFill>
                      <a:srgbClr val="FF0000"/>
                    </a:solidFill>
                  </a:rPr>
                  <a:t>positive pair </a:t>
                </a:r>
                <a:r>
                  <a:rPr lang="en-US" dirty="0"/>
                  <a:t>of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and for the remaining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/>
                  <a:t> samples treated as </a:t>
                </a:r>
                <a:r>
                  <a:rPr lang="en-US" dirty="0">
                    <a:solidFill>
                      <a:srgbClr val="FF0000"/>
                    </a:solidFill>
                  </a:rPr>
                  <a:t>negative</a:t>
                </a:r>
                <a:r>
                  <a:rPr lang="en-US" dirty="0"/>
                  <a:t>, a cosine similarity is calculated as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sim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contrastive prediction task </a:t>
                </a:r>
                <a:r>
                  <a:rPr lang="en-US" dirty="0"/>
                  <a:t>aims for a given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identify a positive pairing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NCE loss </a:t>
                </a:r>
                <a:r>
                  <a:rPr lang="en-US" dirty="0"/>
                  <a:t>for the instances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 is calculated as: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sim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num>
                            <m:den>
                              <m:nary>
                                <m:naryPr>
                                  <m:chr m:val="∑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  <m: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≠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b>
                                  </m:sSub>
                                </m:e>
                              </m:nary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sim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dirty="0"/>
                  <a:t> has a value of 1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and 0 otherwise,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is a temperature hyperparameter</a:t>
                </a:r>
              </a:p>
              <a:p>
                <a:r>
                  <a:rPr lang="en-US" dirty="0"/>
                  <a:t>The overall loss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calculated across all positive pairs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a mini-batch</a:t>
                </a:r>
              </a:p>
              <a:p>
                <a:r>
                  <a:rPr lang="en-US" dirty="0"/>
                  <a:t>For downstream tasks, the head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is discarded and only the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used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6D1901-B7DB-4152-A81C-2A9DD2B20C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4728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7A9FD-0432-4E0A-9427-CD7FD7F88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9DD90-88A7-49C3-9507-FA9C0046A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augmentation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B3B3E-13EA-46A8-9E9C-5EE3FBDEC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62" y="2806080"/>
            <a:ext cx="9705433" cy="41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761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2D84D-6437-44D4-98ED-D3912BBDC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SimCLR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ABBEC-A9FC-4E26-9E93-A83B0A4B3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Experimental results on 10 image datasets</a:t>
            </a:r>
          </a:p>
          <a:p>
            <a:pPr lvl="1"/>
            <a:r>
              <a:rPr lang="en-US" dirty="0" err="1"/>
              <a:t>SimCLR</a:t>
            </a:r>
            <a:r>
              <a:rPr lang="en-US" dirty="0"/>
              <a:t> outperformed supervised models on most datasets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05E9A-7AF2-4CB9-A873-47DA7CC4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0136"/>
            <a:ext cx="10058400" cy="21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417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236F-3446-44BD-84E0-EF450DEF2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Contrastive SSL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7579E-7F6E-4169-9DFC-0C9813558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recent self-supervised approaches based on </a:t>
            </a:r>
            <a:r>
              <a:rPr lang="en-US" dirty="0">
                <a:solidFill>
                  <a:srgbClr val="FF0000"/>
                </a:solidFill>
              </a:rPr>
              <a:t>contrastive learning </a:t>
            </a:r>
            <a:r>
              <a:rPr lang="en-US" dirty="0"/>
              <a:t>include: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Augmented Multiscale Deep </a:t>
            </a:r>
            <a:r>
              <a:rPr lang="en-US" b="1" i="1" dirty="0" err="1">
                <a:solidFill>
                  <a:srgbClr val="0070C0"/>
                </a:solidFill>
              </a:rPr>
              <a:t>InfoMax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dirty="0"/>
              <a:t>or</a:t>
            </a:r>
            <a:r>
              <a:rPr lang="en-US" b="1" i="1" dirty="0">
                <a:solidFill>
                  <a:srgbClr val="0070C0"/>
                </a:solidFill>
              </a:rPr>
              <a:t> AMDIM</a:t>
            </a:r>
          </a:p>
          <a:p>
            <a:pPr lvl="2"/>
            <a:r>
              <a:rPr lang="en-US" dirty="0">
                <a:hlinkClick r:id="rId2"/>
              </a:rPr>
              <a:t>Bachman (2019) Learning Representations by Maximizing Mutual Information Across Views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Momentum Contrast </a:t>
            </a:r>
            <a:r>
              <a:rPr lang="en-US" dirty="0"/>
              <a:t>or </a:t>
            </a:r>
            <a:r>
              <a:rPr lang="en-US" b="1" i="1" dirty="0" err="1">
                <a:solidFill>
                  <a:srgbClr val="0070C0"/>
                </a:solidFill>
              </a:rPr>
              <a:t>MoCo</a:t>
            </a:r>
            <a:endParaRPr lang="en-US" b="1" i="1" dirty="0">
              <a:solidFill>
                <a:srgbClr val="0070C0"/>
              </a:solidFill>
            </a:endParaRPr>
          </a:p>
          <a:p>
            <a:pPr lvl="2"/>
            <a:r>
              <a:rPr lang="en-US" dirty="0">
                <a:hlinkClick r:id="rId3"/>
              </a:rPr>
              <a:t>He (2019) Momentum Contrast for Unsupervised Visual Representation Learning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Bootstrap Your Own Latent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BYOL</a:t>
            </a:r>
          </a:p>
          <a:p>
            <a:pPr lvl="2"/>
            <a:r>
              <a:rPr lang="en-US" dirty="0">
                <a:hlinkClick r:id="rId4"/>
              </a:rPr>
              <a:t>Grill (2020) Bootstrap your own latent: A new approach to self-supervised Learning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Swapping Assignments between multiple Views of the same image </a:t>
            </a:r>
            <a:r>
              <a:rPr lang="en-US" dirty="0"/>
              <a:t>or </a:t>
            </a:r>
            <a:r>
              <a:rPr lang="en-US" b="1" i="1" dirty="0" err="1">
                <a:solidFill>
                  <a:srgbClr val="0070C0"/>
                </a:solidFill>
              </a:rPr>
              <a:t>SwAV</a:t>
            </a:r>
            <a:endParaRPr lang="en-US" b="1" i="1" dirty="0">
              <a:solidFill>
                <a:srgbClr val="0070C0"/>
              </a:solidFill>
            </a:endParaRPr>
          </a:p>
          <a:p>
            <a:pPr lvl="2"/>
            <a:r>
              <a:rPr lang="en-US" dirty="0">
                <a:hlinkClick r:id="rId5"/>
              </a:rPr>
              <a:t>Caron (2020) Unsupervised Learning of Visual Features by Contrasting Cluster Assignments</a:t>
            </a:r>
            <a:endParaRPr lang="en-US" dirty="0"/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Yet Another DIM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YADIM</a:t>
            </a:r>
          </a:p>
          <a:p>
            <a:pPr lvl="2"/>
            <a:r>
              <a:rPr lang="en-US" dirty="0">
                <a:hlinkClick r:id="rId6"/>
              </a:rPr>
              <a:t>Falcon (2020) A </a:t>
            </a:r>
            <a:r>
              <a:rPr lang="en-US">
                <a:hlinkClick r:id="rId6"/>
              </a:rPr>
              <a:t>Framework for </a:t>
            </a:r>
            <a:r>
              <a:rPr lang="en-US" dirty="0">
                <a:hlinkClick r:id="rId6"/>
              </a:rPr>
              <a:t>Contrastive Self-Supervised </a:t>
            </a:r>
            <a:r>
              <a:rPr lang="en-US">
                <a:hlinkClick r:id="rId6"/>
              </a:rPr>
              <a:t>Learning and Designing a </a:t>
            </a:r>
            <a:r>
              <a:rPr lang="en-US" dirty="0">
                <a:hlinkClick r:id="rId6"/>
              </a:rPr>
              <a:t>New Approach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531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00AC-2E0E-43E0-BC2E-587C405A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Contrastive SSL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FAB75-972F-4DCB-AA30-41EDEDC49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contrastive SSL approaches are computationally expensive</a:t>
            </a:r>
          </a:p>
          <a:p>
            <a:pPr lvl="1"/>
            <a:r>
              <a:rPr lang="en-US" dirty="0"/>
              <a:t>Estimated costs for some of these approaches as reported in this </a:t>
            </a:r>
            <a:r>
              <a:rPr lang="en-US" dirty="0">
                <a:hlinkClick r:id="rId3"/>
              </a:rPr>
              <a:t>blog post</a:t>
            </a:r>
            <a:endParaRPr lang="en-US" dirty="0"/>
          </a:p>
          <a:p>
            <a:pPr lvl="1"/>
            <a:r>
              <a:rPr lang="en-US" dirty="0"/>
              <a:t>The costs are based on 23dn.24xlarge AWS instance at $31.212 per hour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CC905-C144-40B1-86DE-E7089CE6B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7" y="3422289"/>
            <a:ext cx="4782371" cy="1760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C96936-3074-4794-8252-BCF8E1080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208" y="3429228"/>
            <a:ext cx="4821070" cy="175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7B36BD-B39E-46ED-9C84-17786A544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578" y="5511813"/>
            <a:ext cx="4593244" cy="161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165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CBE63-329A-4BC4-98E9-EC88C57B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Video-based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39B97-666F-4A5B-BF50-205A4A435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Video-based approaches</a:t>
            </a:r>
          </a:p>
          <a:p>
            <a:r>
              <a:rPr lang="en-US" dirty="0"/>
              <a:t>SSL methods are often used for learning useful feature representations in videos</a:t>
            </a:r>
          </a:p>
          <a:p>
            <a:r>
              <a:rPr lang="en-US" dirty="0"/>
              <a:t>Videos provide richer visual information than images</a:t>
            </a:r>
          </a:p>
          <a:p>
            <a:pPr lvl="1"/>
            <a:r>
              <a:rPr lang="en-US" dirty="0"/>
              <a:t>The consistency of spatial and temporal information across video frames lend them suitable for learning from raw videos without labels</a:t>
            </a:r>
          </a:p>
          <a:p>
            <a:pPr lvl="1"/>
            <a:r>
              <a:rPr lang="en-US" dirty="0"/>
              <a:t>Models based on recurrent NNs in combination with </a:t>
            </a:r>
            <a:r>
              <a:rPr lang="en-US" dirty="0" err="1"/>
              <a:t>ConvNets</a:t>
            </a:r>
            <a:r>
              <a:rPr lang="en-US" dirty="0"/>
              <a:t> are naturally more often encountered in SSL for videos, due to the temporal character</a:t>
            </a:r>
          </a:p>
          <a:p>
            <a:r>
              <a:rPr lang="en-US" dirty="0"/>
              <a:t>The following video-based approaches are briefly reviewed next</a:t>
            </a:r>
          </a:p>
          <a:p>
            <a:pPr lvl="1"/>
            <a:r>
              <a:rPr lang="en-US" dirty="0"/>
              <a:t>Frame ordering, tracking moving objects, video colorization</a:t>
            </a:r>
          </a:p>
          <a:p>
            <a:r>
              <a:rPr lang="en-US" dirty="0"/>
              <a:t>A detailed overview of video-based SSL approaches can be found in the review paper by Jing and Tian (see References)</a:t>
            </a:r>
          </a:p>
        </p:txBody>
      </p:sp>
    </p:spTree>
    <p:extLst>
      <p:ext uri="{BB962C8B-B14F-4D97-AF65-F5344CB8AC3E}">
        <p14:creationId xmlns:p14="http://schemas.microsoft.com/office/powerpoint/2010/main" val="348515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6CA5-CB10-4003-9088-C31825AF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3BB07-8C7B-4FAE-A9D0-A12E975B7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more depiction of the general pipeline for self-supervised learning is shown in the figure</a:t>
            </a:r>
          </a:p>
          <a:p>
            <a:pPr lvl="1"/>
            <a:r>
              <a:rPr lang="en-US" dirty="0"/>
              <a:t>For the downstream task, re-use the trained </a:t>
            </a:r>
            <a:r>
              <a:rPr lang="en-US" dirty="0" err="1"/>
              <a:t>ConvNet</a:t>
            </a:r>
            <a:r>
              <a:rPr lang="en-US" dirty="0"/>
              <a:t> base model, and fine-tune the top layers on a small labeled dataset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A4190-FEA9-4031-8A65-F187B1FA8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288" y="3454152"/>
            <a:ext cx="2815757" cy="4004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5C994-37E9-40EF-8BA1-5DAF5D58AF3F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Jing and Tian (2019) Self-supervised Visual Feature Learning with Deep Neural Networks: A Survey</a:t>
            </a:r>
          </a:p>
        </p:txBody>
      </p:sp>
    </p:spTree>
    <p:extLst>
      <p:ext uri="{BB962C8B-B14F-4D97-AF65-F5344CB8AC3E}">
        <p14:creationId xmlns:p14="http://schemas.microsoft.com/office/powerpoint/2010/main" val="4651209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78140-BC04-4F52-90FC-DC25FBBD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0DEA5-1FD7-42FE-80A2-D868ADF19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Frame ordering </a:t>
            </a:r>
            <a:r>
              <a:rPr lang="en-US" dirty="0"/>
              <a:t>also known as </a:t>
            </a:r>
            <a:r>
              <a:rPr lang="en-US" b="1" i="1" dirty="0">
                <a:solidFill>
                  <a:srgbClr val="0070C0"/>
                </a:solidFill>
              </a:rPr>
              <a:t>shuffle and learn</a:t>
            </a:r>
          </a:p>
          <a:p>
            <a:pPr lvl="1"/>
            <a:r>
              <a:rPr lang="en-US" dirty="0" err="1">
                <a:hlinkClick r:id="rId2"/>
              </a:rPr>
              <a:t>Misra</a:t>
            </a:r>
            <a:r>
              <a:rPr lang="en-US" dirty="0">
                <a:hlinkClick r:id="rId2"/>
              </a:rPr>
              <a:t> (2016) Shuffle and Learn: Unsupervised Learning using Temporal Order Verification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videos of objects in motion with shuffled order of the frames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if the frames are in the correct </a:t>
            </a:r>
            <a:r>
              <a:rPr lang="en-US" dirty="0">
                <a:solidFill>
                  <a:srgbClr val="FF0000"/>
                </a:solidFill>
              </a:rPr>
              <a:t>temporal order</a:t>
            </a:r>
          </a:p>
          <a:p>
            <a:pPr lvl="1"/>
            <a:r>
              <a:rPr lang="en-US" dirty="0"/>
              <a:t>The frames are shuffled, and pairs of videos with correct and shuffled order are used for training the model</a:t>
            </a:r>
          </a:p>
          <a:p>
            <a:pPr lvl="1"/>
            <a:r>
              <a:rPr lang="en-US" dirty="0"/>
              <a:t>The model needs to learn the object classes, as well as it needs to learn the temporal ordering of the objects’ positions across the frames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77CD0F-1743-46D6-8D3F-C428BED39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5" y="5686400"/>
            <a:ext cx="4844213" cy="1368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115830-A82E-4EDE-BAC5-944C07D60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224" y="5016688"/>
            <a:ext cx="4680520" cy="2513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022A9A-9D96-4FA3-AA12-80841EC8E07A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55894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45EB4-D64C-4D9A-B1F8-7C2A64F1E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69BC0-6649-4C02-A092-A8350CC51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model employs </a:t>
            </a:r>
            <a:r>
              <a:rPr lang="en-US" dirty="0" err="1"/>
              <a:t>ConvNets</a:t>
            </a:r>
            <a:r>
              <a:rPr lang="en-US" dirty="0"/>
              <a:t> with shared weights</a:t>
            </a:r>
          </a:p>
          <a:p>
            <a:pPr lvl="1"/>
            <a:r>
              <a:rPr lang="en-US" dirty="0"/>
              <a:t>The output is a binary prediction on whether the frames are in the correct order or not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581FE-4BF3-48E8-B0C7-1CC40255E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35" y="3094112"/>
            <a:ext cx="7874205" cy="3986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13C53-D8B4-49AD-9B58-CF9C78393D8B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The Illustrated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2147424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14C96-001C-4D54-A5EC-24A20F512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78D97-029F-4351-AE9D-46631B785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B24B1-82AF-4C25-A832-3E5DC8E9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8" y="4117208"/>
            <a:ext cx="9849484" cy="148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0616DE-D19D-4118-9043-91E232A81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493" y="2662064"/>
            <a:ext cx="5127413" cy="1747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1C7B65-0C40-47BA-A4BA-6C1473A0B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756" y="5356943"/>
            <a:ext cx="6203111" cy="2090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6BA8F0-1E22-4C21-88EC-17F0E13E8610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Andrew Zisserman –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8583427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5B874-B9D9-4D6A-9227-2AE8AA03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Moving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E0D08-C7C4-47A1-AAE0-6F5014DA8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Tracking moving objects</a:t>
            </a:r>
          </a:p>
          <a:p>
            <a:pPr lvl="1"/>
            <a:r>
              <a:rPr lang="en-US" dirty="0">
                <a:hlinkClick r:id="rId2"/>
              </a:rPr>
              <a:t>Wang (2015) Unsupervised Learning of Visual Representations using Videos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videos of moving objects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location of a patch </a:t>
            </a:r>
            <a:r>
              <a:rPr lang="en-US" dirty="0"/>
              <a:t>with a moving object across frames</a:t>
            </a:r>
          </a:p>
          <a:p>
            <a:pPr lvl="1"/>
            <a:r>
              <a:rPr lang="en-US" dirty="0"/>
              <a:t>An optical flow approach based on a SURF feature extractor is used for matching feature points across video frames</a:t>
            </a:r>
          </a:p>
          <a:p>
            <a:pPr lvl="1"/>
            <a:r>
              <a:rPr lang="en-US" dirty="0"/>
              <a:t>A </a:t>
            </a:r>
            <a:r>
              <a:rPr lang="en-US" dirty="0" err="1"/>
              <a:t>ConvNet</a:t>
            </a:r>
            <a:r>
              <a:rPr lang="en-US" dirty="0"/>
              <a:t> model is designed for predicting the patch location in the next frames</a:t>
            </a:r>
          </a:p>
          <a:p>
            <a:pPr lvl="1"/>
            <a:r>
              <a:rPr lang="en-US" dirty="0"/>
              <a:t>The model learns representations by minimizing the distance (in the latent space) to the tracked patch across the frames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9622D-9875-4910-A85F-722298189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784" y="5182344"/>
            <a:ext cx="7754001" cy="22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13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F8CA-0C93-4FAA-88A4-F4AD7490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CD89D-75C1-44DD-9B70-D01D26936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Video colorization </a:t>
            </a:r>
            <a:r>
              <a:rPr lang="en-US" dirty="0"/>
              <a:t>or </a:t>
            </a:r>
            <a:r>
              <a:rPr lang="en-US" b="1" i="1" dirty="0">
                <a:solidFill>
                  <a:srgbClr val="0070C0"/>
                </a:solidFill>
              </a:rPr>
              <a:t>temporal coherence of color</a:t>
            </a:r>
          </a:p>
          <a:p>
            <a:pPr lvl="1"/>
            <a:r>
              <a:rPr lang="en-US" dirty="0" err="1">
                <a:hlinkClick r:id="rId3"/>
              </a:rPr>
              <a:t>Vondrick</a:t>
            </a:r>
            <a:r>
              <a:rPr lang="en-US" dirty="0">
                <a:hlinkClick r:id="rId3"/>
              </a:rPr>
              <a:t> (2018) Tracking Emerges by Colorizing Videos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/>
              <a:t>: pairs of color and grayscale videos of moving objects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</a:t>
            </a:r>
            <a:r>
              <a:rPr lang="en-US" dirty="0"/>
              <a:t>: predict the </a:t>
            </a:r>
            <a:r>
              <a:rPr lang="en-US" dirty="0">
                <a:solidFill>
                  <a:srgbClr val="FF0000"/>
                </a:solidFill>
              </a:rPr>
              <a:t>color of moving objects </a:t>
            </a:r>
            <a:r>
              <a:rPr lang="en-US" dirty="0"/>
              <a:t>in other frames</a:t>
            </a:r>
          </a:p>
          <a:p>
            <a:pPr lvl="1"/>
            <a:r>
              <a:rPr lang="en-US" dirty="0"/>
              <a:t>The learned representations are useful for downstream segmentation, object tracking, and human pose estimation tasks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BAC36-BE52-4F21-BEDB-7563BA1CB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287" y="4064988"/>
            <a:ext cx="3130973" cy="3421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BFA11-BFB5-4F44-BA7C-F07B4BF06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816" y="4163525"/>
            <a:ext cx="2922209" cy="1644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5E6BE1-92A8-4285-BC21-297EA91FD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705" y="5841648"/>
            <a:ext cx="2880320" cy="16449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ED94ED-35B5-4CFA-BA21-44C36DF7E941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Andrew Zisserman – 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40760916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08F5-86EA-4B55-95E6-8D2655EB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F66A5-FE69-4019-B15F-73F8CE1B2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Inputs and predicted outputs for video segmentation and human skeleton pose prediction in videos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4062F2-65DD-48FB-B6F9-0C0B6A9D1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41" y="3022104"/>
            <a:ext cx="9075255" cy="42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128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FAE8-241E-4B5C-BCD7-10ED0ED6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A006-C952-427F-9E18-C08C7DEFF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goal is to copy colors from a </a:t>
            </a:r>
            <a:r>
              <a:rPr lang="en-US" dirty="0">
                <a:solidFill>
                  <a:srgbClr val="FF0000"/>
                </a:solidFill>
              </a:rPr>
              <a:t>reference frame </a:t>
            </a:r>
            <a:r>
              <a:rPr lang="en-US" dirty="0"/>
              <a:t>in color to another </a:t>
            </a:r>
            <a:r>
              <a:rPr lang="en-US" dirty="0">
                <a:solidFill>
                  <a:srgbClr val="FF0000"/>
                </a:solidFill>
              </a:rPr>
              <a:t>target frame </a:t>
            </a:r>
            <a:r>
              <a:rPr lang="en-US" dirty="0"/>
              <a:t>in grayscale</a:t>
            </a:r>
          </a:p>
          <a:p>
            <a:r>
              <a:rPr lang="en-US" dirty="0"/>
              <a:t>The model needs to employ the temporal consistency of the objects across frames in order to learn how to apply colors to the grayscale frames</a:t>
            </a:r>
          </a:p>
          <a:p>
            <a:pPr lvl="1"/>
            <a:r>
              <a:rPr lang="en-US" dirty="0"/>
              <a:t>This includes tracking correlated pixels in different frames</a:t>
            </a:r>
          </a:p>
          <a:p>
            <a:pPr lvl="1"/>
            <a:r>
              <a:rPr lang="en-US" dirty="0"/>
              <a:t>The reference and target frames should not be too far apart in time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0248A-9496-4370-A183-996AD4663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" y="4316768"/>
            <a:ext cx="8208912" cy="29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17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E0CA7-2BEF-41F7-BF1E-062680DA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Colorization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AE3FD-FAD4-437A-91EF-70E482E08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 colorization 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43BDF-D472-44B9-9AC4-387C96790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83" y="2624658"/>
            <a:ext cx="7439025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686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B5016-8BEE-4073-BB9E-F670037C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C3D32-B7D6-4412-A555-543F1049E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Self-supervised learning has driven the recent progress in the </a:t>
            </a:r>
            <a:r>
              <a:rPr lang="en-US" b="1" i="1" dirty="0">
                <a:solidFill>
                  <a:srgbClr val="0070C0"/>
                </a:solidFill>
              </a:rPr>
              <a:t>Natural Language Processing </a:t>
            </a:r>
            <a:r>
              <a:rPr lang="en-US" dirty="0"/>
              <a:t>(NLP) field </a:t>
            </a:r>
          </a:p>
          <a:p>
            <a:pPr lvl="1"/>
            <a:r>
              <a:rPr lang="en-US" dirty="0"/>
              <a:t>Models like ELMO, BERT, </a:t>
            </a:r>
            <a:r>
              <a:rPr lang="en-US" dirty="0" err="1"/>
              <a:t>RoBERTa</a:t>
            </a:r>
            <a:r>
              <a:rPr lang="en-US" dirty="0"/>
              <a:t>, ALBERT, Turing NLG, GPT-3 have demonstrated immense potential for automated NLP</a:t>
            </a:r>
          </a:p>
          <a:p>
            <a:r>
              <a:rPr lang="en-US" dirty="0"/>
              <a:t>Employing various pretext tasks for leaning from raw text produced rich feature representations, useful for different downstream tasks</a:t>
            </a:r>
          </a:p>
          <a:p>
            <a:r>
              <a:rPr lang="en-US" dirty="0">
                <a:solidFill>
                  <a:srgbClr val="FF0000"/>
                </a:solidFill>
              </a:rPr>
              <a:t>Pretext tasks </a:t>
            </a:r>
            <a:r>
              <a:rPr lang="en-US" dirty="0"/>
              <a:t>in NLP:</a:t>
            </a:r>
          </a:p>
          <a:p>
            <a:pPr lvl="1"/>
            <a:r>
              <a:rPr lang="en-US" dirty="0"/>
              <a:t>Predict the center word given a window of surrounding words</a:t>
            </a:r>
          </a:p>
          <a:p>
            <a:pPr lvl="2"/>
            <a:r>
              <a:rPr lang="en-US" dirty="0"/>
              <a:t>The word highlighted with green color needs to be predicted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Predict the surrounding words given the center word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864" y="5038328"/>
            <a:ext cx="5328592" cy="1197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610" y="6766520"/>
            <a:ext cx="5256584" cy="572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Self-Supervised Representation Learning in NLP</a:t>
            </a:r>
          </a:p>
        </p:txBody>
      </p:sp>
    </p:spTree>
    <p:extLst>
      <p:ext uri="{BB962C8B-B14F-4D97-AF65-F5344CB8AC3E}">
        <p14:creationId xmlns:p14="http://schemas.microsoft.com/office/powerpoint/2010/main" val="6780450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D2C75-069E-499C-927A-5CB71F27E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99FC4-E5D0-4145-A626-96E2399C1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Pretext tasks </a:t>
            </a:r>
            <a:r>
              <a:rPr lang="en-US" dirty="0"/>
              <a:t>in NLP:</a:t>
            </a:r>
          </a:p>
          <a:p>
            <a:pPr lvl="1"/>
            <a:r>
              <a:rPr lang="en-US" dirty="0"/>
              <a:t>From three consecutive sentences, predict the previous and the next sentence, given the center sentence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Predict the previous or the next word, given surrounding words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600" dirty="0"/>
          </a:p>
          <a:p>
            <a:pPr lvl="1"/>
            <a:r>
              <a:rPr lang="en-US" dirty="0"/>
              <a:t>Predict randomly masked words in sentences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461" y="3022105"/>
            <a:ext cx="5966044" cy="1269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032" y="4750296"/>
            <a:ext cx="2228648" cy="1042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329" y="6406480"/>
            <a:ext cx="5720176" cy="1027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Self-Supervised Representation Learning in NLP</a:t>
            </a:r>
          </a:p>
        </p:txBody>
      </p:sp>
    </p:spTree>
    <p:extLst>
      <p:ext uri="{BB962C8B-B14F-4D97-AF65-F5344CB8AC3E}">
        <p14:creationId xmlns:p14="http://schemas.microsoft.com/office/powerpoint/2010/main" val="1870013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Calibri"/>
              </a:rPr>
              <a:t>Why self-supervised learning?</a:t>
            </a:r>
          </a:p>
          <a:p>
            <a:pPr lvl="1"/>
            <a:r>
              <a:rPr lang="en-US" dirty="0"/>
              <a:t>Creating </a:t>
            </a:r>
            <a:r>
              <a:rPr lang="en-US" dirty="0">
                <a:solidFill>
                  <a:srgbClr val="FF0000"/>
                </a:solidFill>
              </a:rPr>
              <a:t>labeled datasets </a:t>
            </a:r>
            <a:r>
              <a:rPr lang="en-US" dirty="0"/>
              <a:t>for each task is an expensive, time-consuming, tedious task</a:t>
            </a:r>
          </a:p>
          <a:p>
            <a:pPr lvl="2"/>
            <a:r>
              <a:rPr lang="en-US" dirty="0"/>
              <a:t>Requires hiring human labelers, preparing labeling manuals, creating GUIs, creating storage pipelines, etc.</a:t>
            </a:r>
          </a:p>
          <a:p>
            <a:pPr lvl="2"/>
            <a:r>
              <a:rPr lang="en-US" dirty="0"/>
              <a:t>High quality annotations in certain domains can be particularly expensive (e.g., medicine)</a:t>
            </a:r>
          </a:p>
          <a:p>
            <a:pPr lvl="1"/>
            <a:r>
              <a:rPr lang="en-US" dirty="0"/>
              <a:t>Self-supervised learning takes advantage of the vast amount of unlabeled data on the internet (images, videos, text)</a:t>
            </a:r>
          </a:p>
          <a:p>
            <a:pPr lvl="2"/>
            <a:r>
              <a:rPr lang="en-US" dirty="0"/>
              <a:t>Rich discriminative features can be obtained by training models without actual labels</a:t>
            </a:r>
          </a:p>
          <a:p>
            <a:pPr lvl="1"/>
            <a:r>
              <a:rPr lang="en-US" dirty="0"/>
              <a:t>Self-supervised learning can potentially generalize better because we learn more about the world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Challenges</a:t>
            </a:r>
            <a:r>
              <a:rPr lang="en-US" dirty="0"/>
              <a:t> for self-supervised learning</a:t>
            </a:r>
          </a:p>
          <a:p>
            <a:pPr lvl="1"/>
            <a:r>
              <a:rPr lang="en-US" dirty="0"/>
              <a:t>How to select a suitable pretext task for an application </a:t>
            </a:r>
          </a:p>
          <a:p>
            <a:pPr lvl="1"/>
            <a:r>
              <a:rPr lang="en-US" dirty="0"/>
              <a:t>There is no gold standard for comparison of learned feature representations</a:t>
            </a:r>
          </a:p>
          <a:p>
            <a:pPr lvl="1"/>
            <a:r>
              <a:rPr lang="en-US" dirty="0"/>
              <a:t>Selecting a suitable loss functions, since there is no single objective as the test set accuracy in 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38886406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Pretext tasks </a:t>
            </a:r>
            <a:r>
              <a:rPr lang="en-US" dirty="0"/>
              <a:t>in NLP:</a:t>
            </a:r>
          </a:p>
          <a:p>
            <a:pPr lvl="1"/>
            <a:r>
              <a:rPr lang="en-US" dirty="0"/>
              <a:t>Predict if the ordering of two sentences is correct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dirty="0"/>
              <a:t>Predict the order of words in a randomly shuffled sentence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800" dirty="0"/>
          </a:p>
          <a:p>
            <a:pPr lvl="1"/>
            <a:r>
              <a:rPr lang="en-US" dirty="0"/>
              <a:t>Predict masked sentences in a document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40" y="2832668"/>
            <a:ext cx="5544616" cy="837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96" y="4246240"/>
            <a:ext cx="5328592" cy="46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880" y="4735113"/>
            <a:ext cx="5829300" cy="504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904" y="5686400"/>
            <a:ext cx="4725084" cy="1798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888272-E79F-4C76-909B-A76E9606BC95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Picture from: Amit Chaudhary – Self-Supervised Representation Learning in NLP</a:t>
            </a:r>
          </a:p>
        </p:txBody>
      </p:sp>
    </p:spTree>
    <p:extLst>
      <p:ext uri="{BB962C8B-B14F-4D97-AF65-F5344CB8AC3E}">
        <p14:creationId xmlns:p14="http://schemas.microsoft.com/office/powerpoint/2010/main" val="42646226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467805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GPT-3 </a:t>
            </a:r>
            <a:r>
              <a:rPr lang="en-US" dirty="0"/>
              <a:t>stands for </a:t>
            </a:r>
            <a:r>
              <a:rPr lang="en-US" b="1" i="1" dirty="0">
                <a:solidFill>
                  <a:srgbClr val="0070C0"/>
                </a:solidFill>
              </a:rPr>
              <a:t>Generative Pre-trained Transformer</a:t>
            </a:r>
          </a:p>
          <a:p>
            <a:pPr lvl="1"/>
            <a:r>
              <a:rPr lang="en-US" dirty="0"/>
              <a:t>It was created by </a:t>
            </a:r>
            <a:r>
              <a:rPr lang="en-US" dirty="0" err="1">
                <a:hlinkClick r:id="rId2"/>
              </a:rPr>
              <a:t>OpenAI</a:t>
            </a:r>
            <a:r>
              <a:rPr lang="en-US" dirty="0"/>
              <a:t>, and introduced in May 2020</a:t>
            </a:r>
          </a:p>
          <a:p>
            <a:r>
              <a:rPr lang="en-US" dirty="0">
                <a:solidFill>
                  <a:srgbClr val="FF0000"/>
                </a:solidFill>
              </a:rPr>
              <a:t>Transformers</a:t>
            </a:r>
            <a:r>
              <a:rPr lang="en-US" dirty="0"/>
              <a:t> are currently the most common model architecture for NLP tasks</a:t>
            </a:r>
          </a:p>
          <a:p>
            <a:pPr lvl="1"/>
            <a:r>
              <a:rPr lang="en-US" dirty="0"/>
              <a:t>They employ attention blocks for discovering correlation in text</a:t>
            </a:r>
          </a:p>
          <a:p>
            <a:r>
              <a:rPr lang="en-US" dirty="0"/>
              <a:t>GPT-3 generates text based on initial input prompt from the end-user</a:t>
            </a:r>
          </a:p>
          <a:p>
            <a:pPr lvl="1"/>
            <a:r>
              <a:rPr lang="en-US" dirty="0"/>
              <a:t>It is trained using next word prediction on huge amount of raw text from the internet</a:t>
            </a:r>
          </a:p>
          <a:p>
            <a:pPr lvl="1"/>
            <a:r>
              <a:rPr lang="en-US" dirty="0"/>
              <a:t>The quality of text generated is often undistinguishable from human-written text</a:t>
            </a:r>
          </a:p>
          <a:p>
            <a:pPr lvl="1"/>
            <a:r>
              <a:rPr lang="en-US" dirty="0"/>
              <a:t>GPT-3 can also be used for other tasks, such as answering questions, summarizing text, automated code generation, and many others</a:t>
            </a:r>
          </a:p>
          <a:p>
            <a:r>
              <a:rPr lang="en-US" dirty="0"/>
              <a:t>It is probably the largest NN model at the present, having 175 billion parameters</a:t>
            </a:r>
          </a:p>
          <a:p>
            <a:pPr lvl="1"/>
            <a:r>
              <a:rPr lang="en-US" dirty="0"/>
              <a:t>The cost for training GPT-3 reportedly is $ 12 million</a:t>
            </a:r>
          </a:p>
          <a:p>
            <a:pPr lvl="1"/>
            <a:r>
              <a:rPr lang="en-US" dirty="0"/>
              <a:t>For comparison, Microsoft’s Turing NLG (Natural Language Generation) model has 17 billion parameters</a:t>
            </a:r>
          </a:p>
          <a:p>
            <a:r>
              <a:rPr lang="en-US" dirty="0"/>
              <a:t>Currently, </a:t>
            </a:r>
            <a:r>
              <a:rPr lang="en-US" dirty="0" err="1"/>
              <a:t>OpenAI</a:t>
            </a:r>
            <a:r>
              <a:rPr lang="en-US" dirty="0"/>
              <a:t> allows access to GPT-3 only to selected applicants</a:t>
            </a:r>
          </a:p>
          <a:p>
            <a:r>
              <a:rPr lang="en-US" dirty="0"/>
              <a:t>Controversies: GPT-3 just memorizes text from other sources, risk of abuse by certain actors</a:t>
            </a:r>
          </a:p>
        </p:txBody>
      </p:sp>
    </p:spTree>
    <p:extLst>
      <p:ext uri="{BB962C8B-B14F-4D97-AF65-F5344CB8AC3E}">
        <p14:creationId xmlns:p14="http://schemas.microsoft.com/office/powerpoint/2010/main" val="27324302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E2EFBF-CC63-41E4-A495-390E4F5C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A26529-85BF-4465-977B-25819F00D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162" indent="-457162">
              <a:buFont typeface="+mj-lt"/>
              <a:buAutoNum type="arabicPeriod"/>
            </a:pPr>
            <a:r>
              <a:rPr lang="pt-BR" dirty="0"/>
              <a:t>Lilian Weng – Self-Supervised Representation Learning, link: </a:t>
            </a:r>
            <a:r>
              <a:rPr lang="pt-BR" dirty="0">
                <a:hlinkClick r:id="rId3"/>
              </a:rPr>
              <a:t>Lil’Log</a:t>
            </a:r>
            <a:endParaRPr lang="pt-BR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Pieter </a:t>
            </a:r>
            <a:r>
              <a:rPr lang="en-US" dirty="0" err="1"/>
              <a:t>Abbeel</a:t>
            </a:r>
            <a:r>
              <a:rPr lang="en-US" dirty="0"/>
              <a:t>, UC Berkley, CS294-158 Deep Unsupervised Learning, Lecture 7 – Self-Supervised Learning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Amit Chaudhary – The Illustrated Self-Supervised Learning, </a:t>
            </a:r>
            <a:r>
              <a:rPr lang="en-US" dirty="0">
                <a:hlinkClick r:id="rId4"/>
              </a:rPr>
              <a:t>link</a:t>
            </a:r>
            <a:endParaRPr lang="en-US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Jing and Tian (2019) Self-supervised Visual Feature Learning with Deep Neural Networks: A Survey 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William Falcon – A Framework for Contrastive Self-Supervised Learning and Designing a New Approach, </a:t>
            </a:r>
            <a:r>
              <a:rPr lang="en-US" dirty="0">
                <a:hlinkClick r:id="rId5"/>
              </a:rPr>
              <a:t>link</a:t>
            </a:r>
            <a:endParaRPr lang="en-US" dirty="0"/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Andrew Zisserman – Self-Supervised Learning, slides from: Carl </a:t>
            </a:r>
            <a:r>
              <a:rPr lang="en-US" dirty="0" err="1"/>
              <a:t>Doersch</a:t>
            </a:r>
            <a:r>
              <a:rPr lang="en-US" dirty="0"/>
              <a:t>, Ishan </a:t>
            </a:r>
            <a:r>
              <a:rPr lang="en-US" dirty="0" err="1"/>
              <a:t>Misra</a:t>
            </a:r>
            <a:r>
              <a:rPr lang="en-US" dirty="0"/>
              <a:t>, Andrew Owens, Carl </a:t>
            </a:r>
            <a:r>
              <a:rPr lang="en-US" dirty="0" err="1"/>
              <a:t>Vondrick</a:t>
            </a:r>
            <a:r>
              <a:rPr lang="en-US" dirty="0"/>
              <a:t>, Richard Zhang</a:t>
            </a:r>
          </a:p>
          <a:p>
            <a:pPr marL="457162" indent="-457162">
              <a:buFont typeface="+mj-lt"/>
              <a:buAutoNum type="arabicPeriod"/>
            </a:pPr>
            <a:r>
              <a:rPr lang="en-US" dirty="0"/>
              <a:t>Amit Chaudhary –Self-Supervised Representation Learning in NLP, </a:t>
            </a:r>
            <a:r>
              <a:rPr lang="en-US" dirty="0">
                <a:hlinkClick r:id="rId6"/>
              </a:rPr>
              <a:t>link</a:t>
            </a:r>
            <a:endParaRPr lang="en-US" dirty="0"/>
          </a:p>
          <a:p>
            <a:pPr marL="457162" indent="-457162">
              <a:buFont typeface="+mj-lt"/>
              <a:buAutoNum type="arabicPeriod"/>
            </a:pPr>
            <a:endParaRPr lang="en-US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  <a:p>
            <a:pPr marL="457162" indent="-457162"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882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539813"/>
          </a:xfrm>
        </p:spPr>
        <p:txBody>
          <a:bodyPr>
            <a:normAutofit/>
          </a:bodyPr>
          <a:lstStyle/>
          <a:p>
            <a:r>
              <a:rPr lang="en-US" dirty="0"/>
              <a:t>Self-supervised learning versus unsupervised learning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Self-supervised learning (SSL)</a:t>
            </a:r>
          </a:p>
          <a:p>
            <a:pPr lvl="2"/>
            <a:r>
              <a:rPr lang="en-US" dirty="0"/>
              <a:t>Aims to extract useful </a:t>
            </a:r>
            <a:r>
              <a:rPr lang="en-US" dirty="0">
                <a:solidFill>
                  <a:srgbClr val="00B050"/>
                </a:solidFill>
              </a:rPr>
              <a:t>feature representations </a:t>
            </a:r>
            <a:r>
              <a:rPr lang="en-US" dirty="0"/>
              <a:t>from raw unlabeled data through </a:t>
            </a:r>
            <a:r>
              <a:rPr lang="en-US" b="1" i="1" dirty="0">
                <a:solidFill>
                  <a:srgbClr val="0070C0"/>
                </a:solidFill>
              </a:rPr>
              <a:t>pretext tasks</a:t>
            </a:r>
          </a:p>
          <a:p>
            <a:pPr lvl="2"/>
            <a:r>
              <a:rPr lang="en-US" dirty="0"/>
              <a:t>Apply the feature representation to improve the performance of </a:t>
            </a:r>
            <a:r>
              <a:rPr lang="en-US" b="1" i="1" dirty="0">
                <a:solidFill>
                  <a:srgbClr val="0070C0"/>
                </a:solidFill>
              </a:rPr>
              <a:t>downstream tasks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Unsupervised learning</a:t>
            </a:r>
          </a:p>
          <a:p>
            <a:pPr lvl="2"/>
            <a:r>
              <a:rPr lang="en-US" dirty="0"/>
              <a:t>Discover patterns in unlabeled data, e.g., for clustering or dimensionality reduction</a:t>
            </a:r>
          </a:p>
          <a:p>
            <a:pPr lvl="1"/>
            <a:r>
              <a:rPr lang="en-US" dirty="0">
                <a:sym typeface="Calibri"/>
              </a:rPr>
              <a:t>Note also that the term “self-supervised learning” is sometimes used interchangeably with “unsupervised learning”</a:t>
            </a:r>
          </a:p>
          <a:p>
            <a:r>
              <a:rPr lang="en-US" dirty="0"/>
              <a:t>Self-supervised learning versus transfer learning </a:t>
            </a:r>
          </a:p>
          <a:p>
            <a:pPr lvl="1"/>
            <a:r>
              <a:rPr lang="en-US" dirty="0"/>
              <a:t>Transfer learning is often implemented in a supervised manner</a:t>
            </a:r>
          </a:p>
          <a:p>
            <a:pPr lvl="2"/>
            <a:r>
              <a:rPr lang="en-US" dirty="0"/>
              <a:t>E.g., learn features from a labeled ImageNet, and transfer the features to a smaller dataset</a:t>
            </a:r>
          </a:p>
          <a:p>
            <a:pPr lvl="1"/>
            <a:r>
              <a:rPr lang="en-US" dirty="0"/>
              <a:t>SSL is a type of transfer learning approach implemented in an unsupervised manner</a:t>
            </a:r>
          </a:p>
          <a:p>
            <a:r>
              <a:rPr lang="en-US" dirty="0"/>
              <a:t>Self-supervised learning versus data augmentation</a:t>
            </a:r>
          </a:p>
          <a:p>
            <a:pPr lvl="1"/>
            <a:r>
              <a:rPr lang="en-US" dirty="0"/>
              <a:t>Data augmentation is often used as a regularization method in supervised learning</a:t>
            </a:r>
          </a:p>
          <a:p>
            <a:pPr lvl="1"/>
            <a:r>
              <a:rPr lang="en-US" dirty="0"/>
              <a:t>In SSL, image rotation of shifting are used for feature learning in raw unlabeled data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90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Image-Based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Image based approaches</a:t>
            </a:r>
          </a:p>
          <a:p>
            <a:pPr lvl="1"/>
            <a:r>
              <a:rPr lang="en-US" dirty="0"/>
              <a:t>Geometric transformation recognition</a:t>
            </a:r>
          </a:p>
          <a:p>
            <a:pPr lvl="2"/>
            <a:r>
              <a:rPr lang="en-US" dirty="0"/>
              <a:t>Image rotation</a:t>
            </a:r>
          </a:p>
          <a:p>
            <a:pPr lvl="1"/>
            <a:r>
              <a:rPr lang="en-US" dirty="0"/>
              <a:t>Patches</a:t>
            </a:r>
          </a:p>
          <a:p>
            <a:pPr lvl="2"/>
            <a:r>
              <a:rPr lang="en-US" dirty="0"/>
              <a:t>Relative patch position, image jigsaw puzzle</a:t>
            </a:r>
          </a:p>
          <a:p>
            <a:pPr lvl="1"/>
            <a:r>
              <a:rPr lang="en-US" dirty="0"/>
              <a:t> Generative modeling</a:t>
            </a:r>
          </a:p>
          <a:p>
            <a:pPr lvl="2"/>
            <a:r>
              <a:rPr lang="en-US" dirty="0"/>
              <a:t>Context encoders, image colorization, cross-channel prediction, image super-resolution</a:t>
            </a:r>
          </a:p>
          <a:p>
            <a:pPr lvl="1"/>
            <a:r>
              <a:rPr lang="en-US" dirty="0"/>
              <a:t>Automated label generation</a:t>
            </a:r>
          </a:p>
          <a:p>
            <a:pPr lvl="2"/>
            <a:r>
              <a:rPr lang="en-US" dirty="0"/>
              <a:t>Deep clustering, synthetic imagery</a:t>
            </a:r>
          </a:p>
          <a:p>
            <a:pPr lvl="1"/>
            <a:r>
              <a:rPr lang="en-US" dirty="0"/>
              <a:t>Contrastive learning</a:t>
            </a:r>
          </a:p>
          <a:p>
            <a:pPr lvl="2"/>
            <a:r>
              <a:rPr lang="en-US" dirty="0"/>
              <a:t>Contrastive predictive coding (CPC), </a:t>
            </a:r>
            <a:r>
              <a:rPr lang="en-US" dirty="0" err="1"/>
              <a:t>SimCLR</a:t>
            </a:r>
            <a:r>
              <a:rPr lang="en-US" dirty="0"/>
              <a:t>, and other contrastive approaches</a:t>
            </a:r>
          </a:p>
        </p:txBody>
      </p:sp>
    </p:spTree>
    <p:extLst>
      <p:ext uri="{BB962C8B-B14F-4D97-AF65-F5344CB8AC3E}">
        <p14:creationId xmlns:p14="http://schemas.microsoft.com/office/powerpoint/2010/main" val="1673827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19452</TotalTime>
  <Words>5631</Words>
  <Application>Microsoft Office PowerPoint</Application>
  <PresentationFormat>Custom</PresentationFormat>
  <Paragraphs>528</Paragraphs>
  <Slides>72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Arial</vt:lpstr>
      <vt:lpstr>Calibri</vt:lpstr>
      <vt:lpstr>Cambria Math</vt:lpstr>
      <vt:lpstr>Courier New</vt:lpstr>
      <vt:lpstr>NimbusRomNo9L-Regu</vt:lpstr>
      <vt:lpstr>Palatino Linotype</vt:lpstr>
      <vt:lpstr>Tahoma</vt:lpstr>
      <vt:lpstr>Times New Roman</vt:lpstr>
      <vt:lpstr>Wingdings</vt:lpstr>
      <vt:lpstr>Office Theme</vt:lpstr>
      <vt:lpstr>PowerPoint Presentation</vt:lpstr>
      <vt:lpstr>Lecture 16</vt:lpstr>
      <vt:lpstr>Lecture Outline</vt:lpstr>
      <vt:lpstr>Supervised vs Unsupervised Learning</vt:lpstr>
      <vt:lpstr>Self-Supervised Learning</vt:lpstr>
      <vt:lpstr>Self-Supervised Learning</vt:lpstr>
      <vt:lpstr>Self-Supervised Learning</vt:lpstr>
      <vt:lpstr>Self-Supervised Learning</vt:lpstr>
      <vt:lpstr>Image-Based Approaches</vt:lpstr>
      <vt:lpstr>Image Rotation</vt:lpstr>
      <vt:lpstr>Image Rotation</vt:lpstr>
      <vt:lpstr>Image Rotation</vt:lpstr>
      <vt:lpstr>Relative Patch Position</vt:lpstr>
      <vt:lpstr>Relative Patch Position</vt:lpstr>
      <vt:lpstr>Relative Patch Position</vt:lpstr>
      <vt:lpstr>Relative Patch Position</vt:lpstr>
      <vt:lpstr>Relative Patch Position</vt:lpstr>
      <vt:lpstr>Image Jigsaw Puzzle</vt:lpstr>
      <vt:lpstr>Image Jigsaw Puzzle</vt:lpstr>
      <vt:lpstr>Image Jigsaw Puzzle</vt:lpstr>
      <vt:lpstr>Context Encoders</vt:lpstr>
      <vt:lpstr>Context Encoders</vt:lpstr>
      <vt:lpstr>Context Encoders</vt:lpstr>
      <vt:lpstr>Context Encoders</vt:lpstr>
      <vt:lpstr>Context Encoders</vt:lpstr>
      <vt:lpstr>Context Encoders</vt:lpstr>
      <vt:lpstr>Context Encoders</vt:lpstr>
      <vt:lpstr>Image Colorization</vt:lpstr>
      <vt:lpstr>Image Colorization</vt:lpstr>
      <vt:lpstr>Image Colorization</vt:lpstr>
      <vt:lpstr>Cross-channel Prediction</vt:lpstr>
      <vt:lpstr>Cross-channel Prediction</vt:lpstr>
      <vt:lpstr>Cross-channel Prediction</vt:lpstr>
      <vt:lpstr>Cross-channel Prediction</vt:lpstr>
      <vt:lpstr>Image Super-Resolution</vt:lpstr>
      <vt:lpstr>Image Super-Resolution</vt:lpstr>
      <vt:lpstr>Deep Clustering</vt:lpstr>
      <vt:lpstr>Deep Clustering</vt:lpstr>
      <vt:lpstr>Synthetic Imagery</vt:lpstr>
      <vt:lpstr>Synthetic Imagery</vt:lpstr>
      <vt:lpstr>Synthetic Imagery</vt:lpstr>
      <vt:lpstr>Contrastive Predictive Coding</vt:lpstr>
      <vt:lpstr>Contrastive Predictive Coding</vt:lpstr>
      <vt:lpstr>Contrastive Predictive Coding</vt:lpstr>
      <vt:lpstr>Contrastive Predictive Coding</vt:lpstr>
      <vt:lpstr>Contrastive Predictive Coding</vt:lpstr>
      <vt:lpstr>Contrastive Predictive Coding</vt:lpstr>
      <vt:lpstr>Contrastive Predictive Coding</vt:lpstr>
      <vt:lpstr>CPC v2</vt:lpstr>
      <vt:lpstr>CPC v2</vt:lpstr>
      <vt:lpstr>CPC v2</vt:lpstr>
      <vt:lpstr>SimCLR</vt:lpstr>
      <vt:lpstr>SimCLR</vt:lpstr>
      <vt:lpstr>SimCLR</vt:lpstr>
      <vt:lpstr>SimCLR</vt:lpstr>
      <vt:lpstr>SimCLR</vt:lpstr>
      <vt:lpstr>Other Contrastive SSL Approaches</vt:lpstr>
      <vt:lpstr>Contrastive SSL Approaches</vt:lpstr>
      <vt:lpstr>Video-based Approaches</vt:lpstr>
      <vt:lpstr>Frame Ordering</vt:lpstr>
      <vt:lpstr>Frame Ordering</vt:lpstr>
      <vt:lpstr>Frame Ordering</vt:lpstr>
      <vt:lpstr>Tracking Moving Objects</vt:lpstr>
      <vt:lpstr>Video Colorization</vt:lpstr>
      <vt:lpstr>Video Colorization</vt:lpstr>
      <vt:lpstr>Video Colorization</vt:lpstr>
      <vt:lpstr>Video Colorization</vt:lpstr>
      <vt:lpstr>NLP</vt:lpstr>
      <vt:lpstr>NLP</vt:lpstr>
      <vt:lpstr>NLP</vt:lpstr>
      <vt:lpstr>GPT-3</vt:lpstr>
      <vt:lpstr>Additional References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Vakanski, Aleksandar (vakanski@uidaho.edu)</cp:lastModifiedBy>
  <cp:revision>3573</cp:revision>
  <cp:lastPrinted>2016-01-16T17:38:40Z</cp:lastPrinted>
  <dcterms:created xsi:type="dcterms:W3CDTF">2014-06-16T13:46:25Z</dcterms:created>
  <dcterms:modified xsi:type="dcterms:W3CDTF">2020-12-17T00:12:23Z</dcterms:modified>
</cp:coreProperties>
</file>