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handoutMasterIdLst>
    <p:handoutMasterId r:id="rId46"/>
  </p:handoutMasterIdLst>
  <p:sldIdLst>
    <p:sldId id="256" r:id="rId2"/>
    <p:sldId id="295" r:id="rId3"/>
    <p:sldId id="493" r:id="rId4"/>
    <p:sldId id="514" r:id="rId5"/>
    <p:sldId id="523" r:id="rId6"/>
    <p:sldId id="497" r:id="rId7"/>
    <p:sldId id="513" r:id="rId8"/>
    <p:sldId id="516" r:id="rId9"/>
    <p:sldId id="517" r:id="rId10"/>
    <p:sldId id="543" r:id="rId11"/>
    <p:sldId id="515" r:id="rId12"/>
    <p:sldId id="519" r:id="rId13"/>
    <p:sldId id="520" r:id="rId14"/>
    <p:sldId id="521" r:id="rId15"/>
    <p:sldId id="509" r:id="rId16"/>
    <p:sldId id="525" r:id="rId17"/>
    <p:sldId id="551" r:id="rId18"/>
    <p:sldId id="554" r:id="rId19"/>
    <p:sldId id="555" r:id="rId20"/>
    <p:sldId id="526" r:id="rId21"/>
    <p:sldId id="527" r:id="rId22"/>
    <p:sldId id="538" r:id="rId23"/>
    <p:sldId id="531" r:id="rId24"/>
    <p:sldId id="539" r:id="rId25"/>
    <p:sldId id="532" r:id="rId26"/>
    <p:sldId id="540" r:id="rId27"/>
    <p:sldId id="541" r:id="rId28"/>
    <p:sldId id="542" r:id="rId29"/>
    <p:sldId id="535" r:id="rId30"/>
    <p:sldId id="536" r:id="rId31"/>
    <p:sldId id="528" r:id="rId32"/>
    <p:sldId id="544" r:id="rId33"/>
    <p:sldId id="549" r:id="rId34"/>
    <p:sldId id="530" r:id="rId35"/>
    <p:sldId id="529" r:id="rId36"/>
    <p:sldId id="537" r:id="rId37"/>
    <p:sldId id="552" r:id="rId38"/>
    <p:sldId id="550" r:id="rId39"/>
    <p:sldId id="546" r:id="rId40"/>
    <p:sldId id="547" r:id="rId41"/>
    <p:sldId id="545" r:id="rId42"/>
    <p:sldId id="553" r:id="rId43"/>
    <p:sldId id="492" r:id="rId44"/>
  </p:sldIdLst>
  <p:sldSz cx="10058400" cy="7772400"/>
  <p:notesSz cx="6858000" cy="91440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yi He" initials="X. He" lastIdx="1" clrIdx="0"/>
  <p:cmAuthor id="2" name="Alex Vakanski" initials="AV" lastIdx="1" clrIdx="1">
    <p:extLst>
      <p:ext uri="{19B8F6BF-5375-455C-9EA6-DF929625EA0E}">
        <p15:presenceInfo xmlns:p15="http://schemas.microsoft.com/office/powerpoint/2012/main" userId="220bd9087dddc2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32AB62-4DE9-4526-99D1-6044CFC5B21F}" v="11" dt="2020-12-16T17:09:03.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9" autoAdjust="0"/>
    <p:restoredTop sz="94933" autoAdjust="0"/>
  </p:normalViewPr>
  <p:slideViewPr>
    <p:cSldViewPr>
      <p:cViewPr varScale="1">
        <p:scale>
          <a:sx n="93" d="100"/>
          <a:sy n="93" d="100"/>
        </p:scale>
        <p:origin x="1542" y="96"/>
      </p:cViewPr>
      <p:guideLst>
        <p:guide orient="horz" pos="2448"/>
        <p:guide pos="3168"/>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Vakanski" userId="220bd9087dddc248" providerId="LiveId" clId="{46515BC9-9C70-47D9-BB6A-50735DD8F564}"/>
    <pc:docChg chg="undo redo custSel addSld delSld modSld sldOrd">
      <pc:chgData name="Alex Vakanski" userId="220bd9087dddc248" providerId="LiveId" clId="{46515BC9-9C70-47D9-BB6A-50735DD8F564}" dt="2020-12-14T05:41:01.872" v="23247" actId="680"/>
      <pc:docMkLst>
        <pc:docMk/>
      </pc:docMkLst>
      <pc:sldChg chg="modSp mod">
        <pc:chgData name="Alex Vakanski" userId="220bd9087dddc248" providerId="LiveId" clId="{46515BC9-9C70-47D9-BB6A-50735DD8F564}" dt="2020-12-10T05:21:33.282" v="18442" actId="20577"/>
        <pc:sldMkLst>
          <pc:docMk/>
          <pc:sldMk cId="3050201184" sldId="295"/>
        </pc:sldMkLst>
        <pc:spChg chg="mod">
          <ac:chgData name="Alex Vakanski" userId="220bd9087dddc248" providerId="LiveId" clId="{46515BC9-9C70-47D9-BB6A-50735DD8F564}" dt="2020-12-10T05:21:33.282" v="18442" actId="20577"/>
          <ac:spMkLst>
            <pc:docMk/>
            <pc:sldMk cId="3050201184" sldId="295"/>
            <ac:spMk id="19459" creationId="{00000000-0000-0000-0000-000000000000}"/>
          </ac:spMkLst>
        </pc:spChg>
      </pc:sldChg>
      <pc:sldChg chg="modSp mod ord modNotesTx">
        <pc:chgData name="Alex Vakanski" userId="220bd9087dddc248" providerId="LiveId" clId="{46515BC9-9C70-47D9-BB6A-50735DD8F564}" dt="2020-12-12T22:49:27.156" v="21938" actId="20577"/>
        <pc:sldMkLst>
          <pc:docMk/>
          <pc:sldMk cId="3648828594" sldId="492"/>
        </pc:sldMkLst>
        <pc:spChg chg="mod">
          <ac:chgData name="Alex Vakanski" userId="220bd9087dddc248" providerId="LiveId" clId="{46515BC9-9C70-47D9-BB6A-50735DD8F564}" dt="2020-12-12T22:49:27.156" v="21938" actId="20577"/>
          <ac:spMkLst>
            <pc:docMk/>
            <pc:sldMk cId="3648828594" sldId="492"/>
            <ac:spMk id="5" creationId="{BBA26529-85BF-4465-977B-25819F00D7A5}"/>
          </ac:spMkLst>
        </pc:spChg>
      </pc:sldChg>
      <pc:sldChg chg="modSp mod">
        <pc:chgData name="Alex Vakanski" userId="220bd9087dddc248" providerId="LiveId" clId="{46515BC9-9C70-47D9-BB6A-50735DD8F564}" dt="2020-12-14T04:49:18.731" v="22405" actId="20577"/>
        <pc:sldMkLst>
          <pc:docMk/>
          <pc:sldMk cId="2098265538" sldId="493"/>
        </pc:sldMkLst>
        <pc:spChg chg="mod">
          <ac:chgData name="Alex Vakanski" userId="220bd9087dddc248" providerId="LiveId" clId="{46515BC9-9C70-47D9-BB6A-50735DD8F564}" dt="2020-12-14T04:49:18.731" v="22405" actId="20577"/>
          <ac:spMkLst>
            <pc:docMk/>
            <pc:sldMk cId="2098265538" sldId="493"/>
            <ac:spMk id="3" creationId="{00000000-0000-0000-0000-000000000000}"/>
          </ac:spMkLst>
        </pc:spChg>
      </pc:sldChg>
      <pc:sldChg chg="addSp modSp mod modNotesTx">
        <pc:chgData name="Alex Vakanski" userId="220bd9087dddc248" providerId="LiveId" clId="{46515BC9-9C70-47D9-BB6A-50735DD8F564}" dt="2020-12-14T04:47:23.344" v="22361"/>
        <pc:sldMkLst>
          <pc:docMk/>
          <pc:sldMk cId="2861896146" sldId="682"/>
        </pc:sldMkLst>
        <pc:spChg chg="mod">
          <ac:chgData name="Alex Vakanski" userId="220bd9087dddc248" providerId="LiveId" clId="{46515BC9-9C70-47D9-BB6A-50735DD8F564}" dt="2020-12-12T22:34:30.585" v="21769" actId="255"/>
          <ac:spMkLst>
            <pc:docMk/>
            <pc:sldMk cId="2861896146" sldId="682"/>
            <ac:spMk id="3" creationId="{C250858F-55D4-43A1-B784-CC95574F65D4}"/>
          </ac:spMkLst>
        </pc:spChg>
        <pc:spChg chg="add mod">
          <ac:chgData name="Alex Vakanski" userId="220bd9087dddc248" providerId="LiveId" clId="{46515BC9-9C70-47D9-BB6A-50735DD8F564}" dt="2020-12-12T22:34:22.445" v="21768"/>
          <ac:spMkLst>
            <pc:docMk/>
            <pc:sldMk cId="2861896146" sldId="682"/>
            <ac:spMk id="6" creationId="{ABC83E7D-BBA0-4C88-B7DE-0C680D9CD138}"/>
          </ac:spMkLst>
        </pc:spChg>
        <pc:picChg chg="mod">
          <ac:chgData name="Alex Vakanski" userId="220bd9087dddc248" providerId="LiveId" clId="{46515BC9-9C70-47D9-BB6A-50735DD8F564}" dt="2020-12-12T22:34:33.673" v="21772" actId="1036"/>
          <ac:picMkLst>
            <pc:docMk/>
            <pc:sldMk cId="2861896146" sldId="682"/>
            <ac:picMk id="5" creationId="{00000000-0000-0000-0000-000000000000}"/>
          </ac:picMkLst>
        </pc:picChg>
      </pc:sldChg>
      <pc:sldChg chg="modSp mod">
        <pc:chgData name="Alex Vakanski" userId="220bd9087dddc248" providerId="LiveId" clId="{46515BC9-9C70-47D9-BB6A-50735DD8F564}" dt="2020-12-10T05:42:22.871" v="18615" actId="20577"/>
        <pc:sldMkLst>
          <pc:docMk/>
          <pc:sldMk cId="3888640651" sldId="683"/>
        </pc:sldMkLst>
        <pc:spChg chg="mod">
          <ac:chgData name="Alex Vakanski" userId="220bd9087dddc248" providerId="LiveId" clId="{46515BC9-9C70-47D9-BB6A-50735DD8F564}" dt="2020-12-10T05:42:22.871" v="18615" actId="20577"/>
          <ac:spMkLst>
            <pc:docMk/>
            <pc:sldMk cId="3888640651" sldId="683"/>
            <ac:spMk id="3" creationId="{00000000-0000-0000-0000-000000000000}"/>
          </ac:spMkLst>
        </pc:spChg>
      </pc:sldChg>
      <pc:sldChg chg="addSp modSp mod">
        <pc:chgData name="Alex Vakanski" userId="220bd9087dddc248" providerId="LiveId" clId="{46515BC9-9C70-47D9-BB6A-50735DD8F564}" dt="2020-12-12T22:31:13.272" v="21740" actId="6549"/>
        <pc:sldMkLst>
          <pc:docMk/>
          <pc:sldMk cId="410626411" sldId="684"/>
        </pc:sldMkLst>
        <pc:spChg chg="mod">
          <ac:chgData name="Alex Vakanski" userId="220bd9087dddc248" providerId="LiveId" clId="{46515BC9-9C70-47D9-BB6A-50735DD8F564}" dt="2020-12-10T05:46:45.999" v="18658" actId="20577"/>
          <ac:spMkLst>
            <pc:docMk/>
            <pc:sldMk cId="410626411" sldId="684"/>
            <ac:spMk id="3" creationId="{00000000-0000-0000-0000-000000000000}"/>
          </ac:spMkLst>
        </pc:spChg>
        <pc:spChg chg="add mod">
          <ac:chgData name="Alex Vakanski" userId="220bd9087dddc248" providerId="LiveId" clId="{46515BC9-9C70-47D9-BB6A-50735DD8F564}" dt="2020-12-12T22:31:13.272" v="21740" actId="6549"/>
          <ac:spMkLst>
            <pc:docMk/>
            <pc:sldMk cId="410626411" sldId="684"/>
            <ac:spMk id="7" creationId="{DD27785F-D66E-4068-969E-94A819BE3AD4}"/>
          </ac:spMkLst>
        </pc:spChg>
      </pc:sldChg>
      <pc:sldChg chg="modSp mod">
        <pc:chgData name="Alex Vakanski" userId="220bd9087dddc248" providerId="LiveId" clId="{46515BC9-9C70-47D9-BB6A-50735DD8F564}" dt="2020-12-10T05:46:30.673" v="18651" actId="1076"/>
        <pc:sldMkLst>
          <pc:docMk/>
          <pc:sldMk cId="3283440217" sldId="685"/>
        </pc:sldMkLst>
        <pc:spChg chg="mod">
          <ac:chgData name="Alex Vakanski" userId="220bd9087dddc248" providerId="LiveId" clId="{46515BC9-9C70-47D9-BB6A-50735DD8F564}" dt="2020-12-10T05:46:25.231" v="18649" actId="6549"/>
          <ac:spMkLst>
            <pc:docMk/>
            <pc:sldMk cId="3283440217" sldId="685"/>
            <ac:spMk id="3" creationId="{00000000-0000-0000-0000-000000000000}"/>
          </ac:spMkLst>
        </pc:spChg>
        <pc:picChg chg="mod">
          <ac:chgData name="Alex Vakanski" userId="220bd9087dddc248" providerId="LiveId" clId="{46515BC9-9C70-47D9-BB6A-50735DD8F564}" dt="2020-12-10T05:46:30.673" v="18651" actId="1076"/>
          <ac:picMkLst>
            <pc:docMk/>
            <pc:sldMk cId="3283440217" sldId="685"/>
            <ac:picMk id="4" creationId="{00000000-0000-0000-0000-000000000000}"/>
          </ac:picMkLst>
        </pc:picChg>
      </pc:sldChg>
      <pc:sldChg chg="del">
        <pc:chgData name="Alex Vakanski" userId="220bd9087dddc248" providerId="LiveId" clId="{46515BC9-9C70-47D9-BB6A-50735DD8F564}" dt="2020-12-06T21:43:00.167" v="6623" actId="47"/>
        <pc:sldMkLst>
          <pc:docMk/>
          <pc:sldMk cId="3239519561" sldId="687"/>
        </pc:sldMkLst>
      </pc:sldChg>
      <pc:sldChg chg="modNotesTx">
        <pc:chgData name="Alex Vakanski" userId="220bd9087dddc248" providerId="LiveId" clId="{46515BC9-9C70-47D9-BB6A-50735DD8F564}" dt="2020-12-07T23:10:04.491" v="18378" actId="20577"/>
        <pc:sldMkLst>
          <pc:docMk/>
          <pc:sldMk cId="831106664" sldId="688"/>
        </pc:sldMkLst>
      </pc:sldChg>
      <pc:sldChg chg="modSp mod">
        <pc:chgData name="Alex Vakanski" userId="220bd9087dddc248" providerId="LiveId" clId="{46515BC9-9C70-47D9-BB6A-50735DD8F564}" dt="2020-12-12T22:30:02.294" v="21737" actId="6549"/>
        <pc:sldMkLst>
          <pc:docMk/>
          <pc:sldMk cId="1673827475" sldId="690"/>
        </pc:sldMkLst>
        <pc:spChg chg="mod">
          <ac:chgData name="Alex Vakanski" userId="220bd9087dddc248" providerId="LiveId" clId="{46515BC9-9C70-47D9-BB6A-50735DD8F564}" dt="2020-12-12T22:30:02.294" v="21737" actId="6549"/>
          <ac:spMkLst>
            <pc:docMk/>
            <pc:sldMk cId="1673827475" sldId="690"/>
            <ac:spMk id="2" creationId="{00000000-0000-0000-0000-000000000000}"/>
          </ac:spMkLst>
        </pc:spChg>
        <pc:spChg chg="mod">
          <ac:chgData name="Alex Vakanski" userId="220bd9087dddc248" providerId="LiveId" clId="{46515BC9-9C70-47D9-BB6A-50735DD8F564}" dt="2020-12-12T22:29:42.387" v="21705" actId="6549"/>
          <ac:spMkLst>
            <pc:docMk/>
            <pc:sldMk cId="1673827475" sldId="690"/>
            <ac:spMk id="3" creationId="{00000000-0000-0000-0000-000000000000}"/>
          </ac:spMkLst>
        </pc:spChg>
      </pc:sldChg>
      <pc:sldChg chg="modSp mod">
        <pc:chgData name="Alex Vakanski" userId="220bd9087dddc248" providerId="LiveId" clId="{46515BC9-9C70-47D9-BB6A-50735DD8F564}" dt="2020-12-10T05:48:40.640" v="18671" actId="20577"/>
        <pc:sldMkLst>
          <pc:docMk/>
          <pc:sldMk cId="1550317376" sldId="691"/>
        </pc:sldMkLst>
        <pc:spChg chg="mod">
          <ac:chgData name="Alex Vakanski" userId="220bd9087dddc248" providerId="LiveId" clId="{46515BC9-9C70-47D9-BB6A-50735DD8F564}" dt="2020-12-10T05:48:40.640" v="18671" actId="20577"/>
          <ac:spMkLst>
            <pc:docMk/>
            <pc:sldMk cId="1550317376" sldId="691"/>
            <ac:spMk id="3" creationId="{00000000-0000-0000-0000-000000000000}"/>
          </ac:spMkLst>
        </pc:spChg>
        <pc:picChg chg="mod">
          <ac:chgData name="Alex Vakanski" userId="220bd9087dddc248" providerId="LiveId" clId="{46515BC9-9C70-47D9-BB6A-50735DD8F564}" dt="2020-12-06T19:17:41.218" v="4075" actId="14100"/>
          <ac:picMkLst>
            <pc:docMk/>
            <pc:sldMk cId="1550317376" sldId="691"/>
            <ac:picMk id="4" creationId="{00000000-0000-0000-0000-000000000000}"/>
          </ac:picMkLst>
        </pc:picChg>
      </pc:sldChg>
      <pc:sldChg chg="addSp modSp">
        <pc:chgData name="Alex Vakanski" userId="220bd9087dddc248" providerId="LiveId" clId="{46515BC9-9C70-47D9-BB6A-50735DD8F564}" dt="2020-12-12T22:37:21.194" v="21812"/>
        <pc:sldMkLst>
          <pc:docMk/>
          <pc:sldMk cId="3037948565" sldId="692"/>
        </pc:sldMkLst>
        <pc:spChg chg="add mod">
          <ac:chgData name="Alex Vakanski" userId="220bd9087dddc248" providerId="LiveId" clId="{46515BC9-9C70-47D9-BB6A-50735DD8F564}" dt="2020-12-12T22:37:21.194" v="21812"/>
          <ac:spMkLst>
            <pc:docMk/>
            <pc:sldMk cId="3037948565" sldId="692"/>
            <ac:spMk id="5" creationId="{4F563CDF-4024-4FB6-AD9C-D20C0FC1483D}"/>
          </ac:spMkLst>
        </pc:spChg>
      </pc:sldChg>
      <pc:sldChg chg="modNotesTx">
        <pc:chgData name="Alex Vakanski" userId="220bd9087dddc248" providerId="LiveId" clId="{46515BC9-9C70-47D9-BB6A-50735DD8F564}" dt="2020-12-07T23:14:07.991" v="18417" actId="20577"/>
        <pc:sldMkLst>
          <pc:docMk/>
          <pc:sldMk cId="171130071" sldId="693"/>
        </pc:sldMkLst>
      </pc:sldChg>
      <pc:sldChg chg="modSp mod">
        <pc:chgData name="Alex Vakanski" userId="220bd9087dddc248" providerId="LiveId" clId="{46515BC9-9C70-47D9-BB6A-50735DD8F564}" dt="2020-12-10T05:47:16.671" v="18668" actId="20577"/>
        <pc:sldMkLst>
          <pc:docMk/>
          <pc:sldMk cId="680646539" sldId="694"/>
        </pc:sldMkLst>
        <pc:spChg chg="mod">
          <ac:chgData name="Alex Vakanski" userId="220bd9087dddc248" providerId="LiveId" clId="{46515BC9-9C70-47D9-BB6A-50735DD8F564}" dt="2020-12-10T05:47:16.671" v="18668" actId="20577"/>
          <ac:spMkLst>
            <pc:docMk/>
            <pc:sldMk cId="680646539" sldId="694"/>
            <ac:spMk id="3" creationId="{E970D414-71BA-4CEF-B229-C62407620930}"/>
          </ac:spMkLst>
        </pc:spChg>
      </pc:sldChg>
      <pc:sldChg chg="modSp mod">
        <pc:chgData name="Alex Vakanski" userId="220bd9087dddc248" providerId="LiveId" clId="{46515BC9-9C70-47D9-BB6A-50735DD8F564}" dt="2020-12-10T05:50:11.894" v="18687" actId="20577"/>
        <pc:sldMkLst>
          <pc:docMk/>
          <pc:sldMk cId="47252743" sldId="695"/>
        </pc:sldMkLst>
        <pc:spChg chg="mod">
          <ac:chgData name="Alex Vakanski" userId="220bd9087dddc248" providerId="LiveId" clId="{46515BC9-9C70-47D9-BB6A-50735DD8F564}" dt="2020-12-10T05:50:11.894" v="18687" actId="20577"/>
          <ac:spMkLst>
            <pc:docMk/>
            <pc:sldMk cId="47252743" sldId="695"/>
            <ac:spMk id="3" creationId="{20F842A0-5385-48C3-8179-8310D759409A}"/>
          </ac:spMkLst>
        </pc:spChg>
      </pc:sldChg>
      <pc:sldChg chg="modSp mod">
        <pc:chgData name="Alex Vakanski" userId="220bd9087dddc248" providerId="LiveId" clId="{46515BC9-9C70-47D9-BB6A-50735DD8F564}" dt="2020-12-06T20:38:50.487" v="4216" actId="1036"/>
        <pc:sldMkLst>
          <pc:docMk/>
          <pc:sldMk cId="3989572223" sldId="696"/>
        </pc:sldMkLst>
        <pc:spChg chg="mod">
          <ac:chgData name="Alex Vakanski" userId="220bd9087dddc248" providerId="LiveId" clId="{46515BC9-9C70-47D9-BB6A-50735DD8F564}" dt="2020-12-06T20:38:46.068" v="4215" actId="20577"/>
          <ac:spMkLst>
            <pc:docMk/>
            <pc:sldMk cId="3989572223" sldId="696"/>
            <ac:spMk id="3" creationId="{85F63B71-2F57-4F7D-AE8F-4EFDE10BE77D}"/>
          </ac:spMkLst>
        </pc:spChg>
        <pc:picChg chg="mod">
          <ac:chgData name="Alex Vakanski" userId="220bd9087dddc248" providerId="LiveId" clId="{46515BC9-9C70-47D9-BB6A-50735DD8F564}" dt="2020-12-06T20:38:50.487" v="4216" actId="1036"/>
          <ac:picMkLst>
            <pc:docMk/>
            <pc:sldMk cId="3989572223" sldId="696"/>
            <ac:picMk id="4" creationId="{6A8580C5-71A7-42F6-A4C2-5F02D79A6D2B}"/>
          </ac:picMkLst>
        </pc:picChg>
      </pc:sldChg>
      <pc:sldChg chg="addSp modSp mod">
        <pc:chgData name="Alex Vakanski" userId="220bd9087dddc248" providerId="LiveId" clId="{46515BC9-9C70-47D9-BB6A-50735DD8F564}" dt="2020-12-12T22:31:36.890" v="21741"/>
        <pc:sldMkLst>
          <pc:docMk/>
          <pc:sldMk cId="3534016363" sldId="698"/>
        </pc:sldMkLst>
        <pc:spChg chg="mod">
          <ac:chgData name="Alex Vakanski" userId="220bd9087dddc248" providerId="LiveId" clId="{46515BC9-9C70-47D9-BB6A-50735DD8F564}" dt="2020-12-06T18:15:42.756" v="1818" actId="20577"/>
          <ac:spMkLst>
            <pc:docMk/>
            <pc:sldMk cId="3534016363" sldId="698"/>
            <ac:spMk id="2" creationId="{C38C5BCE-7E22-4B93-BF61-A2661EC1748F}"/>
          </ac:spMkLst>
        </pc:spChg>
        <pc:spChg chg="mod">
          <ac:chgData name="Alex Vakanski" userId="220bd9087dddc248" providerId="LiveId" clId="{46515BC9-9C70-47D9-BB6A-50735DD8F564}" dt="2020-12-10T05:53:09.839" v="18703" actId="207"/>
          <ac:spMkLst>
            <pc:docMk/>
            <pc:sldMk cId="3534016363" sldId="698"/>
            <ac:spMk id="3" creationId="{AF7ACA6B-E135-458F-BEE9-3D08E6870B92}"/>
          </ac:spMkLst>
        </pc:spChg>
        <pc:spChg chg="add mod">
          <ac:chgData name="Alex Vakanski" userId="220bd9087dddc248" providerId="LiveId" clId="{46515BC9-9C70-47D9-BB6A-50735DD8F564}" dt="2020-12-12T22:31:36.890" v="21741"/>
          <ac:spMkLst>
            <pc:docMk/>
            <pc:sldMk cId="3534016363" sldId="698"/>
            <ac:spMk id="7" creationId="{5B975495-B862-43FA-8362-2D136318DFFE}"/>
          </ac:spMkLst>
        </pc:spChg>
        <pc:picChg chg="mod modCrop">
          <ac:chgData name="Alex Vakanski" userId="220bd9087dddc248" providerId="LiveId" clId="{46515BC9-9C70-47D9-BB6A-50735DD8F564}" dt="2020-12-06T20:39:59.866" v="4252" actId="1076"/>
          <ac:picMkLst>
            <pc:docMk/>
            <pc:sldMk cId="3534016363" sldId="698"/>
            <ac:picMk id="4" creationId="{F2D8123E-C141-450D-BF1D-705AE1EBF0C3}"/>
          </ac:picMkLst>
        </pc:picChg>
      </pc:sldChg>
      <pc:sldChg chg="addSp modSp mod">
        <pc:chgData name="Alex Vakanski" userId="220bd9087dddc248" providerId="LiveId" clId="{46515BC9-9C70-47D9-BB6A-50735DD8F564}" dt="2020-12-12T22:38:26.205" v="21818" actId="1037"/>
        <pc:sldMkLst>
          <pc:docMk/>
          <pc:sldMk cId="2952817337" sldId="699"/>
        </pc:sldMkLst>
        <pc:spChg chg="mod">
          <ac:chgData name="Alex Vakanski" userId="220bd9087dddc248" providerId="LiveId" clId="{46515BC9-9C70-47D9-BB6A-50735DD8F564}" dt="2020-12-10T05:52:37.546" v="18696" actId="20577"/>
          <ac:spMkLst>
            <pc:docMk/>
            <pc:sldMk cId="2952817337" sldId="699"/>
            <ac:spMk id="3" creationId="{6F4D9C0C-3177-429D-AD11-A9E0CB478B44}"/>
          </ac:spMkLst>
        </pc:spChg>
        <pc:spChg chg="add mod">
          <ac:chgData name="Alex Vakanski" userId="220bd9087dddc248" providerId="LiveId" clId="{46515BC9-9C70-47D9-BB6A-50735DD8F564}" dt="2020-12-12T22:38:16.902" v="21813"/>
          <ac:spMkLst>
            <pc:docMk/>
            <pc:sldMk cId="2952817337" sldId="699"/>
            <ac:spMk id="5" creationId="{B3F9B756-C175-40B6-AAA7-D453A4D52880}"/>
          </ac:spMkLst>
        </pc:spChg>
        <pc:picChg chg="mod">
          <ac:chgData name="Alex Vakanski" userId="220bd9087dddc248" providerId="LiveId" clId="{46515BC9-9C70-47D9-BB6A-50735DD8F564}" dt="2020-12-12T22:38:26.205" v="21818" actId="1037"/>
          <ac:picMkLst>
            <pc:docMk/>
            <pc:sldMk cId="2952817337" sldId="699"/>
            <ac:picMk id="4" creationId="{E8442F8E-1D23-4DC2-A308-6BC97824EEC8}"/>
          </ac:picMkLst>
        </pc:picChg>
      </pc:sldChg>
      <pc:sldChg chg="modSp mod">
        <pc:chgData name="Alex Vakanski" userId="220bd9087dddc248" providerId="LiveId" clId="{46515BC9-9C70-47D9-BB6A-50735DD8F564}" dt="2020-12-06T18:16:00.070" v="1820"/>
        <pc:sldMkLst>
          <pc:docMk/>
          <pc:sldMk cId="2801701523" sldId="700"/>
        </pc:sldMkLst>
        <pc:spChg chg="mod">
          <ac:chgData name="Alex Vakanski" userId="220bd9087dddc248" providerId="LiveId" clId="{46515BC9-9C70-47D9-BB6A-50735DD8F564}" dt="2020-12-06T18:16:00.070" v="1820"/>
          <ac:spMkLst>
            <pc:docMk/>
            <pc:sldMk cId="2801701523" sldId="700"/>
            <ac:spMk id="2" creationId="{B0DD47A9-AF73-4EFF-A7FD-30742AA7B112}"/>
          </ac:spMkLst>
        </pc:spChg>
      </pc:sldChg>
      <pc:sldChg chg="modSp mod">
        <pc:chgData name="Alex Vakanski" userId="220bd9087dddc248" providerId="LiveId" clId="{46515BC9-9C70-47D9-BB6A-50735DD8F564}" dt="2020-12-10T05:54:36.391" v="18718" actId="20577"/>
        <pc:sldMkLst>
          <pc:docMk/>
          <pc:sldMk cId="2354755243" sldId="701"/>
        </pc:sldMkLst>
        <pc:spChg chg="mod">
          <ac:chgData name="Alex Vakanski" userId="220bd9087dddc248" providerId="LiveId" clId="{46515BC9-9C70-47D9-BB6A-50735DD8F564}" dt="2020-12-06T18:16:04.270" v="1821"/>
          <ac:spMkLst>
            <pc:docMk/>
            <pc:sldMk cId="2354755243" sldId="701"/>
            <ac:spMk id="2" creationId="{6E4E7025-4D62-49B7-A99B-789B9A463ECF}"/>
          </ac:spMkLst>
        </pc:spChg>
        <pc:spChg chg="mod">
          <ac:chgData name="Alex Vakanski" userId="220bd9087dddc248" providerId="LiveId" clId="{46515BC9-9C70-47D9-BB6A-50735DD8F564}" dt="2020-12-10T05:54:36.391" v="18718" actId="20577"/>
          <ac:spMkLst>
            <pc:docMk/>
            <pc:sldMk cId="2354755243" sldId="701"/>
            <ac:spMk id="3" creationId="{2DAEE4A6-ACDD-4AD7-A04B-E6F346A596C1}"/>
          </ac:spMkLst>
        </pc:spChg>
      </pc:sldChg>
      <pc:sldChg chg="modSp mod">
        <pc:chgData name="Alex Vakanski" userId="220bd9087dddc248" providerId="LiveId" clId="{46515BC9-9C70-47D9-BB6A-50735DD8F564}" dt="2020-12-06T18:16:07.961" v="1822"/>
        <pc:sldMkLst>
          <pc:docMk/>
          <pc:sldMk cId="2114092078" sldId="702"/>
        </pc:sldMkLst>
        <pc:spChg chg="mod">
          <ac:chgData name="Alex Vakanski" userId="220bd9087dddc248" providerId="LiveId" clId="{46515BC9-9C70-47D9-BB6A-50735DD8F564}" dt="2020-12-06T18:16:07.961" v="1822"/>
          <ac:spMkLst>
            <pc:docMk/>
            <pc:sldMk cId="2114092078" sldId="702"/>
            <ac:spMk id="2" creationId="{ACAA076B-9D35-4139-AAB0-323834C8E2CA}"/>
          </ac:spMkLst>
        </pc:spChg>
      </pc:sldChg>
      <pc:sldChg chg="addSp modSp mod">
        <pc:chgData name="Alex Vakanski" userId="220bd9087dddc248" providerId="LiveId" clId="{46515BC9-9C70-47D9-BB6A-50735DD8F564}" dt="2020-12-12T22:40:13.786" v="21868" actId="1036"/>
        <pc:sldMkLst>
          <pc:docMk/>
          <pc:sldMk cId="2152737910" sldId="703"/>
        </pc:sldMkLst>
        <pc:spChg chg="mod">
          <ac:chgData name="Alex Vakanski" userId="220bd9087dddc248" providerId="LiveId" clId="{46515BC9-9C70-47D9-BB6A-50735DD8F564}" dt="2020-12-06T18:16:16.699" v="1824"/>
          <ac:spMkLst>
            <pc:docMk/>
            <pc:sldMk cId="2152737910" sldId="703"/>
            <ac:spMk id="2" creationId="{87334FDB-5335-41AF-BEE7-11717F206C6D}"/>
          </ac:spMkLst>
        </pc:spChg>
        <pc:spChg chg="add mod">
          <ac:chgData name="Alex Vakanski" userId="220bd9087dddc248" providerId="LiveId" clId="{46515BC9-9C70-47D9-BB6A-50735DD8F564}" dt="2020-12-12T22:40:06.207" v="21865" actId="1036"/>
          <ac:spMkLst>
            <pc:docMk/>
            <pc:sldMk cId="2152737910" sldId="703"/>
            <ac:spMk id="5" creationId="{E58C30D5-3947-4F1E-A1B4-6F1BCE2DCACC}"/>
          </ac:spMkLst>
        </pc:spChg>
        <pc:spChg chg="add mod">
          <ac:chgData name="Alex Vakanski" userId="220bd9087dddc248" providerId="LiveId" clId="{46515BC9-9C70-47D9-BB6A-50735DD8F564}" dt="2020-12-12T22:40:10.564" v="21867" actId="1036"/>
          <ac:spMkLst>
            <pc:docMk/>
            <pc:sldMk cId="2152737910" sldId="703"/>
            <ac:spMk id="6" creationId="{2636E75E-1A3E-4D6B-B75D-AF96CA256BCF}"/>
          </ac:spMkLst>
        </pc:spChg>
        <pc:spChg chg="add mod">
          <ac:chgData name="Alex Vakanski" userId="220bd9087dddc248" providerId="LiveId" clId="{46515BC9-9C70-47D9-BB6A-50735DD8F564}" dt="2020-12-12T22:40:13.786" v="21868" actId="1036"/>
          <ac:spMkLst>
            <pc:docMk/>
            <pc:sldMk cId="2152737910" sldId="703"/>
            <ac:spMk id="7" creationId="{0FC3AAA8-7AD3-4A3E-938D-7FFBA4375C9D}"/>
          </ac:spMkLst>
        </pc:spChg>
        <pc:picChg chg="mod modCrop">
          <ac:chgData name="Alex Vakanski" userId="220bd9087dddc248" providerId="LiveId" clId="{46515BC9-9C70-47D9-BB6A-50735DD8F564}" dt="2020-12-12T22:39:59.514" v="21864" actId="732"/>
          <ac:picMkLst>
            <pc:docMk/>
            <pc:sldMk cId="2152737910" sldId="703"/>
            <ac:picMk id="4" creationId="{ED29F5F2-4069-4A2D-BA77-53F6AE2AE8B9}"/>
          </ac:picMkLst>
        </pc:picChg>
      </pc:sldChg>
      <pc:sldChg chg="modSp mod">
        <pc:chgData name="Alex Vakanski" userId="220bd9087dddc248" providerId="LiveId" clId="{46515BC9-9C70-47D9-BB6A-50735DD8F564}" dt="2020-12-10T05:56:10.056" v="18719" actId="313"/>
        <pc:sldMkLst>
          <pc:docMk/>
          <pc:sldMk cId="1109410995" sldId="704"/>
        </pc:sldMkLst>
        <pc:spChg chg="mod">
          <ac:chgData name="Alex Vakanski" userId="220bd9087dddc248" providerId="LiveId" clId="{46515BC9-9C70-47D9-BB6A-50735DD8F564}" dt="2020-12-06T18:16:20.289" v="1825"/>
          <ac:spMkLst>
            <pc:docMk/>
            <pc:sldMk cId="1109410995" sldId="704"/>
            <ac:spMk id="2" creationId="{11EC196C-4DBB-499B-83B3-CBF4752D5479}"/>
          </ac:spMkLst>
        </pc:spChg>
        <pc:spChg chg="mod">
          <ac:chgData name="Alex Vakanski" userId="220bd9087dddc248" providerId="LiveId" clId="{46515BC9-9C70-47D9-BB6A-50735DD8F564}" dt="2020-12-10T05:56:10.056" v="18719" actId="313"/>
          <ac:spMkLst>
            <pc:docMk/>
            <pc:sldMk cId="1109410995" sldId="704"/>
            <ac:spMk id="3" creationId="{5219CA39-2754-4076-906B-342890A3C490}"/>
          </ac:spMkLst>
        </pc:spChg>
      </pc:sldChg>
      <pc:sldChg chg="addSp modSp mod">
        <pc:chgData name="Alex Vakanski" userId="220bd9087dddc248" providerId="LiveId" clId="{46515BC9-9C70-47D9-BB6A-50735DD8F564}" dt="2020-12-06T20:41:13.208" v="4293" actId="207"/>
        <pc:sldMkLst>
          <pc:docMk/>
          <pc:sldMk cId="3492693843" sldId="705"/>
        </pc:sldMkLst>
        <pc:spChg chg="mod">
          <ac:chgData name="Alex Vakanski" userId="220bd9087dddc248" providerId="LiveId" clId="{46515BC9-9C70-47D9-BB6A-50735DD8F564}" dt="2020-12-06T18:16:37.748" v="1849" actId="20577"/>
          <ac:spMkLst>
            <pc:docMk/>
            <pc:sldMk cId="3492693843" sldId="705"/>
            <ac:spMk id="2" creationId="{04F3DE3F-E470-4326-9C87-08ED1FA93FC2}"/>
          </ac:spMkLst>
        </pc:spChg>
        <pc:spChg chg="mod">
          <ac:chgData name="Alex Vakanski" userId="220bd9087dddc248" providerId="LiveId" clId="{46515BC9-9C70-47D9-BB6A-50735DD8F564}" dt="2020-12-06T20:41:13.208" v="4293" actId="207"/>
          <ac:spMkLst>
            <pc:docMk/>
            <pc:sldMk cId="3492693843" sldId="705"/>
            <ac:spMk id="3" creationId="{87633AED-ECCA-42C0-A7BA-A78A8CCE2868}"/>
          </ac:spMkLst>
        </pc:spChg>
        <pc:picChg chg="add mod">
          <ac:chgData name="Alex Vakanski" userId="220bd9087dddc248" providerId="LiveId" clId="{46515BC9-9C70-47D9-BB6A-50735DD8F564}" dt="2020-12-06T00:10:43.782" v="581" actId="1076"/>
          <ac:picMkLst>
            <pc:docMk/>
            <pc:sldMk cId="3492693843" sldId="705"/>
            <ac:picMk id="4" creationId="{911F2CA6-9309-4C92-AA53-3F59D0DCDD87}"/>
          </ac:picMkLst>
        </pc:picChg>
      </pc:sldChg>
      <pc:sldChg chg="modSp mod">
        <pc:chgData name="Alex Vakanski" userId="220bd9087dddc248" providerId="LiveId" clId="{46515BC9-9C70-47D9-BB6A-50735DD8F564}" dt="2020-12-06T18:16:12.520" v="1823"/>
        <pc:sldMkLst>
          <pc:docMk/>
          <pc:sldMk cId="2364165330" sldId="706"/>
        </pc:sldMkLst>
        <pc:spChg chg="mod">
          <ac:chgData name="Alex Vakanski" userId="220bd9087dddc248" providerId="LiveId" clId="{46515BC9-9C70-47D9-BB6A-50735DD8F564}" dt="2020-12-06T18:16:12.520" v="1823"/>
          <ac:spMkLst>
            <pc:docMk/>
            <pc:sldMk cId="2364165330" sldId="706"/>
            <ac:spMk id="2" creationId="{9E155EDD-9FAD-46E2-9843-7449A25B0BA8}"/>
          </ac:spMkLst>
        </pc:spChg>
      </pc:sldChg>
      <pc:sldChg chg="addSp delSp modSp new mod modNotesTx">
        <pc:chgData name="Alex Vakanski" userId="220bd9087dddc248" providerId="LiveId" clId="{46515BC9-9C70-47D9-BB6A-50735DD8F564}" dt="2020-12-12T22:41:00.544" v="21870" actId="14100"/>
        <pc:sldMkLst>
          <pc:docMk/>
          <pc:sldMk cId="1196373650" sldId="707"/>
        </pc:sldMkLst>
        <pc:spChg chg="mod">
          <ac:chgData name="Alex Vakanski" userId="220bd9087dddc248" providerId="LiveId" clId="{46515BC9-9C70-47D9-BB6A-50735DD8F564}" dt="2020-12-06T18:16:46.188" v="1850"/>
          <ac:spMkLst>
            <pc:docMk/>
            <pc:sldMk cId="1196373650" sldId="707"/>
            <ac:spMk id="2" creationId="{35C61E12-E571-4039-85FD-F0C54FB32D46}"/>
          </ac:spMkLst>
        </pc:spChg>
        <pc:spChg chg="mod">
          <ac:chgData name="Alex Vakanski" userId="220bd9087dddc248" providerId="LiveId" clId="{46515BC9-9C70-47D9-BB6A-50735DD8F564}" dt="2020-12-06T00:28:19.062" v="1608" actId="20577"/>
          <ac:spMkLst>
            <pc:docMk/>
            <pc:sldMk cId="1196373650" sldId="707"/>
            <ac:spMk id="3" creationId="{9134C481-CBE3-4420-9B79-50FC0D717327}"/>
          </ac:spMkLst>
        </pc:spChg>
        <pc:spChg chg="add del mod">
          <ac:chgData name="Alex Vakanski" userId="220bd9087dddc248" providerId="LiveId" clId="{46515BC9-9C70-47D9-BB6A-50735DD8F564}" dt="2020-12-12T22:40:57.723" v="21869" actId="478"/>
          <ac:spMkLst>
            <pc:docMk/>
            <pc:sldMk cId="1196373650" sldId="707"/>
            <ac:spMk id="5" creationId="{2D58FDED-1D66-4357-806D-62AF2D11DC78}"/>
          </ac:spMkLst>
        </pc:spChg>
        <pc:picChg chg="add mod">
          <ac:chgData name="Alex Vakanski" userId="220bd9087dddc248" providerId="LiveId" clId="{46515BC9-9C70-47D9-BB6A-50735DD8F564}" dt="2020-12-12T22:41:00.544" v="21870" actId="14100"/>
          <ac:picMkLst>
            <pc:docMk/>
            <pc:sldMk cId="1196373650" sldId="707"/>
            <ac:picMk id="4" creationId="{BF27837B-F0A5-415A-B15E-1EE401A3A38C}"/>
          </ac:picMkLst>
        </pc:picChg>
      </pc:sldChg>
      <pc:sldChg chg="addSp modSp new mod">
        <pc:chgData name="Alex Vakanski" userId="220bd9087dddc248" providerId="LiveId" clId="{46515BC9-9C70-47D9-BB6A-50735DD8F564}" dt="2020-12-06T18:16:49.441" v="1851"/>
        <pc:sldMkLst>
          <pc:docMk/>
          <pc:sldMk cId="511117468" sldId="708"/>
        </pc:sldMkLst>
        <pc:spChg chg="mod">
          <ac:chgData name="Alex Vakanski" userId="220bd9087dddc248" providerId="LiveId" clId="{46515BC9-9C70-47D9-BB6A-50735DD8F564}" dt="2020-12-06T18:16:49.441" v="1851"/>
          <ac:spMkLst>
            <pc:docMk/>
            <pc:sldMk cId="511117468" sldId="708"/>
            <ac:spMk id="2" creationId="{6AA78233-AF76-4792-9A50-105FDE996C08}"/>
          </ac:spMkLst>
        </pc:spChg>
        <pc:spChg chg="mod">
          <ac:chgData name="Alex Vakanski" userId="220bd9087dddc248" providerId="LiveId" clId="{46515BC9-9C70-47D9-BB6A-50735DD8F564}" dt="2020-12-06T00:26:02.610" v="1555" actId="20577"/>
          <ac:spMkLst>
            <pc:docMk/>
            <pc:sldMk cId="511117468" sldId="708"/>
            <ac:spMk id="3" creationId="{1409794B-B5BD-4ABC-BFE8-8A498E14C4D8}"/>
          </ac:spMkLst>
        </pc:spChg>
        <pc:picChg chg="add mod">
          <ac:chgData name="Alex Vakanski" userId="220bd9087dddc248" providerId="LiveId" clId="{46515BC9-9C70-47D9-BB6A-50735DD8F564}" dt="2020-12-06T00:26:11.952" v="1558" actId="1036"/>
          <ac:picMkLst>
            <pc:docMk/>
            <pc:sldMk cId="511117468" sldId="708"/>
            <ac:picMk id="4" creationId="{E5EC45C9-4B05-4383-AADD-15ADFB817677}"/>
          </ac:picMkLst>
        </pc:picChg>
      </pc:sldChg>
      <pc:sldChg chg="addSp modSp new mod modNotesTx">
        <pc:chgData name="Alex Vakanski" userId="220bd9087dddc248" providerId="LiveId" clId="{46515BC9-9C70-47D9-BB6A-50735DD8F564}" dt="2020-12-06T18:31:45.951" v="2266" actId="1035"/>
        <pc:sldMkLst>
          <pc:docMk/>
          <pc:sldMk cId="1982635185" sldId="709"/>
        </pc:sldMkLst>
        <pc:spChg chg="mod">
          <ac:chgData name="Alex Vakanski" userId="220bd9087dddc248" providerId="LiveId" clId="{46515BC9-9C70-47D9-BB6A-50735DD8F564}" dt="2020-12-06T18:16:52.617" v="1852"/>
          <ac:spMkLst>
            <pc:docMk/>
            <pc:sldMk cId="1982635185" sldId="709"/>
            <ac:spMk id="2" creationId="{0248FA5D-8A37-47B6-BA7B-48D1781CBADA}"/>
          </ac:spMkLst>
        </pc:spChg>
        <pc:spChg chg="mod">
          <ac:chgData name="Alex Vakanski" userId="220bd9087dddc248" providerId="LiveId" clId="{46515BC9-9C70-47D9-BB6A-50735DD8F564}" dt="2020-12-06T18:31:39.814" v="2263" actId="313"/>
          <ac:spMkLst>
            <pc:docMk/>
            <pc:sldMk cId="1982635185" sldId="709"/>
            <ac:spMk id="3" creationId="{588E7D62-9410-4109-8068-71771D3A5628}"/>
          </ac:spMkLst>
        </pc:spChg>
        <pc:picChg chg="add mod">
          <ac:chgData name="Alex Vakanski" userId="220bd9087dddc248" providerId="LiveId" clId="{46515BC9-9C70-47D9-BB6A-50735DD8F564}" dt="2020-12-06T18:31:45.951" v="2266" actId="1035"/>
          <ac:picMkLst>
            <pc:docMk/>
            <pc:sldMk cId="1982635185" sldId="709"/>
            <ac:picMk id="4" creationId="{9654F564-4127-4E56-BBF1-A784325EB172}"/>
          </ac:picMkLst>
        </pc:picChg>
      </pc:sldChg>
      <pc:sldChg chg="addSp modSp new mod">
        <pc:chgData name="Alex Vakanski" userId="220bd9087dddc248" providerId="LiveId" clId="{46515BC9-9C70-47D9-BB6A-50735DD8F564}" dt="2020-12-12T22:32:25.590" v="21747" actId="1035"/>
        <pc:sldMkLst>
          <pc:docMk/>
          <pc:sldMk cId="2301148196" sldId="710"/>
        </pc:sldMkLst>
        <pc:spChg chg="mod">
          <ac:chgData name="Alex Vakanski" userId="220bd9087dddc248" providerId="LiveId" clId="{46515BC9-9C70-47D9-BB6A-50735DD8F564}" dt="2020-12-06T19:05:55.011" v="3546" actId="6549"/>
          <ac:spMkLst>
            <pc:docMk/>
            <pc:sldMk cId="2301148196" sldId="710"/>
            <ac:spMk id="2" creationId="{303E989E-83A7-4694-AC6C-9B53B403ABF7}"/>
          </ac:spMkLst>
        </pc:spChg>
        <pc:spChg chg="mod">
          <ac:chgData name="Alex Vakanski" userId="220bd9087dddc248" providerId="LiveId" clId="{46515BC9-9C70-47D9-BB6A-50735DD8F564}" dt="2020-12-06T20:41:34.760" v="4300" actId="207"/>
          <ac:spMkLst>
            <pc:docMk/>
            <pc:sldMk cId="2301148196" sldId="710"/>
            <ac:spMk id="3" creationId="{76D9FAB2-D557-4EDE-BA14-E3374615D5AF}"/>
          </ac:spMkLst>
        </pc:spChg>
        <pc:spChg chg="add mod">
          <ac:chgData name="Alex Vakanski" userId="220bd9087dddc248" providerId="LiveId" clId="{46515BC9-9C70-47D9-BB6A-50735DD8F564}" dt="2020-12-12T22:32:22.467" v="21746"/>
          <ac:spMkLst>
            <pc:docMk/>
            <pc:sldMk cId="2301148196" sldId="710"/>
            <ac:spMk id="5" creationId="{1CECB0DF-4D48-4D1B-8B5E-99304F56C75B}"/>
          </ac:spMkLst>
        </pc:spChg>
        <pc:picChg chg="add mod">
          <ac:chgData name="Alex Vakanski" userId="220bd9087dddc248" providerId="LiveId" clId="{46515BC9-9C70-47D9-BB6A-50735DD8F564}" dt="2020-12-12T22:32:25.590" v="21747" actId="1035"/>
          <ac:picMkLst>
            <pc:docMk/>
            <pc:sldMk cId="2301148196" sldId="710"/>
            <ac:picMk id="4" creationId="{C095BDC9-B730-47D1-BBD5-3B75C0E8C280}"/>
          </ac:picMkLst>
        </pc:picChg>
      </pc:sldChg>
      <pc:sldChg chg="addSp modSp new mod">
        <pc:chgData name="Alex Vakanski" userId="220bd9087dddc248" providerId="LiveId" clId="{46515BC9-9C70-47D9-BB6A-50735DD8F564}" dt="2020-12-12T22:32:43.530" v="21755" actId="1035"/>
        <pc:sldMkLst>
          <pc:docMk/>
          <pc:sldMk cId="2264237123" sldId="711"/>
        </pc:sldMkLst>
        <pc:spChg chg="mod">
          <ac:chgData name="Alex Vakanski" userId="220bd9087dddc248" providerId="LiveId" clId="{46515BC9-9C70-47D9-BB6A-50735DD8F564}" dt="2020-12-06T19:07:58.960" v="3595"/>
          <ac:spMkLst>
            <pc:docMk/>
            <pc:sldMk cId="2264237123" sldId="711"/>
            <ac:spMk id="2" creationId="{489969B8-3837-453A-B9A5-58A0735FAAAE}"/>
          </ac:spMkLst>
        </pc:spChg>
        <pc:spChg chg="mod">
          <ac:chgData name="Alex Vakanski" userId="220bd9087dddc248" providerId="LiveId" clId="{46515BC9-9C70-47D9-BB6A-50735DD8F564}" dt="2020-12-06T20:48:59.993" v="4850" actId="20577"/>
          <ac:spMkLst>
            <pc:docMk/>
            <pc:sldMk cId="2264237123" sldId="711"/>
            <ac:spMk id="3" creationId="{26FCC08F-68E3-4701-856C-48945ACE7C49}"/>
          </ac:spMkLst>
        </pc:spChg>
        <pc:spChg chg="add mod">
          <ac:chgData name="Alex Vakanski" userId="220bd9087dddc248" providerId="LiveId" clId="{46515BC9-9C70-47D9-BB6A-50735DD8F564}" dt="2020-12-12T22:32:31.594" v="21748"/>
          <ac:spMkLst>
            <pc:docMk/>
            <pc:sldMk cId="2264237123" sldId="711"/>
            <ac:spMk id="5" creationId="{091CCF18-2D4A-4F4B-921C-0AC2DFEAFD45}"/>
          </ac:spMkLst>
        </pc:spChg>
        <pc:picChg chg="add mod">
          <ac:chgData name="Alex Vakanski" userId="220bd9087dddc248" providerId="LiveId" clId="{46515BC9-9C70-47D9-BB6A-50735DD8F564}" dt="2020-12-12T22:32:43.530" v="21755" actId="1035"/>
          <ac:picMkLst>
            <pc:docMk/>
            <pc:sldMk cId="2264237123" sldId="711"/>
            <ac:picMk id="4" creationId="{83C60480-31C0-4680-B8AB-B30286AA0911}"/>
          </ac:picMkLst>
        </pc:picChg>
      </pc:sldChg>
      <pc:sldChg chg="addSp delSp modSp new mod">
        <pc:chgData name="Alex Vakanski" userId="220bd9087dddc248" providerId="LiveId" clId="{46515BC9-9C70-47D9-BB6A-50735DD8F564}" dt="2020-12-12T22:32:54.689" v="21760" actId="1036"/>
        <pc:sldMkLst>
          <pc:docMk/>
          <pc:sldMk cId="713554213" sldId="712"/>
        </pc:sldMkLst>
        <pc:spChg chg="mod">
          <ac:chgData name="Alex Vakanski" userId="220bd9087dddc248" providerId="LiveId" clId="{46515BC9-9C70-47D9-BB6A-50735DD8F564}" dt="2020-12-06T19:14:19.311" v="3952" actId="20577"/>
          <ac:spMkLst>
            <pc:docMk/>
            <pc:sldMk cId="713554213" sldId="712"/>
            <ac:spMk id="2" creationId="{74ED9BE3-99E8-47E3-8C7C-393CF66ED078}"/>
          </ac:spMkLst>
        </pc:spChg>
        <pc:spChg chg="del">
          <ac:chgData name="Alex Vakanski" userId="220bd9087dddc248" providerId="LiveId" clId="{46515BC9-9C70-47D9-BB6A-50735DD8F564}" dt="2020-12-06T03:25:56.048" v="1801"/>
          <ac:spMkLst>
            <pc:docMk/>
            <pc:sldMk cId="713554213" sldId="712"/>
            <ac:spMk id="3" creationId="{C42D29BB-809E-49F2-A1DF-4D782487C32B}"/>
          </ac:spMkLst>
        </pc:spChg>
        <pc:spChg chg="add mod">
          <ac:chgData name="Alex Vakanski" userId="220bd9087dddc248" providerId="LiveId" clId="{46515BC9-9C70-47D9-BB6A-50735DD8F564}" dt="2020-12-06T20:52:49.001" v="4958" actId="20577"/>
          <ac:spMkLst>
            <pc:docMk/>
            <pc:sldMk cId="713554213" sldId="712"/>
            <ac:spMk id="4" creationId="{DD243711-C33D-4316-8E5F-6935D0F219BC}"/>
          </ac:spMkLst>
        </pc:spChg>
        <pc:spChg chg="add mod">
          <ac:chgData name="Alex Vakanski" userId="220bd9087dddc248" providerId="LiveId" clId="{46515BC9-9C70-47D9-BB6A-50735DD8F564}" dt="2020-12-12T22:32:47.191" v="21756"/>
          <ac:spMkLst>
            <pc:docMk/>
            <pc:sldMk cId="713554213" sldId="712"/>
            <ac:spMk id="5" creationId="{A90C546F-D1E7-41B1-9A8C-D03DEB6FDCEF}"/>
          </ac:spMkLst>
        </pc:spChg>
        <pc:picChg chg="add mod">
          <ac:chgData name="Alex Vakanski" userId="220bd9087dddc248" providerId="LiveId" clId="{46515BC9-9C70-47D9-BB6A-50735DD8F564}" dt="2020-12-12T22:32:54.689" v="21760" actId="1036"/>
          <ac:picMkLst>
            <pc:docMk/>
            <pc:sldMk cId="713554213" sldId="712"/>
            <ac:picMk id="3" creationId="{D4DEA95E-490B-4542-8B50-DD14C72CAE3E}"/>
          </ac:picMkLst>
        </pc:picChg>
        <pc:picChg chg="add del mod">
          <ac:chgData name="Alex Vakanski" userId="220bd9087dddc248" providerId="LiveId" clId="{46515BC9-9C70-47D9-BB6A-50735DD8F564}" dt="2020-12-06T03:27:15.130" v="1802" actId="478"/>
          <ac:picMkLst>
            <pc:docMk/>
            <pc:sldMk cId="713554213" sldId="712"/>
            <ac:picMk id="5" creationId="{287057F2-028C-4D7E-AF67-38DF26F2F19E}"/>
          </ac:picMkLst>
        </pc:picChg>
      </pc:sldChg>
      <pc:sldChg chg="addSp modSp new mod modNotesTx">
        <pc:chgData name="Alex Vakanski" userId="220bd9087dddc248" providerId="LiveId" clId="{46515BC9-9C70-47D9-BB6A-50735DD8F564}" dt="2020-12-12T22:36:18.828" v="21811" actId="6549"/>
        <pc:sldMkLst>
          <pc:docMk/>
          <pc:sldMk cId="465120910" sldId="713"/>
        </pc:sldMkLst>
        <pc:spChg chg="mod">
          <ac:chgData name="Alex Vakanski" userId="220bd9087dddc248" providerId="LiveId" clId="{46515BC9-9C70-47D9-BB6A-50735DD8F564}" dt="2020-12-06T00:32:58.898" v="1615"/>
          <ac:spMkLst>
            <pc:docMk/>
            <pc:sldMk cId="465120910" sldId="713"/>
            <ac:spMk id="2" creationId="{52FB6CA5-CB10-4003-9088-C31825AFE716}"/>
          </ac:spMkLst>
        </pc:spChg>
        <pc:spChg chg="mod">
          <ac:chgData name="Alex Vakanski" userId="220bd9087dddc248" providerId="LiveId" clId="{46515BC9-9C70-47D9-BB6A-50735DD8F564}" dt="2020-12-10T05:25:55.076" v="18565" actId="20577"/>
          <ac:spMkLst>
            <pc:docMk/>
            <pc:sldMk cId="465120910" sldId="713"/>
            <ac:spMk id="3" creationId="{C6C3BB07-8C7B-4FAE-A9D0-A12E975B7049}"/>
          </ac:spMkLst>
        </pc:spChg>
        <pc:spChg chg="add mod">
          <ac:chgData name="Alex Vakanski" userId="220bd9087dddc248" providerId="LiveId" clId="{46515BC9-9C70-47D9-BB6A-50735DD8F564}" dt="2020-12-12T22:36:18.828" v="21811" actId="6549"/>
          <ac:spMkLst>
            <pc:docMk/>
            <pc:sldMk cId="465120910" sldId="713"/>
            <ac:spMk id="5" creationId="{9C35C994-37E9-40EF-8BA1-5DAF5D58AF3F}"/>
          </ac:spMkLst>
        </pc:spChg>
        <pc:picChg chg="add mod">
          <ac:chgData name="Alex Vakanski" userId="220bd9087dddc248" providerId="LiveId" clId="{46515BC9-9C70-47D9-BB6A-50735DD8F564}" dt="2020-12-12T22:34:50.548" v="21774" actId="14100"/>
          <ac:picMkLst>
            <pc:docMk/>
            <pc:sldMk cId="465120910" sldId="713"/>
            <ac:picMk id="4" creationId="{5AAA4190-FEA9-4031-8A65-F187B1FA8738}"/>
          </ac:picMkLst>
        </pc:picChg>
      </pc:sldChg>
      <pc:sldChg chg="addSp modSp new mod modNotesTx">
        <pc:chgData name="Alex Vakanski" userId="220bd9087dddc248" providerId="LiveId" clId="{46515BC9-9C70-47D9-BB6A-50735DD8F564}" dt="2020-12-12T22:31:59.145" v="21742"/>
        <pc:sldMkLst>
          <pc:docMk/>
          <pc:sldMk cId="1711379583" sldId="714"/>
        </pc:sldMkLst>
        <pc:spChg chg="mod">
          <ac:chgData name="Alex Vakanski" userId="220bd9087dddc248" providerId="LiveId" clId="{46515BC9-9C70-47D9-BB6A-50735DD8F564}" dt="2020-12-06T18:46:13.556" v="2289" actId="313"/>
          <ac:spMkLst>
            <pc:docMk/>
            <pc:sldMk cId="1711379583" sldId="714"/>
            <ac:spMk id="2" creationId="{6DF7381C-977A-44B4-957F-978C1BECB1B0}"/>
          </ac:spMkLst>
        </pc:spChg>
        <pc:spChg chg="mod">
          <ac:chgData name="Alex Vakanski" userId="220bd9087dddc248" providerId="LiveId" clId="{46515BC9-9C70-47D9-BB6A-50735DD8F564}" dt="2020-12-06T20:40:41.119" v="4258" actId="207"/>
          <ac:spMkLst>
            <pc:docMk/>
            <pc:sldMk cId="1711379583" sldId="714"/>
            <ac:spMk id="3" creationId="{F4E9F321-0D63-4EF0-84AD-661F8767BFA5}"/>
          </ac:spMkLst>
        </pc:spChg>
        <pc:spChg chg="add mod">
          <ac:chgData name="Alex Vakanski" userId="220bd9087dddc248" providerId="LiveId" clId="{46515BC9-9C70-47D9-BB6A-50735DD8F564}" dt="2020-12-06T19:02:49.179" v="3318" actId="164"/>
          <ac:spMkLst>
            <pc:docMk/>
            <pc:sldMk cId="1711379583" sldId="714"/>
            <ac:spMk id="6" creationId="{9C0CFCDC-8D22-4BA7-947C-C06CA6D5F0FA}"/>
          </ac:spMkLst>
        </pc:spChg>
        <pc:spChg chg="add mod">
          <ac:chgData name="Alex Vakanski" userId="220bd9087dddc248" providerId="LiveId" clId="{46515BC9-9C70-47D9-BB6A-50735DD8F564}" dt="2020-12-12T22:31:59.145" v="21742"/>
          <ac:spMkLst>
            <pc:docMk/>
            <pc:sldMk cId="1711379583" sldId="714"/>
            <ac:spMk id="8" creationId="{D244A5A1-EB29-49D1-A6BD-CE647DFA5097}"/>
          </ac:spMkLst>
        </pc:spChg>
        <pc:grpChg chg="add mod">
          <ac:chgData name="Alex Vakanski" userId="220bd9087dddc248" providerId="LiveId" clId="{46515BC9-9C70-47D9-BB6A-50735DD8F564}" dt="2020-12-06T19:03:09.036" v="3345" actId="1035"/>
          <ac:grpSpMkLst>
            <pc:docMk/>
            <pc:sldMk cId="1711379583" sldId="714"/>
            <ac:grpSpMk id="7" creationId="{B3B4B0D8-88DA-4B56-8E09-FB2DE242677C}"/>
          </ac:grpSpMkLst>
        </pc:grpChg>
        <pc:picChg chg="add mod modCrop">
          <ac:chgData name="Alex Vakanski" userId="220bd9087dddc248" providerId="LiveId" clId="{46515BC9-9C70-47D9-BB6A-50735DD8F564}" dt="2020-12-06T19:03:05.007" v="3342" actId="1036"/>
          <ac:picMkLst>
            <pc:docMk/>
            <pc:sldMk cId="1711379583" sldId="714"/>
            <ac:picMk id="4" creationId="{EA5DFFC3-5DF0-4DBB-B607-FF52B1A22D38}"/>
          </ac:picMkLst>
        </pc:picChg>
        <pc:picChg chg="add mod modCrop">
          <ac:chgData name="Alex Vakanski" userId="220bd9087dddc248" providerId="LiveId" clId="{46515BC9-9C70-47D9-BB6A-50735DD8F564}" dt="2020-12-06T19:02:49.179" v="3318" actId="164"/>
          <ac:picMkLst>
            <pc:docMk/>
            <pc:sldMk cId="1711379583" sldId="714"/>
            <ac:picMk id="5" creationId="{4DBEF638-7076-49B4-A296-1F4A38841B8E}"/>
          </ac:picMkLst>
        </pc:picChg>
      </pc:sldChg>
      <pc:sldChg chg="addSp modSp new mod modNotesTx">
        <pc:chgData name="Alex Vakanski" userId="220bd9087dddc248" providerId="LiveId" clId="{46515BC9-9C70-47D9-BB6A-50735DD8F564}" dt="2020-12-12T22:32:04.145" v="21743"/>
        <pc:sldMkLst>
          <pc:docMk/>
          <pc:sldMk cId="733530651" sldId="715"/>
        </pc:sldMkLst>
        <pc:spChg chg="mod">
          <ac:chgData name="Alex Vakanski" userId="220bd9087dddc248" providerId="LiveId" clId="{46515BC9-9C70-47D9-BB6A-50735DD8F564}" dt="2020-12-06T18:52:30.029" v="2658"/>
          <ac:spMkLst>
            <pc:docMk/>
            <pc:sldMk cId="733530651" sldId="715"/>
            <ac:spMk id="2" creationId="{4F93A229-458E-4F17-8F3C-F6BB6F5B851D}"/>
          </ac:spMkLst>
        </pc:spChg>
        <pc:spChg chg="mod">
          <ac:chgData name="Alex Vakanski" userId="220bd9087dddc248" providerId="LiveId" clId="{46515BC9-9C70-47D9-BB6A-50735DD8F564}" dt="2020-12-06T18:55:27.004" v="2925" actId="20577"/>
          <ac:spMkLst>
            <pc:docMk/>
            <pc:sldMk cId="733530651" sldId="715"/>
            <ac:spMk id="3" creationId="{5C658375-23BA-4F7A-BE52-E8CD6D2F5089}"/>
          </ac:spMkLst>
        </pc:spChg>
        <pc:spChg chg="add mod">
          <ac:chgData name="Alex Vakanski" userId="220bd9087dddc248" providerId="LiveId" clId="{46515BC9-9C70-47D9-BB6A-50735DD8F564}" dt="2020-12-12T22:32:04.145" v="21743"/>
          <ac:spMkLst>
            <pc:docMk/>
            <pc:sldMk cId="733530651" sldId="715"/>
            <ac:spMk id="5" creationId="{3C0E01C6-408B-4A0E-8637-3710C028B767}"/>
          </ac:spMkLst>
        </pc:spChg>
        <pc:picChg chg="add mod">
          <ac:chgData name="Alex Vakanski" userId="220bd9087dddc248" providerId="LiveId" clId="{46515BC9-9C70-47D9-BB6A-50735DD8F564}" dt="2020-12-06T18:55:20.664" v="2899" actId="1076"/>
          <ac:picMkLst>
            <pc:docMk/>
            <pc:sldMk cId="733530651" sldId="715"/>
            <ac:picMk id="4" creationId="{389F9AC7-4821-401E-B54E-98BA7C3447BD}"/>
          </ac:picMkLst>
        </pc:picChg>
      </pc:sldChg>
      <pc:sldChg chg="addSp modSp new mod">
        <pc:chgData name="Alex Vakanski" userId="220bd9087dddc248" providerId="LiveId" clId="{46515BC9-9C70-47D9-BB6A-50735DD8F564}" dt="2020-12-12T22:32:59.594" v="21761"/>
        <pc:sldMkLst>
          <pc:docMk/>
          <pc:sldMk cId="3744606648" sldId="716"/>
        </pc:sldMkLst>
        <pc:spChg chg="mod">
          <ac:chgData name="Alex Vakanski" userId="220bd9087dddc248" providerId="LiveId" clId="{46515BC9-9C70-47D9-BB6A-50735DD8F564}" dt="2020-12-06T20:44:58.089" v="4519"/>
          <ac:spMkLst>
            <pc:docMk/>
            <pc:sldMk cId="3744606648" sldId="716"/>
            <ac:spMk id="2" creationId="{6E968B43-BA4F-4F52-A4A3-122ECEA83D31}"/>
          </ac:spMkLst>
        </pc:spChg>
        <pc:spChg chg="mod">
          <ac:chgData name="Alex Vakanski" userId="220bd9087dddc248" providerId="LiveId" clId="{46515BC9-9C70-47D9-BB6A-50735DD8F564}" dt="2020-12-06T20:53:27.420" v="5034" actId="313"/>
          <ac:spMkLst>
            <pc:docMk/>
            <pc:sldMk cId="3744606648" sldId="716"/>
            <ac:spMk id="3" creationId="{DF9BDD87-B5A3-4F40-9B7C-99F0F8C725F7}"/>
          </ac:spMkLst>
        </pc:spChg>
        <pc:spChg chg="add mod">
          <ac:chgData name="Alex Vakanski" userId="220bd9087dddc248" providerId="LiveId" clId="{46515BC9-9C70-47D9-BB6A-50735DD8F564}" dt="2020-12-12T22:32:59.594" v="21761"/>
          <ac:spMkLst>
            <pc:docMk/>
            <pc:sldMk cId="3744606648" sldId="716"/>
            <ac:spMk id="5" creationId="{4273CB01-EE66-488F-A3A9-57CB26531C06}"/>
          </ac:spMkLst>
        </pc:spChg>
        <pc:picChg chg="add mod">
          <ac:chgData name="Alex Vakanski" userId="220bd9087dddc248" providerId="LiveId" clId="{46515BC9-9C70-47D9-BB6A-50735DD8F564}" dt="2020-12-06T20:47:04.418" v="4758" actId="1076"/>
          <ac:picMkLst>
            <pc:docMk/>
            <pc:sldMk cId="3744606648" sldId="716"/>
            <ac:picMk id="4" creationId="{EB8D53CF-509E-4F33-BAAE-4D61BA8C7C41}"/>
          </ac:picMkLst>
        </pc:picChg>
      </pc:sldChg>
      <pc:sldChg chg="addSp modSp new mod">
        <pc:chgData name="Alex Vakanski" userId="220bd9087dddc248" providerId="LiveId" clId="{46515BC9-9C70-47D9-BB6A-50735DD8F564}" dt="2020-12-12T22:33:08.158" v="21762"/>
        <pc:sldMkLst>
          <pc:docMk/>
          <pc:sldMk cId="180256982" sldId="717"/>
        </pc:sldMkLst>
        <pc:spChg chg="mod">
          <ac:chgData name="Alex Vakanski" userId="220bd9087dddc248" providerId="LiveId" clId="{46515BC9-9C70-47D9-BB6A-50735DD8F564}" dt="2020-12-06T20:55:07.155" v="5051" actId="20577"/>
          <ac:spMkLst>
            <pc:docMk/>
            <pc:sldMk cId="180256982" sldId="717"/>
            <ac:spMk id="2" creationId="{453F4B2A-A658-4AA7-A738-E78A8E9E4C58}"/>
          </ac:spMkLst>
        </pc:spChg>
        <pc:spChg chg="mod">
          <ac:chgData name="Alex Vakanski" userId="220bd9087dddc248" providerId="LiveId" clId="{46515BC9-9C70-47D9-BB6A-50735DD8F564}" dt="2020-12-06T21:36:48.162" v="6207" actId="6549"/>
          <ac:spMkLst>
            <pc:docMk/>
            <pc:sldMk cId="180256982" sldId="717"/>
            <ac:spMk id="3" creationId="{C5AF6641-B90C-4C5B-AA3C-5873304709AF}"/>
          </ac:spMkLst>
        </pc:spChg>
        <pc:spChg chg="add mod">
          <ac:chgData name="Alex Vakanski" userId="220bd9087dddc248" providerId="LiveId" clId="{46515BC9-9C70-47D9-BB6A-50735DD8F564}" dt="2020-12-12T22:33:08.158" v="21762"/>
          <ac:spMkLst>
            <pc:docMk/>
            <pc:sldMk cId="180256982" sldId="717"/>
            <ac:spMk id="6" creationId="{731C4EB7-0BB1-4408-8222-80824DE849D8}"/>
          </ac:spMkLst>
        </pc:spChg>
        <pc:picChg chg="add mod">
          <ac:chgData name="Alex Vakanski" userId="220bd9087dddc248" providerId="LiveId" clId="{46515BC9-9C70-47D9-BB6A-50735DD8F564}" dt="2020-12-06T21:04:29.233" v="5613" actId="1036"/>
          <ac:picMkLst>
            <pc:docMk/>
            <pc:sldMk cId="180256982" sldId="717"/>
            <ac:picMk id="4" creationId="{8B1945E0-09D7-4482-93B3-67F188EC6349}"/>
          </ac:picMkLst>
        </pc:picChg>
        <pc:picChg chg="add mod">
          <ac:chgData name="Alex Vakanski" userId="220bd9087dddc248" providerId="LiveId" clId="{46515BC9-9C70-47D9-BB6A-50735DD8F564}" dt="2020-12-06T21:35:48.972" v="6096" actId="1035"/>
          <ac:picMkLst>
            <pc:docMk/>
            <pc:sldMk cId="180256982" sldId="717"/>
            <ac:picMk id="5" creationId="{C01033F4-8586-4866-9CA0-2110431CF13B}"/>
          </ac:picMkLst>
        </pc:picChg>
      </pc:sldChg>
      <pc:sldChg chg="addSp modSp new mod modNotesTx">
        <pc:chgData name="Alex Vakanski" userId="220bd9087dddc248" providerId="LiveId" clId="{46515BC9-9C70-47D9-BB6A-50735DD8F564}" dt="2020-12-12T22:33:14.107" v="21763"/>
        <pc:sldMkLst>
          <pc:docMk/>
          <pc:sldMk cId="1194691068" sldId="718"/>
        </pc:sldMkLst>
        <pc:spChg chg="mod">
          <ac:chgData name="Alex Vakanski" userId="220bd9087dddc248" providerId="LiveId" clId="{46515BC9-9C70-47D9-BB6A-50735DD8F564}" dt="2020-12-06T20:59:18.452" v="5272"/>
          <ac:spMkLst>
            <pc:docMk/>
            <pc:sldMk cId="1194691068" sldId="718"/>
            <ac:spMk id="2" creationId="{AB323B56-262D-4380-A259-57C5219402C7}"/>
          </ac:spMkLst>
        </pc:spChg>
        <pc:spChg chg="mod">
          <ac:chgData name="Alex Vakanski" userId="220bd9087dddc248" providerId="LiveId" clId="{46515BC9-9C70-47D9-BB6A-50735DD8F564}" dt="2020-12-06T21:37:21.755" v="6226" actId="5793"/>
          <ac:spMkLst>
            <pc:docMk/>
            <pc:sldMk cId="1194691068" sldId="718"/>
            <ac:spMk id="3" creationId="{F828EAC3-2667-4DD2-9921-2DBC4F1FAACF}"/>
          </ac:spMkLst>
        </pc:spChg>
        <pc:spChg chg="add mod">
          <ac:chgData name="Alex Vakanski" userId="220bd9087dddc248" providerId="LiveId" clId="{46515BC9-9C70-47D9-BB6A-50735DD8F564}" dt="2020-12-12T22:33:14.107" v="21763"/>
          <ac:spMkLst>
            <pc:docMk/>
            <pc:sldMk cId="1194691068" sldId="718"/>
            <ac:spMk id="5" creationId="{F7888272-E79F-4C76-909B-A76E9606BC95}"/>
          </ac:spMkLst>
        </pc:spChg>
        <pc:picChg chg="add mod">
          <ac:chgData name="Alex Vakanski" userId="220bd9087dddc248" providerId="LiveId" clId="{46515BC9-9C70-47D9-BB6A-50735DD8F564}" dt="2020-12-06T21:37:39.393" v="6228" actId="1035"/>
          <ac:picMkLst>
            <pc:docMk/>
            <pc:sldMk cId="1194691068" sldId="718"/>
            <ac:picMk id="4" creationId="{1D56524E-F7BA-4CA6-90FD-A04C69C538CE}"/>
          </ac:picMkLst>
        </pc:picChg>
      </pc:sldChg>
      <pc:sldChg chg="addSp modSp new mod modNotesTx">
        <pc:chgData name="Alex Vakanski" userId="220bd9087dddc248" providerId="LiveId" clId="{46515BC9-9C70-47D9-BB6A-50735DD8F564}" dt="2020-12-06T21:36:59.811" v="6210" actId="14100"/>
        <pc:sldMkLst>
          <pc:docMk/>
          <pc:sldMk cId="2878895862" sldId="719"/>
        </pc:sldMkLst>
        <pc:spChg chg="mod">
          <ac:chgData name="Alex Vakanski" userId="220bd9087dddc248" providerId="LiveId" clId="{46515BC9-9C70-47D9-BB6A-50735DD8F564}" dt="2020-12-06T21:33:32.805" v="5980"/>
          <ac:spMkLst>
            <pc:docMk/>
            <pc:sldMk cId="2878895862" sldId="719"/>
            <ac:spMk id="2" creationId="{7E329939-4283-4CDF-A17B-248F85AE2B07}"/>
          </ac:spMkLst>
        </pc:spChg>
        <pc:spChg chg="mod">
          <ac:chgData name="Alex Vakanski" userId="220bd9087dddc248" providerId="LiveId" clId="{46515BC9-9C70-47D9-BB6A-50735DD8F564}" dt="2020-12-06T21:35:12.904" v="6093" actId="313"/>
          <ac:spMkLst>
            <pc:docMk/>
            <pc:sldMk cId="2878895862" sldId="719"/>
            <ac:spMk id="3" creationId="{920305E7-0F19-4330-900C-5A5C67C19500}"/>
          </ac:spMkLst>
        </pc:spChg>
        <pc:picChg chg="add mod">
          <ac:chgData name="Alex Vakanski" userId="220bd9087dddc248" providerId="LiveId" clId="{46515BC9-9C70-47D9-BB6A-50735DD8F564}" dt="2020-12-06T21:36:59.811" v="6210" actId="14100"/>
          <ac:picMkLst>
            <pc:docMk/>
            <pc:sldMk cId="2878895862" sldId="719"/>
            <ac:picMk id="4" creationId="{A3DA92BA-FFC5-4AF7-AB51-1EDFBCDE8273}"/>
          </ac:picMkLst>
        </pc:picChg>
      </pc:sldChg>
      <pc:sldChg chg="addSp delSp modSp new mod">
        <pc:chgData name="Alex Vakanski" userId="220bd9087dddc248" providerId="LiveId" clId="{46515BC9-9C70-47D9-BB6A-50735DD8F564}" dt="2020-12-12T22:47:22.793" v="21878"/>
        <pc:sldMkLst>
          <pc:docMk/>
          <pc:sldMk cId="449218469" sldId="720"/>
        </pc:sldMkLst>
        <pc:spChg chg="mod">
          <ac:chgData name="Alex Vakanski" userId="220bd9087dddc248" providerId="LiveId" clId="{46515BC9-9C70-47D9-BB6A-50735DD8F564}" dt="2020-12-06T21:43:56.051" v="6680" actId="313"/>
          <ac:spMkLst>
            <pc:docMk/>
            <pc:sldMk cId="449218469" sldId="720"/>
            <ac:spMk id="2" creationId="{E84DF4AF-4A19-4117-8216-971AD781007B}"/>
          </ac:spMkLst>
        </pc:spChg>
        <pc:spChg chg="mod">
          <ac:chgData name="Alex Vakanski" userId="220bd9087dddc248" providerId="LiveId" clId="{46515BC9-9C70-47D9-BB6A-50735DD8F564}" dt="2020-12-07T22:20:35.488" v="17844" actId="6549"/>
          <ac:spMkLst>
            <pc:docMk/>
            <pc:sldMk cId="449218469" sldId="720"/>
            <ac:spMk id="3" creationId="{53E28A64-54E3-4106-9DE8-D8AF549FBD38}"/>
          </ac:spMkLst>
        </pc:spChg>
        <pc:spChg chg="add mod">
          <ac:chgData name="Alex Vakanski" userId="220bd9087dddc248" providerId="LiveId" clId="{46515BC9-9C70-47D9-BB6A-50735DD8F564}" dt="2020-12-12T22:47:22.793" v="21878"/>
          <ac:spMkLst>
            <pc:docMk/>
            <pc:sldMk cId="449218469" sldId="720"/>
            <ac:spMk id="9" creationId="{D5B55F8E-1F44-49B9-9FEE-E4250A10C79C}"/>
          </ac:spMkLst>
        </pc:spChg>
        <pc:picChg chg="add del mod">
          <ac:chgData name="Alex Vakanski" userId="220bd9087dddc248" providerId="LiveId" clId="{46515BC9-9C70-47D9-BB6A-50735DD8F564}" dt="2020-12-07T22:12:57.365" v="17787" actId="478"/>
          <ac:picMkLst>
            <pc:docMk/>
            <pc:sldMk cId="449218469" sldId="720"/>
            <ac:picMk id="4" creationId="{A72C920E-7DBA-4278-A2DC-64CB10064971}"/>
          </ac:picMkLst>
        </pc:picChg>
        <pc:picChg chg="add del mod">
          <ac:chgData name="Alex Vakanski" userId="220bd9087dddc248" providerId="LiveId" clId="{46515BC9-9C70-47D9-BB6A-50735DD8F564}" dt="2020-12-07T22:19:31.479" v="17806" actId="478"/>
          <ac:picMkLst>
            <pc:docMk/>
            <pc:sldMk cId="449218469" sldId="720"/>
            <ac:picMk id="5" creationId="{D0EFBD17-9AB4-4430-863E-C608A90BDDC2}"/>
          </ac:picMkLst>
        </pc:picChg>
        <pc:picChg chg="add mod">
          <ac:chgData name="Alex Vakanski" userId="220bd9087dddc248" providerId="LiveId" clId="{46515BC9-9C70-47D9-BB6A-50735DD8F564}" dt="2020-12-12T22:46:48.540" v="21875" actId="14100"/>
          <ac:picMkLst>
            <pc:docMk/>
            <pc:sldMk cId="449218469" sldId="720"/>
            <ac:picMk id="6" creationId="{4DB93F78-E7AA-466C-A957-3B259070C6EA}"/>
          </ac:picMkLst>
        </pc:picChg>
        <pc:picChg chg="add mod">
          <ac:chgData name="Alex Vakanski" userId="220bd9087dddc248" providerId="LiveId" clId="{46515BC9-9C70-47D9-BB6A-50735DD8F564}" dt="2020-12-12T22:46:51.761" v="21876" actId="1035"/>
          <ac:picMkLst>
            <pc:docMk/>
            <pc:sldMk cId="449218469" sldId="720"/>
            <ac:picMk id="7" creationId="{C3010F87-1552-4021-8D19-279AD7ACB6C8}"/>
          </ac:picMkLst>
        </pc:picChg>
        <pc:picChg chg="add mod">
          <ac:chgData name="Alex Vakanski" userId="220bd9087dddc248" providerId="LiveId" clId="{46515BC9-9C70-47D9-BB6A-50735DD8F564}" dt="2020-12-12T22:46:53.809" v="21877" actId="1035"/>
          <ac:picMkLst>
            <pc:docMk/>
            <pc:sldMk cId="449218469" sldId="720"/>
            <ac:picMk id="8" creationId="{72C9C2AE-5AED-4384-8D06-0EAA32B8D740}"/>
          </ac:picMkLst>
        </pc:picChg>
      </pc:sldChg>
      <pc:sldChg chg="addSp delSp modSp new mod modNotesTx">
        <pc:chgData name="Alex Vakanski" userId="220bd9087dddc248" providerId="LiveId" clId="{46515BC9-9C70-47D9-BB6A-50735DD8F564}" dt="2020-12-12T23:05:03.678" v="22054" actId="167"/>
        <pc:sldMkLst>
          <pc:docMk/>
          <pc:sldMk cId="547524924" sldId="721"/>
        </pc:sldMkLst>
        <pc:spChg chg="mod">
          <ac:chgData name="Alex Vakanski" userId="220bd9087dddc248" providerId="LiveId" clId="{46515BC9-9C70-47D9-BB6A-50735DD8F564}" dt="2020-12-06T23:15:27.176" v="7870"/>
          <ac:spMkLst>
            <pc:docMk/>
            <pc:sldMk cId="547524924" sldId="721"/>
            <ac:spMk id="2" creationId="{2C175C28-AC8D-45D4-8F91-D43DEA7D61E3}"/>
          </ac:spMkLst>
        </pc:spChg>
        <pc:spChg chg="mod">
          <ac:chgData name="Alex Vakanski" userId="220bd9087dddc248" providerId="LiveId" clId="{46515BC9-9C70-47D9-BB6A-50735DD8F564}" dt="2020-12-07T20:14:49.782" v="14980" actId="6549"/>
          <ac:spMkLst>
            <pc:docMk/>
            <pc:sldMk cId="547524924" sldId="721"/>
            <ac:spMk id="3" creationId="{A3CFC2CC-8985-41D6-B540-2C344670C2C9}"/>
          </ac:spMkLst>
        </pc:spChg>
        <pc:spChg chg="add mod">
          <ac:chgData name="Alex Vakanski" userId="220bd9087dddc248" providerId="LiveId" clId="{46515BC9-9C70-47D9-BB6A-50735DD8F564}" dt="2020-12-12T23:04:49.192" v="22052" actId="20577"/>
          <ac:spMkLst>
            <pc:docMk/>
            <pc:sldMk cId="547524924" sldId="721"/>
            <ac:spMk id="5" creationId="{9A8A2CD3-53D9-4D47-B28E-E8D8419E10EE}"/>
          </ac:spMkLst>
        </pc:spChg>
        <pc:spChg chg="add del">
          <ac:chgData name="Alex Vakanski" userId="220bd9087dddc248" providerId="LiveId" clId="{46515BC9-9C70-47D9-BB6A-50735DD8F564}" dt="2020-12-07T20:15:03.978" v="14984" actId="22"/>
          <ac:spMkLst>
            <pc:docMk/>
            <pc:sldMk cId="547524924" sldId="721"/>
            <ac:spMk id="6" creationId="{176A9771-5EA0-4460-819B-0F1198B493F2}"/>
          </ac:spMkLst>
        </pc:spChg>
        <pc:picChg chg="add mod ord">
          <ac:chgData name="Alex Vakanski" userId="220bd9087dddc248" providerId="LiveId" clId="{46515BC9-9C70-47D9-BB6A-50735DD8F564}" dt="2020-12-12T23:05:03.678" v="22054" actId="167"/>
          <ac:picMkLst>
            <pc:docMk/>
            <pc:sldMk cId="547524924" sldId="721"/>
            <ac:picMk id="4" creationId="{BEFBFE4D-B5F2-4423-B08D-5712CA6979D5}"/>
          </ac:picMkLst>
        </pc:picChg>
      </pc:sldChg>
      <pc:sldChg chg="modSp new del mod">
        <pc:chgData name="Alex Vakanski" userId="220bd9087dddc248" providerId="LiveId" clId="{46515BC9-9C70-47D9-BB6A-50735DD8F564}" dt="2020-12-07T05:06:48.132" v="10984" actId="47"/>
        <pc:sldMkLst>
          <pc:docMk/>
          <pc:sldMk cId="1738128953" sldId="722"/>
        </pc:sldMkLst>
        <pc:spChg chg="mod">
          <ac:chgData name="Alex Vakanski" userId="220bd9087dddc248" providerId="LiveId" clId="{46515BC9-9C70-47D9-BB6A-50735DD8F564}" dt="2020-12-06T23:15:29.850" v="7871"/>
          <ac:spMkLst>
            <pc:docMk/>
            <pc:sldMk cId="1738128953" sldId="722"/>
            <ac:spMk id="2" creationId="{84FA6916-0AE1-4B72-88E4-AF94E54CEE8A}"/>
          </ac:spMkLst>
        </pc:spChg>
      </pc:sldChg>
      <pc:sldChg chg="addSp delSp modSp new mod ord addCm delCm">
        <pc:chgData name="Alex Vakanski" userId="220bd9087dddc248" providerId="LiveId" clId="{46515BC9-9C70-47D9-BB6A-50735DD8F564}" dt="2020-12-12T22:47:31.315" v="21879"/>
        <pc:sldMkLst>
          <pc:docMk/>
          <pc:sldMk cId="3559882926" sldId="723"/>
        </pc:sldMkLst>
        <pc:spChg chg="mod">
          <ac:chgData name="Alex Vakanski" userId="220bd9087dddc248" providerId="LiveId" clId="{46515BC9-9C70-47D9-BB6A-50735DD8F564}" dt="2020-12-06T23:15:23.625" v="7869"/>
          <ac:spMkLst>
            <pc:docMk/>
            <pc:sldMk cId="3559882926" sldId="723"/>
            <ac:spMk id="2" creationId="{9FC10CA6-CFA4-42E4-B69E-55B132D9E6BC}"/>
          </ac:spMkLst>
        </pc:spChg>
        <pc:spChg chg="mod">
          <ac:chgData name="Alex Vakanski" userId="220bd9087dddc248" providerId="LiveId" clId="{46515BC9-9C70-47D9-BB6A-50735DD8F564}" dt="2020-12-07T20:58:26.106" v="16593" actId="313"/>
          <ac:spMkLst>
            <pc:docMk/>
            <pc:sldMk cId="3559882926" sldId="723"/>
            <ac:spMk id="3" creationId="{5DD23966-C8BD-4A3E-A9FA-C9558CAF96A8}"/>
          </ac:spMkLst>
        </pc:spChg>
        <pc:spChg chg="add mod">
          <ac:chgData name="Alex Vakanski" userId="220bd9087dddc248" providerId="LiveId" clId="{46515BC9-9C70-47D9-BB6A-50735DD8F564}" dt="2020-12-07T20:58:43.295" v="16596" actId="1036"/>
          <ac:spMkLst>
            <pc:docMk/>
            <pc:sldMk cId="3559882926" sldId="723"/>
            <ac:spMk id="4" creationId="{E5E751BE-47DE-46A9-A9A9-DA2D63DB66E3}"/>
          </ac:spMkLst>
        </pc:spChg>
        <pc:spChg chg="add del">
          <ac:chgData name="Alex Vakanski" userId="220bd9087dddc248" providerId="LiveId" clId="{46515BC9-9C70-47D9-BB6A-50735DD8F564}" dt="2020-12-06T23:18:32.156" v="7960" actId="11529"/>
          <ac:spMkLst>
            <pc:docMk/>
            <pc:sldMk cId="3559882926" sldId="723"/>
            <ac:spMk id="5" creationId="{2468116A-477A-479E-9758-AE641ECC6F49}"/>
          </ac:spMkLst>
        </pc:spChg>
        <pc:spChg chg="add mod">
          <ac:chgData name="Alex Vakanski" userId="220bd9087dddc248" providerId="LiveId" clId="{46515BC9-9C70-47D9-BB6A-50735DD8F564}" dt="2020-12-07T20:58:43.295" v="16596" actId="1036"/>
          <ac:spMkLst>
            <pc:docMk/>
            <pc:sldMk cId="3559882926" sldId="723"/>
            <ac:spMk id="5" creationId="{902A6E02-425F-4C68-B18B-3C9D444E7E24}"/>
          </ac:spMkLst>
        </pc:spChg>
        <pc:spChg chg="add del mod">
          <ac:chgData name="Alex Vakanski" userId="220bd9087dddc248" providerId="LiveId" clId="{46515BC9-9C70-47D9-BB6A-50735DD8F564}" dt="2020-12-06T23:21:08.773" v="8094" actId="478"/>
          <ac:spMkLst>
            <pc:docMk/>
            <pc:sldMk cId="3559882926" sldId="723"/>
            <ac:spMk id="6" creationId="{4B7E1E75-70FC-4449-81EA-EBAFF90F6BD2}"/>
          </ac:spMkLst>
        </pc:spChg>
        <pc:spChg chg="add mod">
          <ac:chgData name="Alex Vakanski" userId="220bd9087dddc248" providerId="LiveId" clId="{46515BC9-9C70-47D9-BB6A-50735DD8F564}" dt="2020-12-12T22:47:31.315" v="21879"/>
          <ac:spMkLst>
            <pc:docMk/>
            <pc:sldMk cId="3559882926" sldId="723"/>
            <ac:spMk id="9" creationId="{7FE836A4-E0A2-4957-8BBF-FE823171E227}"/>
          </ac:spMkLst>
        </pc:spChg>
        <pc:picChg chg="add del mod">
          <ac:chgData name="Alex Vakanski" userId="220bd9087dddc248" providerId="LiveId" clId="{46515BC9-9C70-47D9-BB6A-50735DD8F564}" dt="2020-12-06T23:21:05.936" v="8093" actId="478"/>
          <ac:picMkLst>
            <pc:docMk/>
            <pc:sldMk cId="3559882926" sldId="723"/>
            <ac:picMk id="4" creationId="{55D6417B-352E-44ED-9672-2B6190865FA0}"/>
          </ac:picMkLst>
        </pc:picChg>
        <pc:picChg chg="add mod">
          <ac:chgData name="Alex Vakanski" userId="220bd9087dddc248" providerId="LiveId" clId="{46515BC9-9C70-47D9-BB6A-50735DD8F564}" dt="2020-12-07T20:58:43.295" v="16596" actId="1036"/>
          <ac:picMkLst>
            <pc:docMk/>
            <pc:sldMk cId="3559882926" sldId="723"/>
            <ac:picMk id="7" creationId="{7DBFCD92-855E-49EB-855E-EFDDDBEBCAC3}"/>
          </ac:picMkLst>
        </pc:picChg>
        <pc:picChg chg="add mod">
          <ac:chgData name="Alex Vakanski" userId="220bd9087dddc248" providerId="LiveId" clId="{46515BC9-9C70-47D9-BB6A-50735DD8F564}" dt="2020-12-07T20:58:43.295" v="16596" actId="1036"/>
          <ac:picMkLst>
            <pc:docMk/>
            <pc:sldMk cId="3559882926" sldId="723"/>
            <ac:picMk id="8" creationId="{4B2B8C24-D456-4FB8-84B8-D1F7E35C9382}"/>
          </ac:picMkLst>
        </pc:picChg>
      </pc:sldChg>
      <pc:sldChg chg="addSp delSp modSp new del mod">
        <pc:chgData name="Alex Vakanski" userId="220bd9087dddc248" providerId="LiveId" clId="{46515BC9-9C70-47D9-BB6A-50735DD8F564}" dt="2020-12-07T05:06:49.888" v="10985" actId="47"/>
        <pc:sldMkLst>
          <pc:docMk/>
          <pc:sldMk cId="681567906" sldId="724"/>
        </pc:sldMkLst>
        <pc:spChg chg="del">
          <ac:chgData name="Alex Vakanski" userId="220bd9087dddc248" providerId="LiveId" clId="{46515BC9-9C70-47D9-BB6A-50735DD8F564}" dt="2020-12-06T23:16:31.843" v="7951"/>
          <ac:spMkLst>
            <pc:docMk/>
            <pc:sldMk cId="681567906" sldId="724"/>
            <ac:spMk id="3" creationId="{968D7ECF-DA29-47F3-B503-4F7C27B077B8}"/>
          </ac:spMkLst>
        </pc:spChg>
        <pc:picChg chg="add mod">
          <ac:chgData name="Alex Vakanski" userId="220bd9087dddc248" providerId="LiveId" clId="{46515BC9-9C70-47D9-BB6A-50735DD8F564}" dt="2020-12-06T23:16:36.859" v="7953" actId="962"/>
          <ac:picMkLst>
            <pc:docMk/>
            <pc:sldMk cId="681567906" sldId="724"/>
            <ac:picMk id="5" creationId="{2F04A8B1-13D6-4BD2-BE33-929A1F1F48C5}"/>
          </ac:picMkLst>
        </pc:picChg>
      </pc:sldChg>
      <pc:sldChg chg="addSp delSp modSp new mod modNotesTx">
        <pc:chgData name="Alex Vakanski" userId="220bd9087dddc248" providerId="LiveId" clId="{46515BC9-9C70-47D9-BB6A-50735DD8F564}" dt="2020-12-12T23:05:10.896" v="22057" actId="1036"/>
        <pc:sldMkLst>
          <pc:docMk/>
          <pc:sldMk cId="4256240646" sldId="725"/>
        </pc:sldMkLst>
        <pc:spChg chg="mod">
          <ac:chgData name="Alex Vakanski" userId="220bd9087dddc248" providerId="LiveId" clId="{46515BC9-9C70-47D9-BB6A-50735DD8F564}" dt="2020-12-07T18:15:46.950" v="12820"/>
          <ac:spMkLst>
            <pc:docMk/>
            <pc:sldMk cId="4256240646" sldId="725"/>
            <ac:spMk id="2" creationId="{8D431C4F-3601-49CC-A73D-B0F0BE14B194}"/>
          </ac:spMkLst>
        </pc:spChg>
        <pc:spChg chg="add del mod">
          <ac:chgData name="Alex Vakanski" userId="220bd9087dddc248" providerId="LiveId" clId="{46515BC9-9C70-47D9-BB6A-50735DD8F564}" dt="2020-12-07T18:21:29.366" v="13094" actId="114"/>
          <ac:spMkLst>
            <pc:docMk/>
            <pc:sldMk cId="4256240646" sldId="725"/>
            <ac:spMk id="3" creationId="{C18B8C96-080B-4202-BCFE-5465479C50B3}"/>
          </ac:spMkLst>
        </pc:spChg>
        <pc:picChg chg="add del mod">
          <ac:chgData name="Alex Vakanski" userId="220bd9087dddc248" providerId="LiveId" clId="{46515BC9-9C70-47D9-BB6A-50735DD8F564}" dt="2020-12-07T17:32:18.383" v="11803"/>
          <ac:picMkLst>
            <pc:docMk/>
            <pc:sldMk cId="4256240646" sldId="725"/>
            <ac:picMk id="4" creationId="{700EA76E-A700-4158-900E-DCC09C49200F}"/>
          </ac:picMkLst>
        </pc:picChg>
        <pc:picChg chg="add mod">
          <ac:chgData name="Alex Vakanski" userId="220bd9087dddc248" providerId="LiveId" clId="{46515BC9-9C70-47D9-BB6A-50735DD8F564}" dt="2020-12-12T23:05:10.896" v="22057" actId="1036"/>
          <ac:picMkLst>
            <pc:docMk/>
            <pc:sldMk cId="4256240646" sldId="725"/>
            <ac:picMk id="5" creationId="{3746BF31-7002-4CF7-B2AE-B78BA8DA7341}"/>
          </ac:picMkLst>
        </pc:picChg>
      </pc:sldChg>
      <pc:sldChg chg="addSp delSp modSp new mod">
        <pc:chgData name="Alex Vakanski" userId="220bd9087dddc248" providerId="LiveId" clId="{46515BC9-9C70-47D9-BB6A-50735DD8F564}" dt="2020-12-12T23:02:54.667" v="22030" actId="207"/>
        <pc:sldMkLst>
          <pc:docMk/>
          <pc:sldMk cId="1705864183" sldId="726"/>
        </pc:sldMkLst>
        <pc:spChg chg="mod">
          <ac:chgData name="Alex Vakanski" userId="220bd9087dddc248" providerId="LiveId" clId="{46515BC9-9C70-47D9-BB6A-50735DD8F564}" dt="2020-12-07T03:36:43.781" v="8427"/>
          <ac:spMkLst>
            <pc:docMk/>
            <pc:sldMk cId="1705864183" sldId="726"/>
            <ac:spMk id="2" creationId="{181FDAA5-4B71-4229-A5E6-57D43B31B373}"/>
          </ac:spMkLst>
        </pc:spChg>
        <pc:spChg chg="mod">
          <ac:chgData name="Alex Vakanski" userId="220bd9087dddc248" providerId="LiveId" clId="{46515BC9-9C70-47D9-BB6A-50735DD8F564}" dt="2020-12-07T19:23:50.614" v="13423" actId="20577"/>
          <ac:spMkLst>
            <pc:docMk/>
            <pc:sldMk cId="1705864183" sldId="726"/>
            <ac:spMk id="3" creationId="{BE2AF56E-F280-4826-AA6F-D582EFC66D43}"/>
          </ac:spMkLst>
        </pc:spChg>
        <pc:spChg chg="add mod">
          <ac:chgData name="Alex Vakanski" userId="220bd9087dddc248" providerId="LiveId" clId="{46515BC9-9C70-47D9-BB6A-50735DD8F564}" dt="2020-12-12T23:02:54.667" v="22030" actId="207"/>
          <ac:spMkLst>
            <pc:docMk/>
            <pc:sldMk cId="1705864183" sldId="726"/>
            <ac:spMk id="5" creationId="{B45C8A77-628A-44FC-9FBF-399DD14192D8}"/>
          </ac:spMkLst>
        </pc:spChg>
        <pc:spChg chg="add del">
          <ac:chgData name="Alex Vakanski" userId="220bd9087dddc248" providerId="LiveId" clId="{46515BC9-9C70-47D9-BB6A-50735DD8F564}" dt="2020-12-07T04:09:44.121" v="8700" actId="22"/>
          <ac:spMkLst>
            <pc:docMk/>
            <pc:sldMk cId="1705864183" sldId="726"/>
            <ac:spMk id="5" creationId="{C7253EBB-AAAA-4565-9217-1FA7B2BEC985}"/>
          </ac:spMkLst>
        </pc:spChg>
        <pc:picChg chg="add mod">
          <ac:chgData name="Alex Vakanski" userId="220bd9087dddc248" providerId="LiveId" clId="{46515BC9-9C70-47D9-BB6A-50735DD8F564}" dt="2020-12-07T04:22:35.188" v="9411" actId="1036"/>
          <ac:picMkLst>
            <pc:docMk/>
            <pc:sldMk cId="1705864183" sldId="726"/>
            <ac:picMk id="6" creationId="{B9F7B1CF-3117-46D1-A987-981FF5C41684}"/>
          </ac:picMkLst>
        </pc:picChg>
      </pc:sldChg>
      <pc:sldChg chg="addSp modSp new mod">
        <pc:chgData name="Alex Vakanski" userId="220bd9087dddc248" providerId="LiveId" clId="{46515BC9-9C70-47D9-BB6A-50735DD8F564}" dt="2020-12-07T19:30:51.447" v="13429" actId="207"/>
        <pc:sldMkLst>
          <pc:docMk/>
          <pc:sldMk cId="2055999696" sldId="727"/>
        </pc:sldMkLst>
        <pc:spChg chg="mod">
          <ac:chgData name="Alex Vakanski" userId="220bd9087dddc248" providerId="LiveId" clId="{46515BC9-9C70-47D9-BB6A-50735DD8F564}" dt="2020-12-07T04:10:49.907" v="8713"/>
          <ac:spMkLst>
            <pc:docMk/>
            <pc:sldMk cId="2055999696" sldId="727"/>
            <ac:spMk id="2" creationId="{2A8B55FD-501F-459A-8860-A2780547C005}"/>
          </ac:spMkLst>
        </pc:spChg>
        <pc:spChg chg="mod">
          <ac:chgData name="Alex Vakanski" userId="220bd9087dddc248" providerId="LiveId" clId="{46515BC9-9C70-47D9-BB6A-50735DD8F564}" dt="2020-12-07T19:30:51.447" v="13429" actId="207"/>
          <ac:spMkLst>
            <pc:docMk/>
            <pc:sldMk cId="2055999696" sldId="727"/>
            <ac:spMk id="3" creationId="{2B856BDF-3BC8-4FF1-8AE3-4416DA4EB519}"/>
          </ac:spMkLst>
        </pc:spChg>
        <pc:picChg chg="add mod ord">
          <ac:chgData name="Alex Vakanski" userId="220bd9087dddc248" providerId="LiveId" clId="{46515BC9-9C70-47D9-BB6A-50735DD8F564}" dt="2020-12-07T04:44:33.128" v="10155" actId="1035"/>
          <ac:picMkLst>
            <pc:docMk/>
            <pc:sldMk cId="2055999696" sldId="727"/>
            <ac:picMk id="4" creationId="{26488794-BDB6-47A3-A533-72CB01E2DE9E}"/>
          </ac:picMkLst>
        </pc:picChg>
      </pc:sldChg>
      <pc:sldChg chg="addSp modSp new mod">
        <pc:chgData name="Alex Vakanski" userId="220bd9087dddc248" providerId="LiveId" clId="{46515BC9-9C70-47D9-BB6A-50735DD8F564}" dt="2020-12-07T19:36:27.828" v="13531" actId="16959"/>
        <pc:sldMkLst>
          <pc:docMk/>
          <pc:sldMk cId="236923622" sldId="728"/>
        </pc:sldMkLst>
        <pc:spChg chg="mod">
          <ac:chgData name="Alex Vakanski" userId="220bd9087dddc248" providerId="LiveId" clId="{46515BC9-9C70-47D9-BB6A-50735DD8F564}" dt="2020-12-07T04:25:03.957" v="9481"/>
          <ac:spMkLst>
            <pc:docMk/>
            <pc:sldMk cId="236923622" sldId="728"/>
            <ac:spMk id="2" creationId="{7E4B5A36-072C-4A4D-911F-CE5DF225578A}"/>
          </ac:spMkLst>
        </pc:spChg>
        <pc:spChg chg="mod">
          <ac:chgData name="Alex Vakanski" userId="220bd9087dddc248" providerId="LiveId" clId="{46515BC9-9C70-47D9-BB6A-50735DD8F564}" dt="2020-12-07T19:36:27.828" v="13531" actId="16959"/>
          <ac:spMkLst>
            <pc:docMk/>
            <pc:sldMk cId="236923622" sldId="728"/>
            <ac:spMk id="3" creationId="{2BC8EB7D-15BB-4815-B227-87FFE882046B}"/>
          </ac:spMkLst>
        </pc:spChg>
        <pc:picChg chg="add mod">
          <ac:chgData name="Alex Vakanski" userId="220bd9087dddc248" providerId="LiveId" clId="{46515BC9-9C70-47D9-BB6A-50735DD8F564}" dt="2020-12-07T04:53:44.646" v="10596" actId="1076"/>
          <ac:picMkLst>
            <pc:docMk/>
            <pc:sldMk cId="236923622" sldId="728"/>
            <ac:picMk id="4" creationId="{EC1E5238-0D3D-4277-875E-3220020C90FD}"/>
          </ac:picMkLst>
        </pc:picChg>
      </pc:sldChg>
      <pc:sldChg chg="addSp delSp modSp new mod">
        <pc:chgData name="Alex Vakanski" userId="220bd9087dddc248" providerId="LiveId" clId="{46515BC9-9C70-47D9-BB6A-50735DD8F564}" dt="2020-12-07T19:56:58.698" v="14325"/>
        <pc:sldMkLst>
          <pc:docMk/>
          <pc:sldMk cId="3167477039" sldId="729"/>
        </pc:sldMkLst>
        <pc:spChg chg="mod">
          <ac:chgData name="Alex Vakanski" userId="220bd9087dddc248" providerId="LiveId" clId="{46515BC9-9C70-47D9-BB6A-50735DD8F564}" dt="2020-12-07T04:53:58.987" v="10599"/>
          <ac:spMkLst>
            <pc:docMk/>
            <pc:sldMk cId="3167477039" sldId="729"/>
            <ac:spMk id="2" creationId="{448F4FB2-BA71-4EFF-BEEA-310FC5F91488}"/>
          </ac:spMkLst>
        </pc:spChg>
        <pc:spChg chg="mod">
          <ac:chgData name="Alex Vakanski" userId="220bd9087dddc248" providerId="LiveId" clId="{46515BC9-9C70-47D9-BB6A-50735DD8F564}" dt="2020-12-07T19:56:58.698" v="14325"/>
          <ac:spMkLst>
            <pc:docMk/>
            <pc:sldMk cId="3167477039" sldId="729"/>
            <ac:spMk id="3" creationId="{F6AF5271-867A-453C-9119-A4E2CF48814E}"/>
          </ac:spMkLst>
        </pc:spChg>
        <pc:picChg chg="add del mod">
          <ac:chgData name="Alex Vakanski" userId="220bd9087dddc248" providerId="LiveId" clId="{46515BC9-9C70-47D9-BB6A-50735DD8F564}" dt="2020-12-07T04:58:44.596" v="10717" actId="478"/>
          <ac:picMkLst>
            <pc:docMk/>
            <pc:sldMk cId="3167477039" sldId="729"/>
            <ac:picMk id="4" creationId="{89F0997A-F242-4D3D-97D2-370C022C4A12}"/>
          </ac:picMkLst>
        </pc:picChg>
      </pc:sldChg>
      <pc:sldChg chg="addSp modSp new mod ord">
        <pc:chgData name="Alex Vakanski" userId="220bd9087dddc248" providerId="LiveId" clId="{46515BC9-9C70-47D9-BB6A-50735DD8F564}" dt="2020-12-07T20:55:57.286" v="16418" actId="207"/>
        <pc:sldMkLst>
          <pc:docMk/>
          <pc:sldMk cId="3084278587" sldId="730"/>
        </pc:sldMkLst>
        <pc:spChg chg="mod">
          <ac:chgData name="Alex Vakanski" userId="220bd9087dddc248" providerId="LiveId" clId="{46515BC9-9C70-47D9-BB6A-50735DD8F564}" dt="2020-12-07T20:16:09.137" v="14990" actId="20577"/>
          <ac:spMkLst>
            <pc:docMk/>
            <pc:sldMk cId="3084278587" sldId="730"/>
            <ac:spMk id="2" creationId="{1EE6A837-91F3-43FC-9AAB-DFF357AAE3E9}"/>
          </ac:spMkLst>
        </pc:spChg>
        <pc:spChg chg="mod">
          <ac:chgData name="Alex Vakanski" userId="220bd9087dddc248" providerId="LiveId" clId="{46515BC9-9C70-47D9-BB6A-50735DD8F564}" dt="2020-12-07T20:55:57.286" v="16418" actId="207"/>
          <ac:spMkLst>
            <pc:docMk/>
            <pc:sldMk cId="3084278587" sldId="730"/>
            <ac:spMk id="3" creationId="{36385BDD-4C00-4FDF-A0DF-E4D23A786F98}"/>
          </ac:spMkLst>
        </pc:spChg>
        <pc:spChg chg="add mod">
          <ac:chgData name="Alex Vakanski" userId="220bd9087dddc248" providerId="LiveId" clId="{46515BC9-9C70-47D9-BB6A-50735DD8F564}" dt="2020-12-07T20:20:41.368" v="15281" actId="208"/>
          <ac:spMkLst>
            <pc:docMk/>
            <pc:sldMk cId="3084278587" sldId="730"/>
            <ac:spMk id="5" creationId="{92909719-BB52-4F3A-9E68-080986383146}"/>
          </ac:spMkLst>
        </pc:spChg>
        <pc:picChg chg="add mod modCrop">
          <ac:chgData name="Alex Vakanski" userId="220bd9087dddc248" providerId="LiveId" clId="{46515BC9-9C70-47D9-BB6A-50735DD8F564}" dt="2020-12-07T20:20:27.126" v="15278" actId="1076"/>
          <ac:picMkLst>
            <pc:docMk/>
            <pc:sldMk cId="3084278587" sldId="730"/>
            <ac:picMk id="4" creationId="{D2769AB7-F7F2-4A65-8EFD-C61E81C1E2DD}"/>
          </ac:picMkLst>
        </pc:picChg>
      </pc:sldChg>
      <pc:sldChg chg="addSp modSp new mod ord">
        <pc:chgData name="Alex Vakanski" userId="220bd9087dddc248" providerId="LiveId" clId="{46515BC9-9C70-47D9-BB6A-50735DD8F564}" dt="2020-12-07T17:57:09.448" v="12254" actId="1036"/>
        <pc:sldMkLst>
          <pc:docMk/>
          <pc:sldMk cId="270432004" sldId="731"/>
        </pc:sldMkLst>
        <pc:spChg chg="mod">
          <ac:chgData name="Alex Vakanski" userId="220bd9087dddc248" providerId="LiveId" clId="{46515BC9-9C70-47D9-BB6A-50735DD8F564}" dt="2020-12-07T17:41:53.772" v="11814" actId="20577"/>
          <ac:spMkLst>
            <pc:docMk/>
            <pc:sldMk cId="270432004" sldId="731"/>
            <ac:spMk id="2" creationId="{AD5C657D-F711-4CC1-A180-C45B0829A2E1}"/>
          </ac:spMkLst>
        </pc:spChg>
        <pc:spChg chg="mod">
          <ac:chgData name="Alex Vakanski" userId="220bd9087dddc248" providerId="LiveId" clId="{46515BC9-9C70-47D9-BB6A-50735DD8F564}" dt="2020-12-07T17:56:11.987" v="12241" actId="20577"/>
          <ac:spMkLst>
            <pc:docMk/>
            <pc:sldMk cId="270432004" sldId="731"/>
            <ac:spMk id="3" creationId="{C1A1F76B-208A-4783-BBFB-6DDFB61A9AB6}"/>
          </ac:spMkLst>
        </pc:spChg>
        <pc:spChg chg="add mod">
          <ac:chgData name="Alex Vakanski" userId="220bd9087dddc248" providerId="LiveId" clId="{46515BC9-9C70-47D9-BB6A-50735DD8F564}" dt="2020-12-07T17:56:36.052" v="12246" actId="14100"/>
          <ac:spMkLst>
            <pc:docMk/>
            <pc:sldMk cId="270432004" sldId="731"/>
            <ac:spMk id="6" creationId="{8CD6397B-80DC-433C-B7DC-9681B21EF443}"/>
          </ac:spMkLst>
        </pc:spChg>
        <pc:spChg chg="add mod">
          <ac:chgData name="Alex Vakanski" userId="220bd9087dddc248" providerId="LiveId" clId="{46515BC9-9C70-47D9-BB6A-50735DD8F564}" dt="2020-12-07T17:56:50.419" v="12250" actId="1038"/>
          <ac:spMkLst>
            <pc:docMk/>
            <pc:sldMk cId="270432004" sldId="731"/>
            <ac:spMk id="7" creationId="{FF9468E8-978F-4C78-839B-ADD2C7A584B8}"/>
          </ac:spMkLst>
        </pc:spChg>
        <pc:spChg chg="add mod">
          <ac:chgData name="Alex Vakanski" userId="220bd9087dddc248" providerId="LiveId" clId="{46515BC9-9C70-47D9-BB6A-50735DD8F564}" dt="2020-12-07T17:56:57.202" v="12251" actId="571"/>
          <ac:spMkLst>
            <pc:docMk/>
            <pc:sldMk cId="270432004" sldId="731"/>
            <ac:spMk id="8" creationId="{543AC211-BA59-4C97-9CDA-2D5B11C8EBBF}"/>
          </ac:spMkLst>
        </pc:spChg>
        <pc:spChg chg="add mod">
          <ac:chgData name="Alex Vakanski" userId="220bd9087dddc248" providerId="LiveId" clId="{46515BC9-9C70-47D9-BB6A-50735DD8F564}" dt="2020-12-07T17:57:09.448" v="12254" actId="1036"/>
          <ac:spMkLst>
            <pc:docMk/>
            <pc:sldMk cId="270432004" sldId="731"/>
            <ac:spMk id="9" creationId="{E164D3AA-4D42-4A49-B054-B1138D480A42}"/>
          </ac:spMkLst>
        </pc:spChg>
        <pc:picChg chg="add mod">
          <ac:chgData name="Alex Vakanski" userId="220bd9087dddc248" providerId="LiveId" clId="{46515BC9-9C70-47D9-BB6A-50735DD8F564}" dt="2020-12-07T17:55:08.845" v="12220" actId="1038"/>
          <ac:picMkLst>
            <pc:docMk/>
            <pc:sldMk cId="270432004" sldId="731"/>
            <ac:picMk id="4" creationId="{8D125054-E6A2-49D0-9BA5-C0EEA6CB7D87}"/>
          </ac:picMkLst>
        </pc:picChg>
        <pc:picChg chg="add mod">
          <ac:chgData name="Alex Vakanski" userId="220bd9087dddc248" providerId="LiveId" clId="{46515BC9-9C70-47D9-BB6A-50735DD8F564}" dt="2020-12-07T17:55:02.335" v="12216" actId="1076"/>
          <ac:picMkLst>
            <pc:docMk/>
            <pc:sldMk cId="270432004" sldId="731"/>
            <ac:picMk id="5" creationId="{9B31C562-BAEC-4E42-8047-D4D14CF8DB32}"/>
          </ac:picMkLst>
        </pc:picChg>
      </pc:sldChg>
      <pc:sldChg chg="modSp new mod">
        <pc:chgData name="Alex Vakanski" userId="220bd9087dddc248" providerId="LiveId" clId="{46515BC9-9C70-47D9-BB6A-50735DD8F564}" dt="2020-12-07T18:47:34.034" v="13247" actId="5793"/>
        <pc:sldMkLst>
          <pc:docMk/>
          <pc:sldMk cId="2870678956" sldId="732"/>
        </pc:sldMkLst>
        <pc:spChg chg="mod">
          <ac:chgData name="Alex Vakanski" userId="220bd9087dddc248" providerId="LiveId" clId="{46515BC9-9C70-47D9-BB6A-50735DD8F564}" dt="2020-12-07T17:57:20.087" v="12256"/>
          <ac:spMkLst>
            <pc:docMk/>
            <pc:sldMk cId="2870678956" sldId="732"/>
            <ac:spMk id="2" creationId="{05704290-64FB-4E59-8042-D0DA07216061}"/>
          </ac:spMkLst>
        </pc:spChg>
        <pc:spChg chg="mod">
          <ac:chgData name="Alex Vakanski" userId="220bd9087dddc248" providerId="LiveId" clId="{46515BC9-9C70-47D9-BB6A-50735DD8F564}" dt="2020-12-07T18:47:34.034" v="13247" actId="5793"/>
          <ac:spMkLst>
            <pc:docMk/>
            <pc:sldMk cId="2870678956" sldId="732"/>
            <ac:spMk id="3" creationId="{ABD590F1-ED1F-4980-A0CF-17121515A1BC}"/>
          </ac:spMkLst>
        </pc:spChg>
      </pc:sldChg>
      <pc:sldChg chg="addSp modSp new mod">
        <pc:chgData name="Alex Vakanski" userId="220bd9087dddc248" providerId="LiveId" clId="{46515BC9-9C70-47D9-BB6A-50735DD8F564}" dt="2020-12-07T21:34:30.934" v="16808" actId="1076"/>
        <pc:sldMkLst>
          <pc:docMk/>
          <pc:sldMk cId="1789428282" sldId="733"/>
        </pc:sldMkLst>
        <pc:spChg chg="mod">
          <ac:chgData name="Alex Vakanski" userId="220bd9087dddc248" providerId="LiveId" clId="{46515BC9-9C70-47D9-BB6A-50735DD8F564}" dt="2020-12-07T20:20:57.002" v="15282"/>
          <ac:spMkLst>
            <pc:docMk/>
            <pc:sldMk cId="1789428282" sldId="733"/>
            <ac:spMk id="2" creationId="{299F3E79-F5B0-4C8B-BF3A-A560D6EA6F9F}"/>
          </ac:spMkLst>
        </pc:spChg>
        <pc:spChg chg="mod">
          <ac:chgData name="Alex Vakanski" userId="220bd9087dddc248" providerId="LiveId" clId="{46515BC9-9C70-47D9-BB6A-50735DD8F564}" dt="2020-12-07T21:32:35.293" v="16741" actId="6549"/>
          <ac:spMkLst>
            <pc:docMk/>
            <pc:sldMk cId="1789428282" sldId="733"/>
            <ac:spMk id="3" creationId="{FBE1EF71-30D6-468A-AB91-23194EF7F9D9}"/>
          </ac:spMkLst>
        </pc:spChg>
        <pc:spChg chg="add mod">
          <ac:chgData name="Alex Vakanski" userId="220bd9087dddc248" providerId="LiveId" clId="{46515BC9-9C70-47D9-BB6A-50735DD8F564}" dt="2020-12-07T21:34:25.748" v="16807" actId="114"/>
          <ac:spMkLst>
            <pc:docMk/>
            <pc:sldMk cId="1789428282" sldId="733"/>
            <ac:spMk id="5" creationId="{03611569-49DD-406C-8F84-1BC639FA6807}"/>
          </ac:spMkLst>
        </pc:spChg>
        <pc:spChg chg="add mod">
          <ac:chgData name="Alex Vakanski" userId="220bd9087dddc248" providerId="LiveId" clId="{46515BC9-9C70-47D9-BB6A-50735DD8F564}" dt="2020-12-07T21:34:30.934" v="16808" actId="1076"/>
          <ac:spMkLst>
            <pc:docMk/>
            <pc:sldMk cId="1789428282" sldId="733"/>
            <ac:spMk id="6" creationId="{C48F5B7E-1EC1-4F92-A3F1-8938274C06F5}"/>
          </ac:spMkLst>
        </pc:spChg>
        <pc:picChg chg="add mod">
          <ac:chgData name="Alex Vakanski" userId="220bd9087dddc248" providerId="LiveId" clId="{46515BC9-9C70-47D9-BB6A-50735DD8F564}" dt="2020-12-07T21:31:46.165" v="16719" actId="1076"/>
          <ac:picMkLst>
            <pc:docMk/>
            <pc:sldMk cId="1789428282" sldId="733"/>
            <ac:picMk id="4" creationId="{523476F1-965C-431F-A89B-D5BB6938DE1B}"/>
          </ac:picMkLst>
        </pc:picChg>
      </pc:sldChg>
      <pc:sldChg chg="modSp new mod modNotesTx">
        <pc:chgData name="Alex Vakanski" userId="220bd9087dddc248" providerId="LiveId" clId="{46515BC9-9C70-47D9-BB6A-50735DD8F564}" dt="2020-12-07T22:26:23.901" v="18027" actId="20577"/>
        <pc:sldMkLst>
          <pc:docMk/>
          <pc:sldMk cId="545472873" sldId="734"/>
        </pc:sldMkLst>
        <pc:spChg chg="mod">
          <ac:chgData name="Alex Vakanski" userId="220bd9087dddc248" providerId="LiveId" clId="{46515BC9-9C70-47D9-BB6A-50735DD8F564}" dt="2020-12-07T20:20:58.836" v="15283"/>
          <ac:spMkLst>
            <pc:docMk/>
            <pc:sldMk cId="545472873" sldId="734"/>
            <ac:spMk id="2" creationId="{33B7F83E-28FE-43FF-B0BE-1EA696020A3F}"/>
          </ac:spMkLst>
        </pc:spChg>
        <pc:spChg chg="mod">
          <ac:chgData name="Alex Vakanski" userId="220bd9087dddc248" providerId="LiveId" clId="{46515BC9-9C70-47D9-BB6A-50735DD8F564}" dt="2020-12-07T22:23:28.255" v="17899" actId="20577"/>
          <ac:spMkLst>
            <pc:docMk/>
            <pc:sldMk cId="545472873" sldId="734"/>
            <ac:spMk id="3" creationId="{E96D1901-B7DB-4152-A81C-2A9DD2B20C6D}"/>
          </ac:spMkLst>
        </pc:spChg>
      </pc:sldChg>
      <pc:sldChg chg="addSp modSp new mod modNotesTx">
        <pc:chgData name="Alex Vakanski" userId="220bd9087dddc248" providerId="LiveId" clId="{46515BC9-9C70-47D9-BB6A-50735DD8F564}" dt="2020-12-07T21:47:50.590" v="17139"/>
        <pc:sldMkLst>
          <pc:docMk/>
          <pc:sldMk cId="2059776183" sldId="735"/>
        </pc:sldMkLst>
        <pc:spChg chg="mod">
          <ac:chgData name="Alex Vakanski" userId="220bd9087dddc248" providerId="LiveId" clId="{46515BC9-9C70-47D9-BB6A-50735DD8F564}" dt="2020-12-07T21:46:56.924" v="17113"/>
          <ac:spMkLst>
            <pc:docMk/>
            <pc:sldMk cId="2059776183" sldId="735"/>
            <ac:spMk id="2" creationId="{2EC7A9FD-0432-4E0A-9427-CD7FD7F88A1F}"/>
          </ac:spMkLst>
        </pc:spChg>
        <pc:spChg chg="mod">
          <ac:chgData name="Alex Vakanski" userId="220bd9087dddc248" providerId="LiveId" clId="{46515BC9-9C70-47D9-BB6A-50735DD8F564}" dt="2020-12-07T21:47:03.079" v="17130" actId="20577"/>
          <ac:spMkLst>
            <pc:docMk/>
            <pc:sldMk cId="2059776183" sldId="735"/>
            <ac:spMk id="3" creationId="{AE59DD90-88A7-49C3-9507-FA9C0046AF44}"/>
          </ac:spMkLst>
        </pc:spChg>
        <pc:picChg chg="add mod">
          <ac:chgData name="Alex Vakanski" userId="220bd9087dddc248" providerId="LiveId" clId="{46515BC9-9C70-47D9-BB6A-50735DD8F564}" dt="2020-12-07T21:47:40.341" v="17138" actId="1035"/>
          <ac:picMkLst>
            <pc:docMk/>
            <pc:sldMk cId="2059776183" sldId="735"/>
            <ac:picMk id="4" creationId="{717B3B3E-13EA-46A8-9E9C-5EE3FBDECEC6}"/>
          </ac:picMkLst>
        </pc:picChg>
      </pc:sldChg>
      <pc:sldChg chg="addSp modSp new mod">
        <pc:chgData name="Alex Vakanski" userId="220bd9087dddc248" providerId="LiveId" clId="{46515BC9-9C70-47D9-BB6A-50735DD8F564}" dt="2020-12-07T21:51:15.253" v="17292" actId="1035"/>
        <pc:sldMkLst>
          <pc:docMk/>
          <pc:sldMk cId="3597441736" sldId="736"/>
        </pc:sldMkLst>
        <pc:spChg chg="mod">
          <ac:chgData name="Alex Vakanski" userId="220bd9087dddc248" providerId="LiveId" clId="{46515BC9-9C70-47D9-BB6A-50735DD8F564}" dt="2020-12-07T21:51:10.271" v="17283"/>
          <ac:spMkLst>
            <pc:docMk/>
            <pc:sldMk cId="3597441736" sldId="736"/>
            <ac:spMk id="2" creationId="{23B2D84D-6437-44D4-98ED-D3912BBDCBDC}"/>
          </ac:spMkLst>
        </pc:spChg>
        <pc:spChg chg="mod">
          <ac:chgData name="Alex Vakanski" userId="220bd9087dddc248" providerId="LiveId" clId="{46515BC9-9C70-47D9-BB6A-50735DD8F564}" dt="2020-12-07T21:51:01.663" v="17282" actId="20577"/>
          <ac:spMkLst>
            <pc:docMk/>
            <pc:sldMk cId="3597441736" sldId="736"/>
            <ac:spMk id="3" creationId="{E55ABBEC-A9FC-4E26-9E93-A83B0A4B33BB}"/>
          </ac:spMkLst>
        </pc:spChg>
        <pc:picChg chg="add mod">
          <ac:chgData name="Alex Vakanski" userId="220bd9087dddc248" providerId="LiveId" clId="{46515BC9-9C70-47D9-BB6A-50735DD8F564}" dt="2020-12-07T21:51:15.253" v="17292" actId="1035"/>
          <ac:picMkLst>
            <pc:docMk/>
            <pc:sldMk cId="3597441736" sldId="736"/>
            <ac:picMk id="4" creationId="{E4205E9A-7AF2-4CB9-A873-47DA7CC4868E}"/>
          </ac:picMkLst>
        </pc:picChg>
      </pc:sldChg>
      <pc:sldChg chg="modSp new mod">
        <pc:chgData name="Alex Vakanski" userId="220bd9087dddc248" providerId="LiveId" clId="{46515BC9-9C70-47D9-BB6A-50735DD8F564}" dt="2020-12-07T22:35:15.290" v="18358" actId="20577"/>
        <pc:sldMkLst>
          <pc:docMk/>
          <pc:sldMk cId="3930053190" sldId="737"/>
        </pc:sldMkLst>
        <pc:spChg chg="mod">
          <ac:chgData name="Alex Vakanski" userId="220bd9087dddc248" providerId="LiveId" clId="{46515BC9-9C70-47D9-BB6A-50735DD8F564}" dt="2020-12-07T22:27:48.015" v="18032" actId="20577"/>
          <ac:spMkLst>
            <pc:docMk/>
            <pc:sldMk cId="3930053190" sldId="737"/>
            <ac:spMk id="2" creationId="{94FE236F-3446-44BD-84E0-EF450DEF2FD7}"/>
          </ac:spMkLst>
        </pc:spChg>
        <pc:spChg chg="mod">
          <ac:chgData name="Alex Vakanski" userId="220bd9087dddc248" providerId="LiveId" clId="{46515BC9-9C70-47D9-BB6A-50735DD8F564}" dt="2020-12-07T22:35:15.290" v="18358" actId="20577"/>
          <ac:spMkLst>
            <pc:docMk/>
            <pc:sldMk cId="3930053190" sldId="737"/>
            <ac:spMk id="3" creationId="{0B97579E-7F6E-4169-9DFC-0C98135583AB}"/>
          </ac:spMkLst>
        </pc:spChg>
      </pc:sldChg>
      <pc:sldChg chg="addSp modSp new mod modNotesTx">
        <pc:chgData name="Alex Vakanski" userId="220bd9087dddc248" providerId="LiveId" clId="{46515BC9-9C70-47D9-BB6A-50735DD8F564}" dt="2020-12-12T05:56:18.666" v="18738" actId="20577"/>
        <pc:sldMkLst>
          <pc:docMk/>
          <pc:sldMk cId="3783616500" sldId="738"/>
        </pc:sldMkLst>
        <pc:spChg chg="mod">
          <ac:chgData name="Alex Vakanski" userId="220bd9087dddc248" providerId="LiveId" clId="{46515BC9-9C70-47D9-BB6A-50735DD8F564}" dt="2020-12-07T22:27:44.380" v="18030" actId="20577"/>
          <ac:spMkLst>
            <pc:docMk/>
            <pc:sldMk cId="3783616500" sldId="738"/>
            <ac:spMk id="2" creationId="{ACFF00AC-2E0E-43E0-BC2E-587C405A144B}"/>
          </ac:spMkLst>
        </pc:spChg>
        <pc:spChg chg="mod">
          <ac:chgData name="Alex Vakanski" userId="220bd9087dddc248" providerId="LiveId" clId="{46515BC9-9C70-47D9-BB6A-50735DD8F564}" dt="2020-12-12T05:56:18.666" v="18738" actId="20577"/>
          <ac:spMkLst>
            <pc:docMk/>
            <pc:sldMk cId="3783616500" sldId="738"/>
            <ac:spMk id="3" creationId="{F37FAB75-972F-4DCB-AA30-41EDEDC49D1A}"/>
          </ac:spMkLst>
        </pc:spChg>
        <pc:picChg chg="add mod">
          <ac:chgData name="Alex Vakanski" userId="220bd9087dddc248" providerId="LiveId" clId="{46515BC9-9C70-47D9-BB6A-50735DD8F564}" dt="2020-12-07T22:33:20.374" v="18304" actId="1076"/>
          <ac:picMkLst>
            <pc:docMk/>
            <pc:sldMk cId="3783616500" sldId="738"/>
            <ac:picMk id="4" creationId="{C60CC905-C144-40B1-86DE-E7089CE6B028}"/>
          </ac:picMkLst>
        </pc:picChg>
        <pc:picChg chg="add mod">
          <ac:chgData name="Alex Vakanski" userId="220bd9087dddc248" providerId="LiveId" clId="{46515BC9-9C70-47D9-BB6A-50735DD8F564}" dt="2020-12-07T22:33:20.800" v="18305" actId="1076"/>
          <ac:picMkLst>
            <pc:docMk/>
            <pc:sldMk cId="3783616500" sldId="738"/>
            <ac:picMk id="5" creationId="{69C96936-3074-4794-8252-BCF8E1080B70}"/>
          </ac:picMkLst>
        </pc:picChg>
        <pc:picChg chg="add mod">
          <ac:chgData name="Alex Vakanski" userId="220bd9087dddc248" providerId="LiveId" clId="{46515BC9-9C70-47D9-BB6A-50735DD8F564}" dt="2020-12-07T22:33:22.823" v="18306" actId="1076"/>
          <ac:picMkLst>
            <pc:docMk/>
            <pc:sldMk cId="3783616500" sldId="738"/>
            <ac:picMk id="6" creationId="{F97B36BD-B39E-46ED-9C84-17786A5447DF}"/>
          </ac:picMkLst>
        </pc:picChg>
      </pc:sldChg>
      <pc:sldChg chg="modSp new mod">
        <pc:chgData name="Alex Vakanski" userId="220bd9087dddc248" providerId="LiveId" clId="{46515BC9-9C70-47D9-BB6A-50735DD8F564}" dt="2020-12-14T05:40:50.303" v="23246" actId="6549"/>
        <pc:sldMkLst>
          <pc:docMk/>
          <pc:sldMk cId="3485152383" sldId="739"/>
        </pc:sldMkLst>
        <pc:spChg chg="mod">
          <ac:chgData name="Alex Vakanski" userId="220bd9087dddc248" providerId="LiveId" clId="{46515BC9-9C70-47D9-BB6A-50735DD8F564}" dt="2020-12-07T22:36:51.861" v="18368" actId="20577"/>
          <ac:spMkLst>
            <pc:docMk/>
            <pc:sldMk cId="3485152383" sldId="739"/>
            <ac:spMk id="2" creationId="{C1BCBE63-329A-4BC4-98E9-EC88C57BDA3B}"/>
          </ac:spMkLst>
        </pc:spChg>
        <pc:spChg chg="mod">
          <ac:chgData name="Alex Vakanski" userId="220bd9087dddc248" providerId="LiveId" clId="{46515BC9-9C70-47D9-BB6A-50735DD8F564}" dt="2020-12-14T05:40:50.303" v="23246" actId="6549"/>
          <ac:spMkLst>
            <pc:docMk/>
            <pc:sldMk cId="3485152383" sldId="739"/>
            <ac:spMk id="3" creationId="{89139B97-666F-4A5B-BF50-205A4A4354E3}"/>
          </ac:spMkLst>
        </pc:spChg>
      </pc:sldChg>
      <pc:sldChg chg="addSp modSp new mod">
        <pc:chgData name="Alex Vakanski" userId="220bd9087dddc248" providerId="LiveId" clId="{46515BC9-9C70-47D9-BB6A-50735DD8F564}" dt="2020-12-07T23:12:38.946" v="18404" actId="1076"/>
        <pc:sldMkLst>
          <pc:docMk/>
          <pc:sldMk cId="4271542333" sldId="740"/>
        </pc:sldMkLst>
        <pc:spChg chg="mod">
          <ac:chgData name="Alex Vakanski" userId="220bd9087dddc248" providerId="LiveId" clId="{46515BC9-9C70-47D9-BB6A-50735DD8F564}" dt="2020-12-07T23:11:24.219" v="18380"/>
          <ac:spMkLst>
            <pc:docMk/>
            <pc:sldMk cId="4271542333" sldId="740"/>
            <ac:spMk id="2" creationId="{10499DC1-A05C-4CCC-A123-9760231F65BA}"/>
          </ac:spMkLst>
        </pc:spChg>
        <pc:spChg chg="mod">
          <ac:chgData name="Alex Vakanski" userId="220bd9087dddc248" providerId="LiveId" clId="{46515BC9-9C70-47D9-BB6A-50735DD8F564}" dt="2020-12-07T23:11:59.741" v="18399" actId="20577"/>
          <ac:spMkLst>
            <pc:docMk/>
            <pc:sldMk cId="4271542333" sldId="740"/>
            <ac:spMk id="3" creationId="{0CA3B159-2802-49A6-A073-3CF73DD5FC2C}"/>
          </ac:spMkLst>
        </pc:spChg>
        <pc:picChg chg="add mod">
          <ac:chgData name="Alex Vakanski" userId="220bd9087dddc248" providerId="LiveId" clId="{46515BC9-9C70-47D9-BB6A-50735DD8F564}" dt="2020-12-07T23:11:57.663" v="18398" actId="1076"/>
          <ac:picMkLst>
            <pc:docMk/>
            <pc:sldMk cId="4271542333" sldId="740"/>
            <ac:picMk id="4" creationId="{17A30570-4819-41AD-B900-5DF810CF38D5}"/>
          </ac:picMkLst>
        </pc:picChg>
        <pc:picChg chg="add mod">
          <ac:chgData name="Alex Vakanski" userId="220bd9087dddc248" providerId="LiveId" clId="{46515BC9-9C70-47D9-BB6A-50735DD8F564}" dt="2020-12-07T23:12:20.798" v="18402" actId="1076"/>
          <ac:picMkLst>
            <pc:docMk/>
            <pc:sldMk cId="4271542333" sldId="740"/>
            <ac:picMk id="5" creationId="{36DC0EA5-FCFA-4BDC-A8E3-FD75F6E7A245}"/>
          </ac:picMkLst>
        </pc:picChg>
        <pc:picChg chg="add mod">
          <ac:chgData name="Alex Vakanski" userId="220bd9087dddc248" providerId="LiveId" clId="{46515BC9-9C70-47D9-BB6A-50735DD8F564}" dt="2020-12-07T23:12:38.946" v="18404" actId="1076"/>
          <ac:picMkLst>
            <pc:docMk/>
            <pc:sldMk cId="4271542333" sldId="740"/>
            <ac:picMk id="6" creationId="{E86BA65F-31AA-4D0E-9C88-B8C0BA93679F}"/>
          </ac:picMkLst>
        </pc:picChg>
      </pc:sldChg>
      <pc:sldChg chg="addSp modSp new mod">
        <pc:chgData name="Alex Vakanski" userId="220bd9087dddc248" providerId="LiveId" clId="{46515BC9-9C70-47D9-BB6A-50735DD8F564}" dt="2020-12-12T23:00:36.618" v="21977" actId="1037"/>
        <pc:sldMkLst>
          <pc:docMk/>
          <pc:sldMk cId="4039698692" sldId="741"/>
        </pc:sldMkLst>
        <pc:spChg chg="mod">
          <ac:chgData name="Alex Vakanski" userId="220bd9087dddc248" providerId="LiveId" clId="{46515BC9-9C70-47D9-BB6A-50735DD8F564}" dt="2020-12-07T23:44:16.208" v="18419"/>
          <ac:spMkLst>
            <pc:docMk/>
            <pc:sldMk cId="4039698692" sldId="741"/>
            <ac:spMk id="2" creationId="{92D3FE0C-0A8B-43DB-8F7F-FFA1F01B0FEC}"/>
          </ac:spMkLst>
        </pc:spChg>
        <pc:spChg chg="mod">
          <ac:chgData name="Alex Vakanski" userId="220bd9087dddc248" providerId="LiveId" clId="{46515BC9-9C70-47D9-BB6A-50735DD8F564}" dt="2020-12-07T23:44:22.253" v="18433" actId="20577"/>
          <ac:spMkLst>
            <pc:docMk/>
            <pc:sldMk cId="4039698692" sldId="741"/>
            <ac:spMk id="3" creationId="{813851D9-B0D4-409F-BDDB-0F19CC2F6D62}"/>
          </ac:spMkLst>
        </pc:spChg>
        <pc:picChg chg="add mod">
          <ac:chgData name="Alex Vakanski" userId="220bd9087dddc248" providerId="LiveId" clId="{46515BC9-9C70-47D9-BB6A-50735DD8F564}" dt="2020-12-12T23:00:36.618" v="21977" actId="1037"/>
          <ac:picMkLst>
            <pc:docMk/>
            <pc:sldMk cId="4039698692" sldId="741"/>
            <ac:picMk id="4" creationId="{6CF8C7A8-6999-494B-B907-527D1959FFEF}"/>
          </ac:picMkLst>
        </pc:picChg>
      </pc:sldChg>
      <pc:sldChg chg="addSp modSp new mod">
        <pc:chgData name="Alex Vakanski" userId="220bd9087dddc248" providerId="LiveId" clId="{46515BC9-9C70-47D9-BB6A-50735DD8F564}" dt="2020-12-12T22:33:38.221" v="21764"/>
        <pc:sldMkLst>
          <pc:docMk/>
          <pc:sldMk cId="55894203" sldId="742"/>
        </pc:sldMkLst>
        <pc:spChg chg="mod">
          <ac:chgData name="Alex Vakanski" userId="220bd9087dddc248" providerId="LiveId" clId="{46515BC9-9C70-47D9-BB6A-50735DD8F564}" dt="2020-12-12T21:39:07.851" v="18758" actId="20577"/>
          <ac:spMkLst>
            <pc:docMk/>
            <pc:sldMk cId="55894203" sldId="742"/>
            <ac:spMk id="2" creationId="{D7378140-BC04-4F52-90FC-DC25FBBD0CF1}"/>
          </ac:spMkLst>
        </pc:spChg>
        <pc:spChg chg="mod">
          <ac:chgData name="Alex Vakanski" userId="220bd9087dddc248" providerId="LiveId" clId="{46515BC9-9C70-47D9-BB6A-50735DD8F564}" dt="2020-12-12T22:21:46.026" v="21429" actId="207"/>
          <ac:spMkLst>
            <pc:docMk/>
            <pc:sldMk cId="55894203" sldId="742"/>
            <ac:spMk id="3" creationId="{2EA0DEA5-1FD7-42FE-80A2-D868ADF199FB}"/>
          </ac:spMkLst>
        </pc:spChg>
        <pc:spChg chg="add mod">
          <ac:chgData name="Alex Vakanski" userId="220bd9087dddc248" providerId="LiveId" clId="{46515BC9-9C70-47D9-BB6A-50735DD8F564}" dt="2020-12-12T22:33:38.221" v="21764"/>
          <ac:spMkLst>
            <pc:docMk/>
            <pc:sldMk cId="55894203" sldId="742"/>
            <ac:spMk id="8" creationId="{54022A9A-9D96-4FA3-AA12-80841EC8E07A}"/>
          </ac:spMkLst>
        </pc:spChg>
        <pc:picChg chg="add mod">
          <ac:chgData name="Alex Vakanski" userId="220bd9087dddc248" providerId="LiveId" clId="{46515BC9-9C70-47D9-BB6A-50735DD8F564}" dt="2020-12-12T21:45:23.032" v="19313" actId="1036"/>
          <ac:picMkLst>
            <pc:docMk/>
            <pc:sldMk cId="55894203" sldId="742"/>
            <ac:picMk id="5" creationId="{0F77CD0F-1743-46D6-8D3F-C428BED39315}"/>
          </ac:picMkLst>
        </pc:picChg>
        <pc:picChg chg="add mod">
          <ac:chgData name="Alex Vakanski" userId="220bd9087dddc248" providerId="LiveId" clId="{46515BC9-9C70-47D9-BB6A-50735DD8F564}" dt="2020-12-12T21:50:39.655" v="19567" actId="14100"/>
          <ac:picMkLst>
            <pc:docMk/>
            <pc:sldMk cId="55894203" sldId="742"/>
            <ac:picMk id="7" creationId="{51115830-A82E-4EDE-BAC5-944C07D602E0}"/>
          </ac:picMkLst>
        </pc:picChg>
      </pc:sldChg>
      <pc:sldChg chg="modSp new mod">
        <pc:chgData name="Alex Vakanski" userId="220bd9087dddc248" providerId="LiveId" clId="{46515BC9-9C70-47D9-BB6A-50735DD8F564}" dt="2020-12-12T23:06:06.646" v="22062" actId="20577"/>
        <pc:sldMkLst>
          <pc:docMk/>
          <pc:sldMk cId="678045004" sldId="743"/>
        </pc:sldMkLst>
        <pc:spChg chg="mod">
          <ac:chgData name="Alex Vakanski" userId="220bd9087dddc248" providerId="LiveId" clId="{46515BC9-9C70-47D9-BB6A-50735DD8F564}" dt="2020-12-12T21:38:18.058" v="18741" actId="20577"/>
          <ac:spMkLst>
            <pc:docMk/>
            <pc:sldMk cId="678045004" sldId="743"/>
            <ac:spMk id="2" creationId="{3AAB5016-8BEE-4073-BB9E-F670037C75C4}"/>
          </ac:spMkLst>
        </pc:spChg>
        <pc:spChg chg="mod">
          <ac:chgData name="Alex Vakanski" userId="220bd9087dddc248" providerId="LiveId" clId="{46515BC9-9C70-47D9-BB6A-50735DD8F564}" dt="2020-12-12T23:06:06.646" v="22062" actId="20577"/>
          <ac:spMkLst>
            <pc:docMk/>
            <pc:sldMk cId="678045004" sldId="743"/>
            <ac:spMk id="3" creationId="{094C3D32-B7D6-4412-A555-543F1049E685}"/>
          </ac:spMkLst>
        </pc:spChg>
      </pc:sldChg>
      <pc:sldChg chg="addSp modSp new mod">
        <pc:chgData name="Alex Vakanski" userId="220bd9087dddc248" providerId="LiveId" clId="{46515BC9-9C70-47D9-BB6A-50735DD8F564}" dt="2020-12-12T22:33:41.428" v="21765"/>
        <pc:sldMkLst>
          <pc:docMk/>
          <pc:sldMk cId="3214742478" sldId="744"/>
        </pc:sldMkLst>
        <pc:spChg chg="mod">
          <ac:chgData name="Alex Vakanski" userId="220bd9087dddc248" providerId="LiveId" clId="{46515BC9-9C70-47D9-BB6A-50735DD8F564}" dt="2020-12-12T21:45:37.407" v="19318"/>
          <ac:spMkLst>
            <pc:docMk/>
            <pc:sldMk cId="3214742478" sldId="744"/>
            <ac:spMk id="2" creationId="{1C545EB4-D64C-4D9A-B1F8-7C2A64F1E3E2}"/>
          </ac:spMkLst>
        </pc:spChg>
        <pc:spChg chg="mod">
          <ac:chgData name="Alex Vakanski" userId="220bd9087dddc248" providerId="LiveId" clId="{46515BC9-9C70-47D9-BB6A-50735DD8F564}" dt="2020-12-12T21:51:26.009" v="19583" actId="20577"/>
          <ac:spMkLst>
            <pc:docMk/>
            <pc:sldMk cId="3214742478" sldId="744"/>
            <ac:spMk id="3" creationId="{E4A69BC0-6649-4C02-A092-A8350CC5112C}"/>
          </ac:spMkLst>
        </pc:spChg>
        <pc:spChg chg="add mod">
          <ac:chgData name="Alex Vakanski" userId="220bd9087dddc248" providerId="LiveId" clId="{46515BC9-9C70-47D9-BB6A-50735DD8F564}" dt="2020-12-12T22:33:41.428" v="21765"/>
          <ac:spMkLst>
            <pc:docMk/>
            <pc:sldMk cId="3214742478" sldId="744"/>
            <ac:spMk id="6" creationId="{05013C53-D8B4-49AD-9B58-CF9C78393D8B}"/>
          </ac:spMkLst>
        </pc:spChg>
        <pc:picChg chg="add mod">
          <ac:chgData name="Alex Vakanski" userId="220bd9087dddc248" providerId="LiveId" clId="{46515BC9-9C70-47D9-BB6A-50735DD8F564}" dt="2020-12-12T21:46:59.303" v="19465" actId="1076"/>
          <ac:picMkLst>
            <pc:docMk/>
            <pc:sldMk cId="3214742478" sldId="744"/>
            <ac:picMk id="5" creationId="{211581FE-4BF3-48E8-B0C7-1CC40255E08A}"/>
          </ac:picMkLst>
        </pc:picChg>
      </pc:sldChg>
      <pc:sldChg chg="addSp modSp new mod">
        <pc:chgData name="Alex Vakanski" userId="220bd9087dddc248" providerId="LiveId" clId="{46515BC9-9C70-47D9-BB6A-50735DD8F564}" dt="2020-12-12T22:21:56.291" v="21430" actId="207"/>
        <pc:sldMkLst>
          <pc:docMk/>
          <pc:sldMk cId="1632561312" sldId="745"/>
        </pc:sldMkLst>
        <pc:spChg chg="mod">
          <ac:chgData name="Alex Vakanski" userId="220bd9087dddc248" providerId="LiveId" clId="{46515BC9-9C70-47D9-BB6A-50735DD8F564}" dt="2020-12-12T21:53:23.171" v="19665" actId="20577"/>
          <ac:spMkLst>
            <pc:docMk/>
            <pc:sldMk cId="1632561312" sldId="745"/>
            <ac:spMk id="2" creationId="{AC25B874-B9D9-4D6A-9227-2AE8AA03E4CC}"/>
          </ac:spMkLst>
        </pc:spChg>
        <pc:spChg chg="mod">
          <ac:chgData name="Alex Vakanski" userId="220bd9087dddc248" providerId="LiveId" clId="{46515BC9-9C70-47D9-BB6A-50735DD8F564}" dt="2020-12-12T22:21:56.291" v="21430" actId="207"/>
          <ac:spMkLst>
            <pc:docMk/>
            <pc:sldMk cId="1632561312" sldId="745"/>
            <ac:spMk id="3" creationId="{EA7E0D08-C7C4-47A1-AAE0-6F5014DA8902}"/>
          </ac:spMkLst>
        </pc:spChg>
        <pc:picChg chg="add mod">
          <ac:chgData name="Alex Vakanski" userId="220bd9087dddc248" providerId="LiveId" clId="{46515BC9-9C70-47D9-BB6A-50735DD8F564}" dt="2020-12-12T22:03:39.101" v="20312" actId="1035"/>
          <ac:picMkLst>
            <pc:docMk/>
            <pc:sldMk cId="1632561312" sldId="745"/>
            <ac:picMk id="5" creationId="{A219622D-9875-4910-A85F-722298189BFA}"/>
          </ac:picMkLst>
        </pc:picChg>
      </pc:sldChg>
      <pc:sldChg chg="addSp delSp modSp new mod modNotesTx">
        <pc:chgData name="Alex Vakanski" userId="220bd9087dddc248" providerId="LiveId" clId="{46515BC9-9C70-47D9-BB6A-50735DD8F564}" dt="2020-12-12T22:52:23.796" v="21945"/>
        <pc:sldMkLst>
          <pc:docMk/>
          <pc:sldMk cId="4076091620" sldId="746"/>
        </pc:sldMkLst>
        <pc:spChg chg="mod">
          <ac:chgData name="Alex Vakanski" userId="220bd9087dddc248" providerId="LiveId" clId="{46515BC9-9C70-47D9-BB6A-50735DD8F564}" dt="2020-12-12T22:03:53.404" v="20330" actId="20577"/>
          <ac:spMkLst>
            <pc:docMk/>
            <pc:sldMk cId="4076091620" sldId="746"/>
            <ac:spMk id="2" creationId="{6130F8CA-0C93-4FAA-88A4-F4AD74903FFE}"/>
          </ac:spMkLst>
        </pc:spChg>
        <pc:spChg chg="mod">
          <ac:chgData name="Alex Vakanski" userId="220bd9087dddc248" providerId="LiveId" clId="{46515BC9-9C70-47D9-BB6A-50735DD8F564}" dt="2020-12-12T22:21:35.974" v="21428" actId="207"/>
          <ac:spMkLst>
            <pc:docMk/>
            <pc:sldMk cId="4076091620" sldId="746"/>
            <ac:spMk id="3" creationId="{868CD89D-75C1-44DD-9B70-D01D26936B52}"/>
          </ac:spMkLst>
        </pc:spChg>
        <pc:spChg chg="add mod">
          <ac:chgData name="Alex Vakanski" userId="220bd9087dddc248" providerId="LiveId" clId="{46515BC9-9C70-47D9-BB6A-50735DD8F564}" dt="2020-12-12T22:52:23.796" v="21945"/>
          <ac:spMkLst>
            <pc:docMk/>
            <pc:sldMk cId="4076091620" sldId="746"/>
            <ac:spMk id="12" creationId="{76ED94ED-35B5-4CFA-BA21-44C36DF7E941}"/>
          </ac:spMkLst>
        </pc:spChg>
        <pc:picChg chg="add del mod">
          <ac:chgData name="Alex Vakanski" userId="220bd9087dddc248" providerId="LiveId" clId="{46515BC9-9C70-47D9-BB6A-50735DD8F564}" dt="2020-12-12T22:20:17.023" v="21403" actId="478"/>
          <ac:picMkLst>
            <pc:docMk/>
            <pc:sldMk cId="4076091620" sldId="746"/>
            <ac:picMk id="5" creationId="{1128F9A8-602F-4EB2-9077-75FA1232E2A9}"/>
          </ac:picMkLst>
        </pc:picChg>
        <pc:picChg chg="add mod">
          <ac:chgData name="Alex Vakanski" userId="220bd9087dddc248" providerId="LiveId" clId="{46515BC9-9C70-47D9-BB6A-50735DD8F564}" dt="2020-12-12T22:51:59.788" v="21941" actId="14100"/>
          <ac:picMkLst>
            <pc:docMk/>
            <pc:sldMk cId="4076091620" sldId="746"/>
            <ac:picMk id="7" creationId="{C87BAC36-BE52-4F21-BEDB-7563BA1CB7BD}"/>
          </ac:picMkLst>
        </pc:picChg>
        <pc:picChg chg="add mod">
          <ac:chgData name="Alex Vakanski" userId="220bd9087dddc248" providerId="LiveId" clId="{46515BC9-9C70-47D9-BB6A-50735DD8F564}" dt="2020-12-12T22:52:04.915" v="21943" actId="14100"/>
          <ac:picMkLst>
            <pc:docMk/>
            <pc:sldMk cId="4076091620" sldId="746"/>
            <ac:picMk id="9" creationId="{3E1BFA11-BFB5-4F44-BA7C-F07B4BF06A11}"/>
          </ac:picMkLst>
        </pc:picChg>
        <pc:picChg chg="add mod">
          <ac:chgData name="Alex Vakanski" userId="220bd9087dddc248" providerId="LiveId" clId="{46515BC9-9C70-47D9-BB6A-50735DD8F564}" dt="2020-12-12T22:52:07.263" v="21944" actId="1076"/>
          <ac:picMkLst>
            <pc:docMk/>
            <pc:sldMk cId="4076091620" sldId="746"/>
            <ac:picMk id="11" creationId="{F15E6BE1-92A8-4285-BC21-297EA91FD859}"/>
          </ac:picMkLst>
        </pc:picChg>
      </pc:sldChg>
      <pc:sldChg chg="addSp modSp new mod">
        <pc:chgData name="Alex Vakanski" userId="220bd9087dddc248" providerId="LiveId" clId="{46515BC9-9C70-47D9-BB6A-50735DD8F564}" dt="2020-12-12T23:05:53.819" v="22061" actId="1038"/>
        <pc:sldMkLst>
          <pc:docMk/>
          <pc:sldMk cId="3286312896" sldId="747"/>
        </pc:sldMkLst>
        <pc:spChg chg="mod">
          <ac:chgData name="Alex Vakanski" userId="220bd9087dddc248" providerId="LiveId" clId="{46515BC9-9C70-47D9-BB6A-50735DD8F564}" dt="2020-12-12T22:08:39.333" v="20690"/>
          <ac:spMkLst>
            <pc:docMk/>
            <pc:sldMk cId="3286312896" sldId="747"/>
            <ac:spMk id="2" creationId="{EAA408F5-86EA-4B55-95E6-8D2655EBAD75}"/>
          </ac:spMkLst>
        </pc:spChg>
        <pc:spChg chg="mod">
          <ac:chgData name="Alex Vakanski" userId="220bd9087dddc248" providerId="LiveId" clId="{46515BC9-9C70-47D9-BB6A-50735DD8F564}" dt="2020-12-12T22:09:49.925" v="20806" actId="313"/>
          <ac:spMkLst>
            <pc:docMk/>
            <pc:sldMk cId="3286312896" sldId="747"/>
            <ac:spMk id="3" creationId="{848F66A5-FE69-4019-B15F-73F8CE1B2ACF}"/>
          </ac:spMkLst>
        </pc:spChg>
        <pc:picChg chg="add mod">
          <ac:chgData name="Alex Vakanski" userId="220bd9087dddc248" providerId="LiveId" clId="{46515BC9-9C70-47D9-BB6A-50735DD8F564}" dt="2020-12-12T23:05:53.819" v="22061" actId="1038"/>
          <ac:picMkLst>
            <pc:docMk/>
            <pc:sldMk cId="3286312896" sldId="747"/>
            <ac:picMk id="5" creationId="{134062F2-65DD-48FB-B6F9-0C0B6A9D1803}"/>
          </ac:picMkLst>
        </pc:picChg>
      </pc:sldChg>
      <pc:sldChg chg="addSp modSp new mod">
        <pc:chgData name="Alex Vakanski" userId="220bd9087dddc248" providerId="LiveId" clId="{46515BC9-9C70-47D9-BB6A-50735DD8F564}" dt="2020-12-12T22:33:56.262" v="21767" actId="1076"/>
        <pc:sldMkLst>
          <pc:docMk/>
          <pc:sldMk cId="2496717134" sldId="748"/>
        </pc:sldMkLst>
        <pc:spChg chg="mod">
          <ac:chgData name="Alex Vakanski" userId="220bd9087dddc248" providerId="LiveId" clId="{46515BC9-9C70-47D9-BB6A-50735DD8F564}" dt="2020-12-12T22:08:42.739" v="20692"/>
          <ac:spMkLst>
            <pc:docMk/>
            <pc:sldMk cId="2496717134" sldId="748"/>
            <ac:spMk id="2" creationId="{4454FAE8-241E-4B5C-BCD7-10ED0ED6EF02}"/>
          </ac:spMkLst>
        </pc:spChg>
        <pc:spChg chg="mod">
          <ac:chgData name="Alex Vakanski" userId="220bd9087dddc248" providerId="LiveId" clId="{46515BC9-9C70-47D9-BB6A-50735DD8F564}" dt="2020-12-12T22:23:48.304" v="21434" actId="207"/>
          <ac:spMkLst>
            <pc:docMk/>
            <pc:sldMk cId="2496717134" sldId="748"/>
            <ac:spMk id="3" creationId="{AE5CA006-C952-427F-9E18-C08C7DEFF876}"/>
          </ac:spMkLst>
        </pc:spChg>
        <pc:picChg chg="add mod">
          <ac:chgData name="Alex Vakanski" userId="220bd9087dddc248" providerId="LiveId" clId="{46515BC9-9C70-47D9-BB6A-50735DD8F564}" dt="2020-12-12T22:33:56.262" v="21767" actId="1076"/>
          <ac:picMkLst>
            <pc:docMk/>
            <pc:sldMk cId="2496717134" sldId="748"/>
            <ac:picMk id="5" creationId="{DE50248A-9496-4370-A183-996AD4663131}"/>
          </ac:picMkLst>
        </pc:picChg>
      </pc:sldChg>
      <pc:sldChg chg="addSp modSp new mod">
        <pc:chgData name="Alex Vakanski" userId="220bd9087dddc248" providerId="LiveId" clId="{46515BC9-9C70-47D9-BB6A-50735DD8F564}" dt="2020-12-12T22:24:33.480" v="21466" actId="1038"/>
        <pc:sldMkLst>
          <pc:docMk/>
          <pc:sldMk cId="1398668691" sldId="749"/>
        </pc:sldMkLst>
        <pc:spChg chg="mod">
          <ac:chgData name="Alex Vakanski" userId="220bd9087dddc248" providerId="LiveId" clId="{46515BC9-9C70-47D9-BB6A-50735DD8F564}" dt="2020-12-12T22:23:58.358" v="21436"/>
          <ac:spMkLst>
            <pc:docMk/>
            <pc:sldMk cId="1398668691" sldId="749"/>
            <ac:spMk id="2" creationId="{467E0CA7-2BEF-41F7-BF1E-062680DAC62B}"/>
          </ac:spMkLst>
        </pc:spChg>
        <pc:spChg chg="mod">
          <ac:chgData name="Alex Vakanski" userId="220bd9087dddc248" providerId="LiveId" clId="{46515BC9-9C70-47D9-BB6A-50735DD8F564}" dt="2020-12-12T22:24:30.111" v="21463" actId="20577"/>
          <ac:spMkLst>
            <pc:docMk/>
            <pc:sldMk cId="1398668691" sldId="749"/>
            <ac:spMk id="3" creationId="{E13AE3FD-FAD4-437A-91EF-70E482E08F1F}"/>
          </ac:spMkLst>
        </pc:spChg>
        <pc:picChg chg="add mod">
          <ac:chgData name="Alex Vakanski" userId="220bd9087dddc248" providerId="LiveId" clId="{46515BC9-9C70-47D9-BB6A-50735DD8F564}" dt="2020-12-12T22:24:33.480" v="21466" actId="1038"/>
          <ac:picMkLst>
            <pc:docMk/>
            <pc:sldMk cId="1398668691" sldId="749"/>
            <ac:picMk id="5" creationId="{40E43BDF-D472-44B9-9AC4-387C96790769}"/>
          </ac:picMkLst>
        </pc:picChg>
      </pc:sldChg>
      <pc:sldChg chg="addSp modSp new mod">
        <pc:chgData name="Alex Vakanski" userId="220bd9087dddc248" providerId="LiveId" clId="{46515BC9-9C70-47D9-BB6A-50735DD8F564}" dt="2020-12-12T22:59:17.448" v="21975" actId="1035"/>
        <pc:sldMkLst>
          <pc:docMk/>
          <pc:sldMk cId="858342777" sldId="750"/>
        </pc:sldMkLst>
        <pc:spChg chg="mod">
          <ac:chgData name="Alex Vakanski" userId="220bd9087dddc248" providerId="LiveId" clId="{46515BC9-9C70-47D9-BB6A-50735DD8F564}" dt="2020-12-12T22:53:14.777" v="21947"/>
          <ac:spMkLst>
            <pc:docMk/>
            <pc:sldMk cId="858342777" sldId="750"/>
            <ac:spMk id="2" creationId="{2C314C96-001C-4D54-A5EC-24A20F512D38}"/>
          </ac:spMkLst>
        </pc:spChg>
        <pc:spChg chg="mod">
          <ac:chgData name="Alex Vakanski" userId="220bd9087dddc248" providerId="LiveId" clId="{46515BC9-9C70-47D9-BB6A-50735DD8F564}" dt="2020-12-12T22:55:59.558" v="21972" actId="6549"/>
          <ac:spMkLst>
            <pc:docMk/>
            <pc:sldMk cId="858342777" sldId="750"/>
            <ac:spMk id="3" creationId="{43B78D97-029F-4351-AE9D-46631B7855C5}"/>
          </ac:spMkLst>
        </pc:spChg>
        <pc:spChg chg="add mod">
          <ac:chgData name="Alex Vakanski" userId="220bd9087dddc248" providerId="LiveId" clId="{46515BC9-9C70-47D9-BB6A-50735DD8F564}" dt="2020-12-12T22:59:06.209" v="21973"/>
          <ac:spMkLst>
            <pc:docMk/>
            <pc:sldMk cId="858342777" sldId="750"/>
            <ac:spMk id="10" creationId="{A06BA8F0-1E22-4C21-88EC-17F0E13E8610}"/>
          </ac:spMkLst>
        </pc:spChg>
        <pc:picChg chg="add mod">
          <ac:chgData name="Alex Vakanski" userId="220bd9087dddc248" providerId="LiveId" clId="{46515BC9-9C70-47D9-BB6A-50735DD8F564}" dt="2020-12-12T22:59:17.448" v="21975" actId="1035"/>
          <ac:picMkLst>
            <pc:docMk/>
            <pc:sldMk cId="858342777" sldId="750"/>
            <ac:picMk id="5" creationId="{F6DB24B1-82AF-4C25-A832-3E5DC8E98E11}"/>
          </ac:picMkLst>
        </pc:picChg>
        <pc:picChg chg="add mod">
          <ac:chgData name="Alex Vakanski" userId="220bd9087dddc248" providerId="LiveId" clId="{46515BC9-9C70-47D9-BB6A-50735DD8F564}" dt="2020-12-12T22:59:17.448" v="21975" actId="1035"/>
          <ac:picMkLst>
            <pc:docMk/>
            <pc:sldMk cId="858342777" sldId="750"/>
            <ac:picMk id="7" creationId="{A10616DE-D19D-4118-9043-91E232A81A48}"/>
          </ac:picMkLst>
        </pc:picChg>
        <pc:picChg chg="add mod">
          <ac:chgData name="Alex Vakanski" userId="220bd9087dddc248" providerId="LiveId" clId="{46515BC9-9C70-47D9-BB6A-50735DD8F564}" dt="2020-12-12T22:59:17.448" v="21975" actId="1035"/>
          <ac:picMkLst>
            <pc:docMk/>
            <pc:sldMk cId="858342777" sldId="750"/>
            <ac:picMk id="9" creationId="{891C7B65-0C40-47BA-A4BA-6C1473A0B6C3}"/>
          </ac:picMkLst>
        </pc:picChg>
      </pc:sldChg>
      <pc:sldChg chg="new">
        <pc:chgData name="Alex Vakanski" userId="220bd9087dddc248" providerId="LiveId" clId="{46515BC9-9C70-47D9-BB6A-50735DD8F564}" dt="2020-12-14T05:41:01.872" v="23247" actId="680"/>
        <pc:sldMkLst>
          <pc:docMk/>
          <pc:sldMk cId="1870013521" sldId="751"/>
        </pc:sldMkLst>
      </pc:sldChg>
      <pc:sldChg chg="modSp new del mod">
        <pc:chgData name="Alex Vakanski" userId="220bd9087dddc248" providerId="LiveId" clId="{46515BC9-9C70-47D9-BB6A-50735DD8F564}" dt="2020-12-12T23:09:47.920" v="22360" actId="47"/>
        <pc:sldMkLst>
          <pc:docMk/>
          <pc:sldMk cId="3805717721" sldId="751"/>
        </pc:sldMkLst>
        <pc:spChg chg="mod">
          <ac:chgData name="Alex Vakanski" userId="220bd9087dddc248" providerId="LiveId" clId="{46515BC9-9C70-47D9-BB6A-50735DD8F564}" dt="2020-12-12T23:06:52.106" v="22098" actId="20577"/>
          <ac:spMkLst>
            <pc:docMk/>
            <pc:sldMk cId="3805717721" sldId="751"/>
            <ac:spMk id="2" creationId="{A9A7DDA0-DC2E-4ED9-94EA-0AB408355A40}"/>
          </ac:spMkLst>
        </pc:spChg>
        <pc:spChg chg="mod">
          <ac:chgData name="Alex Vakanski" userId="220bd9087dddc248" providerId="LiveId" clId="{46515BC9-9C70-47D9-BB6A-50735DD8F564}" dt="2020-12-12T23:09:07.028" v="22359" actId="20577"/>
          <ac:spMkLst>
            <pc:docMk/>
            <pc:sldMk cId="3805717721" sldId="751"/>
            <ac:spMk id="3" creationId="{6A08F9C0-C956-4502-BA33-7CDB962CD097}"/>
          </ac:spMkLst>
        </pc:spChg>
      </pc:sldChg>
    </pc:docChg>
  </pc:docChgLst>
  <pc:docChgLst>
    <pc:chgData name="Alex Vakanski" userId="220bd9087dddc248" providerId="LiveId" clId="{E032AB62-4DE9-4526-99D1-6044CFC5B21F}"/>
    <pc:docChg chg="modSld">
      <pc:chgData name="Alex Vakanski" userId="220bd9087dddc248" providerId="LiveId" clId="{E032AB62-4DE9-4526-99D1-6044CFC5B21F}" dt="2020-12-16T17:15:08.278" v="39" actId="20577"/>
      <pc:docMkLst>
        <pc:docMk/>
      </pc:docMkLst>
      <pc:sldChg chg="modSp mod">
        <pc:chgData name="Alex Vakanski" userId="220bd9087dddc248" providerId="LiveId" clId="{E032AB62-4DE9-4526-99D1-6044CFC5B21F}" dt="2020-12-16T15:43:13.883" v="19" actId="6549"/>
        <pc:sldMkLst>
          <pc:docMk/>
          <pc:sldMk cId="2098265538" sldId="493"/>
        </pc:sldMkLst>
        <pc:spChg chg="mod">
          <ac:chgData name="Alex Vakanski" userId="220bd9087dddc248" providerId="LiveId" clId="{E032AB62-4DE9-4526-99D1-6044CFC5B21F}" dt="2020-12-16T15:43:13.883" v="19" actId="6549"/>
          <ac:spMkLst>
            <pc:docMk/>
            <pc:sldMk cId="2098265538" sldId="493"/>
            <ac:spMk id="3" creationId="{00000000-0000-0000-0000-000000000000}"/>
          </ac:spMkLst>
        </pc:spChg>
      </pc:sldChg>
      <pc:sldChg chg="modSp mod">
        <pc:chgData name="Alex Vakanski" userId="220bd9087dddc248" providerId="LiveId" clId="{E032AB62-4DE9-4526-99D1-6044CFC5B21F}" dt="2020-12-16T16:32:22.465" v="22" actId="20577"/>
        <pc:sldMkLst>
          <pc:docMk/>
          <pc:sldMk cId="713554213" sldId="712"/>
        </pc:sldMkLst>
        <pc:spChg chg="mod">
          <ac:chgData name="Alex Vakanski" userId="220bd9087dddc248" providerId="LiveId" clId="{E032AB62-4DE9-4526-99D1-6044CFC5B21F}" dt="2020-12-16T16:32:22.465" v="22" actId="20577"/>
          <ac:spMkLst>
            <pc:docMk/>
            <pc:sldMk cId="713554213" sldId="712"/>
            <ac:spMk id="4" creationId="{DD243711-C33D-4316-8E5F-6935D0F219BC}"/>
          </ac:spMkLst>
        </pc:spChg>
      </pc:sldChg>
      <pc:sldChg chg="modSp">
        <pc:chgData name="Alex Vakanski" userId="220bd9087dddc248" providerId="LiveId" clId="{E032AB62-4DE9-4526-99D1-6044CFC5B21F}" dt="2020-12-16T17:09:03.624" v="33" actId="207"/>
        <pc:sldMkLst>
          <pc:docMk/>
          <pc:sldMk cId="4256240646" sldId="725"/>
        </pc:sldMkLst>
        <pc:spChg chg="mod">
          <ac:chgData name="Alex Vakanski" userId="220bd9087dddc248" providerId="LiveId" clId="{E032AB62-4DE9-4526-99D1-6044CFC5B21F}" dt="2020-12-16T17:09:03.624" v="33" actId="207"/>
          <ac:spMkLst>
            <pc:docMk/>
            <pc:sldMk cId="4256240646" sldId="725"/>
            <ac:spMk id="3" creationId="{C18B8C96-080B-4202-BCFE-5465479C50B3}"/>
          </ac:spMkLst>
        </pc:spChg>
      </pc:sldChg>
      <pc:sldChg chg="modSp mod">
        <pc:chgData name="Alex Vakanski" userId="220bd9087dddc248" providerId="LiveId" clId="{E032AB62-4DE9-4526-99D1-6044CFC5B21F}" dt="2020-12-16T17:15:08.278" v="39" actId="20577"/>
        <pc:sldMkLst>
          <pc:docMk/>
          <pc:sldMk cId="3930053190" sldId="737"/>
        </pc:sldMkLst>
        <pc:spChg chg="mod">
          <ac:chgData name="Alex Vakanski" userId="220bd9087dddc248" providerId="LiveId" clId="{E032AB62-4DE9-4526-99D1-6044CFC5B21F}" dt="2020-12-16T17:15:08.278" v="39" actId="20577"/>
          <ac:spMkLst>
            <pc:docMk/>
            <pc:sldMk cId="3930053190" sldId="737"/>
            <ac:spMk id="3" creationId="{0B97579E-7F6E-4169-9DFC-0C98135583AB}"/>
          </ac:spMkLst>
        </pc:spChg>
      </pc:sldChg>
    </pc:docChg>
  </pc:docChgLst>
  <pc:docChgLst>
    <pc:chgData name="Alex Vakanski" userId="220bd9087dddc248" providerId="LiveId" clId="{1BD61FFB-9E4E-488A-BC0F-3765562B018E}"/>
    <pc:docChg chg="undo redo custSel addSld delSld modSld sldOrd modMainMaster">
      <pc:chgData name="Alex Vakanski" userId="220bd9087dddc248" providerId="LiveId" clId="{1BD61FFB-9E4E-488A-BC0F-3765562B018E}" dt="2020-12-02T05:10:45.755" v="51070" actId="6549"/>
      <pc:docMkLst>
        <pc:docMk/>
      </pc:docMkLst>
      <pc:sldChg chg="modSp mod modNotesTx">
        <pc:chgData name="Alex Vakanski" userId="220bd9087dddc248" providerId="LiveId" clId="{1BD61FFB-9E4E-488A-BC0F-3765562B018E}" dt="2020-12-02T03:37:13.353" v="51065" actId="20577"/>
        <pc:sldMkLst>
          <pc:docMk/>
          <pc:sldMk cId="3648828594" sldId="492"/>
        </pc:sldMkLst>
        <pc:spChg chg="mod">
          <ac:chgData name="Alex Vakanski" userId="220bd9087dddc248" providerId="LiveId" clId="{1BD61FFB-9E4E-488A-BC0F-3765562B018E}" dt="2020-11-29T22:50:56.326" v="40573" actId="20577"/>
          <ac:spMkLst>
            <pc:docMk/>
            <pc:sldMk cId="3648828594" sldId="492"/>
            <ac:spMk id="4" creationId="{80E2EFBF-CC63-41E4-A495-390E4F5CF21C}"/>
          </ac:spMkLst>
        </pc:spChg>
        <pc:spChg chg="mod">
          <ac:chgData name="Alex Vakanski" userId="220bd9087dddc248" providerId="LiveId" clId="{1BD61FFB-9E4E-488A-BC0F-3765562B018E}" dt="2020-12-02T03:37:13.353" v="51065" actId="20577"/>
          <ac:spMkLst>
            <pc:docMk/>
            <pc:sldMk cId="3648828594" sldId="492"/>
            <ac:spMk id="5" creationId="{BBA26529-85BF-4465-977B-25819F00D7A5}"/>
          </ac:spMkLst>
        </pc:spChg>
      </pc:sldChg>
      <pc:sldChg chg="modSp mod">
        <pc:chgData name="Alex Vakanski" userId="220bd9087dddc248" providerId="LiveId" clId="{1BD61FFB-9E4E-488A-BC0F-3765562B018E}" dt="2020-12-01T05:44:32.692" v="47898" actId="20577"/>
        <pc:sldMkLst>
          <pc:docMk/>
          <pc:sldMk cId="2098265538" sldId="493"/>
        </pc:sldMkLst>
        <pc:spChg chg="mod">
          <ac:chgData name="Alex Vakanski" userId="220bd9087dddc248" providerId="LiveId" clId="{1BD61FFB-9E4E-488A-BC0F-3765562B018E}" dt="2020-12-01T05:44:32.692" v="47898" actId="20577"/>
          <ac:spMkLst>
            <pc:docMk/>
            <pc:sldMk cId="2098265538" sldId="493"/>
            <ac:spMk id="3" creationId="{00000000-0000-0000-0000-000000000000}"/>
          </ac:spMkLst>
        </pc:spChg>
      </pc:sldChg>
      <pc:sldChg chg="modSp mod modNotesTx">
        <pc:chgData name="Alex Vakanski" userId="220bd9087dddc248" providerId="LiveId" clId="{1BD61FFB-9E4E-488A-BC0F-3765562B018E}" dt="2020-11-29T00:29:33.874" v="32587" actId="20577"/>
        <pc:sldMkLst>
          <pc:docMk/>
          <pc:sldMk cId="2121429500" sldId="603"/>
        </pc:sldMkLst>
        <pc:spChg chg="mod">
          <ac:chgData name="Alex Vakanski" userId="220bd9087dddc248" providerId="LiveId" clId="{1BD61FFB-9E4E-488A-BC0F-3765562B018E}" dt="2020-11-29T00:29:33.874" v="32587" actId="20577"/>
          <ac:spMkLst>
            <pc:docMk/>
            <pc:sldMk cId="2121429500" sldId="603"/>
            <ac:spMk id="3" creationId="{00000000-0000-0000-0000-000000000000}"/>
          </ac:spMkLst>
        </pc:spChg>
      </pc:sldChg>
      <pc:sldChg chg="addSp modSp mod modNotesTx">
        <pc:chgData name="Alex Vakanski" userId="220bd9087dddc248" providerId="LiveId" clId="{1BD61FFB-9E4E-488A-BC0F-3765562B018E}" dt="2020-11-29T05:15:13.216" v="37708" actId="207"/>
        <pc:sldMkLst>
          <pc:docMk/>
          <pc:sldMk cId="1941760623" sldId="604"/>
        </pc:sldMkLst>
        <pc:spChg chg="mod">
          <ac:chgData name="Alex Vakanski" userId="220bd9087dddc248" providerId="LiveId" clId="{1BD61FFB-9E4E-488A-BC0F-3765562B018E}" dt="2020-11-29T05:15:13.216" v="37708" actId="207"/>
          <ac:spMkLst>
            <pc:docMk/>
            <pc:sldMk cId="1941760623" sldId="604"/>
            <ac:spMk id="3" creationId="{00000000-0000-0000-0000-000000000000}"/>
          </ac:spMkLst>
        </pc:spChg>
        <pc:spChg chg="add mod">
          <ac:chgData name="Alex Vakanski" userId="220bd9087dddc248" providerId="LiveId" clId="{1BD61FFB-9E4E-488A-BC0F-3765562B018E}" dt="2020-11-29T02:29:28.132" v="33309" actId="6549"/>
          <ac:spMkLst>
            <pc:docMk/>
            <pc:sldMk cId="1941760623" sldId="604"/>
            <ac:spMk id="5" creationId="{4D816590-C138-4B7F-9758-9AFF7BF7BBEE}"/>
          </ac:spMkLst>
        </pc:spChg>
      </pc:sldChg>
      <pc:sldChg chg="modSp del mod ord">
        <pc:chgData name="Alex Vakanski" userId="220bd9087dddc248" providerId="LiveId" clId="{1BD61FFB-9E4E-488A-BC0F-3765562B018E}" dt="2020-12-01T00:02:42.669" v="47869" actId="2696"/>
        <pc:sldMkLst>
          <pc:docMk/>
          <pc:sldMk cId="1316575626" sldId="605"/>
        </pc:sldMkLst>
        <pc:spChg chg="mod">
          <ac:chgData name="Alex Vakanski" userId="220bd9087dddc248" providerId="LiveId" clId="{1BD61FFB-9E4E-488A-BC0F-3765562B018E}" dt="2020-12-01T00:02:25.732" v="47868" actId="20577"/>
          <ac:spMkLst>
            <pc:docMk/>
            <pc:sldMk cId="1316575626" sldId="605"/>
            <ac:spMk id="3" creationId="{00000000-0000-0000-0000-000000000000}"/>
          </ac:spMkLst>
        </pc:spChg>
      </pc:sldChg>
      <pc:sldChg chg="modSp mod ord modNotesTx">
        <pc:chgData name="Alex Vakanski" userId="220bd9087dddc248" providerId="LiveId" clId="{1BD61FFB-9E4E-488A-BC0F-3765562B018E}" dt="2020-11-29T05:16:46.169" v="37722" actId="20577"/>
        <pc:sldMkLst>
          <pc:docMk/>
          <pc:sldMk cId="1845690933" sldId="606"/>
        </pc:sldMkLst>
        <pc:spChg chg="mod">
          <ac:chgData name="Alex Vakanski" userId="220bd9087dddc248" providerId="LiveId" clId="{1BD61FFB-9E4E-488A-BC0F-3765562B018E}" dt="2020-11-29T02:33:04.824" v="33351" actId="20577"/>
          <ac:spMkLst>
            <pc:docMk/>
            <pc:sldMk cId="1845690933" sldId="606"/>
            <ac:spMk id="2" creationId="{00000000-0000-0000-0000-000000000000}"/>
          </ac:spMkLst>
        </pc:spChg>
        <pc:spChg chg="mod">
          <ac:chgData name="Alex Vakanski" userId="220bd9087dddc248" providerId="LiveId" clId="{1BD61FFB-9E4E-488A-BC0F-3765562B018E}" dt="2020-11-29T05:16:46.169" v="37722" actId="20577"/>
          <ac:spMkLst>
            <pc:docMk/>
            <pc:sldMk cId="1845690933" sldId="606"/>
            <ac:spMk id="3" creationId="{00000000-0000-0000-0000-000000000000}"/>
          </ac:spMkLst>
        </pc:spChg>
      </pc:sldChg>
      <pc:sldChg chg="modSp del mod ord">
        <pc:chgData name="Alex Vakanski" userId="220bd9087dddc248" providerId="LiveId" clId="{1BD61FFB-9E4E-488A-BC0F-3765562B018E}" dt="2020-11-29T05:10:07.275" v="37515" actId="2696"/>
        <pc:sldMkLst>
          <pc:docMk/>
          <pc:sldMk cId="4158567496" sldId="607"/>
        </pc:sldMkLst>
        <pc:spChg chg="mod">
          <ac:chgData name="Alex Vakanski" userId="220bd9087dddc248" providerId="LiveId" clId="{1BD61FFB-9E4E-488A-BC0F-3765562B018E}" dt="2020-11-29T03:08:00.873" v="35513" actId="6549"/>
          <ac:spMkLst>
            <pc:docMk/>
            <pc:sldMk cId="4158567496" sldId="607"/>
            <ac:spMk id="3" creationId="{00000000-0000-0000-0000-000000000000}"/>
          </ac:spMkLst>
        </pc:spChg>
      </pc:sldChg>
      <pc:sldChg chg="addSp delSp modSp mod ord">
        <pc:chgData name="Alex Vakanski" userId="220bd9087dddc248" providerId="LiveId" clId="{1BD61FFB-9E4E-488A-BC0F-3765562B018E}" dt="2020-11-29T02:47:06.007" v="34280" actId="1036"/>
        <pc:sldMkLst>
          <pc:docMk/>
          <pc:sldMk cId="2337216706" sldId="608"/>
        </pc:sldMkLst>
        <pc:spChg chg="del">
          <ac:chgData name="Alex Vakanski" userId="220bd9087dddc248" providerId="LiveId" clId="{1BD61FFB-9E4E-488A-BC0F-3765562B018E}" dt="2020-11-29T02:47:02.692" v="34277" actId="478"/>
          <ac:spMkLst>
            <pc:docMk/>
            <pc:sldMk cId="2337216706" sldId="608"/>
            <ac:spMk id="3" creationId="{00000000-0000-0000-0000-000000000000}"/>
          </ac:spMkLst>
        </pc:spChg>
        <pc:spChg chg="add mod">
          <ac:chgData name="Alex Vakanski" userId="220bd9087dddc248" providerId="LiveId" clId="{1BD61FFB-9E4E-488A-BC0F-3765562B018E}" dt="2020-11-29T02:29:49.828" v="33311"/>
          <ac:spMkLst>
            <pc:docMk/>
            <pc:sldMk cId="2337216706" sldId="608"/>
            <ac:spMk id="5" creationId="{F119BB3C-8D20-4A4F-8270-1A866142DAE6}"/>
          </ac:spMkLst>
        </pc:spChg>
        <pc:picChg chg="mod">
          <ac:chgData name="Alex Vakanski" userId="220bd9087dddc248" providerId="LiveId" clId="{1BD61FFB-9E4E-488A-BC0F-3765562B018E}" dt="2020-11-29T02:47:06.007" v="34280" actId="1036"/>
          <ac:picMkLst>
            <pc:docMk/>
            <pc:sldMk cId="2337216706" sldId="608"/>
            <ac:picMk id="4" creationId="{00000000-0000-0000-0000-000000000000}"/>
          </ac:picMkLst>
        </pc:picChg>
      </pc:sldChg>
      <pc:sldChg chg="modSp del mod">
        <pc:chgData name="Alex Vakanski" userId="220bd9087dddc248" providerId="LiveId" clId="{1BD61FFB-9E4E-488A-BC0F-3765562B018E}" dt="2020-11-29T02:52:58.990" v="34619" actId="47"/>
        <pc:sldMkLst>
          <pc:docMk/>
          <pc:sldMk cId="1791147190" sldId="609"/>
        </pc:sldMkLst>
        <pc:spChg chg="mod">
          <ac:chgData name="Alex Vakanski" userId="220bd9087dddc248" providerId="LiveId" clId="{1BD61FFB-9E4E-488A-BC0F-3765562B018E}" dt="2020-11-29T02:51:51.520" v="34617" actId="6549"/>
          <ac:spMkLst>
            <pc:docMk/>
            <pc:sldMk cId="1791147190" sldId="609"/>
            <ac:spMk id="3" creationId="{00000000-0000-0000-0000-000000000000}"/>
          </ac:spMkLst>
        </pc:spChg>
      </pc:sldChg>
      <pc:sldChg chg="del">
        <pc:chgData name="Alex Vakanski" userId="220bd9087dddc248" providerId="LiveId" clId="{1BD61FFB-9E4E-488A-BC0F-3765562B018E}" dt="2020-11-29T02:44:05.182" v="34084" actId="47"/>
        <pc:sldMkLst>
          <pc:docMk/>
          <pc:sldMk cId="1288183688" sldId="610"/>
        </pc:sldMkLst>
      </pc:sldChg>
      <pc:sldChg chg="modSp mod ord modNotesTx">
        <pc:chgData name="Alex Vakanski" userId="220bd9087dddc248" providerId="LiveId" clId="{1BD61FFB-9E4E-488A-BC0F-3765562B018E}" dt="2020-11-30T22:16:27.201" v="46003" actId="20577"/>
        <pc:sldMkLst>
          <pc:docMk/>
          <pc:sldMk cId="893532563" sldId="611"/>
        </pc:sldMkLst>
        <pc:spChg chg="mod">
          <ac:chgData name="Alex Vakanski" userId="220bd9087dddc248" providerId="LiveId" clId="{1BD61FFB-9E4E-488A-BC0F-3765562B018E}" dt="2020-11-29T03:22:39.822" v="35913" actId="20577"/>
          <ac:spMkLst>
            <pc:docMk/>
            <pc:sldMk cId="893532563" sldId="611"/>
            <ac:spMk id="3" creationId="{00000000-0000-0000-0000-000000000000}"/>
          </ac:spMkLst>
        </pc:spChg>
      </pc:sldChg>
      <pc:sldChg chg="del">
        <pc:chgData name="Alex Vakanski" userId="220bd9087dddc248" providerId="LiveId" clId="{1BD61FFB-9E4E-488A-BC0F-3765562B018E}" dt="2020-11-29T02:50:25.292" v="34587" actId="2696"/>
        <pc:sldMkLst>
          <pc:docMk/>
          <pc:sldMk cId="82095695" sldId="612"/>
        </pc:sldMkLst>
      </pc:sldChg>
      <pc:sldChg chg="addSp modSp add del mod ord">
        <pc:chgData name="Alex Vakanski" userId="220bd9087dddc248" providerId="LiveId" clId="{1BD61FFB-9E4E-488A-BC0F-3765562B018E}" dt="2020-12-02T00:07:38.899" v="50881" actId="20577"/>
        <pc:sldMkLst>
          <pc:docMk/>
          <pc:sldMk cId="31688560" sldId="613"/>
        </pc:sldMkLst>
        <pc:spChg chg="mod">
          <ac:chgData name="Alex Vakanski" userId="220bd9087dddc248" providerId="LiveId" clId="{1BD61FFB-9E4E-488A-BC0F-3765562B018E}" dt="2020-12-01T19:22:34.884" v="50397" actId="20577"/>
          <ac:spMkLst>
            <pc:docMk/>
            <pc:sldMk cId="31688560" sldId="613"/>
            <ac:spMk id="2" creationId="{00000000-0000-0000-0000-000000000000}"/>
          </ac:spMkLst>
        </pc:spChg>
        <pc:spChg chg="mod">
          <ac:chgData name="Alex Vakanski" userId="220bd9087dddc248" providerId="LiveId" clId="{1BD61FFB-9E4E-488A-BC0F-3765562B018E}" dt="2020-12-02T00:07:38.899" v="50881" actId="20577"/>
          <ac:spMkLst>
            <pc:docMk/>
            <pc:sldMk cId="31688560" sldId="613"/>
            <ac:spMk id="3" creationId="{00000000-0000-0000-0000-000000000000}"/>
          </ac:spMkLst>
        </pc:spChg>
        <pc:picChg chg="add mod">
          <ac:chgData name="Alex Vakanski" userId="220bd9087dddc248" providerId="LiveId" clId="{1BD61FFB-9E4E-488A-BC0F-3765562B018E}" dt="2020-12-01T19:25:34.804" v="50544" actId="14100"/>
          <ac:picMkLst>
            <pc:docMk/>
            <pc:sldMk cId="31688560" sldId="613"/>
            <ac:picMk id="4" creationId="{6F0001D8-FEA8-4ADB-A95A-5756F3510693}"/>
          </ac:picMkLst>
        </pc:picChg>
        <pc:picChg chg="add mod">
          <ac:chgData name="Alex Vakanski" userId="220bd9087dddc248" providerId="LiveId" clId="{1BD61FFB-9E4E-488A-BC0F-3765562B018E}" dt="2020-12-01T19:25:26.531" v="50543" actId="1076"/>
          <ac:picMkLst>
            <pc:docMk/>
            <pc:sldMk cId="31688560" sldId="613"/>
            <ac:picMk id="5" creationId="{00D56F35-E8DE-4B92-B4EA-26FA042A7F20}"/>
          </ac:picMkLst>
        </pc:picChg>
      </pc:sldChg>
      <pc:sldChg chg="del">
        <pc:chgData name="Alex Vakanski" userId="220bd9087dddc248" providerId="LiveId" clId="{1BD61FFB-9E4E-488A-BC0F-3765562B018E}" dt="2020-11-29T02:47:36.288" v="34281" actId="2696"/>
        <pc:sldMkLst>
          <pc:docMk/>
          <pc:sldMk cId="525646994" sldId="614"/>
        </pc:sldMkLst>
      </pc:sldChg>
      <pc:sldChg chg="addSp modSp mod ord">
        <pc:chgData name="Alex Vakanski" userId="220bd9087dddc248" providerId="LiveId" clId="{1BD61FFB-9E4E-488A-BC0F-3765562B018E}" dt="2020-12-01T00:04:47.103" v="47870" actId="20577"/>
        <pc:sldMkLst>
          <pc:docMk/>
          <pc:sldMk cId="539463784" sldId="615"/>
        </pc:sldMkLst>
        <pc:spChg chg="mod">
          <ac:chgData name="Alex Vakanski" userId="220bd9087dddc248" providerId="LiveId" clId="{1BD61FFB-9E4E-488A-BC0F-3765562B018E}" dt="2020-12-01T00:04:47.103" v="47870" actId="20577"/>
          <ac:spMkLst>
            <pc:docMk/>
            <pc:sldMk cId="539463784" sldId="615"/>
            <ac:spMk id="3" creationId="{00000000-0000-0000-0000-000000000000}"/>
          </ac:spMkLst>
        </pc:spChg>
        <pc:spChg chg="add mod">
          <ac:chgData name="Alex Vakanski" userId="220bd9087dddc248" providerId="LiveId" clId="{1BD61FFB-9E4E-488A-BC0F-3765562B018E}" dt="2020-11-30T22:06:36.814" v="45980" actId="20577"/>
          <ac:spMkLst>
            <pc:docMk/>
            <pc:sldMk cId="539463784" sldId="615"/>
            <ac:spMk id="5" creationId="{36F057BF-7780-4E8D-91F8-479B44FB9FDE}"/>
          </ac:spMkLst>
        </pc:spChg>
        <pc:spChg chg="add mod">
          <ac:chgData name="Alex Vakanski" userId="220bd9087dddc248" providerId="LiveId" clId="{1BD61FFB-9E4E-488A-BC0F-3765562B018E}" dt="2020-11-29T02:59:37.334" v="34944" actId="164"/>
          <ac:spMkLst>
            <pc:docMk/>
            <pc:sldMk cId="539463784" sldId="615"/>
            <ac:spMk id="6" creationId="{2604F8AE-0A56-462F-9589-8E483E521A30}"/>
          </ac:spMkLst>
        </pc:spChg>
        <pc:grpChg chg="add mod">
          <ac:chgData name="Alex Vakanski" userId="220bd9087dddc248" providerId="LiveId" clId="{1BD61FFB-9E4E-488A-BC0F-3765562B018E}" dt="2020-11-29T02:59:40.738" v="34945" actId="1076"/>
          <ac:grpSpMkLst>
            <pc:docMk/>
            <pc:sldMk cId="539463784" sldId="615"/>
            <ac:grpSpMk id="7" creationId="{DD8C1FE6-E69F-44FC-8C66-FC493236B7D1}"/>
          </ac:grpSpMkLst>
        </pc:grpChg>
        <pc:picChg chg="mod modCrop">
          <ac:chgData name="Alex Vakanski" userId="220bd9087dddc248" providerId="LiveId" clId="{1BD61FFB-9E4E-488A-BC0F-3765562B018E}" dt="2020-11-29T02:59:37.334" v="34944" actId="164"/>
          <ac:picMkLst>
            <pc:docMk/>
            <pc:sldMk cId="539463784" sldId="615"/>
            <ac:picMk id="4" creationId="{00000000-0000-0000-0000-000000000000}"/>
          </ac:picMkLst>
        </pc:picChg>
      </pc:sldChg>
      <pc:sldChg chg="modSp del mod">
        <pc:chgData name="Alex Vakanski" userId="220bd9087dddc248" providerId="LiveId" clId="{1BD61FFB-9E4E-488A-BC0F-3765562B018E}" dt="2020-11-29T00:38:36.426" v="32685" actId="47"/>
        <pc:sldMkLst>
          <pc:docMk/>
          <pc:sldMk cId="129983664" sldId="616"/>
        </pc:sldMkLst>
        <pc:spChg chg="mod">
          <ac:chgData name="Alex Vakanski" userId="220bd9087dddc248" providerId="LiveId" clId="{1BD61FFB-9E4E-488A-BC0F-3765562B018E}" dt="2020-11-25T19:33:45.146" v="21604" actId="20577"/>
          <ac:spMkLst>
            <pc:docMk/>
            <pc:sldMk cId="129983664" sldId="616"/>
            <ac:spMk id="3" creationId="{00000000-0000-0000-0000-000000000000}"/>
          </ac:spMkLst>
        </pc:spChg>
      </pc:sldChg>
      <pc:sldChg chg="addSp modSp mod ord">
        <pc:chgData name="Alex Vakanski" userId="220bd9087dddc248" providerId="LiveId" clId="{1BD61FFB-9E4E-488A-BC0F-3765562B018E}" dt="2020-12-02T03:37:35.677" v="51066"/>
        <pc:sldMkLst>
          <pc:docMk/>
          <pc:sldMk cId="318023068" sldId="617"/>
        </pc:sldMkLst>
        <pc:spChg chg="mod">
          <ac:chgData name="Alex Vakanski" userId="220bd9087dddc248" providerId="LiveId" clId="{1BD61FFB-9E4E-488A-BC0F-3765562B018E}" dt="2020-11-29T02:33:25.623" v="33355" actId="207"/>
          <ac:spMkLst>
            <pc:docMk/>
            <pc:sldMk cId="318023068" sldId="617"/>
            <ac:spMk id="3" creationId="{00000000-0000-0000-0000-000000000000}"/>
          </ac:spMkLst>
        </pc:spChg>
        <pc:spChg chg="add mod">
          <ac:chgData name="Alex Vakanski" userId="220bd9087dddc248" providerId="LiveId" clId="{1BD61FFB-9E4E-488A-BC0F-3765562B018E}" dt="2020-12-02T03:37:35.677" v="51066"/>
          <ac:spMkLst>
            <pc:docMk/>
            <pc:sldMk cId="318023068" sldId="617"/>
            <ac:spMk id="5" creationId="{77D1165B-A6C8-4551-8789-B58AB99EED66}"/>
          </ac:spMkLst>
        </pc:spChg>
        <pc:picChg chg="mod">
          <ac:chgData name="Alex Vakanski" userId="220bd9087dddc248" providerId="LiveId" clId="{1BD61FFB-9E4E-488A-BC0F-3765562B018E}" dt="2020-11-29T00:30:56.474" v="32628" actId="14100"/>
          <ac:picMkLst>
            <pc:docMk/>
            <pc:sldMk cId="318023068" sldId="617"/>
            <ac:picMk id="4" creationId="{00000000-0000-0000-0000-000000000000}"/>
          </ac:picMkLst>
        </pc:picChg>
      </pc:sldChg>
      <pc:sldChg chg="del">
        <pc:chgData name="Alex Vakanski" userId="220bd9087dddc248" providerId="LiveId" clId="{1BD61FFB-9E4E-488A-BC0F-3765562B018E}" dt="2020-11-23T20:14:43.040" v="4301" actId="47"/>
        <pc:sldMkLst>
          <pc:docMk/>
          <pc:sldMk cId="1913598052" sldId="618"/>
        </pc:sldMkLst>
      </pc:sldChg>
      <pc:sldChg chg="addSp delSp modSp mod">
        <pc:chgData name="Alex Vakanski" userId="220bd9087dddc248" providerId="LiveId" clId="{1BD61FFB-9E4E-488A-BC0F-3765562B018E}" dt="2020-12-01T23:19:49.048" v="50834" actId="20577"/>
        <pc:sldMkLst>
          <pc:docMk/>
          <pc:sldMk cId="3745149932" sldId="619"/>
        </pc:sldMkLst>
        <pc:spChg chg="mod">
          <ac:chgData name="Alex Vakanski" userId="220bd9087dddc248" providerId="LiveId" clId="{1BD61FFB-9E4E-488A-BC0F-3765562B018E}" dt="2020-12-01T23:19:49.048" v="50834" actId="20577"/>
          <ac:spMkLst>
            <pc:docMk/>
            <pc:sldMk cId="3745149932" sldId="619"/>
            <ac:spMk id="3" creationId="{FC4AFFC9-3D42-407A-A099-A8B73A3AD0A9}"/>
          </ac:spMkLst>
        </pc:spChg>
        <pc:spChg chg="add mod">
          <ac:chgData name="Alex Vakanski" userId="220bd9087dddc248" providerId="LiveId" clId="{1BD61FFB-9E4E-488A-BC0F-3765562B018E}" dt="2020-11-23T16:18:10.653" v="54" actId="1035"/>
          <ac:spMkLst>
            <pc:docMk/>
            <pc:sldMk cId="3745149932" sldId="619"/>
            <ac:spMk id="5" creationId="{57D4A499-72AB-4A78-A73A-2B95F6BB68CF}"/>
          </ac:spMkLst>
        </pc:spChg>
        <pc:spChg chg="add mod">
          <ac:chgData name="Alex Vakanski" userId="220bd9087dddc248" providerId="LiveId" clId="{1BD61FFB-9E4E-488A-BC0F-3765562B018E}" dt="2020-11-23T16:17:55.506" v="52" actId="571"/>
          <ac:spMkLst>
            <pc:docMk/>
            <pc:sldMk cId="3745149932" sldId="619"/>
            <ac:spMk id="6" creationId="{41F4F849-3832-4108-B475-7753AC04F996}"/>
          </ac:spMkLst>
        </pc:spChg>
        <pc:picChg chg="del mod">
          <ac:chgData name="Alex Vakanski" userId="220bd9087dddc248" providerId="LiveId" clId="{1BD61FFB-9E4E-488A-BC0F-3765562B018E}" dt="2020-11-30T21:58:48.828" v="45787" actId="478"/>
          <ac:picMkLst>
            <pc:docMk/>
            <pc:sldMk cId="3745149932" sldId="619"/>
            <ac:picMk id="4" creationId="{BEECAEA1-506C-499E-89E7-C7421CA2DE16}"/>
          </ac:picMkLst>
        </pc:picChg>
        <pc:picChg chg="add mod ord">
          <ac:chgData name="Alex Vakanski" userId="220bd9087dddc248" providerId="LiveId" clId="{1BD61FFB-9E4E-488A-BC0F-3765562B018E}" dt="2020-12-01T00:06:08.066" v="47872" actId="167"/>
          <ac:picMkLst>
            <pc:docMk/>
            <pc:sldMk cId="3745149932" sldId="619"/>
            <ac:picMk id="7" creationId="{2DF18604-1829-4B04-84D8-13C3DB23BFA0}"/>
          </ac:picMkLst>
        </pc:picChg>
        <pc:picChg chg="add del mod">
          <ac:chgData name="Alex Vakanski" userId="220bd9087dddc248" providerId="LiveId" clId="{1BD61FFB-9E4E-488A-BC0F-3765562B018E}" dt="2020-11-30T21:59:04.313" v="45789"/>
          <ac:picMkLst>
            <pc:docMk/>
            <pc:sldMk cId="3745149932" sldId="619"/>
            <ac:picMk id="7" creationId="{DAB8997A-B272-4A5F-8CD9-B18153326358}"/>
          </ac:picMkLst>
        </pc:picChg>
      </pc:sldChg>
      <pc:sldChg chg="addSp modSp mod ord">
        <pc:chgData name="Alex Vakanski" userId="220bd9087dddc248" providerId="LiveId" clId="{1BD61FFB-9E4E-488A-BC0F-3765562B018E}" dt="2020-11-23T20:54:46.668" v="5115" actId="6549"/>
        <pc:sldMkLst>
          <pc:docMk/>
          <pc:sldMk cId="3918162505" sldId="620"/>
        </pc:sldMkLst>
        <pc:spChg chg="mod">
          <ac:chgData name="Alex Vakanski" userId="220bd9087dddc248" providerId="LiveId" clId="{1BD61FFB-9E4E-488A-BC0F-3765562B018E}" dt="2020-11-23T20:54:46.668" v="5115" actId="6549"/>
          <ac:spMkLst>
            <pc:docMk/>
            <pc:sldMk cId="3918162505" sldId="620"/>
            <ac:spMk id="3" creationId="{F7C504CC-09F6-4859-A1F5-21A84F2CE096}"/>
          </ac:spMkLst>
        </pc:spChg>
        <pc:picChg chg="add mod">
          <ac:chgData name="Alex Vakanski" userId="220bd9087dddc248" providerId="LiveId" clId="{1BD61FFB-9E4E-488A-BC0F-3765562B018E}" dt="2020-11-23T20:26:24.797" v="4461" actId="1035"/>
          <ac:picMkLst>
            <pc:docMk/>
            <pc:sldMk cId="3918162505" sldId="620"/>
            <ac:picMk id="4" creationId="{FF0CCACB-2164-43AD-908A-0E5B8DA548D3}"/>
          </ac:picMkLst>
        </pc:picChg>
      </pc:sldChg>
      <pc:sldChg chg="addSp modSp mod">
        <pc:chgData name="Alex Vakanski" userId="220bd9087dddc248" providerId="LiveId" clId="{1BD61FFB-9E4E-488A-BC0F-3765562B018E}" dt="2020-12-01T23:32:43.040" v="50836" actId="20577"/>
        <pc:sldMkLst>
          <pc:docMk/>
          <pc:sldMk cId="1260863101" sldId="621"/>
        </pc:sldMkLst>
        <pc:spChg chg="mod">
          <ac:chgData name="Alex Vakanski" userId="220bd9087dddc248" providerId="LiveId" clId="{1BD61FFB-9E4E-488A-BC0F-3765562B018E}" dt="2020-11-23T16:23:52.186" v="63" actId="20577"/>
          <ac:spMkLst>
            <pc:docMk/>
            <pc:sldMk cId="1260863101" sldId="621"/>
            <ac:spMk id="2" creationId="{C3BF4FB1-0E2A-4154-AF04-CF1F7C442E25}"/>
          </ac:spMkLst>
        </pc:spChg>
        <pc:spChg chg="mod">
          <ac:chgData name="Alex Vakanski" userId="220bd9087dddc248" providerId="LiveId" clId="{1BD61FFB-9E4E-488A-BC0F-3765562B018E}" dt="2020-12-01T23:32:43.040" v="50836" actId="20577"/>
          <ac:spMkLst>
            <pc:docMk/>
            <pc:sldMk cId="1260863101" sldId="621"/>
            <ac:spMk id="3" creationId="{49D65DF5-407A-44BD-BF33-3E171AC42B9D}"/>
          </ac:spMkLst>
        </pc:spChg>
        <pc:picChg chg="add mod">
          <ac:chgData name="Alex Vakanski" userId="220bd9087dddc248" providerId="LiveId" clId="{1BD61FFB-9E4E-488A-BC0F-3765562B018E}" dt="2020-11-23T16:42:53.310" v="451" actId="1035"/>
          <ac:picMkLst>
            <pc:docMk/>
            <pc:sldMk cId="1260863101" sldId="621"/>
            <ac:picMk id="4" creationId="{E6DCAC5F-698F-4962-8496-2FECB7726510}"/>
          </ac:picMkLst>
        </pc:picChg>
      </pc:sldChg>
      <pc:sldChg chg="modSp mod">
        <pc:chgData name="Alex Vakanski" userId="220bd9087dddc248" providerId="LiveId" clId="{1BD61FFB-9E4E-488A-BC0F-3765562B018E}" dt="2020-12-01T23:05:39.910" v="50744" actId="20577"/>
        <pc:sldMkLst>
          <pc:docMk/>
          <pc:sldMk cId="302186601" sldId="622"/>
        </pc:sldMkLst>
        <pc:spChg chg="mod">
          <ac:chgData name="Alex Vakanski" userId="220bd9087dddc248" providerId="LiveId" clId="{1BD61FFB-9E4E-488A-BC0F-3765562B018E}" dt="2020-12-01T23:05:39.910" v="50744" actId="20577"/>
          <ac:spMkLst>
            <pc:docMk/>
            <pc:sldMk cId="302186601" sldId="622"/>
            <ac:spMk id="3" creationId="{ED519817-45AE-4A05-ACF9-D272CB11B979}"/>
          </ac:spMkLst>
        </pc:spChg>
      </pc:sldChg>
      <pc:sldChg chg="modSp">
        <pc:chgData name="Alex Vakanski" userId="220bd9087dddc248" providerId="LiveId" clId="{1BD61FFB-9E4E-488A-BC0F-3765562B018E}" dt="2020-12-01T23:10:32.090" v="50746" actId="20577"/>
        <pc:sldMkLst>
          <pc:docMk/>
          <pc:sldMk cId="3362478019" sldId="623"/>
        </pc:sldMkLst>
        <pc:spChg chg="mod">
          <ac:chgData name="Alex Vakanski" userId="220bd9087dddc248" providerId="LiveId" clId="{1BD61FFB-9E4E-488A-BC0F-3765562B018E}" dt="2020-12-01T23:10:32.090" v="50746" actId="20577"/>
          <ac:spMkLst>
            <pc:docMk/>
            <pc:sldMk cId="3362478019" sldId="623"/>
            <ac:spMk id="3" creationId="{EBA59E2F-FE3B-4501-AE07-4AD0525A9BD3}"/>
          </ac:spMkLst>
        </pc:spChg>
      </pc:sldChg>
      <pc:sldChg chg="modSp mod">
        <pc:chgData name="Alex Vakanski" userId="220bd9087dddc248" providerId="LiveId" clId="{1BD61FFB-9E4E-488A-BC0F-3765562B018E}" dt="2020-12-01T23:17:13.474" v="50829" actId="20577"/>
        <pc:sldMkLst>
          <pc:docMk/>
          <pc:sldMk cId="1091471122" sldId="624"/>
        </pc:sldMkLst>
        <pc:spChg chg="mod">
          <ac:chgData name="Alex Vakanski" userId="220bd9087dddc248" providerId="LiveId" clId="{1BD61FFB-9E4E-488A-BC0F-3765562B018E}" dt="2020-12-01T23:17:13.474" v="50829" actId="20577"/>
          <ac:spMkLst>
            <pc:docMk/>
            <pc:sldMk cId="1091471122" sldId="624"/>
            <ac:spMk id="3" creationId="{B0B88210-7B95-4B9F-A2BB-57F8097EE31A}"/>
          </ac:spMkLst>
        </pc:spChg>
        <pc:picChg chg="mod">
          <ac:chgData name="Alex Vakanski" userId="220bd9087dddc248" providerId="LiveId" clId="{1BD61FFB-9E4E-488A-BC0F-3765562B018E}" dt="2020-12-01T23:17:02.873" v="50810" actId="1036"/>
          <ac:picMkLst>
            <pc:docMk/>
            <pc:sldMk cId="1091471122" sldId="624"/>
            <ac:picMk id="4" creationId="{56326D95-D231-4B72-A18A-8A6EA57B2AF6}"/>
          </ac:picMkLst>
        </pc:picChg>
      </pc:sldChg>
      <pc:sldChg chg="addSp modSp new mod">
        <pc:chgData name="Alex Vakanski" userId="220bd9087dddc248" providerId="LiveId" clId="{1BD61FFB-9E4E-488A-BC0F-3765562B018E}" dt="2020-12-01T23:45:41.929" v="50841" actId="1076"/>
        <pc:sldMkLst>
          <pc:docMk/>
          <pc:sldMk cId="3463131529" sldId="625"/>
        </pc:sldMkLst>
        <pc:spChg chg="mod">
          <ac:chgData name="Alex Vakanski" userId="220bd9087dddc248" providerId="LiveId" clId="{1BD61FFB-9E4E-488A-BC0F-3765562B018E}" dt="2020-11-23T16:43:15.265" v="457"/>
          <ac:spMkLst>
            <pc:docMk/>
            <pc:sldMk cId="3463131529" sldId="625"/>
            <ac:spMk id="2" creationId="{58DCFDD6-BF20-4547-8028-C2DFC310E650}"/>
          </ac:spMkLst>
        </pc:spChg>
        <pc:spChg chg="mod">
          <ac:chgData name="Alex Vakanski" userId="220bd9087dddc248" providerId="LiveId" clId="{1BD61FFB-9E4E-488A-BC0F-3765562B018E}" dt="2020-12-01T23:45:37.033" v="50839"/>
          <ac:spMkLst>
            <pc:docMk/>
            <pc:sldMk cId="3463131529" sldId="625"/>
            <ac:spMk id="3" creationId="{BB33A090-BD33-4402-B578-44BFFA4AE233}"/>
          </ac:spMkLst>
        </pc:spChg>
        <pc:picChg chg="add mod">
          <ac:chgData name="Alex Vakanski" userId="220bd9087dddc248" providerId="LiveId" clId="{1BD61FFB-9E4E-488A-BC0F-3765562B018E}" dt="2020-12-01T23:45:41.929" v="50841" actId="1076"/>
          <ac:picMkLst>
            <pc:docMk/>
            <pc:sldMk cId="3463131529" sldId="625"/>
            <ac:picMk id="4" creationId="{5A88E05C-8976-454F-8130-89DBBA9EF73A}"/>
          </ac:picMkLst>
        </pc:picChg>
      </pc:sldChg>
      <pc:sldChg chg="addSp modSp new mod">
        <pc:chgData name="Alex Vakanski" userId="220bd9087dddc248" providerId="LiveId" clId="{1BD61FFB-9E4E-488A-BC0F-3765562B018E}" dt="2020-12-01T23:46:30.610" v="50859" actId="1038"/>
        <pc:sldMkLst>
          <pc:docMk/>
          <pc:sldMk cId="2109021255" sldId="626"/>
        </pc:sldMkLst>
        <pc:spChg chg="mod">
          <ac:chgData name="Alex Vakanski" userId="220bd9087dddc248" providerId="LiveId" clId="{1BD61FFB-9E4E-488A-BC0F-3765562B018E}" dt="2020-11-23T17:58:24.159" v="2099"/>
          <ac:spMkLst>
            <pc:docMk/>
            <pc:sldMk cId="2109021255" sldId="626"/>
            <ac:spMk id="2" creationId="{4C5541A0-54E0-418A-9466-E9FA5A42EAA3}"/>
          </ac:spMkLst>
        </pc:spChg>
        <pc:spChg chg="mod">
          <ac:chgData name="Alex Vakanski" userId="220bd9087dddc248" providerId="LiveId" clId="{1BD61FFB-9E4E-488A-BC0F-3765562B018E}" dt="2020-12-01T23:45:30.594" v="50837" actId="21"/>
          <ac:spMkLst>
            <pc:docMk/>
            <pc:sldMk cId="2109021255" sldId="626"/>
            <ac:spMk id="3" creationId="{750BA229-6FE7-455C-90BB-A75F08589E07}"/>
          </ac:spMkLst>
        </pc:spChg>
        <pc:spChg chg="add mod">
          <ac:chgData name="Alex Vakanski" userId="220bd9087dddc248" providerId="LiveId" clId="{1BD61FFB-9E4E-488A-BC0F-3765562B018E}" dt="2020-12-01T23:46:30.610" v="50859" actId="1038"/>
          <ac:spMkLst>
            <pc:docMk/>
            <pc:sldMk cId="2109021255" sldId="626"/>
            <ac:spMk id="5" creationId="{A979EB5E-2FDF-4C7E-9386-77EA91F84096}"/>
          </ac:spMkLst>
        </pc:spChg>
        <pc:spChg chg="add mod">
          <ac:chgData name="Alex Vakanski" userId="220bd9087dddc248" providerId="LiveId" clId="{1BD61FFB-9E4E-488A-BC0F-3765562B018E}" dt="2020-12-01T23:46:30.610" v="50859" actId="1038"/>
          <ac:spMkLst>
            <pc:docMk/>
            <pc:sldMk cId="2109021255" sldId="626"/>
            <ac:spMk id="6" creationId="{D1A1C03B-7B9C-4B45-80CF-10DC740EA0F8}"/>
          </ac:spMkLst>
        </pc:spChg>
        <pc:spChg chg="add mod">
          <ac:chgData name="Alex Vakanski" userId="220bd9087dddc248" providerId="LiveId" clId="{1BD61FFB-9E4E-488A-BC0F-3765562B018E}" dt="2020-12-01T23:46:06.386" v="50850" actId="1035"/>
          <ac:spMkLst>
            <pc:docMk/>
            <pc:sldMk cId="2109021255" sldId="626"/>
            <ac:spMk id="7" creationId="{18B66CFA-0CF8-4645-9AC5-E8F5F48461C2}"/>
          </ac:spMkLst>
        </pc:spChg>
        <pc:spChg chg="add mod">
          <ac:chgData name="Alex Vakanski" userId="220bd9087dddc248" providerId="LiveId" clId="{1BD61FFB-9E4E-488A-BC0F-3765562B018E}" dt="2020-12-01T23:46:06.386" v="50850" actId="1035"/>
          <ac:spMkLst>
            <pc:docMk/>
            <pc:sldMk cId="2109021255" sldId="626"/>
            <ac:spMk id="8" creationId="{3E4DF2B2-25AC-42C3-97D9-9C3E05CE699E}"/>
          </ac:spMkLst>
        </pc:spChg>
        <pc:picChg chg="add mod">
          <ac:chgData name="Alex Vakanski" userId="220bd9087dddc248" providerId="LiveId" clId="{1BD61FFB-9E4E-488A-BC0F-3765562B018E}" dt="2020-12-01T23:46:06.386" v="50850" actId="1035"/>
          <ac:picMkLst>
            <pc:docMk/>
            <pc:sldMk cId="2109021255" sldId="626"/>
            <ac:picMk id="4" creationId="{6631DCCE-31D1-4CF5-8936-9E243C58E94A}"/>
          </ac:picMkLst>
        </pc:picChg>
      </pc:sldChg>
      <pc:sldChg chg="addSp delSp modSp new mod">
        <pc:chgData name="Alex Vakanski" userId="220bd9087dddc248" providerId="LiveId" clId="{1BD61FFB-9E4E-488A-BC0F-3765562B018E}" dt="2020-12-01T23:46:56.821" v="50865" actId="1035"/>
        <pc:sldMkLst>
          <pc:docMk/>
          <pc:sldMk cId="3332076033" sldId="627"/>
        </pc:sldMkLst>
        <pc:spChg chg="mod">
          <ac:chgData name="Alex Vakanski" userId="220bd9087dddc248" providerId="LiveId" clId="{1BD61FFB-9E4E-488A-BC0F-3765562B018E}" dt="2020-11-23T18:30:40.598" v="2990" actId="20577"/>
          <ac:spMkLst>
            <pc:docMk/>
            <pc:sldMk cId="3332076033" sldId="627"/>
            <ac:spMk id="2" creationId="{EE22491B-642B-4269-A9C5-607B6186BEDB}"/>
          </ac:spMkLst>
        </pc:spChg>
        <pc:spChg chg="mod">
          <ac:chgData name="Alex Vakanski" userId="220bd9087dddc248" providerId="LiveId" clId="{1BD61FFB-9E4E-488A-BC0F-3765562B018E}" dt="2020-12-01T23:46:44.447" v="50864" actId="20577"/>
          <ac:spMkLst>
            <pc:docMk/>
            <pc:sldMk cId="3332076033" sldId="627"/>
            <ac:spMk id="3" creationId="{99C49781-BED9-424C-936F-35CB4E33A8C1}"/>
          </ac:spMkLst>
        </pc:spChg>
        <pc:picChg chg="add del mod">
          <ac:chgData name="Alex Vakanski" userId="220bd9087dddc248" providerId="LiveId" clId="{1BD61FFB-9E4E-488A-BC0F-3765562B018E}" dt="2020-11-23T18:30:45.930" v="2991" actId="478"/>
          <ac:picMkLst>
            <pc:docMk/>
            <pc:sldMk cId="3332076033" sldId="627"/>
            <ac:picMk id="4" creationId="{A16D9F0A-E842-4956-A453-6E667B91CDD8}"/>
          </ac:picMkLst>
        </pc:picChg>
        <pc:picChg chg="add mod">
          <ac:chgData name="Alex Vakanski" userId="220bd9087dddc248" providerId="LiveId" clId="{1BD61FFB-9E4E-488A-BC0F-3765562B018E}" dt="2020-12-01T23:46:56.821" v="50865" actId="1035"/>
          <ac:picMkLst>
            <pc:docMk/>
            <pc:sldMk cId="3332076033" sldId="627"/>
            <ac:picMk id="5" creationId="{327AE1A2-2B70-41D1-AB03-797700212C87}"/>
          </ac:picMkLst>
        </pc:picChg>
        <pc:picChg chg="add mod">
          <ac:chgData name="Alex Vakanski" userId="220bd9087dddc248" providerId="LiveId" clId="{1BD61FFB-9E4E-488A-BC0F-3765562B018E}" dt="2020-12-01T23:46:56.821" v="50865" actId="1035"/>
          <ac:picMkLst>
            <pc:docMk/>
            <pc:sldMk cId="3332076033" sldId="627"/>
            <ac:picMk id="6" creationId="{32057119-A792-454E-947D-ABB6F3C6D113}"/>
          </ac:picMkLst>
        </pc:picChg>
        <pc:picChg chg="add del mod">
          <ac:chgData name="Alex Vakanski" userId="220bd9087dddc248" providerId="LiveId" clId="{1BD61FFB-9E4E-488A-BC0F-3765562B018E}" dt="2020-11-23T18:46:10.584" v="3228"/>
          <ac:picMkLst>
            <pc:docMk/>
            <pc:sldMk cId="3332076033" sldId="627"/>
            <ac:picMk id="7" creationId="{C35BCA0A-5ED5-4D1D-A396-02BCE434E311}"/>
          </ac:picMkLst>
        </pc:picChg>
      </pc:sldChg>
      <pc:sldChg chg="addSp modSp new mod">
        <pc:chgData name="Alex Vakanski" userId="220bd9087dddc248" providerId="LiveId" clId="{1BD61FFB-9E4E-488A-BC0F-3765562B018E}" dt="2020-11-23T18:35:28.224" v="3124" actId="164"/>
        <pc:sldMkLst>
          <pc:docMk/>
          <pc:sldMk cId="3242177679" sldId="628"/>
        </pc:sldMkLst>
        <pc:spChg chg="mod">
          <ac:chgData name="Alex Vakanski" userId="220bd9087dddc248" providerId="LiveId" clId="{1BD61FFB-9E4E-488A-BC0F-3765562B018E}" dt="2020-11-23T18:30:53.767" v="2992"/>
          <ac:spMkLst>
            <pc:docMk/>
            <pc:sldMk cId="3242177679" sldId="628"/>
            <ac:spMk id="2" creationId="{908B9FC6-44D6-444E-AB00-CDF880474359}"/>
          </ac:spMkLst>
        </pc:spChg>
        <pc:spChg chg="mod">
          <ac:chgData name="Alex Vakanski" userId="220bd9087dddc248" providerId="LiveId" clId="{1BD61FFB-9E4E-488A-BC0F-3765562B018E}" dt="2020-11-23T18:34:54.160" v="3116" actId="20577"/>
          <ac:spMkLst>
            <pc:docMk/>
            <pc:sldMk cId="3242177679" sldId="628"/>
            <ac:spMk id="3" creationId="{888439DE-074E-4F13-9ADB-F8BBBDC70A33}"/>
          </ac:spMkLst>
        </pc:spChg>
        <pc:spChg chg="add mod">
          <ac:chgData name="Alex Vakanski" userId="220bd9087dddc248" providerId="LiveId" clId="{1BD61FFB-9E4E-488A-BC0F-3765562B018E}" dt="2020-11-23T18:35:28.224" v="3124" actId="164"/>
          <ac:spMkLst>
            <pc:docMk/>
            <pc:sldMk cId="3242177679" sldId="628"/>
            <ac:spMk id="5" creationId="{0CB780E4-B2CC-4890-96FE-12DFA8B4EB63}"/>
          </ac:spMkLst>
        </pc:spChg>
        <pc:grpChg chg="add mod">
          <ac:chgData name="Alex Vakanski" userId="220bd9087dddc248" providerId="LiveId" clId="{1BD61FFB-9E4E-488A-BC0F-3765562B018E}" dt="2020-11-23T18:35:28.224" v="3124" actId="164"/>
          <ac:grpSpMkLst>
            <pc:docMk/>
            <pc:sldMk cId="3242177679" sldId="628"/>
            <ac:grpSpMk id="6" creationId="{955CC22F-2235-4BC8-B384-F9271F533FBA}"/>
          </ac:grpSpMkLst>
        </pc:grpChg>
        <pc:picChg chg="add mod">
          <ac:chgData name="Alex Vakanski" userId="220bd9087dddc248" providerId="LiveId" clId="{1BD61FFB-9E4E-488A-BC0F-3765562B018E}" dt="2020-11-23T18:35:28.224" v="3124" actId="164"/>
          <ac:picMkLst>
            <pc:docMk/>
            <pc:sldMk cId="3242177679" sldId="628"/>
            <ac:picMk id="4" creationId="{A70242A8-B455-49A2-9D37-8A8AF2FC35BA}"/>
          </ac:picMkLst>
        </pc:picChg>
      </pc:sldChg>
      <pc:sldChg chg="addSp delSp modSp new mod">
        <pc:chgData name="Alex Vakanski" userId="220bd9087dddc248" providerId="LiveId" clId="{1BD61FFB-9E4E-488A-BC0F-3765562B018E}" dt="2020-12-01T23:47:34.591" v="50866" actId="1035"/>
        <pc:sldMkLst>
          <pc:docMk/>
          <pc:sldMk cId="1820259870" sldId="629"/>
        </pc:sldMkLst>
        <pc:spChg chg="mod">
          <ac:chgData name="Alex Vakanski" userId="220bd9087dddc248" providerId="LiveId" clId="{1BD61FFB-9E4E-488A-BC0F-3765562B018E}" dt="2020-11-23T18:48:09.116" v="3237"/>
          <ac:spMkLst>
            <pc:docMk/>
            <pc:sldMk cId="1820259870" sldId="629"/>
            <ac:spMk id="2" creationId="{59D6B0FF-5B15-44CA-B610-B1820D20F003}"/>
          </ac:spMkLst>
        </pc:spChg>
        <pc:spChg chg="del">
          <ac:chgData name="Alex Vakanski" userId="220bd9087dddc248" providerId="LiveId" clId="{1BD61FFB-9E4E-488A-BC0F-3765562B018E}" dt="2020-11-23T18:48:01.132" v="3236" actId="478"/>
          <ac:spMkLst>
            <pc:docMk/>
            <pc:sldMk cId="1820259870" sldId="629"/>
            <ac:spMk id="3" creationId="{641EF153-ED1A-4DD5-9166-2C6345EAB1A7}"/>
          </ac:spMkLst>
        </pc:spChg>
        <pc:picChg chg="add mod">
          <ac:chgData name="Alex Vakanski" userId="220bd9087dddc248" providerId="LiveId" clId="{1BD61FFB-9E4E-488A-BC0F-3765562B018E}" dt="2020-12-01T23:47:34.591" v="50866" actId="1035"/>
          <ac:picMkLst>
            <pc:docMk/>
            <pc:sldMk cId="1820259870" sldId="629"/>
            <ac:picMk id="4" creationId="{85C47DBA-D024-4656-B46F-7F14449F8363}"/>
          </ac:picMkLst>
        </pc:picChg>
      </pc:sldChg>
      <pc:sldChg chg="addSp delSp modSp new mod">
        <pc:chgData name="Alex Vakanski" userId="220bd9087dddc248" providerId="LiveId" clId="{1BD61FFB-9E4E-488A-BC0F-3765562B018E}" dt="2020-11-23T18:37:40.903" v="3149" actId="20577"/>
        <pc:sldMkLst>
          <pc:docMk/>
          <pc:sldMk cId="3052785505" sldId="630"/>
        </pc:sldMkLst>
        <pc:spChg chg="mod">
          <ac:chgData name="Alex Vakanski" userId="220bd9087dddc248" providerId="LiveId" clId="{1BD61FFB-9E4E-488A-BC0F-3765562B018E}" dt="2020-11-23T17:01:32.037" v="728" actId="20577"/>
          <ac:spMkLst>
            <pc:docMk/>
            <pc:sldMk cId="3052785505" sldId="630"/>
            <ac:spMk id="2" creationId="{083E29C0-3011-409C-9F99-F10899A91E7D}"/>
          </ac:spMkLst>
        </pc:spChg>
        <pc:spChg chg="mod">
          <ac:chgData name="Alex Vakanski" userId="220bd9087dddc248" providerId="LiveId" clId="{1BD61FFB-9E4E-488A-BC0F-3765562B018E}" dt="2020-11-23T18:37:40.903" v="3149" actId="20577"/>
          <ac:spMkLst>
            <pc:docMk/>
            <pc:sldMk cId="3052785505" sldId="630"/>
            <ac:spMk id="3" creationId="{C5230F1A-C07D-499E-885B-4D3D2CBC68A5}"/>
          </ac:spMkLst>
        </pc:spChg>
        <pc:picChg chg="add del mod">
          <ac:chgData name="Alex Vakanski" userId="220bd9087dddc248" providerId="LiveId" clId="{1BD61FFB-9E4E-488A-BC0F-3765562B018E}" dt="2020-11-23T17:10:52.127" v="810" actId="478"/>
          <ac:picMkLst>
            <pc:docMk/>
            <pc:sldMk cId="3052785505" sldId="630"/>
            <ac:picMk id="4" creationId="{BD9E7FF2-07CB-4112-8EC6-6AEF4A0A4232}"/>
          </ac:picMkLst>
        </pc:picChg>
        <pc:picChg chg="add mod">
          <ac:chgData name="Alex Vakanski" userId="220bd9087dddc248" providerId="LiveId" clId="{1BD61FFB-9E4E-488A-BC0F-3765562B018E}" dt="2020-11-23T17:14:15.924" v="1103" actId="1076"/>
          <ac:picMkLst>
            <pc:docMk/>
            <pc:sldMk cId="3052785505" sldId="630"/>
            <ac:picMk id="5" creationId="{DB3B09C4-3761-44E5-A47B-71F4B8068033}"/>
          </ac:picMkLst>
        </pc:picChg>
      </pc:sldChg>
      <pc:sldChg chg="addSp delSp modSp new mod">
        <pc:chgData name="Alex Vakanski" userId="220bd9087dddc248" providerId="LiveId" clId="{1BD61FFB-9E4E-488A-BC0F-3765562B018E}" dt="2020-11-23T18:38:55.513" v="3185" actId="20577"/>
        <pc:sldMkLst>
          <pc:docMk/>
          <pc:sldMk cId="3078871533" sldId="631"/>
        </pc:sldMkLst>
        <pc:spChg chg="mod">
          <ac:chgData name="Alex Vakanski" userId="220bd9087dddc248" providerId="LiveId" clId="{1BD61FFB-9E4E-488A-BC0F-3765562B018E}" dt="2020-11-23T17:14:28.722" v="1105"/>
          <ac:spMkLst>
            <pc:docMk/>
            <pc:sldMk cId="3078871533" sldId="631"/>
            <ac:spMk id="2" creationId="{7F75719A-3D1F-423E-A507-B87D0AC33F10}"/>
          </ac:spMkLst>
        </pc:spChg>
        <pc:spChg chg="mod">
          <ac:chgData name="Alex Vakanski" userId="220bd9087dddc248" providerId="LiveId" clId="{1BD61FFB-9E4E-488A-BC0F-3765562B018E}" dt="2020-11-23T18:38:55.513" v="3185" actId="20577"/>
          <ac:spMkLst>
            <pc:docMk/>
            <pc:sldMk cId="3078871533" sldId="631"/>
            <ac:spMk id="3" creationId="{567F31CE-1DB3-42A0-9D12-66F2CA9B502D}"/>
          </ac:spMkLst>
        </pc:spChg>
        <pc:picChg chg="add mod">
          <ac:chgData name="Alex Vakanski" userId="220bd9087dddc248" providerId="LiveId" clId="{1BD61FFB-9E4E-488A-BC0F-3765562B018E}" dt="2020-11-23T17:34:30.530" v="1597" actId="14100"/>
          <ac:picMkLst>
            <pc:docMk/>
            <pc:sldMk cId="3078871533" sldId="631"/>
            <ac:picMk id="5" creationId="{300BE07B-81E8-4290-B5D8-D8E1AF4BDE2A}"/>
          </ac:picMkLst>
        </pc:picChg>
        <pc:picChg chg="add del mod">
          <ac:chgData name="Alex Vakanski" userId="220bd9087dddc248" providerId="LiveId" clId="{1BD61FFB-9E4E-488A-BC0F-3765562B018E}" dt="2020-11-23T17:20:04.966" v="1235"/>
          <ac:picMkLst>
            <pc:docMk/>
            <pc:sldMk cId="3078871533" sldId="631"/>
            <ac:picMk id="7" creationId="{FA1C1524-D2E6-455C-AD19-734550C72D95}"/>
          </ac:picMkLst>
        </pc:picChg>
      </pc:sldChg>
      <pc:sldChg chg="addSp modSp new mod">
        <pc:chgData name="Alex Vakanski" userId="220bd9087dddc248" providerId="LiveId" clId="{1BD61FFB-9E4E-488A-BC0F-3765562B018E}" dt="2020-12-01T00:06:58.587" v="47886" actId="20577"/>
        <pc:sldMkLst>
          <pc:docMk/>
          <pc:sldMk cId="2655893017" sldId="632"/>
        </pc:sldMkLst>
        <pc:spChg chg="mod">
          <ac:chgData name="Alex Vakanski" userId="220bd9087dddc248" providerId="LiveId" clId="{1BD61FFB-9E4E-488A-BC0F-3765562B018E}" dt="2020-11-23T17:37:57.186" v="1599"/>
          <ac:spMkLst>
            <pc:docMk/>
            <pc:sldMk cId="2655893017" sldId="632"/>
            <ac:spMk id="2" creationId="{4E1A8745-4C47-454F-B4C4-9873318E3AB3}"/>
          </ac:spMkLst>
        </pc:spChg>
        <pc:spChg chg="mod">
          <ac:chgData name="Alex Vakanski" userId="220bd9087dddc248" providerId="LiveId" clId="{1BD61FFB-9E4E-488A-BC0F-3765562B018E}" dt="2020-12-01T00:06:58.587" v="47886" actId="20577"/>
          <ac:spMkLst>
            <pc:docMk/>
            <pc:sldMk cId="2655893017" sldId="632"/>
            <ac:spMk id="3" creationId="{055A3363-DF32-41A6-898C-70586E11F580}"/>
          </ac:spMkLst>
        </pc:spChg>
        <pc:picChg chg="add mod">
          <ac:chgData name="Alex Vakanski" userId="220bd9087dddc248" providerId="LiveId" clId="{1BD61FFB-9E4E-488A-BC0F-3765562B018E}" dt="2020-11-23T17:42:24.810" v="1923" actId="1037"/>
          <ac:picMkLst>
            <pc:docMk/>
            <pc:sldMk cId="2655893017" sldId="632"/>
            <ac:picMk id="4" creationId="{BBDBA87C-48F0-4CF1-8436-7041FADE5EFB}"/>
          </ac:picMkLst>
        </pc:picChg>
        <pc:picChg chg="add mod">
          <ac:chgData name="Alex Vakanski" userId="220bd9087dddc248" providerId="LiveId" clId="{1BD61FFB-9E4E-488A-BC0F-3765562B018E}" dt="2020-11-23T17:42:13.061" v="1912" actId="14100"/>
          <ac:picMkLst>
            <pc:docMk/>
            <pc:sldMk cId="2655893017" sldId="632"/>
            <ac:picMk id="5" creationId="{E400B61F-CB69-4214-9A7F-3E57EDC5090F}"/>
          </ac:picMkLst>
        </pc:picChg>
        <pc:picChg chg="add mod">
          <ac:chgData name="Alex Vakanski" userId="220bd9087dddc248" providerId="LiveId" clId="{1BD61FFB-9E4E-488A-BC0F-3765562B018E}" dt="2020-11-23T17:45:04.225" v="1955" actId="14100"/>
          <ac:picMkLst>
            <pc:docMk/>
            <pc:sldMk cId="2655893017" sldId="632"/>
            <ac:picMk id="6" creationId="{4FCA8B97-1F53-45F2-9F24-6A202106576A}"/>
          </ac:picMkLst>
        </pc:picChg>
        <pc:picChg chg="add mod">
          <ac:chgData name="Alex Vakanski" userId="220bd9087dddc248" providerId="LiveId" clId="{1BD61FFB-9E4E-488A-BC0F-3765562B018E}" dt="2020-11-23T17:45:07.870" v="1957" actId="1036"/>
          <ac:picMkLst>
            <pc:docMk/>
            <pc:sldMk cId="2655893017" sldId="632"/>
            <ac:picMk id="7" creationId="{1619DD7D-7424-48B9-8B8F-DCC4BA074D9F}"/>
          </ac:picMkLst>
        </pc:picChg>
      </pc:sldChg>
      <pc:sldChg chg="modSp new del mod">
        <pc:chgData name="Alex Vakanski" userId="220bd9087dddc248" providerId="LiveId" clId="{1BD61FFB-9E4E-488A-BC0F-3765562B018E}" dt="2020-11-23T18:20:33.573" v="2613" actId="47"/>
        <pc:sldMkLst>
          <pc:docMk/>
          <pc:sldMk cId="1500836526" sldId="633"/>
        </pc:sldMkLst>
        <pc:spChg chg="mod">
          <ac:chgData name="Alex Vakanski" userId="220bd9087dddc248" providerId="LiveId" clId="{1BD61FFB-9E4E-488A-BC0F-3765562B018E}" dt="2020-11-23T18:19:48.768" v="2532"/>
          <ac:spMkLst>
            <pc:docMk/>
            <pc:sldMk cId="1500836526" sldId="633"/>
            <ac:spMk id="2" creationId="{4D574C44-2600-4806-8E3C-3C436E69D4EC}"/>
          </ac:spMkLst>
        </pc:spChg>
        <pc:spChg chg="mod">
          <ac:chgData name="Alex Vakanski" userId="220bd9087dddc248" providerId="LiveId" clId="{1BD61FFB-9E4E-488A-BC0F-3765562B018E}" dt="2020-11-23T18:20:30.624" v="2611"/>
          <ac:spMkLst>
            <pc:docMk/>
            <pc:sldMk cId="1500836526" sldId="633"/>
            <ac:spMk id="3" creationId="{91AE99A5-45FA-4A3D-B952-A28A5710E183}"/>
          </ac:spMkLst>
        </pc:spChg>
      </pc:sldChg>
      <pc:sldChg chg="addSp modSp new mod">
        <pc:chgData name="Alex Vakanski" userId="220bd9087dddc248" providerId="LiveId" clId="{1BD61FFB-9E4E-488A-BC0F-3765562B018E}" dt="2020-11-23T19:08:59.443" v="3777" actId="1038"/>
        <pc:sldMkLst>
          <pc:docMk/>
          <pc:sldMk cId="2111751854" sldId="633"/>
        </pc:sldMkLst>
        <pc:spChg chg="mod">
          <ac:chgData name="Alex Vakanski" userId="220bd9087dddc248" providerId="LiveId" clId="{1BD61FFB-9E4E-488A-BC0F-3765562B018E}" dt="2020-11-23T19:06:34.920" v="3726" actId="20577"/>
          <ac:spMkLst>
            <pc:docMk/>
            <pc:sldMk cId="2111751854" sldId="633"/>
            <ac:spMk id="2" creationId="{18449752-5D6F-4059-8191-1BA85B5520A6}"/>
          </ac:spMkLst>
        </pc:spChg>
        <pc:spChg chg="mod">
          <ac:chgData name="Alex Vakanski" userId="220bd9087dddc248" providerId="LiveId" clId="{1BD61FFB-9E4E-488A-BC0F-3765562B018E}" dt="2020-11-23T19:08:40.747" v="3764" actId="6549"/>
          <ac:spMkLst>
            <pc:docMk/>
            <pc:sldMk cId="2111751854" sldId="633"/>
            <ac:spMk id="3" creationId="{3DD0DDD2-673C-422A-A268-A3C9DA702B0B}"/>
          </ac:spMkLst>
        </pc:spChg>
        <pc:picChg chg="add mod">
          <ac:chgData name="Alex Vakanski" userId="220bd9087dddc248" providerId="LiveId" clId="{1BD61FFB-9E4E-488A-BC0F-3765562B018E}" dt="2020-11-23T19:08:59.443" v="3777" actId="1038"/>
          <ac:picMkLst>
            <pc:docMk/>
            <pc:sldMk cId="2111751854" sldId="633"/>
            <ac:picMk id="4" creationId="{F9E12EE4-8339-40E1-859F-205561FEB946}"/>
          </ac:picMkLst>
        </pc:picChg>
      </pc:sldChg>
      <pc:sldChg chg="addSp modSp new mod">
        <pc:chgData name="Alex Vakanski" userId="220bd9087dddc248" providerId="LiveId" clId="{1BD61FFB-9E4E-488A-BC0F-3765562B018E}" dt="2020-11-23T20:28:31.941" v="4479" actId="20577"/>
        <pc:sldMkLst>
          <pc:docMk/>
          <pc:sldMk cId="3921011701" sldId="634"/>
        </pc:sldMkLst>
        <pc:spChg chg="mod">
          <ac:chgData name="Alex Vakanski" userId="220bd9087dddc248" providerId="LiveId" clId="{1BD61FFB-9E4E-488A-BC0F-3765562B018E}" dt="2020-11-23T20:28:31.941" v="4479" actId="20577"/>
          <ac:spMkLst>
            <pc:docMk/>
            <pc:sldMk cId="3921011701" sldId="634"/>
            <ac:spMk id="2" creationId="{9F95FE75-ABD2-4C54-A540-14E438A43787}"/>
          </ac:spMkLst>
        </pc:spChg>
        <pc:spChg chg="mod">
          <ac:chgData name="Alex Vakanski" userId="220bd9087dddc248" providerId="LiveId" clId="{1BD61FFB-9E4E-488A-BC0F-3765562B018E}" dt="2020-11-23T19:14:29.453" v="3902" actId="20577"/>
          <ac:spMkLst>
            <pc:docMk/>
            <pc:sldMk cId="3921011701" sldId="634"/>
            <ac:spMk id="3" creationId="{3123A8BE-1CDE-4263-BF35-4DF591F0AE2B}"/>
          </ac:spMkLst>
        </pc:spChg>
        <pc:picChg chg="add mod">
          <ac:chgData name="Alex Vakanski" userId="220bd9087dddc248" providerId="LiveId" clId="{1BD61FFB-9E4E-488A-BC0F-3765562B018E}" dt="2020-11-23T19:14:36.425" v="3904" actId="1076"/>
          <ac:picMkLst>
            <pc:docMk/>
            <pc:sldMk cId="3921011701" sldId="634"/>
            <ac:picMk id="4" creationId="{F0F1FBAB-C818-47BF-BD71-2AF8F05A0E76}"/>
          </ac:picMkLst>
        </pc:picChg>
      </pc:sldChg>
      <pc:sldChg chg="modSp new mod">
        <pc:chgData name="Alex Vakanski" userId="220bd9087dddc248" providerId="LiveId" clId="{1BD61FFB-9E4E-488A-BC0F-3765562B018E}" dt="2020-12-02T02:42:38.842" v="50903" actId="20577"/>
        <pc:sldMkLst>
          <pc:docMk/>
          <pc:sldMk cId="363677804" sldId="635"/>
        </pc:sldMkLst>
        <pc:spChg chg="mod">
          <ac:chgData name="Alex Vakanski" userId="220bd9087dddc248" providerId="LiveId" clId="{1BD61FFB-9E4E-488A-BC0F-3765562B018E}" dt="2020-11-23T20:32:22.557" v="4608" actId="20577"/>
          <ac:spMkLst>
            <pc:docMk/>
            <pc:sldMk cId="363677804" sldId="635"/>
            <ac:spMk id="2" creationId="{230EDC26-7445-49D8-A8EF-7CB1F0D240A3}"/>
          </ac:spMkLst>
        </pc:spChg>
        <pc:spChg chg="mod">
          <ac:chgData name="Alex Vakanski" userId="220bd9087dddc248" providerId="LiveId" clId="{1BD61FFB-9E4E-488A-BC0F-3765562B018E}" dt="2020-12-02T02:42:38.842" v="50903" actId="20577"/>
          <ac:spMkLst>
            <pc:docMk/>
            <pc:sldMk cId="363677804" sldId="635"/>
            <ac:spMk id="3" creationId="{DBB28182-F361-4803-8204-0A369A551CFB}"/>
          </ac:spMkLst>
        </pc:spChg>
      </pc:sldChg>
      <pc:sldChg chg="addSp modSp new mod">
        <pc:chgData name="Alex Vakanski" userId="220bd9087dddc248" providerId="LiveId" clId="{1BD61FFB-9E4E-488A-BC0F-3765562B018E}" dt="2020-11-24T16:39:04.601" v="11735" actId="113"/>
        <pc:sldMkLst>
          <pc:docMk/>
          <pc:sldMk cId="537533896" sldId="636"/>
        </pc:sldMkLst>
        <pc:spChg chg="mod">
          <ac:chgData name="Alex Vakanski" userId="220bd9087dddc248" providerId="LiveId" clId="{1BD61FFB-9E4E-488A-BC0F-3765562B018E}" dt="2020-11-23T22:06:17.344" v="6326"/>
          <ac:spMkLst>
            <pc:docMk/>
            <pc:sldMk cId="537533896" sldId="636"/>
            <ac:spMk id="2" creationId="{61ABF809-8CFF-431F-B1A3-BA909377A74A}"/>
          </ac:spMkLst>
        </pc:spChg>
        <pc:spChg chg="mod">
          <ac:chgData name="Alex Vakanski" userId="220bd9087dddc248" providerId="LiveId" clId="{1BD61FFB-9E4E-488A-BC0F-3765562B018E}" dt="2020-11-24T16:39:04.601" v="11735" actId="113"/>
          <ac:spMkLst>
            <pc:docMk/>
            <pc:sldMk cId="537533896" sldId="636"/>
            <ac:spMk id="3" creationId="{406262E1-2A15-4B5F-9F6B-0F4013944E5D}"/>
          </ac:spMkLst>
        </pc:spChg>
        <pc:spChg chg="add mod">
          <ac:chgData name="Alex Vakanski" userId="220bd9087dddc248" providerId="LiveId" clId="{1BD61FFB-9E4E-488A-BC0F-3765562B018E}" dt="2020-11-24T05:01:07.490" v="9719" actId="1035"/>
          <ac:spMkLst>
            <pc:docMk/>
            <pc:sldMk cId="537533896" sldId="636"/>
            <ac:spMk id="5" creationId="{F7CD94D8-F2F5-483C-A4DB-D4397A308D91}"/>
          </ac:spMkLst>
        </pc:spChg>
        <pc:spChg chg="add mod">
          <ac:chgData name="Alex Vakanski" userId="220bd9087dddc248" providerId="LiveId" clId="{1BD61FFB-9E4E-488A-BC0F-3765562B018E}" dt="2020-11-24T05:01:07.490" v="9719" actId="1035"/>
          <ac:spMkLst>
            <pc:docMk/>
            <pc:sldMk cId="537533896" sldId="636"/>
            <ac:spMk id="6" creationId="{DB1B537D-8BEE-4622-ADB6-811185270148}"/>
          </ac:spMkLst>
        </pc:spChg>
        <pc:picChg chg="add mod">
          <ac:chgData name="Alex Vakanski" userId="220bd9087dddc248" providerId="LiveId" clId="{1BD61FFB-9E4E-488A-BC0F-3765562B018E}" dt="2020-11-24T05:01:07.490" v="9719" actId="1035"/>
          <ac:picMkLst>
            <pc:docMk/>
            <pc:sldMk cId="537533896" sldId="636"/>
            <ac:picMk id="4" creationId="{F1A29859-45C0-442C-A9F7-969D05ACFF9E}"/>
          </ac:picMkLst>
        </pc:picChg>
      </pc:sldChg>
      <pc:sldChg chg="addSp modSp new mod ord modNotesTx">
        <pc:chgData name="Alex Vakanski" userId="220bd9087dddc248" providerId="LiveId" clId="{1BD61FFB-9E4E-488A-BC0F-3765562B018E}" dt="2020-12-01T23:51:58.836" v="50868" actId="20577"/>
        <pc:sldMkLst>
          <pc:docMk/>
          <pc:sldMk cId="1168698682" sldId="637"/>
        </pc:sldMkLst>
        <pc:spChg chg="mod">
          <ac:chgData name="Alex Vakanski" userId="220bd9087dddc248" providerId="LiveId" clId="{1BD61FFB-9E4E-488A-BC0F-3765562B018E}" dt="2020-11-23T18:50:25.638" v="3253" actId="27636"/>
          <ac:spMkLst>
            <pc:docMk/>
            <pc:sldMk cId="1168698682" sldId="637"/>
            <ac:spMk id="2" creationId="{21FBAF8F-A24C-4619-A25A-2F445443CEBA}"/>
          </ac:spMkLst>
        </pc:spChg>
        <pc:spChg chg="mod">
          <ac:chgData name="Alex Vakanski" userId="220bd9087dddc248" providerId="LiveId" clId="{1BD61FFB-9E4E-488A-BC0F-3765562B018E}" dt="2020-12-01T23:51:58.836" v="50868" actId="20577"/>
          <ac:spMkLst>
            <pc:docMk/>
            <pc:sldMk cId="1168698682" sldId="637"/>
            <ac:spMk id="3" creationId="{09EE9B5A-446B-4057-B107-1956BC65D161}"/>
          </ac:spMkLst>
        </pc:spChg>
        <pc:picChg chg="add mod">
          <ac:chgData name="Alex Vakanski" userId="220bd9087dddc248" providerId="LiveId" clId="{1BD61FFB-9E4E-488A-BC0F-3765562B018E}" dt="2020-11-23T19:01:24.059" v="3587" actId="1076"/>
          <ac:picMkLst>
            <pc:docMk/>
            <pc:sldMk cId="1168698682" sldId="637"/>
            <ac:picMk id="4" creationId="{10043BC6-8807-4D71-AA94-8E4C3822CECC}"/>
          </ac:picMkLst>
        </pc:picChg>
      </pc:sldChg>
      <pc:sldChg chg="modSp new mod">
        <pc:chgData name="Alex Vakanski" userId="220bd9087dddc248" providerId="LiveId" clId="{1BD61FFB-9E4E-488A-BC0F-3765562B018E}" dt="2020-12-01T21:45:45.873" v="50736" actId="113"/>
        <pc:sldMkLst>
          <pc:docMk/>
          <pc:sldMk cId="438085986" sldId="638"/>
        </pc:sldMkLst>
        <pc:spChg chg="mod">
          <ac:chgData name="Alex Vakanski" userId="220bd9087dddc248" providerId="LiveId" clId="{1BD61FFB-9E4E-488A-BC0F-3765562B018E}" dt="2020-11-23T19:55:49.627" v="4040" actId="20577"/>
          <ac:spMkLst>
            <pc:docMk/>
            <pc:sldMk cId="438085986" sldId="638"/>
            <ac:spMk id="2" creationId="{EB4DF9D1-C54C-4004-8C62-511E609C8202}"/>
          </ac:spMkLst>
        </pc:spChg>
        <pc:spChg chg="mod">
          <ac:chgData name="Alex Vakanski" userId="220bd9087dddc248" providerId="LiveId" clId="{1BD61FFB-9E4E-488A-BC0F-3765562B018E}" dt="2020-12-01T21:45:45.873" v="50736" actId="113"/>
          <ac:spMkLst>
            <pc:docMk/>
            <pc:sldMk cId="438085986" sldId="638"/>
            <ac:spMk id="3" creationId="{EABDC52C-064B-4069-ADCE-A37F1D93F73B}"/>
          </ac:spMkLst>
        </pc:spChg>
      </pc:sldChg>
      <pc:sldChg chg="modSp add mod">
        <pc:chgData name="Alex Vakanski" userId="220bd9087dddc248" providerId="LiveId" clId="{1BD61FFB-9E4E-488A-BC0F-3765562B018E}" dt="2020-12-01T21:46:02.201" v="50737" actId="113"/>
        <pc:sldMkLst>
          <pc:docMk/>
          <pc:sldMk cId="1287920968" sldId="639"/>
        </pc:sldMkLst>
        <pc:spChg chg="mod">
          <ac:chgData name="Alex Vakanski" userId="220bd9087dddc248" providerId="LiveId" clId="{1BD61FFB-9E4E-488A-BC0F-3765562B018E}" dt="2020-12-01T21:46:02.201" v="50737" actId="113"/>
          <ac:spMkLst>
            <pc:docMk/>
            <pc:sldMk cId="1287920968" sldId="639"/>
            <ac:spMk id="3" creationId="{EABDC52C-064B-4069-ADCE-A37F1D93F73B}"/>
          </ac:spMkLst>
        </pc:spChg>
      </pc:sldChg>
      <pc:sldChg chg="modSp add mod">
        <pc:chgData name="Alex Vakanski" userId="220bd9087dddc248" providerId="LiveId" clId="{1BD61FFB-9E4E-488A-BC0F-3765562B018E}" dt="2020-12-01T21:46:12.038" v="50738" actId="113"/>
        <pc:sldMkLst>
          <pc:docMk/>
          <pc:sldMk cId="1424981307" sldId="640"/>
        </pc:sldMkLst>
        <pc:spChg chg="mod">
          <ac:chgData name="Alex Vakanski" userId="220bd9087dddc248" providerId="LiveId" clId="{1BD61FFB-9E4E-488A-BC0F-3765562B018E}" dt="2020-12-01T21:46:12.038" v="50738" actId="113"/>
          <ac:spMkLst>
            <pc:docMk/>
            <pc:sldMk cId="1424981307" sldId="640"/>
            <ac:spMk id="3" creationId="{EABDC52C-064B-4069-ADCE-A37F1D93F73B}"/>
          </ac:spMkLst>
        </pc:spChg>
      </pc:sldChg>
      <pc:sldChg chg="modSp new mod ord">
        <pc:chgData name="Alex Vakanski" userId="220bd9087dddc248" providerId="LiveId" clId="{1BD61FFB-9E4E-488A-BC0F-3765562B018E}" dt="2020-11-30T19:38:01.589" v="43839" actId="5793"/>
        <pc:sldMkLst>
          <pc:docMk/>
          <pc:sldMk cId="2720706539" sldId="641"/>
        </pc:sldMkLst>
        <pc:spChg chg="mod">
          <ac:chgData name="Alex Vakanski" userId="220bd9087dddc248" providerId="LiveId" clId="{1BD61FFB-9E4E-488A-BC0F-3765562B018E}" dt="2020-11-23T23:44:41.110" v="9260"/>
          <ac:spMkLst>
            <pc:docMk/>
            <pc:sldMk cId="2720706539" sldId="641"/>
            <ac:spMk id="2" creationId="{5FCDB88B-81E8-4339-AD8E-8F5C69F4B454}"/>
          </ac:spMkLst>
        </pc:spChg>
        <pc:spChg chg="mod">
          <ac:chgData name="Alex Vakanski" userId="220bd9087dddc248" providerId="LiveId" clId="{1BD61FFB-9E4E-488A-BC0F-3765562B018E}" dt="2020-11-30T19:38:01.589" v="43839" actId="5793"/>
          <ac:spMkLst>
            <pc:docMk/>
            <pc:sldMk cId="2720706539" sldId="641"/>
            <ac:spMk id="3" creationId="{42BBB743-8DE2-4193-99CB-833BA9885FA2}"/>
          </ac:spMkLst>
        </pc:spChg>
      </pc:sldChg>
      <pc:sldChg chg="addSp modSp new mod modNotesTx">
        <pc:chgData name="Alex Vakanski" userId="220bd9087dddc248" providerId="LiveId" clId="{1BD61FFB-9E4E-488A-BC0F-3765562B018E}" dt="2020-11-30T19:05:51.381" v="43458" actId="207"/>
        <pc:sldMkLst>
          <pc:docMk/>
          <pc:sldMk cId="2537567995" sldId="642"/>
        </pc:sldMkLst>
        <pc:spChg chg="mod">
          <ac:chgData name="Alex Vakanski" userId="220bd9087dddc248" providerId="LiveId" clId="{1BD61FFB-9E4E-488A-BC0F-3765562B018E}" dt="2020-11-27T17:51:26.840" v="22575" actId="313"/>
          <ac:spMkLst>
            <pc:docMk/>
            <pc:sldMk cId="2537567995" sldId="642"/>
            <ac:spMk id="2" creationId="{21A93F85-807E-4A89-9773-76CF601928B0}"/>
          </ac:spMkLst>
        </pc:spChg>
        <pc:spChg chg="mod">
          <ac:chgData name="Alex Vakanski" userId="220bd9087dddc248" providerId="LiveId" clId="{1BD61FFB-9E4E-488A-BC0F-3765562B018E}" dt="2020-11-30T19:05:51.381" v="43458" actId="207"/>
          <ac:spMkLst>
            <pc:docMk/>
            <pc:sldMk cId="2537567995" sldId="642"/>
            <ac:spMk id="3" creationId="{678D5586-0552-4954-A6CB-9FDED99F2BC2}"/>
          </ac:spMkLst>
        </pc:spChg>
        <pc:picChg chg="add mod">
          <ac:chgData name="Alex Vakanski" userId="220bd9087dddc248" providerId="LiveId" clId="{1BD61FFB-9E4E-488A-BC0F-3765562B018E}" dt="2020-11-27T17:55:13.950" v="22637" actId="1076"/>
          <ac:picMkLst>
            <pc:docMk/>
            <pc:sldMk cId="2537567995" sldId="642"/>
            <ac:picMk id="4" creationId="{3D65319E-8BB7-4BC4-A7D1-C170AC37F701}"/>
          </ac:picMkLst>
        </pc:picChg>
      </pc:sldChg>
      <pc:sldChg chg="modSp add mod">
        <pc:chgData name="Alex Vakanski" userId="220bd9087dddc248" providerId="LiveId" clId="{1BD61FFB-9E4E-488A-BC0F-3765562B018E}" dt="2020-12-01T21:46:19.907" v="50739" actId="113"/>
        <pc:sldMkLst>
          <pc:docMk/>
          <pc:sldMk cId="1392574215" sldId="643"/>
        </pc:sldMkLst>
        <pc:spChg chg="mod">
          <ac:chgData name="Alex Vakanski" userId="220bd9087dddc248" providerId="LiveId" clId="{1BD61FFB-9E4E-488A-BC0F-3765562B018E}" dt="2020-12-01T21:46:19.907" v="50739" actId="113"/>
          <ac:spMkLst>
            <pc:docMk/>
            <pc:sldMk cId="1392574215" sldId="643"/>
            <ac:spMk id="3" creationId="{EABDC52C-064B-4069-ADCE-A37F1D93F73B}"/>
          </ac:spMkLst>
        </pc:spChg>
      </pc:sldChg>
      <pc:sldChg chg="new del ord">
        <pc:chgData name="Alex Vakanski" userId="220bd9087dddc248" providerId="LiveId" clId="{1BD61FFB-9E4E-488A-BC0F-3765562B018E}" dt="2020-11-23T20:26:48.297" v="4462" actId="47"/>
        <pc:sldMkLst>
          <pc:docMk/>
          <pc:sldMk cId="2407564842" sldId="644"/>
        </pc:sldMkLst>
      </pc:sldChg>
      <pc:sldChg chg="addSp delSp modSp new mod modNotesTx">
        <pc:chgData name="Alex Vakanski" userId="220bd9087dddc248" providerId="LiveId" clId="{1BD61FFB-9E4E-488A-BC0F-3765562B018E}" dt="2020-11-30T22:00:25.364" v="45847" actId="207"/>
        <pc:sldMkLst>
          <pc:docMk/>
          <pc:sldMk cId="3063707720" sldId="645"/>
        </pc:sldMkLst>
        <pc:spChg chg="mod">
          <ac:chgData name="Alex Vakanski" userId="220bd9087dddc248" providerId="LiveId" clId="{1BD61FFB-9E4E-488A-BC0F-3765562B018E}" dt="2020-11-23T20:27:02.529" v="4463" actId="20577"/>
          <ac:spMkLst>
            <pc:docMk/>
            <pc:sldMk cId="3063707720" sldId="645"/>
            <ac:spMk id="2" creationId="{257CE9D0-6615-4C3E-BEF5-7A5AD8724760}"/>
          </ac:spMkLst>
        </pc:spChg>
        <pc:spChg chg="mod">
          <ac:chgData name="Alex Vakanski" userId="220bd9087dddc248" providerId="LiveId" clId="{1BD61FFB-9E4E-488A-BC0F-3765562B018E}" dt="2020-11-30T22:00:25.364" v="45847" actId="207"/>
          <ac:spMkLst>
            <pc:docMk/>
            <pc:sldMk cId="3063707720" sldId="645"/>
            <ac:spMk id="3" creationId="{F257BB33-0623-480C-A1A4-BF47579FC5DF}"/>
          </ac:spMkLst>
        </pc:spChg>
        <pc:picChg chg="add del">
          <ac:chgData name="Alex Vakanski" userId="220bd9087dddc248" providerId="LiveId" clId="{1BD61FFB-9E4E-488A-BC0F-3765562B018E}" dt="2020-11-23T20:09:26.116" v="4201" actId="478"/>
          <ac:picMkLst>
            <pc:docMk/>
            <pc:sldMk cId="3063707720" sldId="645"/>
            <ac:picMk id="4" creationId="{D622D5E2-2BD8-4171-B27E-685B0156DC4E}"/>
          </ac:picMkLst>
        </pc:picChg>
        <pc:picChg chg="add mod">
          <ac:chgData name="Alex Vakanski" userId="220bd9087dddc248" providerId="LiveId" clId="{1BD61FFB-9E4E-488A-BC0F-3765562B018E}" dt="2020-11-23T20:14:24.705" v="4300" actId="1035"/>
          <ac:picMkLst>
            <pc:docMk/>
            <pc:sldMk cId="3063707720" sldId="645"/>
            <ac:picMk id="5" creationId="{3C744EFC-0E3E-4E47-BD15-964F2604528F}"/>
          </ac:picMkLst>
        </pc:picChg>
      </pc:sldChg>
      <pc:sldChg chg="addSp modSp new mod">
        <pc:chgData name="Alex Vakanski" userId="220bd9087dddc248" providerId="LiveId" clId="{1BD61FFB-9E4E-488A-BC0F-3765562B018E}" dt="2020-12-01T21:50:09.315" v="50741" actId="6549"/>
        <pc:sldMkLst>
          <pc:docMk/>
          <pc:sldMk cId="2034279941" sldId="646"/>
        </pc:sldMkLst>
        <pc:spChg chg="mod">
          <ac:chgData name="Alex Vakanski" userId="220bd9087dddc248" providerId="LiveId" clId="{1BD61FFB-9E4E-488A-BC0F-3765562B018E}" dt="2020-11-23T20:15:34.953" v="4332" actId="20577"/>
          <ac:spMkLst>
            <pc:docMk/>
            <pc:sldMk cId="2034279941" sldId="646"/>
            <ac:spMk id="2" creationId="{3584C964-6978-49B0-82D4-CA2065C1E738}"/>
          </ac:spMkLst>
        </pc:spChg>
        <pc:spChg chg="mod">
          <ac:chgData name="Alex Vakanski" userId="220bd9087dddc248" providerId="LiveId" clId="{1BD61FFB-9E4E-488A-BC0F-3765562B018E}" dt="2020-12-01T21:50:09.315" v="50741" actId="6549"/>
          <ac:spMkLst>
            <pc:docMk/>
            <pc:sldMk cId="2034279941" sldId="646"/>
            <ac:spMk id="3" creationId="{EF442667-F369-4634-8048-3DC12AA6BADC}"/>
          </ac:spMkLst>
        </pc:spChg>
        <pc:picChg chg="add mod ord">
          <ac:chgData name="Alex Vakanski" userId="220bd9087dddc248" providerId="LiveId" clId="{1BD61FFB-9E4E-488A-BC0F-3765562B018E}" dt="2020-11-30T23:06:47.524" v="47478" actId="167"/>
          <ac:picMkLst>
            <pc:docMk/>
            <pc:sldMk cId="2034279941" sldId="646"/>
            <ac:picMk id="4" creationId="{48382090-CAA6-4BED-A8B7-FC4D37DEA405}"/>
          </ac:picMkLst>
        </pc:picChg>
      </pc:sldChg>
      <pc:sldChg chg="addSp modSp new mod">
        <pc:chgData name="Alex Vakanski" userId="220bd9087dddc248" providerId="LiveId" clId="{1BD61FFB-9E4E-488A-BC0F-3765562B018E}" dt="2020-12-02T02:42:15.094" v="50901" actId="20577"/>
        <pc:sldMkLst>
          <pc:docMk/>
          <pc:sldMk cId="428270144" sldId="647"/>
        </pc:sldMkLst>
        <pc:spChg chg="mod">
          <ac:chgData name="Alex Vakanski" userId="220bd9087dddc248" providerId="LiveId" clId="{1BD61FFB-9E4E-488A-BC0F-3765562B018E}" dt="2020-11-23T20:34:47.261" v="4629" actId="20577"/>
          <ac:spMkLst>
            <pc:docMk/>
            <pc:sldMk cId="428270144" sldId="647"/>
            <ac:spMk id="2" creationId="{28929476-2803-48CA-9FE9-7D765F88EF23}"/>
          </ac:spMkLst>
        </pc:spChg>
        <pc:spChg chg="mod">
          <ac:chgData name="Alex Vakanski" userId="220bd9087dddc248" providerId="LiveId" clId="{1BD61FFB-9E4E-488A-BC0F-3765562B018E}" dt="2020-12-02T02:42:15.094" v="50901" actId="20577"/>
          <ac:spMkLst>
            <pc:docMk/>
            <pc:sldMk cId="428270144" sldId="647"/>
            <ac:spMk id="3" creationId="{11F98A80-4188-4270-A60C-3DA1372208CC}"/>
          </ac:spMkLst>
        </pc:spChg>
        <pc:picChg chg="add mod">
          <ac:chgData name="Alex Vakanski" userId="220bd9087dddc248" providerId="LiveId" clId="{1BD61FFB-9E4E-488A-BC0F-3765562B018E}" dt="2020-11-23T20:45:47.580" v="5050" actId="1076"/>
          <ac:picMkLst>
            <pc:docMk/>
            <pc:sldMk cId="428270144" sldId="647"/>
            <ac:picMk id="4" creationId="{8150D776-9B3D-4FF7-8A28-EC9D6243CE22}"/>
          </ac:picMkLst>
        </pc:picChg>
      </pc:sldChg>
      <pc:sldChg chg="addSp modSp new mod">
        <pc:chgData name="Alex Vakanski" userId="220bd9087dddc248" providerId="LiveId" clId="{1BD61FFB-9E4E-488A-BC0F-3765562B018E}" dt="2020-11-24T05:03:19.653" v="9793" actId="5793"/>
        <pc:sldMkLst>
          <pc:docMk/>
          <pc:sldMk cId="3460725474" sldId="648"/>
        </pc:sldMkLst>
        <pc:spChg chg="mod">
          <ac:chgData name="Alex Vakanski" userId="220bd9087dddc248" providerId="LiveId" clId="{1BD61FFB-9E4E-488A-BC0F-3765562B018E}" dt="2020-11-23T22:06:28.192" v="6329"/>
          <ac:spMkLst>
            <pc:docMk/>
            <pc:sldMk cId="3460725474" sldId="648"/>
            <ac:spMk id="2" creationId="{304FED8A-E5A6-4E2D-B287-F1B04634472C}"/>
          </ac:spMkLst>
        </pc:spChg>
        <pc:spChg chg="mod">
          <ac:chgData name="Alex Vakanski" userId="220bd9087dddc248" providerId="LiveId" clId="{1BD61FFB-9E4E-488A-BC0F-3765562B018E}" dt="2020-11-24T05:03:19.653" v="9793" actId="5793"/>
          <ac:spMkLst>
            <pc:docMk/>
            <pc:sldMk cId="3460725474" sldId="648"/>
            <ac:spMk id="3" creationId="{6B721C4D-CABF-4E36-BA56-7D081B8B267F}"/>
          </ac:spMkLst>
        </pc:spChg>
        <pc:picChg chg="add mod">
          <ac:chgData name="Alex Vakanski" userId="220bd9087dddc248" providerId="LiveId" clId="{1BD61FFB-9E4E-488A-BC0F-3765562B018E}" dt="2020-11-24T05:03:01.070" v="9781" actId="1036"/>
          <ac:picMkLst>
            <pc:docMk/>
            <pc:sldMk cId="3460725474" sldId="648"/>
            <ac:picMk id="4" creationId="{B4132B5D-90FD-42E2-A46F-6B995CA9D5BE}"/>
          </ac:picMkLst>
        </pc:picChg>
      </pc:sldChg>
      <pc:sldChg chg="modSp new mod">
        <pc:chgData name="Alex Vakanski" userId="220bd9087dddc248" providerId="LiveId" clId="{1BD61FFB-9E4E-488A-BC0F-3765562B018E}" dt="2020-11-30T19:36:38.447" v="43823" actId="20577"/>
        <pc:sldMkLst>
          <pc:docMk/>
          <pc:sldMk cId="547663261" sldId="649"/>
        </pc:sldMkLst>
        <pc:spChg chg="mod">
          <ac:chgData name="Alex Vakanski" userId="220bd9087dddc248" providerId="LiveId" clId="{1BD61FFB-9E4E-488A-BC0F-3765562B018E}" dt="2020-11-23T22:12:24.346" v="6650"/>
          <ac:spMkLst>
            <pc:docMk/>
            <pc:sldMk cId="547663261" sldId="649"/>
            <ac:spMk id="2" creationId="{9D984D78-062B-4777-B816-00200D7161E9}"/>
          </ac:spMkLst>
        </pc:spChg>
        <pc:spChg chg="mod">
          <ac:chgData name="Alex Vakanski" userId="220bd9087dddc248" providerId="LiveId" clId="{1BD61FFB-9E4E-488A-BC0F-3765562B018E}" dt="2020-11-30T19:36:38.447" v="43823" actId="20577"/>
          <ac:spMkLst>
            <pc:docMk/>
            <pc:sldMk cId="547663261" sldId="649"/>
            <ac:spMk id="3" creationId="{A91ACFCA-26AF-4E69-86B2-8876BFC079A2}"/>
          </ac:spMkLst>
        </pc:spChg>
      </pc:sldChg>
      <pc:sldChg chg="addSp modSp new mod ord modNotesTx">
        <pc:chgData name="Alex Vakanski" userId="220bd9087dddc248" providerId="LiveId" clId="{1BD61FFB-9E4E-488A-BC0F-3765562B018E}" dt="2020-11-24T17:00:03.815" v="12022" actId="20577"/>
        <pc:sldMkLst>
          <pc:docMk/>
          <pc:sldMk cId="3175935689" sldId="650"/>
        </pc:sldMkLst>
        <pc:spChg chg="mod">
          <ac:chgData name="Alex Vakanski" userId="220bd9087dddc248" providerId="LiveId" clId="{1BD61FFB-9E4E-488A-BC0F-3765562B018E}" dt="2020-11-23T23:44:46.204" v="9261"/>
          <ac:spMkLst>
            <pc:docMk/>
            <pc:sldMk cId="3175935689" sldId="650"/>
            <ac:spMk id="2" creationId="{17D1D8DD-D9C0-485F-AC97-8A70FCE87C30}"/>
          </ac:spMkLst>
        </pc:spChg>
        <pc:spChg chg="mod">
          <ac:chgData name="Alex Vakanski" userId="220bd9087dddc248" providerId="LiveId" clId="{1BD61FFB-9E4E-488A-BC0F-3765562B018E}" dt="2020-11-24T17:00:03.815" v="12022" actId="20577"/>
          <ac:spMkLst>
            <pc:docMk/>
            <pc:sldMk cId="3175935689" sldId="650"/>
            <ac:spMk id="3" creationId="{3A177C75-D6E4-4309-8EE5-2B432FE81A5B}"/>
          </ac:spMkLst>
        </pc:spChg>
        <pc:picChg chg="add mod">
          <ac:chgData name="Alex Vakanski" userId="220bd9087dddc248" providerId="LiveId" clId="{1BD61FFB-9E4E-488A-BC0F-3765562B018E}" dt="2020-11-24T16:59:50.371" v="12018" actId="14100"/>
          <ac:picMkLst>
            <pc:docMk/>
            <pc:sldMk cId="3175935689" sldId="650"/>
            <ac:picMk id="4" creationId="{002F4327-4E02-4A3A-81A2-4C1B2C1CA7AB}"/>
          </ac:picMkLst>
        </pc:picChg>
      </pc:sldChg>
      <pc:sldChg chg="modSp new mod">
        <pc:chgData name="Alex Vakanski" userId="220bd9087dddc248" providerId="LiveId" clId="{1BD61FFB-9E4E-488A-BC0F-3765562B018E}" dt="2020-11-30T19:40:06.865" v="43844" actId="20577"/>
        <pc:sldMkLst>
          <pc:docMk/>
          <pc:sldMk cId="769026062" sldId="651"/>
        </pc:sldMkLst>
        <pc:spChg chg="mod">
          <ac:chgData name="Alex Vakanski" userId="220bd9087dddc248" providerId="LiveId" clId="{1BD61FFB-9E4E-488A-BC0F-3765562B018E}" dt="2020-11-24T16:32:04.708" v="11590" actId="20577"/>
          <ac:spMkLst>
            <pc:docMk/>
            <pc:sldMk cId="769026062" sldId="651"/>
            <ac:spMk id="2" creationId="{27E1426D-2A40-4AC4-88C7-C5B399244EBF}"/>
          </ac:spMkLst>
        </pc:spChg>
        <pc:spChg chg="mod">
          <ac:chgData name="Alex Vakanski" userId="220bd9087dddc248" providerId="LiveId" clId="{1BD61FFB-9E4E-488A-BC0F-3765562B018E}" dt="2020-11-30T19:40:06.865" v="43844" actId="20577"/>
          <ac:spMkLst>
            <pc:docMk/>
            <pc:sldMk cId="769026062" sldId="651"/>
            <ac:spMk id="3" creationId="{033E5D73-5C91-4E25-B0F7-EB2F3775F063}"/>
          </ac:spMkLst>
        </pc:spChg>
      </pc:sldChg>
      <pc:sldChg chg="addSp delSp modSp new mod">
        <pc:chgData name="Alex Vakanski" userId="220bd9087dddc248" providerId="LiveId" clId="{1BD61FFB-9E4E-488A-BC0F-3765562B018E}" dt="2020-12-01T00:07:51.891" v="47891" actId="14100"/>
        <pc:sldMkLst>
          <pc:docMk/>
          <pc:sldMk cId="3903862428" sldId="652"/>
        </pc:sldMkLst>
        <pc:spChg chg="mod">
          <ac:chgData name="Alex Vakanski" userId="220bd9087dddc248" providerId="LiveId" clId="{1BD61FFB-9E4E-488A-BC0F-3765562B018E}" dt="2020-11-30T21:52:03.398" v="45786" actId="6549"/>
          <ac:spMkLst>
            <pc:docMk/>
            <pc:sldMk cId="3903862428" sldId="652"/>
            <ac:spMk id="2" creationId="{F9D74653-1B87-4420-A4D1-BEB232F78716}"/>
          </ac:spMkLst>
        </pc:spChg>
        <pc:spChg chg="mod">
          <ac:chgData name="Alex Vakanski" userId="220bd9087dddc248" providerId="LiveId" clId="{1BD61FFB-9E4E-488A-BC0F-3765562B018E}" dt="2020-12-01T00:07:46.885" v="47890" actId="6549"/>
          <ac:spMkLst>
            <pc:docMk/>
            <pc:sldMk cId="3903862428" sldId="652"/>
            <ac:spMk id="3" creationId="{5F7DCED3-BEC0-4AF3-AABD-1DF464C1B065}"/>
          </ac:spMkLst>
        </pc:spChg>
        <pc:picChg chg="add del mod">
          <ac:chgData name="Alex Vakanski" userId="220bd9087dddc248" providerId="LiveId" clId="{1BD61FFB-9E4E-488A-BC0F-3765562B018E}" dt="2020-11-30T22:52:12.010" v="46784" actId="478"/>
          <ac:picMkLst>
            <pc:docMk/>
            <pc:sldMk cId="3903862428" sldId="652"/>
            <ac:picMk id="4" creationId="{ECBA838E-EB8C-44BB-A8C3-176C794C721F}"/>
          </ac:picMkLst>
        </pc:picChg>
        <pc:picChg chg="add mod">
          <ac:chgData name="Alex Vakanski" userId="220bd9087dddc248" providerId="LiveId" clId="{1BD61FFB-9E4E-488A-BC0F-3765562B018E}" dt="2020-12-01T00:07:51.891" v="47891" actId="14100"/>
          <ac:picMkLst>
            <pc:docMk/>
            <pc:sldMk cId="3903862428" sldId="652"/>
            <ac:picMk id="5" creationId="{2D1C1CC4-6F1C-4E4C-9759-B9287127806C}"/>
          </ac:picMkLst>
        </pc:picChg>
      </pc:sldChg>
      <pc:sldChg chg="addSp modSp new mod modNotesTx">
        <pc:chgData name="Alex Vakanski" userId="220bd9087dddc248" providerId="LiveId" clId="{1BD61FFB-9E4E-488A-BC0F-3765562B018E}" dt="2020-11-24T17:05:37.133" v="12087" actId="20577"/>
        <pc:sldMkLst>
          <pc:docMk/>
          <pc:sldMk cId="1815826688" sldId="653"/>
        </pc:sldMkLst>
        <pc:spChg chg="mod">
          <ac:chgData name="Alex Vakanski" userId="220bd9087dddc248" providerId="LiveId" clId="{1BD61FFB-9E4E-488A-BC0F-3765562B018E}" dt="2020-11-24T05:29:14.823" v="10884"/>
          <ac:spMkLst>
            <pc:docMk/>
            <pc:sldMk cId="1815826688" sldId="653"/>
            <ac:spMk id="2" creationId="{C6A110C1-A07C-49F4-B06F-6001932AEDF1}"/>
          </ac:spMkLst>
        </pc:spChg>
        <pc:spChg chg="mod">
          <ac:chgData name="Alex Vakanski" userId="220bd9087dddc248" providerId="LiveId" clId="{1BD61FFB-9E4E-488A-BC0F-3765562B018E}" dt="2020-11-24T17:05:37.133" v="12087" actId="20577"/>
          <ac:spMkLst>
            <pc:docMk/>
            <pc:sldMk cId="1815826688" sldId="653"/>
            <ac:spMk id="3" creationId="{2BD555F7-072C-4AC4-A736-916E3DA101A8}"/>
          </ac:spMkLst>
        </pc:spChg>
        <pc:spChg chg="add mod">
          <ac:chgData name="Alex Vakanski" userId="220bd9087dddc248" providerId="LiveId" clId="{1BD61FFB-9E4E-488A-BC0F-3765562B018E}" dt="2020-11-24T05:56:06.404" v="11391" actId="1038"/>
          <ac:spMkLst>
            <pc:docMk/>
            <pc:sldMk cId="1815826688" sldId="653"/>
            <ac:spMk id="5" creationId="{544A415A-D6B7-4909-836B-CE26BA3E748C}"/>
          </ac:spMkLst>
        </pc:spChg>
        <pc:spChg chg="add mod">
          <ac:chgData name="Alex Vakanski" userId="220bd9087dddc248" providerId="LiveId" clId="{1BD61FFB-9E4E-488A-BC0F-3765562B018E}" dt="2020-11-24T05:56:06.404" v="11391" actId="1038"/>
          <ac:spMkLst>
            <pc:docMk/>
            <pc:sldMk cId="1815826688" sldId="653"/>
            <ac:spMk id="7" creationId="{69B73F2D-A2DC-4AF1-98B7-A81B5B5906FF}"/>
          </ac:spMkLst>
        </pc:spChg>
        <pc:picChg chg="add mod">
          <ac:chgData name="Alex Vakanski" userId="220bd9087dddc248" providerId="LiveId" clId="{1BD61FFB-9E4E-488A-BC0F-3765562B018E}" dt="2020-11-24T05:55:42.050" v="11388" actId="1035"/>
          <ac:picMkLst>
            <pc:docMk/>
            <pc:sldMk cId="1815826688" sldId="653"/>
            <ac:picMk id="4" creationId="{0BD26F53-8963-4D3E-90A1-DDB531948598}"/>
          </ac:picMkLst>
        </pc:picChg>
        <pc:picChg chg="add mod">
          <ac:chgData name="Alex Vakanski" userId="220bd9087dddc248" providerId="LiveId" clId="{1BD61FFB-9E4E-488A-BC0F-3765562B018E}" dt="2020-11-24T05:56:06.404" v="11391" actId="1038"/>
          <ac:picMkLst>
            <pc:docMk/>
            <pc:sldMk cId="1815826688" sldId="653"/>
            <ac:picMk id="6" creationId="{A39C354A-C7A0-43D6-B7E7-DBFF158C3E71}"/>
          </ac:picMkLst>
        </pc:picChg>
        <pc:picChg chg="add mod">
          <ac:chgData name="Alex Vakanski" userId="220bd9087dddc248" providerId="LiveId" clId="{1BD61FFB-9E4E-488A-BC0F-3765562B018E}" dt="2020-11-24T05:56:06.404" v="11391" actId="1038"/>
          <ac:picMkLst>
            <pc:docMk/>
            <pc:sldMk cId="1815826688" sldId="653"/>
            <ac:picMk id="8" creationId="{41EF486D-2AA4-4E0C-B056-3D87FFE0FA75}"/>
          </ac:picMkLst>
        </pc:picChg>
      </pc:sldChg>
      <pc:sldChg chg="addSp delSp modSp new mod ord modNotesTx">
        <pc:chgData name="Alex Vakanski" userId="220bd9087dddc248" providerId="LiveId" clId="{1BD61FFB-9E4E-488A-BC0F-3765562B018E}" dt="2020-11-25T19:20:32.322" v="20927"/>
        <pc:sldMkLst>
          <pc:docMk/>
          <pc:sldMk cId="2399058613" sldId="654"/>
        </pc:sldMkLst>
        <pc:spChg chg="mod">
          <ac:chgData name="Alex Vakanski" userId="220bd9087dddc248" providerId="LiveId" clId="{1BD61FFB-9E4E-488A-BC0F-3765562B018E}" dt="2020-11-24T20:08:46.197" v="12630"/>
          <ac:spMkLst>
            <pc:docMk/>
            <pc:sldMk cId="2399058613" sldId="654"/>
            <ac:spMk id="2" creationId="{D345AA8A-A72A-433E-AE84-6985F3956DDC}"/>
          </ac:spMkLst>
        </pc:spChg>
        <pc:spChg chg="mod">
          <ac:chgData name="Alex Vakanski" userId="220bd9087dddc248" providerId="LiveId" clId="{1BD61FFB-9E4E-488A-BC0F-3765562B018E}" dt="2020-11-25T17:15:34.547" v="18955" actId="14100"/>
          <ac:spMkLst>
            <pc:docMk/>
            <pc:sldMk cId="2399058613" sldId="654"/>
            <ac:spMk id="3" creationId="{E563EA3F-4F56-42A1-BA40-9A5CD2638C74}"/>
          </ac:spMkLst>
        </pc:spChg>
        <pc:spChg chg="add mod topLvl">
          <ac:chgData name="Alex Vakanski" userId="220bd9087dddc248" providerId="LiveId" clId="{1BD61FFB-9E4E-488A-BC0F-3765562B018E}" dt="2020-11-25T17:06:46.897" v="18378" actId="164"/>
          <ac:spMkLst>
            <pc:docMk/>
            <pc:sldMk cId="2399058613" sldId="654"/>
            <ac:spMk id="5" creationId="{6ED9C3BA-592B-4B6C-87B3-8846676AF515}"/>
          </ac:spMkLst>
        </pc:spChg>
        <pc:spChg chg="add mod">
          <ac:chgData name="Alex Vakanski" userId="220bd9087dddc248" providerId="LiveId" clId="{1BD61FFB-9E4E-488A-BC0F-3765562B018E}" dt="2020-11-25T19:20:32.322" v="20927"/>
          <ac:spMkLst>
            <pc:docMk/>
            <pc:sldMk cId="2399058613" sldId="654"/>
            <ac:spMk id="7" creationId="{05E48ECB-84CA-4AF1-8C10-C92F00FAFACA}"/>
          </ac:spMkLst>
        </pc:spChg>
        <pc:grpChg chg="add del mod">
          <ac:chgData name="Alex Vakanski" userId="220bd9087dddc248" providerId="LiveId" clId="{1BD61FFB-9E4E-488A-BC0F-3765562B018E}" dt="2020-11-24T20:17:26.632" v="13213" actId="165"/>
          <ac:grpSpMkLst>
            <pc:docMk/>
            <pc:sldMk cId="2399058613" sldId="654"/>
            <ac:grpSpMk id="6" creationId="{3459BB2E-C5C2-461D-9A10-35D5B3595D8F}"/>
          </ac:grpSpMkLst>
        </pc:grpChg>
        <pc:grpChg chg="add mod">
          <ac:chgData name="Alex Vakanski" userId="220bd9087dddc248" providerId="LiveId" clId="{1BD61FFB-9E4E-488A-BC0F-3765562B018E}" dt="2020-11-25T17:15:38.517" v="18959" actId="1038"/>
          <ac:grpSpMkLst>
            <pc:docMk/>
            <pc:sldMk cId="2399058613" sldId="654"/>
            <ac:grpSpMk id="6" creationId="{557917E2-9A5B-4FB6-929D-267A52411384}"/>
          </ac:grpSpMkLst>
        </pc:grpChg>
        <pc:picChg chg="add mod topLvl">
          <ac:chgData name="Alex Vakanski" userId="220bd9087dddc248" providerId="LiveId" clId="{1BD61FFB-9E4E-488A-BC0F-3765562B018E}" dt="2020-11-25T17:06:46.897" v="18378" actId="164"/>
          <ac:picMkLst>
            <pc:docMk/>
            <pc:sldMk cId="2399058613" sldId="654"/>
            <ac:picMk id="4" creationId="{C1802B58-C2B5-48C5-B222-79FE07017077}"/>
          </ac:picMkLst>
        </pc:picChg>
      </pc:sldChg>
      <pc:sldChg chg="modSp new mod ord">
        <pc:chgData name="Alex Vakanski" userId="220bd9087dddc248" providerId="LiveId" clId="{1BD61FFB-9E4E-488A-BC0F-3765562B018E}" dt="2020-11-30T19:51:39.818" v="43874" actId="6549"/>
        <pc:sldMkLst>
          <pc:docMk/>
          <pc:sldMk cId="4066652460" sldId="655"/>
        </pc:sldMkLst>
        <pc:spChg chg="mod">
          <ac:chgData name="Alex Vakanski" userId="220bd9087dddc248" providerId="LiveId" clId="{1BD61FFB-9E4E-488A-BC0F-3765562B018E}" dt="2020-11-24T20:08:48.876" v="12631"/>
          <ac:spMkLst>
            <pc:docMk/>
            <pc:sldMk cId="4066652460" sldId="655"/>
            <ac:spMk id="2" creationId="{85467A06-DCAD-46C9-AC18-17EA0AC29D34}"/>
          </ac:spMkLst>
        </pc:spChg>
        <pc:spChg chg="mod">
          <ac:chgData name="Alex Vakanski" userId="220bd9087dddc248" providerId="LiveId" clId="{1BD61FFB-9E4E-488A-BC0F-3765562B018E}" dt="2020-11-30T19:51:39.818" v="43874" actId="6549"/>
          <ac:spMkLst>
            <pc:docMk/>
            <pc:sldMk cId="4066652460" sldId="655"/>
            <ac:spMk id="3" creationId="{543DEFB2-9A42-47D2-981A-8845A581481E}"/>
          </ac:spMkLst>
        </pc:spChg>
      </pc:sldChg>
      <pc:sldChg chg="addSp modSp new mod">
        <pc:chgData name="Alex Vakanski" userId="220bd9087dddc248" providerId="LiveId" clId="{1BD61FFB-9E4E-488A-BC0F-3765562B018E}" dt="2020-12-02T03:09:45.526" v="50908" actId="20577"/>
        <pc:sldMkLst>
          <pc:docMk/>
          <pc:sldMk cId="2826632827" sldId="656"/>
        </pc:sldMkLst>
        <pc:spChg chg="mod">
          <ac:chgData name="Alex Vakanski" userId="220bd9087dddc248" providerId="LiveId" clId="{1BD61FFB-9E4E-488A-BC0F-3765562B018E}" dt="2020-11-24T20:08:52.201" v="12632"/>
          <ac:spMkLst>
            <pc:docMk/>
            <pc:sldMk cId="2826632827" sldId="656"/>
            <ac:spMk id="2" creationId="{F7E70FA4-6F07-4DA3-BD46-6ED1A235386B}"/>
          </ac:spMkLst>
        </pc:spChg>
        <pc:spChg chg="mod">
          <ac:chgData name="Alex Vakanski" userId="220bd9087dddc248" providerId="LiveId" clId="{1BD61FFB-9E4E-488A-BC0F-3765562B018E}" dt="2020-12-02T03:09:45.526" v="50908" actId="20577"/>
          <ac:spMkLst>
            <pc:docMk/>
            <pc:sldMk cId="2826632827" sldId="656"/>
            <ac:spMk id="3" creationId="{80F8FCEE-50EA-4827-A478-D2AED46B7E40}"/>
          </ac:spMkLst>
        </pc:spChg>
        <pc:picChg chg="add mod">
          <ac:chgData name="Alex Vakanski" userId="220bd9087dddc248" providerId="LiveId" clId="{1BD61FFB-9E4E-488A-BC0F-3765562B018E}" dt="2020-11-24T21:45:50.139" v="13628" actId="1037"/>
          <ac:picMkLst>
            <pc:docMk/>
            <pc:sldMk cId="2826632827" sldId="656"/>
            <ac:picMk id="4" creationId="{5FE0F98A-CF7A-4772-A144-D074CFBF3A0C}"/>
          </ac:picMkLst>
        </pc:picChg>
      </pc:sldChg>
      <pc:sldChg chg="modSp new mod ord">
        <pc:chgData name="Alex Vakanski" userId="220bd9087dddc248" providerId="LiveId" clId="{1BD61FFB-9E4E-488A-BC0F-3765562B018E}" dt="2020-11-30T19:42:34.989" v="43869" actId="20577"/>
        <pc:sldMkLst>
          <pc:docMk/>
          <pc:sldMk cId="748479844" sldId="657"/>
        </pc:sldMkLst>
        <pc:spChg chg="mod">
          <ac:chgData name="Alex Vakanski" userId="220bd9087dddc248" providerId="LiveId" clId="{1BD61FFB-9E4E-488A-BC0F-3765562B018E}" dt="2020-11-24T23:01:33.107" v="14488"/>
          <ac:spMkLst>
            <pc:docMk/>
            <pc:sldMk cId="748479844" sldId="657"/>
            <ac:spMk id="2" creationId="{2BFA9A07-2E7F-4681-900A-6E2F22E6589E}"/>
          </ac:spMkLst>
        </pc:spChg>
        <pc:spChg chg="mod">
          <ac:chgData name="Alex Vakanski" userId="220bd9087dddc248" providerId="LiveId" clId="{1BD61FFB-9E4E-488A-BC0F-3765562B018E}" dt="2020-11-30T19:42:34.989" v="43869" actId="20577"/>
          <ac:spMkLst>
            <pc:docMk/>
            <pc:sldMk cId="748479844" sldId="657"/>
            <ac:spMk id="3" creationId="{1041B986-CDAC-409C-8DC1-73E3A15E4111}"/>
          </ac:spMkLst>
        </pc:spChg>
      </pc:sldChg>
      <pc:sldChg chg="addSp modSp new mod">
        <pc:chgData name="Alex Vakanski" userId="220bd9087dddc248" providerId="LiveId" clId="{1BD61FFB-9E4E-488A-BC0F-3765562B018E}" dt="2020-11-30T19:42:02.861" v="43857" actId="20577"/>
        <pc:sldMkLst>
          <pc:docMk/>
          <pc:sldMk cId="924552460" sldId="658"/>
        </pc:sldMkLst>
        <pc:spChg chg="mod">
          <ac:chgData name="Alex Vakanski" userId="220bd9087dddc248" providerId="LiveId" clId="{1BD61FFB-9E4E-488A-BC0F-3765562B018E}" dt="2020-11-24T21:59:51.610" v="14248"/>
          <ac:spMkLst>
            <pc:docMk/>
            <pc:sldMk cId="924552460" sldId="658"/>
            <ac:spMk id="2" creationId="{45B62338-FC23-435D-B401-C2B006C39E9B}"/>
          </ac:spMkLst>
        </pc:spChg>
        <pc:spChg chg="mod">
          <ac:chgData name="Alex Vakanski" userId="220bd9087dddc248" providerId="LiveId" clId="{1BD61FFB-9E4E-488A-BC0F-3765562B018E}" dt="2020-11-30T19:42:02.861" v="43857" actId="20577"/>
          <ac:spMkLst>
            <pc:docMk/>
            <pc:sldMk cId="924552460" sldId="658"/>
            <ac:spMk id="3" creationId="{D5B33C83-078A-4AA1-9B06-6FE6436F82E0}"/>
          </ac:spMkLst>
        </pc:spChg>
        <pc:picChg chg="add mod">
          <ac:chgData name="Alex Vakanski" userId="220bd9087dddc248" providerId="LiveId" clId="{1BD61FFB-9E4E-488A-BC0F-3765562B018E}" dt="2020-11-25T02:25:28.483" v="16568" actId="1035"/>
          <ac:picMkLst>
            <pc:docMk/>
            <pc:sldMk cId="924552460" sldId="658"/>
            <ac:picMk id="4" creationId="{4469AF2C-72A7-4CCC-B226-A1E8CEB85ECF}"/>
          </ac:picMkLst>
        </pc:picChg>
        <pc:picChg chg="add mod">
          <ac:chgData name="Alex Vakanski" userId="220bd9087dddc248" providerId="LiveId" clId="{1BD61FFB-9E4E-488A-BC0F-3765562B018E}" dt="2020-11-24T23:00:55.439" v="14484" actId="1076"/>
          <ac:picMkLst>
            <pc:docMk/>
            <pc:sldMk cId="924552460" sldId="658"/>
            <ac:picMk id="5" creationId="{29FE0DF9-1570-4036-880B-7F21860FE699}"/>
          </ac:picMkLst>
        </pc:picChg>
      </pc:sldChg>
      <pc:sldChg chg="modSp new mod">
        <pc:chgData name="Alex Vakanski" userId="220bd9087dddc248" providerId="LiveId" clId="{1BD61FFB-9E4E-488A-BC0F-3765562B018E}" dt="2020-11-25T02:33:51.157" v="16614" actId="20577"/>
        <pc:sldMkLst>
          <pc:docMk/>
          <pc:sldMk cId="1252842744" sldId="659"/>
        </pc:sldMkLst>
        <pc:spChg chg="mod">
          <ac:chgData name="Alex Vakanski" userId="220bd9087dddc248" providerId="LiveId" clId="{1BD61FFB-9E4E-488A-BC0F-3765562B018E}" dt="2020-11-24T23:23:27.108" v="15350"/>
          <ac:spMkLst>
            <pc:docMk/>
            <pc:sldMk cId="1252842744" sldId="659"/>
            <ac:spMk id="2" creationId="{F5B7F551-2E3A-4CD3-8CBE-242AF01FC3D1}"/>
          </ac:spMkLst>
        </pc:spChg>
        <pc:spChg chg="mod">
          <ac:chgData name="Alex Vakanski" userId="220bd9087dddc248" providerId="LiveId" clId="{1BD61FFB-9E4E-488A-BC0F-3765562B018E}" dt="2020-11-25T02:33:51.157" v="16614" actId="20577"/>
          <ac:spMkLst>
            <pc:docMk/>
            <pc:sldMk cId="1252842744" sldId="659"/>
            <ac:spMk id="3" creationId="{78E43F02-35D1-41D8-A66C-66D5A7EB6728}"/>
          </ac:spMkLst>
        </pc:spChg>
      </pc:sldChg>
      <pc:sldChg chg="addSp modSp new mod">
        <pc:chgData name="Alex Vakanski" userId="220bd9087dddc248" providerId="LiveId" clId="{1BD61FFB-9E4E-488A-BC0F-3765562B018E}" dt="2020-11-25T17:05:35.910" v="18359" actId="14100"/>
        <pc:sldMkLst>
          <pc:docMk/>
          <pc:sldMk cId="1305718602" sldId="660"/>
        </pc:sldMkLst>
        <pc:spChg chg="mod">
          <ac:chgData name="Alex Vakanski" userId="220bd9087dddc248" providerId="LiveId" clId="{1BD61FFB-9E4E-488A-BC0F-3765562B018E}" dt="2020-11-24T23:58:45.805" v="15956"/>
          <ac:spMkLst>
            <pc:docMk/>
            <pc:sldMk cId="1305718602" sldId="660"/>
            <ac:spMk id="2" creationId="{0265DDE2-1944-423C-A92B-79C8B52DC41C}"/>
          </ac:spMkLst>
        </pc:spChg>
        <pc:spChg chg="mod">
          <ac:chgData name="Alex Vakanski" userId="220bd9087dddc248" providerId="LiveId" clId="{1BD61FFB-9E4E-488A-BC0F-3765562B018E}" dt="2020-11-25T17:05:35.910" v="18359" actId="14100"/>
          <ac:spMkLst>
            <pc:docMk/>
            <pc:sldMk cId="1305718602" sldId="660"/>
            <ac:spMk id="3" creationId="{7E9AF635-8AC1-416A-A3D7-CD0C53D53C0C}"/>
          </ac:spMkLst>
        </pc:spChg>
        <pc:graphicFrameChg chg="add mod modGraphic">
          <ac:chgData name="Alex Vakanski" userId="220bd9087dddc248" providerId="LiveId" clId="{1BD61FFB-9E4E-488A-BC0F-3765562B018E}" dt="2020-11-25T17:05:35.910" v="18359" actId="14100"/>
          <ac:graphicFrameMkLst>
            <pc:docMk/>
            <pc:sldMk cId="1305718602" sldId="660"/>
            <ac:graphicFrameMk id="4" creationId="{38BEC880-F3C8-4F32-A156-4198BBB20C4E}"/>
          </ac:graphicFrameMkLst>
        </pc:graphicFrameChg>
      </pc:sldChg>
      <pc:sldChg chg="modSp new mod">
        <pc:chgData name="Alex Vakanski" userId="220bd9087dddc248" providerId="LiveId" clId="{1BD61FFB-9E4E-488A-BC0F-3765562B018E}" dt="2020-11-25T19:21:16.499" v="20942" actId="20577"/>
        <pc:sldMkLst>
          <pc:docMk/>
          <pc:sldMk cId="2383811965" sldId="661"/>
        </pc:sldMkLst>
        <pc:spChg chg="mod">
          <ac:chgData name="Alex Vakanski" userId="220bd9087dddc248" providerId="LiveId" clId="{1BD61FFB-9E4E-488A-BC0F-3765562B018E}" dt="2020-11-24T23:58:53.512" v="15960"/>
          <ac:spMkLst>
            <pc:docMk/>
            <pc:sldMk cId="2383811965" sldId="661"/>
            <ac:spMk id="2" creationId="{71904B4B-0754-4409-B632-57DB298C3FC0}"/>
          </ac:spMkLst>
        </pc:spChg>
        <pc:spChg chg="mod">
          <ac:chgData name="Alex Vakanski" userId="220bd9087dddc248" providerId="LiveId" clId="{1BD61FFB-9E4E-488A-BC0F-3765562B018E}" dt="2020-11-25T19:21:16.499" v="20942" actId="20577"/>
          <ac:spMkLst>
            <pc:docMk/>
            <pc:sldMk cId="2383811965" sldId="661"/>
            <ac:spMk id="3" creationId="{702DD3AE-32CD-4E1A-978E-0E60E64F8ECA}"/>
          </ac:spMkLst>
        </pc:spChg>
      </pc:sldChg>
      <pc:sldChg chg="addSp delSp modSp new mod">
        <pc:chgData name="Alex Vakanski" userId="220bd9087dddc248" providerId="LiveId" clId="{1BD61FFB-9E4E-488A-BC0F-3765562B018E}" dt="2020-12-02T03:32:16.679" v="50914" actId="6549"/>
        <pc:sldMkLst>
          <pc:docMk/>
          <pc:sldMk cId="4037462602" sldId="662"/>
        </pc:sldMkLst>
        <pc:spChg chg="mod">
          <ac:chgData name="Alex Vakanski" userId="220bd9087dddc248" providerId="LiveId" clId="{1BD61FFB-9E4E-488A-BC0F-3765562B018E}" dt="2020-11-24T23:58:57.857" v="15961"/>
          <ac:spMkLst>
            <pc:docMk/>
            <pc:sldMk cId="4037462602" sldId="662"/>
            <ac:spMk id="2" creationId="{37BCDD76-B998-4B54-A252-3585985904A1}"/>
          </ac:spMkLst>
        </pc:spChg>
        <pc:spChg chg="mod">
          <ac:chgData name="Alex Vakanski" userId="220bd9087dddc248" providerId="LiveId" clId="{1BD61FFB-9E4E-488A-BC0F-3765562B018E}" dt="2020-12-02T03:32:16.679" v="50914" actId="6549"/>
          <ac:spMkLst>
            <pc:docMk/>
            <pc:sldMk cId="4037462602" sldId="662"/>
            <ac:spMk id="3" creationId="{A01CB085-F08F-40A8-BE6D-1D96B88556C2}"/>
          </ac:spMkLst>
        </pc:spChg>
        <pc:spChg chg="add mod">
          <ac:chgData name="Alex Vakanski" userId="220bd9087dddc248" providerId="LiveId" clId="{1BD61FFB-9E4E-488A-BC0F-3765562B018E}" dt="2020-11-25T19:16:05.117" v="20917" actId="1037"/>
          <ac:spMkLst>
            <pc:docMk/>
            <pc:sldMk cId="4037462602" sldId="662"/>
            <ac:spMk id="6" creationId="{E17B06E0-E2A1-45FB-9FCA-B8346A08D8DB}"/>
          </ac:spMkLst>
        </pc:spChg>
        <pc:picChg chg="add del">
          <ac:chgData name="Alex Vakanski" userId="220bd9087dddc248" providerId="LiveId" clId="{1BD61FFB-9E4E-488A-BC0F-3765562B018E}" dt="2020-11-25T19:12:24.073" v="20892" actId="478"/>
          <ac:picMkLst>
            <pc:docMk/>
            <pc:sldMk cId="4037462602" sldId="662"/>
            <ac:picMk id="4" creationId="{9E97B833-10CB-4211-906A-C5C793BA2456}"/>
          </ac:picMkLst>
        </pc:picChg>
        <pc:picChg chg="add mod ord">
          <ac:chgData name="Alex Vakanski" userId="220bd9087dddc248" providerId="LiveId" clId="{1BD61FFB-9E4E-488A-BC0F-3765562B018E}" dt="2020-11-25T19:19:48.506" v="20926" actId="1038"/>
          <ac:picMkLst>
            <pc:docMk/>
            <pc:sldMk cId="4037462602" sldId="662"/>
            <ac:picMk id="5" creationId="{E388C3EC-49B5-4997-BB9A-79F5A6B864AB}"/>
          </ac:picMkLst>
        </pc:picChg>
      </pc:sldChg>
      <pc:sldChg chg="modSp new mod">
        <pc:chgData name="Alex Vakanski" userId="220bd9087dddc248" providerId="LiveId" clId="{1BD61FFB-9E4E-488A-BC0F-3765562B018E}" dt="2020-11-30T21:40:57.646" v="45784" actId="6549"/>
        <pc:sldMkLst>
          <pc:docMk/>
          <pc:sldMk cId="3074362410" sldId="663"/>
        </pc:sldMkLst>
        <pc:spChg chg="mod">
          <ac:chgData name="Alex Vakanski" userId="220bd9087dddc248" providerId="LiveId" clId="{1BD61FFB-9E4E-488A-BC0F-3765562B018E}" dt="2020-11-30T00:08:02.751" v="40583"/>
          <ac:spMkLst>
            <pc:docMk/>
            <pc:sldMk cId="3074362410" sldId="663"/>
            <ac:spMk id="2" creationId="{F0BFC4DF-11F7-48C2-A64D-585C51AB2455}"/>
          </ac:spMkLst>
        </pc:spChg>
        <pc:spChg chg="mod">
          <ac:chgData name="Alex Vakanski" userId="220bd9087dddc248" providerId="LiveId" clId="{1BD61FFB-9E4E-488A-BC0F-3765562B018E}" dt="2020-11-30T21:40:57.646" v="45784" actId="6549"/>
          <ac:spMkLst>
            <pc:docMk/>
            <pc:sldMk cId="3074362410" sldId="663"/>
            <ac:spMk id="3" creationId="{7C916DBC-E94C-4834-928D-54A29213B39D}"/>
          </ac:spMkLst>
        </pc:spChg>
      </pc:sldChg>
      <pc:sldChg chg="addSp modSp new mod">
        <pc:chgData name="Alex Vakanski" userId="220bd9087dddc248" providerId="LiveId" clId="{1BD61FFB-9E4E-488A-BC0F-3765562B018E}" dt="2020-11-30T19:55:31.637" v="43918" actId="14100"/>
        <pc:sldMkLst>
          <pc:docMk/>
          <pc:sldMk cId="2017599809" sldId="664"/>
        </pc:sldMkLst>
        <pc:spChg chg="mod">
          <ac:chgData name="Alex Vakanski" userId="220bd9087dddc248" providerId="LiveId" clId="{1BD61FFB-9E4E-488A-BC0F-3765562B018E}" dt="2020-11-25T19:23:44.314" v="20969"/>
          <ac:spMkLst>
            <pc:docMk/>
            <pc:sldMk cId="2017599809" sldId="664"/>
            <ac:spMk id="2" creationId="{7B65B71A-4234-42CC-A95F-1D1A82510489}"/>
          </ac:spMkLst>
        </pc:spChg>
        <pc:spChg chg="mod">
          <ac:chgData name="Alex Vakanski" userId="220bd9087dddc248" providerId="LiveId" clId="{1BD61FFB-9E4E-488A-BC0F-3765562B018E}" dt="2020-11-30T19:55:10.833" v="43917" actId="20578"/>
          <ac:spMkLst>
            <pc:docMk/>
            <pc:sldMk cId="2017599809" sldId="664"/>
            <ac:spMk id="3" creationId="{FBBDF9B6-2ABD-4C6E-BE8C-17CC2CF2A5C2}"/>
          </ac:spMkLst>
        </pc:spChg>
        <pc:spChg chg="add mod">
          <ac:chgData name="Alex Vakanski" userId="220bd9087dddc248" providerId="LiveId" clId="{1BD61FFB-9E4E-488A-BC0F-3765562B018E}" dt="2020-11-25T19:29:16.741" v="21438"/>
          <ac:spMkLst>
            <pc:docMk/>
            <pc:sldMk cId="2017599809" sldId="664"/>
            <ac:spMk id="4" creationId="{997FCC8D-3978-431B-A023-8F381AF079CC}"/>
          </ac:spMkLst>
        </pc:spChg>
        <pc:picChg chg="add mod">
          <ac:chgData name="Alex Vakanski" userId="220bd9087dddc248" providerId="LiveId" clId="{1BD61FFB-9E4E-488A-BC0F-3765562B018E}" dt="2020-11-30T19:55:31.637" v="43918" actId="14100"/>
          <ac:picMkLst>
            <pc:docMk/>
            <pc:sldMk cId="2017599809" sldId="664"/>
            <ac:picMk id="5" creationId="{DD3CF56B-C5B2-4A7E-8BBE-C02F07376966}"/>
          </ac:picMkLst>
        </pc:picChg>
      </pc:sldChg>
      <pc:sldChg chg="modSp new mod">
        <pc:chgData name="Alex Vakanski" userId="220bd9087dddc248" providerId="LiveId" clId="{1BD61FFB-9E4E-488A-BC0F-3765562B018E}" dt="2020-11-30T21:39:16.288" v="45777" actId="14100"/>
        <pc:sldMkLst>
          <pc:docMk/>
          <pc:sldMk cId="1100971115" sldId="665"/>
        </pc:sldMkLst>
        <pc:spChg chg="mod">
          <ac:chgData name="Alex Vakanski" userId="220bd9087dddc248" providerId="LiveId" clId="{1BD61FFB-9E4E-488A-BC0F-3765562B018E}" dt="2020-11-25T19:30:22.681" v="21452" actId="20577"/>
          <ac:spMkLst>
            <pc:docMk/>
            <pc:sldMk cId="1100971115" sldId="665"/>
            <ac:spMk id="2" creationId="{E8627B12-0176-41F2-A4E0-6C5E15C41913}"/>
          </ac:spMkLst>
        </pc:spChg>
        <pc:spChg chg="mod">
          <ac:chgData name="Alex Vakanski" userId="220bd9087dddc248" providerId="LiveId" clId="{1BD61FFB-9E4E-488A-BC0F-3765562B018E}" dt="2020-11-30T21:39:16.288" v="45777" actId="14100"/>
          <ac:spMkLst>
            <pc:docMk/>
            <pc:sldMk cId="1100971115" sldId="665"/>
            <ac:spMk id="3" creationId="{98BA5F02-760B-42CB-9EF9-51F7DAF81B77}"/>
          </ac:spMkLst>
        </pc:spChg>
      </pc:sldChg>
      <pc:sldChg chg="modSp new mod ord modNotesTx">
        <pc:chgData name="Alex Vakanski" userId="220bd9087dddc248" providerId="LiveId" clId="{1BD61FFB-9E4E-488A-BC0F-3765562B018E}" dt="2020-11-30T22:26:17.963" v="46279" actId="20577"/>
        <pc:sldMkLst>
          <pc:docMk/>
          <pc:sldMk cId="2512436719" sldId="666"/>
        </pc:sldMkLst>
        <pc:spChg chg="mod">
          <ac:chgData name="Alex Vakanski" userId="220bd9087dddc248" providerId="LiveId" clId="{1BD61FFB-9E4E-488A-BC0F-3765562B018E}" dt="2020-11-25T21:56:41.715" v="22115" actId="20577"/>
          <ac:spMkLst>
            <pc:docMk/>
            <pc:sldMk cId="2512436719" sldId="666"/>
            <ac:spMk id="2" creationId="{1A1F9818-DA21-4B18-A039-D25C90EB4B5C}"/>
          </ac:spMkLst>
        </pc:spChg>
        <pc:spChg chg="mod">
          <ac:chgData name="Alex Vakanski" userId="220bd9087dddc248" providerId="LiveId" clId="{1BD61FFB-9E4E-488A-BC0F-3765562B018E}" dt="2020-11-30T22:26:17.963" v="46279" actId="20577"/>
          <ac:spMkLst>
            <pc:docMk/>
            <pc:sldMk cId="2512436719" sldId="666"/>
            <ac:spMk id="3" creationId="{B4352211-7BC6-497C-9B55-9E69C42A6C23}"/>
          </ac:spMkLst>
        </pc:spChg>
      </pc:sldChg>
      <pc:sldChg chg="modSp new del mod">
        <pc:chgData name="Alex Vakanski" userId="220bd9087dddc248" providerId="LiveId" clId="{1BD61FFB-9E4E-488A-BC0F-3765562B018E}" dt="2020-11-25T19:37:14.348" v="21636" actId="2696"/>
        <pc:sldMkLst>
          <pc:docMk/>
          <pc:sldMk cId="3583558962" sldId="666"/>
        </pc:sldMkLst>
        <pc:spChg chg="mod">
          <ac:chgData name="Alex Vakanski" userId="220bd9087dddc248" providerId="LiveId" clId="{1BD61FFB-9E4E-488A-BC0F-3765562B018E}" dt="2020-11-25T19:37:05.784" v="21635"/>
          <ac:spMkLst>
            <pc:docMk/>
            <pc:sldMk cId="3583558962" sldId="666"/>
            <ac:spMk id="2" creationId="{E1194C1E-4628-4189-B877-24936C21973F}"/>
          </ac:spMkLst>
        </pc:spChg>
      </pc:sldChg>
      <pc:sldChg chg="addSp modSp new mod">
        <pc:chgData name="Alex Vakanski" userId="220bd9087dddc248" providerId="LiveId" clId="{1BD61FFB-9E4E-488A-BC0F-3765562B018E}" dt="2020-11-30T19:06:41.144" v="43459" actId="6549"/>
        <pc:sldMkLst>
          <pc:docMk/>
          <pc:sldMk cId="548044807" sldId="667"/>
        </pc:sldMkLst>
        <pc:spChg chg="mod">
          <ac:chgData name="Alex Vakanski" userId="220bd9087dddc248" providerId="LiveId" clId="{1BD61FFB-9E4E-488A-BC0F-3765562B018E}" dt="2020-11-27T17:58:29.858" v="22829" actId="20577"/>
          <ac:spMkLst>
            <pc:docMk/>
            <pc:sldMk cId="548044807" sldId="667"/>
            <ac:spMk id="2" creationId="{FE09724E-AB4E-4124-BC21-1FCA9BE2F643}"/>
          </ac:spMkLst>
        </pc:spChg>
        <pc:spChg chg="mod">
          <ac:chgData name="Alex Vakanski" userId="220bd9087dddc248" providerId="LiveId" clId="{1BD61FFB-9E4E-488A-BC0F-3765562B018E}" dt="2020-11-30T19:06:41.144" v="43459" actId="6549"/>
          <ac:spMkLst>
            <pc:docMk/>
            <pc:sldMk cId="548044807" sldId="667"/>
            <ac:spMk id="3" creationId="{D77A9ECF-00AF-4753-9D78-534E81354C56}"/>
          </ac:spMkLst>
        </pc:spChg>
        <pc:picChg chg="add mod">
          <ac:chgData name="Alex Vakanski" userId="220bd9087dddc248" providerId="LiveId" clId="{1BD61FFB-9E4E-488A-BC0F-3765562B018E}" dt="2020-11-28T01:54:48.488" v="27450" actId="1038"/>
          <ac:picMkLst>
            <pc:docMk/>
            <pc:sldMk cId="548044807" sldId="667"/>
            <ac:picMk id="4" creationId="{45718714-9582-459E-BE12-5B3DE8D52877}"/>
          </ac:picMkLst>
        </pc:picChg>
      </pc:sldChg>
      <pc:sldChg chg="modSp new del mod">
        <pc:chgData name="Alex Vakanski" userId="220bd9087dddc248" providerId="LiveId" clId="{1BD61FFB-9E4E-488A-BC0F-3765562B018E}" dt="2020-11-25T21:58:17.146" v="22239" actId="2696"/>
        <pc:sldMkLst>
          <pc:docMk/>
          <pc:sldMk cId="2545745289" sldId="667"/>
        </pc:sldMkLst>
        <pc:spChg chg="mod">
          <ac:chgData name="Alex Vakanski" userId="220bd9087dddc248" providerId="LiveId" clId="{1BD61FFB-9E4E-488A-BC0F-3765562B018E}" dt="2020-11-25T21:49:38.156" v="21760" actId="20577"/>
          <ac:spMkLst>
            <pc:docMk/>
            <pc:sldMk cId="2545745289" sldId="667"/>
            <ac:spMk id="2" creationId="{70347FAC-F740-43F0-A8B5-E7D4A506A753}"/>
          </ac:spMkLst>
        </pc:spChg>
      </pc:sldChg>
      <pc:sldChg chg="addSp delSp modSp new mod modNotesTx">
        <pc:chgData name="Alex Vakanski" userId="220bd9087dddc248" providerId="LiveId" clId="{1BD61FFB-9E4E-488A-BC0F-3765562B018E}" dt="2020-11-30T19:09:00.958" v="43490" actId="20577"/>
        <pc:sldMkLst>
          <pc:docMk/>
          <pc:sldMk cId="978410137" sldId="668"/>
        </pc:sldMkLst>
        <pc:spChg chg="mod">
          <ac:chgData name="Alex Vakanski" userId="220bd9087dddc248" providerId="LiveId" clId="{1BD61FFB-9E4E-488A-BC0F-3765562B018E}" dt="2020-11-27T18:07:19.962" v="23332"/>
          <ac:spMkLst>
            <pc:docMk/>
            <pc:sldMk cId="978410137" sldId="668"/>
            <ac:spMk id="2" creationId="{554DB511-27B2-4D91-8400-3636C8CEBCD1}"/>
          </ac:spMkLst>
        </pc:spChg>
        <pc:spChg chg="mod">
          <ac:chgData name="Alex Vakanski" userId="220bd9087dddc248" providerId="LiveId" clId="{1BD61FFB-9E4E-488A-BC0F-3765562B018E}" dt="2020-11-30T19:09:00.958" v="43490" actId="20577"/>
          <ac:spMkLst>
            <pc:docMk/>
            <pc:sldMk cId="978410137" sldId="668"/>
            <ac:spMk id="3" creationId="{1F3CC9FB-7430-4E46-8C05-69360689B5C0}"/>
          </ac:spMkLst>
        </pc:spChg>
        <pc:spChg chg="add mod">
          <ac:chgData name="Alex Vakanski" userId="220bd9087dddc248" providerId="LiveId" clId="{1BD61FFB-9E4E-488A-BC0F-3765562B018E}" dt="2020-11-27T18:38:30.549" v="24019" actId="1035"/>
          <ac:spMkLst>
            <pc:docMk/>
            <pc:sldMk cId="978410137" sldId="668"/>
            <ac:spMk id="5" creationId="{9F20B929-269D-4196-9C13-1ACAC96A908C}"/>
          </ac:spMkLst>
        </pc:spChg>
        <pc:spChg chg="add mod">
          <ac:chgData name="Alex Vakanski" userId="220bd9087dddc248" providerId="LiveId" clId="{1BD61FFB-9E4E-488A-BC0F-3765562B018E}" dt="2020-11-27T18:38:30.549" v="24019" actId="1035"/>
          <ac:spMkLst>
            <pc:docMk/>
            <pc:sldMk cId="978410137" sldId="668"/>
            <ac:spMk id="6" creationId="{B50D377F-C13C-4678-86BD-6E8935AF5DB3}"/>
          </ac:spMkLst>
        </pc:spChg>
        <pc:spChg chg="add mod">
          <ac:chgData name="Alex Vakanski" userId="220bd9087dddc248" providerId="LiveId" clId="{1BD61FFB-9E4E-488A-BC0F-3765562B018E}" dt="2020-11-27T18:38:30.549" v="24019" actId="1035"/>
          <ac:spMkLst>
            <pc:docMk/>
            <pc:sldMk cId="978410137" sldId="668"/>
            <ac:spMk id="7" creationId="{CB0477CC-CDC8-4FBB-904F-21B668712FC7}"/>
          </ac:spMkLst>
        </pc:spChg>
        <pc:spChg chg="add mod">
          <ac:chgData name="Alex Vakanski" userId="220bd9087dddc248" providerId="LiveId" clId="{1BD61FFB-9E4E-488A-BC0F-3765562B018E}" dt="2020-11-27T18:38:30.549" v="24019" actId="1035"/>
          <ac:spMkLst>
            <pc:docMk/>
            <pc:sldMk cId="978410137" sldId="668"/>
            <ac:spMk id="8" creationId="{B4D0E5A0-1F5B-45CF-ABDC-77965895E00A}"/>
          </ac:spMkLst>
        </pc:spChg>
        <pc:spChg chg="add mod">
          <ac:chgData name="Alex Vakanski" userId="220bd9087dddc248" providerId="LiveId" clId="{1BD61FFB-9E4E-488A-BC0F-3765562B018E}" dt="2020-11-27T18:38:30.549" v="24019" actId="1035"/>
          <ac:spMkLst>
            <pc:docMk/>
            <pc:sldMk cId="978410137" sldId="668"/>
            <ac:spMk id="9" creationId="{AA28EC96-3BBE-4DA8-B78C-EF4395FE2A65}"/>
          </ac:spMkLst>
        </pc:spChg>
        <pc:spChg chg="add mod">
          <ac:chgData name="Alex Vakanski" userId="220bd9087dddc248" providerId="LiveId" clId="{1BD61FFB-9E4E-488A-BC0F-3765562B018E}" dt="2020-11-27T18:38:30.549" v="24019" actId="1035"/>
          <ac:spMkLst>
            <pc:docMk/>
            <pc:sldMk cId="978410137" sldId="668"/>
            <ac:spMk id="10" creationId="{5358EB7A-8736-4571-BAF6-E3BA6033F658}"/>
          </ac:spMkLst>
        </pc:spChg>
        <pc:spChg chg="add mod">
          <ac:chgData name="Alex Vakanski" userId="220bd9087dddc248" providerId="LiveId" clId="{1BD61FFB-9E4E-488A-BC0F-3765562B018E}" dt="2020-11-27T18:38:30.549" v="24019" actId="1035"/>
          <ac:spMkLst>
            <pc:docMk/>
            <pc:sldMk cId="978410137" sldId="668"/>
            <ac:spMk id="11" creationId="{B36D09AF-C2A6-4C57-BBDB-C4AF80A1E059}"/>
          </ac:spMkLst>
        </pc:spChg>
        <pc:spChg chg="add del mod">
          <ac:chgData name="Alex Vakanski" userId="220bd9087dddc248" providerId="LiveId" clId="{1BD61FFB-9E4E-488A-BC0F-3765562B018E}" dt="2020-11-27T18:36:07.266" v="23964" actId="478"/>
          <ac:spMkLst>
            <pc:docMk/>
            <pc:sldMk cId="978410137" sldId="668"/>
            <ac:spMk id="12" creationId="{FAE87B22-2CD8-4158-8B63-699D2E6DFFF3}"/>
          </ac:spMkLst>
        </pc:spChg>
        <pc:spChg chg="add mod">
          <ac:chgData name="Alex Vakanski" userId="220bd9087dddc248" providerId="LiveId" clId="{1BD61FFB-9E4E-488A-BC0F-3765562B018E}" dt="2020-11-27T21:17:54.104" v="25593" actId="20577"/>
          <ac:spMkLst>
            <pc:docMk/>
            <pc:sldMk cId="978410137" sldId="668"/>
            <ac:spMk id="13" creationId="{CDCA882A-1C4C-4727-9A9F-3D02F2E187ED}"/>
          </ac:spMkLst>
        </pc:spChg>
        <pc:spChg chg="add mod">
          <ac:chgData name="Alex Vakanski" userId="220bd9087dddc248" providerId="LiveId" clId="{1BD61FFB-9E4E-488A-BC0F-3765562B018E}" dt="2020-11-27T18:41:17.613" v="24060" actId="1076"/>
          <ac:spMkLst>
            <pc:docMk/>
            <pc:sldMk cId="978410137" sldId="668"/>
            <ac:spMk id="14" creationId="{1FBC59FA-3274-4226-BAFD-EB04F7CB06CC}"/>
          </ac:spMkLst>
        </pc:spChg>
        <pc:spChg chg="add mod">
          <ac:chgData name="Alex Vakanski" userId="220bd9087dddc248" providerId="LiveId" clId="{1BD61FFB-9E4E-488A-BC0F-3765562B018E}" dt="2020-11-27T18:41:26.560" v="24061" actId="1076"/>
          <ac:spMkLst>
            <pc:docMk/>
            <pc:sldMk cId="978410137" sldId="668"/>
            <ac:spMk id="15" creationId="{8DAAD2CE-AB46-48E3-9269-A3C56C14B7D0}"/>
          </ac:spMkLst>
        </pc:spChg>
        <pc:picChg chg="add mod">
          <ac:chgData name="Alex Vakanski" userId="220bd9087dddc248" providerId="LiveId" clId="{1BD61FFB-9E4E-488A-BC0F-3765562B018E}" dt="2020-11-27T18:38:30.549" v="24019" actId="1035"/>
          <ac:picMkLst>
            <pc:docMk/>
            <pc:sldMk cId="978410137" sldId="668"/>
            <ac:picMk id="4" creationId="{ED8B9ECA-5901-40F2-B875-C54CDDC50923}"/>
          </ac:picMkLst>
        </pc:picChg>
      </pc:sldChg>
      <pc:sldChg chg="addSp modSp new mod">
        <pc:chgData name="Alex Vakanski" userId="220bd9087dddc248" providerId="LiveId" clId="{1BD61FFB-9E4E-488A-BC0F-3765562B018E}" dt="2020-11-28T02:01:16.845" v="27529" actId="20577"/>
        <pc:sldMkLst>
          <pc:docMk/>
          <pc:sldMk cId="3449845687" sldId="669"/>
        </pc:sldMkLst>
        <pc:spChg chg="mod">
          <ac:chgData name="Alex Vakanski" userId="220bd9087dddc248" providerId="LiveId" clId="{1BD61FFB-9E4E-488A-BC0F-3765562B018E}" dt="2020-11-27T18:07:25.433" v="23336"/>
          <ac:spMkLst>
            <pc:docMk/>
            <pc:sldMk cId="3449845687" sldId="669"/>
            <ac:spMk id="2" creationId="{64449327-93F8-43E4-AD21-449D6FDC892D}"/>
          </ac:spMkLst>
        </pc:spChg>
        <pc:spChg chg="mod">
          <ac:chgData name="Alex Vakanski" userId="220bd9087dddc248" providerId="LiveId" clId="{1BD61FFB-9E4E-488A-BC0F-3765562B018E}" dt="2020-11-28T02:01:16.845" v="27529" actId="20577"/>
          <ac:spMkLst>
            <pc:docMk/>
            <pc:sldMk cId="3449845687" sldId="669"/>
            <ac:spMk id="3" creationId="{D6759B0E-E9F4-458D-B7A8-6168A9ABB3CD}"/>
          </ac:spMkLst>
        </pc:spChg>
        <pc:picChg chg="add mod">
          <ac:chgData name="Alex Vakanski" userId="220bd9087dddc248" providerId="LiveId" clId="{1BD61FFB-9E4E-488A-BC0F-3765562B018E}" dt="2020-11-27T18:52:56.492" v="24384" actId="1037"/>
          <ac:picMkLst>
            <pc:docMk/>
            <pc:sldMk cId="3449845687" sldId="669"/>
            <ac:picMk id="4" creationId="{6ACC5CB8-8EBC-441A-BF90-C5B3D7D4C64C}"/>
          </ac:picMkLst>
        </pc:picChg>
        <pc:picChg chg="add mod">
          <ac:chgData name="Alex Vakanski" userId="220bd9087dddc248" providerId="LiveId" clId="{1BD61FFB-9E4E-488A-BC0F-3765562B018E}" dt="2020-11-27T18:52:52.054" v="24383" actId="14100"/>
          <ac:picMkLst>
            <pc:docMk/>
            <pc:sldMk cId="3449845687" sldId="669"/>
            <ac:picMk id="5" creationId="{71FB0A3C-7369-42EA-AC05-82C2F6E6F7CC}"/>
          </ac:picMkLst>
        </pc:picChg>
      </pc:sldChg>
      <pc:sldChg chg="addSp modSp new mod">
        <pc:chgData name="Alex Vakanski" userId="220bd9087dddc248" providerId="LiveId" clId="{1BD61FFB-9E4E-488A-BC0F-3765562B018E}" dt="2020-11-28T02:05:59.074" v="27633" actId="20577"/>
        <pc:sldMkLst>
          <pc:docMk/>
          <pc:sldMk cId="2787470282" sldId="670"/>
        </pc:sldMkLst>
        <pc:spChg chg="mod">
          <ac:chgData name="Alex Vakanski" userId="220bd9087dddc248" providerId="LiveId" clId="{1BD61FFB-9E4E-488A-BC0F-3765562B018E}" dt="2020-11-27T18:07:28.274" v="23337"/>
          <ac:spMkLst>
            <pc:docMk/>
            <pc:sldMk cId="2787470282" sldId="670"/>
            <ac:spMk id="2" creationId="{6E5C5FC5-FF52-4C75-ADFA-456AF322B69A}"/>
          </ac:spMkLst>
        </pc:spChg>
        <pc:spChg chg="mod">
          <ac:chgData name="Alex Vakanski" userId="220bd9087dddc248" providerId="LiveId" clId="{1BD61FFB-9E4E-488A-BC0F-3765562B018E}" dt="2020-11-28T02:05:59.074" v="27633" actId="20577"/>
          <ac:spMkLst>
            <pc:docMk/>
            <pc:sldMk cId="2787470282" sldId="670"/>
            <ac:spMk id="3" creationId="{EF00F2A5-943A-4320-BF73-DA2D6A677FD0}"/>
          </ac:spMkLst>
        </pc:spChg>
        <pc:spChg chg="add mod">
          <ac:chgData name="Alex Vakanski" userId="220bd9087dddc248" providerId="LiveId" clId="{1BD61FFB-9E4E-488A-BC0F-3765562B018E}" dt="2020-11-27T21:40:23.242" v="25980" actId="1038"/>
          <ac:spMkLst>
            <pc:docMk/>
            <pc:sldMk cId="2787470282" sldId="670"/>
            <ac:spMk id="7" creationId="{2D4C3ADD-1E65-41B0-89A5-EC537A9CA9B5}"/>
          </ac:spMkLst>
        </pc:spChg>
        <pc:grpChg chg="add mod">
          <ac:chgData name="Alex Vakanski" userId="220bd9087dddc248" providerId="LiveId" clId="{1BD61FFB-9E4E-488A-BC0F-3765562B018E}" dt="2020-11-27T21:23:16.995" v="25795" actId="1076"/>
          <ac:grpSpMkLst>
            <pc:docMk/>
            <pc:sldMk cId="2787470282" sldId="670"/>
            <ac:grpSpMk id="6" creationId="{69C5215B-B32A-4545-B185-C99EBD10EE7F}"/>
          </ac:grpSpMkLst>
        </pc:grpChg>
        <pc:picChg chg="add mod modCrop">
          <ac:chgData name="Alex Vakanski" userId="220bd9087dddc248" providerId="LiveId" clId="{1BD61FFB-9E4E-488A-BC0F-3765562B018E}" dt="2020-11-27T21:21:42.408" v="25635" actId="164"/>
          <ac:picMkLst>
            <pc:docMk/>
            <pc:sldMk cId="2787470282" sldId="670"/>
            <ac:picMk id="4" creationId="{9EAB12B6-CA5A-42A2-BCB2-A1C5B8CC3225}"/>
          </ac:picMkLst>
        </pc:picChg>
        <pc:picChg chg="add mod modCrop">
          <ac:chgData name="Alex Vakanski" userId="220bd9087dddc248" providerId="LiveId" clId="{1BD61FFB-9E4E-488A-BC0F-3765562B018E}" dt="2020-11-27T21:21:42.408" v="25635" actId="164"/>
          <ac:picMkLst>
            <pc:docMk/>
            <pc:sldMk cId="2787470282" sldId="670"/>
            <ac:picMk id="5" creationId="{48D6C9A8-EC64-49AC-9267-2BDB4B37061E}"/>
          </ac:picMkLst>
        </pc:picChg>
      </pc:sldChg>
      <pc:sldChg chg="modSp new mod">
        <pc:chgData name="Alex Vakanski" userId="220bd9087dddc248" providerId="LiveId" clId="{1BD61FFB-9E4E-488A-BC0F-3765562B018E}" dt="2020-12-02T04:24:36.869" v="51068" actId="20577"/>
        <pc:sldMkLst>
          <pc:docMk/>
          <pc:sldMk cId="533458949" sldId="671"/>
        </pc:sldMkLst>
        <pc:spChg chg="mod">
          <ac:chgData name="Alex Vakanski" userId="220bd9087dddc248" providerId="LiveId" clId="{1BD61FFB-9E4E-488A-BC0F-3765562B018E}" dt="2020-11-27T18:07:30.713" v="23338"/>
          <ac:spMkLst>
            <pc:docMk/>
            <pc:sldMk cId="533458949" sldId="671"/>
            <ac:spMk id="2" creationId="{35D3180D-5F1D-46D3-8D04-5FC9D496D9B8}"/>
          </ac:spMkLst>
        </pc:spChg>
        <pc:spChg chg="mod">
          <ac:chgData name="Alex Vakanski" userId="220bd9087dddc248" providerId="LiveId" clId="{1BD61FFB-9E4E-488A-BC0F-3765562B018E}" dt="2020-12-02T04:24:36.869" v="51068" actId="20577"/>
          <ac:spMkLst>
            <pc:docMk/>
            <pc:sldMk cId="533458949" sldId="671"/>
            <ac:spMk id="3" creationId="{0CA93E5D-39CF-4B2B-8A55-3969F9AF2B57}"/>
          </ac:spMkLst>
        </pc:spChg>
      </pc:sldChg>
      <pc:sldChg chg="addSp modSp new mod modNotesTx">
        <pc:chgData name="Alex Vakanski" userId="220bd9087dddc248" providerId="LiveId" clId="{1BD61FFB-9E4E-488A-BC0F-3765562B018E}" dt="2020-11-30T19:14:01.290" v="43504" actId="6549"/>
        <pc:sldMkLst>
          <pc:docMk/>
          <pc:sldMk cId="2130199169" sldId="672"/>
        </pc:sldMkLst>
        <pc:spChg chg="mod">
          <ac:chgData name="Alex Vakanski" userId="220bd9087dddc248" providerId="LiveId" clId="{1BD61FFB-9E4E-488A-BC0F-3765562B018E}" dt="2020-11-28T01:33:26.346" v="26738"/>
          <ac:spMkLst>
            <pc:docMk/>
            <pc:sldMk cId="2130199169" sldId="672"/>
            <ac:spMk id="2" creationId="{278B70FB-0DE7-4E92-B149-6EA3D9F7BAE4}"/>
          </ac:spMkLst>
        </pc:spChg>
        <pc:spChg chg="mod">
          <ac:chgData name="Alex Vakanski" userId="220bd9087dddc248" providerId="LiveId" clId="{1BD61FFB-9E4E-488A-BC0F-3765562B018E}" dt="2020-11-30T19:14:01.290" v="43504" actId="6549"/>
          <ac:spMkLst>
            <pc:docMk/>
            <pc:sldMk cId="2130199169" sldId="672"/>
            <ac:spMk id="3" creationId="{E98FC38D-F883-4A8F-9267-1803A884CA09}"/>
          </ac:spMkLst>
        </pc:spChg>
        <pc:picChg chg="add mod">
          <ac:chgData name="Alex Vakanski" userId="220bd9087dddc248" providerId="LiveId" clId="{1BD61FFB-9E4E-488A-BC0F-3765562B018E}" dt="2020-11-28T01:43:34.860" v="27392" actId="14100"/>
          <ac:picMkLst>
            <pc:docMk/>
            <pc:sldMk cId="2130199169" sldId="672"/>
            <ac:picMk id="4" creationId="{6D1D4639-5D93-4057-B753-21425F43B85F}"/>
          </ac:picMkLst>
        </pc:picChg>
      </pc:sldChg>
      <pc:sldChg chg="addSp modSp new mod">
        <pc:chgData name="Alex Vakanski" userId="220bd9087dddc248" providerId="LiveId" clId="{1BD61FFB-9E4E-488A-BC0F-3765562B018E}" dt="2020-11-30T19:15:18.353" v="43517" actId="20577"/>
        <pc:sldMkLst>
          <pc:docMk/>
          <pc:sldMk cId="2963880170" sldId="673"/>
        </pc:sldMkLst>
        <pc:spChg chg="mod">
          <ac:chgData name="Alex Vakanski" userId="220bd9087dddc248" providerId="LiveId" clId="{1BD61FFB-9E4E-488A-BC0F-3765562B018E}" dt="2020-11-28T18:35:13.726" v="27866" actId="20577"/>
          <ac:spMkLst>
            <pc:docMk/>
            <pc:sldMk cId="2963880170" sldId="673"/>
            <ac:spMk id="2" creationId="{6157C45A-6F69-4F96-8A47-F11F879400EF}"/>
          </ac:spMkLst>
        </pc:spChg>
        <pc:spChg chg="mod">
          <ac:chgData name="Alex Vakanski" userId="220bd9087dddc248" providerId="LiveId" clId="{1BD61FFB-9E4E-488A-BC0F-3765562B018E}" dt="2020-11-30T19:15:18.353" v="43517" actId="20577"/>
          <ac:spMkLst>
            <pc:docMk/>
            <pc:sldMk cId="2963880170" sldId="673"/>
            <ac:spMk id="3" creationId="{C749B4BA-E81B-4C0A-B535-43F986ABDED0}"/>
          </ac:spMkLst>
        </pc:spChg>
        <pc:picChg chg="add mod">
          <ac:chgData name="Alex Vakanski" userId="220bd9087dddc248" providerId="LiveId" clId="{1BD61FFB-9E4E-488A-BC0F-3765562B018E}" dt="2020-11-28T18:44:25.526" v="28314" actId="1038"/>
          <ac:picMkLst>
            <pc:docMk/>
            <pc:sldMk cId="2963880170" sldId="673"/>
            <ac:picMk id="4" creationId="{E05D036E-7E45-4ACD-9451-A4063415E885}"/>
          </ac:picMkLst>
        </pc:picChg>
      </pc:sldChg>
      <pc:sldChg chg="addSp modSp new mod modNotesTx">
        <pc:chgData name="Alex Vakanski" userId="220bd9087dddc248" providerId="LiveId" clId="{1BD61FFB-9E4E-488A-BC0F-3765562B018E}" dt="2020-12-02T05:07:28.436" v="51069" actId="6549"/>
        <pc:sldMkLst>
          <pc:docMk/>
          <pc:sldMk cId="3684547342" sldId="674"/>
        </pc:sldMkLst>
        <pc:spChg chg="mod">
          <ac:chgData name="Alex Vakanski" userId="220bd9087dddc248" providerId="LiveId" clId="{1BD61FFB-9E4E-488A-BC0F-3765562B018E}" dt="2020-11-28T18:35:21.173" v="27867"/>
          <ac:spMkLst>
            <pc:docMk/>
            <pc:sldMk cId="3684547342" sldId="674"/>
            <ac:spMk id="2" creationId="{870DB46B-A4E8-4409-B538-2C40A37B3CDC}"/>
          </ac:spMkLst>
        </pc:spChg>
        <pc:spChg chg="mod">
          <ac:chgData name="Alex Vakanski" userId="220bd9087dddc248" providerId="LiveId" clId="{1BD61FFB-9E4E-488A-BC0F-3765562B018E}" dt="2020-12-02T05:07:28.436" v="51069" actId="6549"/>
          <ac:spMkLst>
            <pc:docMk/>
            <pc:sldMk cId="3684547342" sldId="674"/>
            <ac:spMk id="3" creationId="{D1177757-2308-4B17-B475-7C237CEA7A55}"/>
          </ac:spMkLst>
        </pc:spChg>
        <pc:picChg chg="add mod modCrop">
          <ac:chgData name="Alex Vakanski" userId="220bd9087dddc248" providerId="LiveId" clId="{1BD61FFB-9E4E-488A-BC0F-3765562B018E}" dt="2020-11-28T20:21:46.215" v="29762" actId="1035"/>
          <ac:picMkLst>
            <pc:docMk/>
            <pc:sldMk cId="3684547342" sldId="674"/>
            <ac:picMk id="4" creationId="{5D2D38E2-86E6-4529-89FE-F9B34D3433CA}"/>
          </ac:picMkLst>
        </pc:picChg>
        <pc:picChg chg="add mod ord modCrop">
          <ac:chgData name="Alex Vakanski" userId="220bd9087dddc248" providerId="LiveId" clId="{1BD61FFB-9E4E-488A-BC0F-3765562B018E}" dt="2020-11-28T20:21:42.356" v="29761" actId="1035"/>
          <ac:picMkLst>
            <pc:docMk/>
            <pc:sldMk cId="3684547342" sldId="674"/>
            <ac:picMk id="5" creationId="{A32E78CF-D75D-475B-877C-24BD6CD23843}"/>
          </ac:picMkLst>
        </pc:picChg>
      </pc:sldChg>
      <pc:sldChg chg="addSp delSp modSp new mod">
        <pc:chgData name="Alex Vakanski" userId="220bd9087dddc248" providerId="LiveId" clId="{1BD61FFB-9E4E-488A-BC0F-3765562B018E}" dt="2020-11-30T19:17:08.700" v="43531" actId="20577"/>
        <pc:sldMkLst>
          <pc:docMk/>
          <pc:sldMk cId="561031407" sldId="675"/>
        </pc:sldMkLst>
        <pc:spChg chg="mod">
          <ac:chgData name="Alex Vakanski" userId="220bd9087dddc248" providerId="LiveId" clId="{1BD61FFB-9E4E-488A-BC0F-3765562B018E}" dt="2020-11-28T18:35:25.865" v="27868"/>
          <ac:spMkLst>
            <pc:docMk/>
            <pc:sldMk cId="561031407" sldId="675"/>
            <ac:spMk id="2" creationId="{83009398-5986-4490-91C0-4D1A9F75C27C}"/>
          </ac:spMkLst>
        </pc:spChg>
        <pc:spChg chg="mod">
          <ac:chgData name="Alex Vakanski" userId="220bd9087dddc248" providerId="LiveId" clId="{1BD61FFB-9E4E-488A-BC0F-3765562B018E}" dt="2020-11-30T19:17:08.700" v="43531" actId="20577"/>
          <ac:spMkLst>
            <pc:docMk/>
            <pc:sldMk cId="561031407" sldId="675"/>
            <ac:spMk id="3" creationId="{ABBD52CF-A8B4-4A09-B787-7DD1BA44C12E}"/>
          </ac:spMkLst>
        </pc:spChg>
        <pc:picChg chg="add mod modCrop">
          <ac:chgData name="Alex Vakanski" userId="220bd9087dddc248" providerId="LiveId" clId="{1BD61FFB-9E4E-488A-BC0F-3765562B018E}" dt="2020-11-28T20:32:51.183" v="30032" actId="1035"/>
          <ac:picMkLst>
            <pc:docMk/>
            <pc:sldMk cId="561031407" sldId="675"/>
            <ac:picMk id="4" creationId="{C891F658-1F6A-4485-9EFC-16F22ECB543D}"/>
          </ac:picMkLst>
        </pc:picChg>
        <pc:picChg chg="add mod">
          <ac:chgData name="Alex Vakanski" userId="220bd9087dddc248" providerId="LiveId" clId="{1BD61FFB-9E4E-488A-BC0F-3765562B018E}" dt="2020-11-28T20:32:51.183" v="30032" actId="1035"/>
          <ac:picMkLst>
            <pc:docMk/>
            <pc:sldMk cId="561031407" sldId="675"/>
            <ac:picMk id="5" creationId="{987B6A97-1C14-4953-AE86-88D035E6C3E4}"/>
          </ac:picMkLst>
        </pc:picChg>
        <pc:picChg chg="add mod">
          <ac:chgData name="Alex Vakanski" userId="220bd9087dddc248" providerId="LiveId" clId="{1BD61FFB-9E4E-488A-BC0F-3765562B018E}" dt="2020-11-28T20:32:51.183" v="30032" actId="1035"/>
          <ac:picMkLst>
            <pc:docMk/>
            <pc:sldMk cId="561031407" sldId="675"/>
            <ac:picMk id="6" creationId="{CA61BDAA-53D5-478E-B31C-D19E6E7A7D7E}"/>
          </ac:picMkLst>
        </pc:picChg>
        <pc:picChg chg="add mod">
          <ac:chgData name="Alex Vakanski" userId="220bd9087dddc248" providerId="LiveId" clId="{1BD61FFB-9E4E-488A-BC0F-3765562B018E}" dt="2020-11-28T20:32:51.183" v="30032" actId="1035"/>
          <ac:picMkLst>
            <pc:docMk/>
            <pc:sldMk cId="561031407" sldId="675"/>
            <ac:picMk id="7" creationId="{CB153E43-6E58-4EEE-A455-216C23E826D1}"/>
          </ac:picMkLst>
        </pc:picChg>
        <pc:picChg chg="add del mod">
          <ac:chgData name="Alex Vakanski" userId="220bd9087dddc248" providerId="LiveId" clId="{1BD61FFB-9E4E-488A-BC0F-3765562B018E}" dt="2020-11-28T20:31:14.827" v="29978" actId="478"/>
          <ac:picMkLst>
            <pc:docMk/>
            <pc:sldMk cId="561031407" sldId="675"/>
            <ac:picMk id="8" creationId="{A3E653B1-7EFF-4374-B837-9964DFB03524}"/>
          </ac:picMkLst>
        </pc:picChg>
      </pc:sldChg>
      <pc:sldChg chg="addSp modSp new mod">
        <pc:chgData name="Alex Vakanski" userId="220bd9087dddc248" providerId="LiveId" clId="{1BD61FFB-9E4E-488A-BC0F-3765562B018E}" dt="2020-11-30T19:17:53.812" v="43541" actId="20577"/>
        <pc:sldMkLst>
          <pc:docMk/>
          <pc:sldMk cId="3124790794" sldId="676"/>
        </pc:sldMkLst>
        <pc:spChg chg="mod">
          <ac:chgData name="Alex Vakanski" userId="220bd9087dddc248" providerId="LiveId" clId="{1BD61FFB-9E4E-488A-BC0F-3765562B018E}" dt="2020-11-28T20:19:03.064" v="29546"/>
          <ac:spMkLst>
            <pc:docMk/>
            <pc:sldMk cId="3124790794" sldId="676"/>
            <ac:spMk id="2" creationId="{7BF3E0AC-2A33-4324-BFC4-A96D5BD09AD1}"/>
          </ac:spMkLst>
        </pc:spChg>
        <pc:spChg chg="mod">
          <ac:chgData name="Alex Vakanski" userId="220bd9087dddc248" providerId="LiveId" clId="{1BD61FFB-9E4E-488A-BC0F-3765562B018E}" dt="2020-11-30T19:17:53.812" v="43541" actId="20577"/>
          <ac:spMkLst>
            <pc:docMk/>
            <pc:sldMk cId="3124790794" sldId="676"/>
            <ac:spMk id="3" creationId="{DB6D50AD-1C17-408F-9EE7-A877D2453740}"/>
          </ac:spMkLst>
        </pc:spChg>
        <pc:picChg chg="add mod">
          <ac:chgData name="Alex Vakanski" userId="220bd9087dddc248" providerId="LiveId" clId="{1BD61FFB-9E4E-488A-BC0F-3765562B018E}" dt="2020-11-28T22:04:11.303" v="30352" actId="1035"/>
          <ac:picMkLst>
            <pc:docMk/>
            <pc:sldMk cId="3124790794" sldId="676"/>
            <ac:picMk id="4" creationId="{C538B029-B172-4CF5-B3F7-C93AE2C46491}"/>
          </ac:picMkLst>
        </pc:picChg>
        <pc:picChg chg="add mod">
          <ac:chgData name="Alex Vakanski" userId="220bd9087dddc248" providerId="LiveId" clId="{1BD61FFB-9E4E-488A-BC0F-3765562B018E}" dt="2020-11-28T22:04:12.213" v="30353" actId="1035"/>
          <ac:picMkLst>
            <pc:docMk/>
            <pc:sldMk cId="3124790794" sldId="676"/>
            <ac:picMk id="5" creationId="{91B30121-96E2-4BE1-8AD0-6E6153DFD7C0}"/>
          </ac:picMkLst>
        </pc:picChg>
        <pc:picChg chg="add mod">
          <ac:chgData name="Alex Vakanski" userId="220bd9087dddc248" providerId="LiveId" clId="{1BD61FFB-9E4E-488A-BC0F-3765562B018E}" dt="2020-11-28T22:03:43.777" v="30347" actId="1038"/>
          <ac:picMkLst>
            <pc:docMk/>
            <pc:sldMk cId="3124790794" sldId="676"/>
            <ac:picMk id="6" creationId="{AF513F5F-C4F9-4ABC-B686-25E144B1532B}"/>
          </ac:picMkLst>
        </pc:picChg>
        <pc:picChg chg="add mod">
          <ac:chgData name="Alex Vakanski" userId="220bd9087dddc248" providerId="LiveId" clId="{1BD61FFB-9E4E-488A-BC0F-3765562B018E}" dt="2020-11-28T22:02:57.884" v="30330" actId="1037"/>
          <ac:picMkLst>
            <pc:docMk/>
            <pc:sldMk cId="3124790794" sldId="676"/>
            <ac:picMk id="7" creationId="{3DBAA0E6-C84E-4C51-8496-6CF2B3188E64}"/>
          </ac:picMkLst>
        </pc:picChg>
      </pc:sldChg>
      <pc:sldChg chg="addSp modSp new mod">
        <pc:chgData name="Alex Vakanski" userId="220bd9087dddc248" providerId="LiveId" clId="{1BD61FFB-9E4E-488A-BC0F-3765562B018E}" dt="2020-12-02T05:10:45.755" v="51070" actId="6549"/>
        <pc:sldMkLst>
          <pc:docMk/>
          <pc:sldMk cId="13439635" sldId="677"/>
        </pc:sldMkLst>
        <pc:spChg chg="mod">
          <ac:chgData name="Alex Vakanski" userId="220bd9087dddc248" providerId="LiveId" clId="{1BD61FFB-9E4E-488A-BC0F-3765562B018E}" dt="2020-11-28T22:10:19.785" v="30356"/>
          <ac:spMkLst>
            <pc:docMk/>
            <pc:sldMk cId="13439635" sldId="677"/>
            <ac:spMk id="2" creationId="{FF7EAF31-7C39-4DA3-92A5-22FF25896A98}"/>
          </ac:spMkLst>
        </pc:spChg>
        <pc:spChg chg="mod">
          <ac:chgData name="Alex Vakanski" userId="220bd9087dddc248" providerId="LiveId" clId="{1BD61FFB-9E4E-488A-BC0F-3765562B018E}" dt="2020-12-02T05:10:45.755" v="51070" actId="6549"/>
          <ac:spMkLst>
            <pc:docMk/>
            <pc:sldMk cId="13439635" sldId="677"/>
            <ac:spMk id="3" creationId="{FCA9588F-3B25-4750-98A5-2B3795CC7F32}"/>
          </ac:spMkLst>
        </pc:spChg>
        <pc:picChg chg="add mod">
          <ac:chgData name="Alex Vakanski" userId="220bd9087dddc248" providerId="LiveId" clId="{1BD61FFB-9E4E-488A-BC0F-3765562B018E}" dt="2020-11-28T22:16:51.408" v="30817" actId="1036"/>
          <ac:picMkLst>
            <pc:docMk/>
            <pc:sldMk cId="13439635" sldId="677"/>
            <ac:picMk id="4" creationId="{0B8DC540-FF39-48E3-9E45-F8C4A8AF4603}"/>
          </ac:picMkLst>
        </pc:picChg>
      </pc:sldChg>
      <pc:sldChg chg="modSp new mod">
        <pc:chgData name="Alex Vakanski" userId="220bd9087dddc248" providerId="LiveId" clId="{1BD61FFB-9E4E-488A-BC0F-3765562B018E}" dt="2020-11-30T19:23:15.668" v="43736" actId="6549"/>
        <pc:sldMkLst>
          <pc:docMk/>
          <pc:sldMk cId="2729919759" sldId="678"/>
        </pc:sldMkLst>
        <pc:spChg chg="mod">
          <ac:chgData name="Alex Vakanski" userId="220bd9087dddc248" providerId="LiveId" clId="{1BD61FFB-9E4E-488A-BC0F-3765562B018E}" dt="2020-11-28T22:18:08.053" v="30857" actId="20577"/>
          <ac:spMkLst>
            <pc:docMk/>
            <pc:sldMk cId="2729919759" sldId="678"/>
            <ac:spMk id="2" creationId="{ABCA7F35-382A-4044-ABBA-A082ADB0BAA3}"/>
          </ac:spMkLst>
        </pc:spChg>
        <pc:spChg chg="mod">
          <ac:chgData name="Alex Vakanski" userId="220bd9087dddc248" providerId="LiveId" clId="{1BD61FFB-9E4E-488A-BC0F-3765562B018E}" dt="2020-11-30T19:23:15.668" v="43736" actId="6549"/>
          <ac:spMkLst>
            <pc:docMk/>
            <pc:sldMk cId="2729919759" sldId="678"/>
            <ac:spMk id="3" creationId="{53B0FEF1-3734-45B7-AD02-547AAD5EA74E}"/>
          </ac:spMkLst>
        </pc:spChg>
      </pc:sldChg>
      <pc:sldChg chg="addSp modSp new mod modNotesTx">
        <pc:chgData name="Alex Vakanski" userId="220bd9087dddc248" providerId="LiveId" clId="{1BD61FFB-9E4E-488A-BC0F-3765562B018E}" dt="2020-11-29T22:46:31.418" v="40491" actId="313"/>
        <pc:sldMkLst>
          <pc:docMk/>
          <pc:sldMk cId="93227709" sldId="679"/>
        </pc:sldMkLst>
        <pc:spChg chg="mod">
          <ac:chgData name="Alex Vakanski" userId="220bd9087dddc248" providerId="LiveId" clId="{1BD61FFB-9E4E-488A-BC0F-3765562B018E}" dt="2020-11-29T21:23:30.495" v="38509"/>
          <ac:spMkLst>
            <pc:docMk/>
            <pc:sldMk cId="93227709" sldId="679"/>
            <ac:spMk id="2" creationId="{24D7E08F-9C32-4384-A621-143258ACD913}"/>
          </ac:spMkLst>
        </pc:spChg>
        <pc:spChg chg="mod">
          <ac:chgData name="Alex Vakanski" userId="220bd9087dddc248" providerId="LiveId" clId="{1BD61FFB-9E4E-488A-BC0F-3765562B018E}" dt="2020-11-29T22:46:31.418" v="40491" actId="313"/>
          <ac:spMkLst>
            <pc:docMk/>
            <pc:sldMk cId="93227709" sldId="679"/>
            <ac:spMk id="3" creationId="{D63BBFC3-448A-4D02-9176-F9A1E5C396BA}"/>
          </ac:spMkLst>
        </pc:spChg>
        <pc:spChg chg="add mod">
          <ac:chgData name="Alex Vakanski" userId="220bd9087dddc248" providerId="LiveId" clId="{1BD61FFB-9E4E-488A-BC0F-3765562B018E}" dt="2020-11-29T22:46:10.031" v="40481" actId="1037"/>
          <ac:spMkLst>
            <pc:docMk/>
            <pc:sldMk cId="93227709" sldId="679"/>
            <ac:spMk id="5" creationId="{BFFEC5CD-65A5-4953-B984-51E13D268F6D}"/>
          </ac:spMkLst>
        </pc:spChg>
        <pc:spChg chg="add mod">
          <ac:chgData name="Alex Vakanski" userId="220bd9087dddc248" providerId="LiveId" clId="{1BD61FFB-9E4E-488A-BC0F-3765562B018E}" dt="2020-11-29T22:46:10.031" v="40481" actId="1037"/>
          <ac:spMkLst>
            <pc:docMk/>
            <pc:sldMk cId="93227709" sldId="679"/>
            <ac:spMk id="6" creationId="{14D4BA2A-26D3-4937-B5E6-FB6F8D193405}"/>
          </ac:spMkLst>
        </pc:spChg>
        <pc:spChg chg="add mod">
          <ac:chgData name="Alex Vakanski" userId="220bd9087dddc248" providerId="LiveId" clId="{1BD61FFB-9E4E-488A-BC0F-3765562B018E}" dt="2020-11-29T22:46:10.031" v="40481" actId="1037"/>
          <ac:spMkLst>
            <pc:docMk/>
            <pc:sldMk cId="93227709" sldId="679"/>
            <ac:spMk id="15" creationId="{18A633BB-F85E-489B-8018-D2422AF6C794}"/>
          </ac:spMkLst>
        </pc:spChg>
        <pc:picChg chg="add mod">
          <ac:chgData name="Alex Vakanski" userId="220bd9087dddc248" providerId="LiveId" clId="{1BD61FFB-9E4E-488A-BC0F-3765562B018E}" dt="2020-11-29T22:46:10.031" v="40481" actId="1037"/>
          <ac:picMkLst>
            <pc:docMk/>
            <pc:sldMk cId="93227709" sldId="679"/>
            <ac:picMk id="4" creationId="{C90A7B26-4519-467D-8710-C369D17D06A0}"/>
          </ac:picMkLst>
        </pc:picChg>
        <pc:cxnChg chg="add mod">
          <ac:chgData name="Alex Vakanski" userId="220bd9087dddc248" providerId="LiveId" clId="{1BD61FFB-9E4E-488A-BC0F-3765562B018E}" dt="2020-11-29T22:46:10.031" v="40481" actId="1037"/>
          <ac:cxnSpMkLst>
            <pc:docMk/>
            <pc:sldMk cId="93227709" sldId="679"/>
            <ac:cxnSpMk id="8" creationId="{183CD9B4-81CC-470B-81E4-95D7EA49B165}"/>
          </ac:cxnSpMkLst>
        </pc:cxnChg>
        <pc:cxnChg chg="add mod">
          <ac:chgData name="Alex Vakanski" userId="220bd9087dddc248" providerId="LiveId" clId="{1BD61FFB-9E4E-488A-BC0F-3765562B018E}" dt="2020-11-29T22:46:10.031" v="40481" actId="1037"/>
          <ac:cxnSpMkLst>
            <pc:docMk/>
            <pc:sldMk cId="93227709" sldId="679"/>
            <ac:cxnSpMk id="9" creationId="{209F76FE-90BD-41AD-BF7F-22363725898E}"/>
          </ac:cxnSpMkLst>
        </pc:cxnChg>
        <pc:cxnChg chg="add mod">
          <ac:chgData name="Alex Vakanski" userId="220bd9087dddc248" providerId="LiveId" clId="{1BD61FFB-9E4E-488A-BC0F-3765562B018E}" dt="2020-11-29T22:46:10.031" v="40481" actId="1037"/>
          <ac:cxnSpMkLst>
            <pc:docMk/>
            <pc:sldMk cId="93227709" sldId="679"/>
            <ac:cxnSpMk id="12" creationId="{95EF6F95-0BFA-4043-857C-4F08A060F21B}"/>
          </ac:cxnSpMkLst>
        </pc:cxnChg>
        <pc:cxnChg chg="add mod">
          <ac:chgData name="Alex Vakanski" userId="220bd9087dddc248" providerId="LiveId" clId="{1BD61FFB-9E4E-488A-BC0F-3765562B018E}" dt="2020-11-29T22:46:10.031" v="40481" actId="1037"/>
          <ac:cxnSpMkLst>
            <pc:docMk/>
            <pc:sldMk cId="93227709" sldId="679"/>
            <ac:cxnSpMk id="16" creationId="{22E3ED0E-9A59-4B04-956D-905BD58A4CFC}"/>
          </ac:cxnSpMkLst>
        </pc:cxnChg>
        <pc:cxnChg chg="add mod">
          <ac:chgData name="Alex Vakanski" userId="220bd9087dddc248" providerId="LiveId" clId="{1BD61FFB-9E4E-488A-BC0F-3765562B018E}" dt="2020-11-29T22:46:10.031" v="40481" actId="1037"/>
          <ac:cxnSpMkLst>
            <pc:docMk/>
            <pc:sldMk cId="93227709" sldId="679"/>
            <ac:cxnSpMk id="19" creationId="{525EFDDC-BAC2-457F-99A1-EC5C59FC04E6}"/>
          </ac:cxnSpMkLst>
        </pc:cxnChg>
        <pc:cxnChg chg="add mod">
          <ac:chgData name="Alex Vakanski" userId="220bd9087dddc248" providerId="LiveId" clId="{1BD61FFB-9E4E-488A-BC0F-3765562B018E}" dt="2020-11-29T22:46:10.031" v="40481" actId="1037"/>
          <ac:cxnSpMkLst>
            <pc:docMk/>
            <pc:sldMk cId="93227709" sldId="679"/>
            <ac:cxnSpMk id="22" creationId="{02B478C4-80F2-492D-8D86-58B3E2199C31}"/>
          </ac:cxnSpMkLst>
        </pc:cxnChg>
      </pc:sldChg>
      <pc:sldChg chg="addSp modSp new mod">
        <pc:chgData name="Alex Vakanski" userId="220bd9087dddc248" providerId="LiveId" clId="{1BD61FFB-9E4E-488A-BC0F-3765562B018E}" dt="2020-11-29T21:14:11.747" v="38256" actId="1076"/>
        <pc:sldMkLst>
          <pc:docMk/>
          <pc:sldMk cId="178484007" sldId="680"/>
        </pc:sldMkLst>
        <pc:spChg chg="mod">
          <ac:chgData name="Alex Vakanski" userId="220bd9087dddc248" providerId="LiveId" clId="{1BD61FFB-9E4E-488A-BC0F-3765562B018E}" dt="2020-11-29T21:10:27.759" v="37994"/>
          <ac:spMkLst>
            <pc:docMk/>
            <pc:sldMk cId="178484007" sldId="680"/>
            <ac:spMk id="2" creationId="{A0B7A967-6ADA-44EA-BE9D-1C296CD00E4E}"/>
          </ac:spMkLst>
        </pc:spChg>
        <pc:spChg chg="mod">
          <ac:chgData name="Alex Vakanski" userId="220bd9087dddc248" providerId="LiveId" clId="{1BD61FFB-9E4E-488A-BC0F-3765562B018E}" dt="2020-11-29T21:12:46.084" v="38243" actId="20577"/>
          <ac:spMkLst>
            <pc:docMk/>
            <pc:sldMk cId="178484007" sldId="680"/>
            <ac:spMk id="3" creationId="{9235E989-9504-40B1-9715-98141B9A90F2}"/>
          </ac:spMkLst>
        </pc:spChg>
        <pc:picChg chg="add mod">
          <ac:chgData name="Alex Vakanski" userId="220bd9087dddc248" providerId="LiveId" clId="{1BD61FFB-9E4E-488A-BC0F-3765562B018E}" dt="2020-11-29T21:14:11.747" v="38256" actId="1076"/>
          <ac:picMkLst>
            <pc:docMk/>
            <pc:sldMk cId="178484007" sldId="680"/>
            <ac:picMk id="4" creationId="{027179E4-31BA-4296-9C55-3E904C6D79E8}"/>
          </ac:picMkLst>
        </pc:picChg>
      </pc:sldChg>
      <pc:sldChg chg="modSp new mod ord modNotesTx">
        <pc:chgData name="Alex Vakanski" userId="220bd9087dddc248" providerId="LiveId" clId="{1BD61FFB-9E4E-488A-BC0F-3765562B018E}" dt="2020-11-30T19:25:19.524" v="43762" actId="20577"/>
        <pc:sldMkLst>
          <pc:docMk/>
          <pc:sldMk cId="63134894" sldId="681"/>
        </pc:sldMkLst>
        <pc:spChg chg="mod">
          <ac:chgData name="Alex Vakanski" userId="220bd9087dddc248" providerId="LiveId" clId="{1BD61FFB-9E4E-488A-BC0F-3765562B018E}" dt="2020-11-28T22:19:36.997" v="30918"/>
          <ac:spMkLst>
            <pc:docMk/>
            <pc:sldMk cId="63134894" sldId="681"/>
            <ac:spMk id="2" creationId="{6D19169E-BDE9-4BB6-963B-AF5DB1B7DCEE}"/>
          </ac:spMkLst>
        </pc:spChg>
        <pc:spChg chg="mod">
          <ac:chgData name="Alex Vakanski" userId="220bd9087dddc248" providerId="LiveId" clId="{1BD61FFB-9E4E-488A-BC0F-3765562B018E}" dt="2020-11-30T19:25:19.524" v="43762" actId="20577"/>
          <ac:spMkLst>
            <pc:docMk/>
            <pc:sldMk cId="63134894" sldId="681"/>
            <ac:spMk id="3" creationId="{8EE103D0-6639-4D7C-AEA6-9EC8EEB7A758}"/>
          </ac:spMkLst>
        </pc:spChg>
      </pc:sldChg>
      <pc:sldChg chg="modSp new del mod">
        <pc:chgData name="Alex Vakanski" userId="220bd9087dddc248" providerId="LiveId" clId="{1BD61FFB-9E4E-488A-BC0F-3765562B018E}" dt="2020-11-29T00:29:45.145" v="32588" actId="47"/>
        <pc:sldMkLst>
          <pc:docMk/>
          <pc:sldMk cId="213189962" sldId="682"/>
        </pc:sldMkLst>
        <pc:spChg chg="mod">
          <ac:chgData name="Alex Vakanski" userId="220bd9087dddc248" providerId="LiveId" clId="{1BD61FFB-9E4E-488A-BC0F-3765562B018E}" dt="2020-11-28T23:38:04.772" v="32324" actId="21"/>
          <ac:spMkLst>
            <pc:docMk/>
            <pc:sldMk cId="213189962" sldId="682"/>
            <ac:spMk id="3" creationId="{2C8D9924-FFEF-4C34-A559-C60EF13E919E}"/>
          </ac:spMkLst>
        </pc:spChg>
      </pc:sldChg>
      <pc:sldChg chg="modSp new mod">
        <pc:chgData name="Alex Vakanski" userId="220bd9087dddc248" providerId="LiveId" clId="{1BD61FFB-9E4E-488A-BC0F-3765562B018E}" dt="2020-11-30T23:26:13.486" v="47866" actId="20577"/>
        <pc:sldMkLst>
          <pc:docMk/>
          <pc:sldMk cId="2861896146" sldId="682"/>
        </pc:sldMkLst>
        <pc:spChg chg="mod">
          <ac:chgData name="Alex Vakanski" userId="220bd9087dddc248" providerId="LiveId" clId="{1BD61FFB-9E4E-488A-BC0F-3765562B018E}" dt="2020-11-29T02:19:36.868" v="32713" actId="20577"/>
          <ac:spMkLst>
            <pc:docMk/>
            <pc:sldMk cId="2861896146" sldId="682"/>
            <ac:spMk id="2" creationId="{5C44BA3A-5726-4B9D-BBDC-A19BEDA977DF}"/>
          </ac:spMkLst>
        </pc:spChg>
        <pc:spChg chg="mod">
          <ac:chgData name="Alex Vakanski" userId="220bd9087dddc248" providerId="LiveId" clId="{1BD61FFB-9E4E-488A-BC0F-3765562B018E}" dt="2020-11-30T23:26:13.486" v="47866" actId="20577"/>
          <ac:spMkLst>
            <pc:docMk/>
            <pc:sldMk cId="2861896146" sldId="682"/>
            <ac:spMk id="3" creationId="{C250858F-55D4-43A1-B784-CC95574F65D4}"/>
          </ac:spMkLst>
        </pc:spChg>
      </pc:sldChg>
      <pc:sldChg chg="modSp new mod modNotesTx">
        <pc:chgData name="Alex Vakanski" userId="220bd9087dddc248" providerId="LiveId" clId="{1BD61FFB-9E4E-488A-BC0F-3765562B018E}" dt="2020-11-29T05:09:53.582" v="37514" actId="20577"/>
        <pc:sldMkLst>
          <pc:docMk/>
          <pc:sldMk cId="2594740719" sldId="683"/>
        </pc:sldMkLst>
        <pc:spChg chg="mod">
          <ac:chgData name="Alex Vakanski" userId="220bd9087dddc248" providerId="LiveId" clId="{1BD61FFB-9E4E-488A-BC0F-3765562B018E}" dt="2020-11-29T03:06:16.113" v="35504" actId="20577"/>
          <ac:spMkLst>
            <pc:docMk/>
            <pc:sldMk cId="2594740719" sldId="683"/>
            <ac:spMk id="2" creationId="{F7DE2574-4A1D-4B74-A7AC-ADDFCE3A7465}"/>
          </ac:spMkLst>
        </pc:spChg>
        <pc:spChg chg="mod">
          <ac:chgData name="Alex Vakanski" userId="220bd9087dddc248" providerId="LiveId" clId="{1BD61FFB-9E4E-488A-BC0F-3765562B018E}" dt="2020-11-29T05:09:53.582" v="37514" actId="20577"/>
          <ac:spMkLst>
            <pc:docMk/>
            <pc:sldMk cId="2594740719" sldId="683"/>
            <ac:spMk id="3" creationId="{B3272464-4EAA-4BF6-9853-0C3E9FFDAF00}"/>
          </ac:spMkLst>
        </pc:spChg>
      </pc:sldChg>
      <pc:sldChg chg="addSp delSp modSp new mod">
        <pc:chgData name="Alex Vakanski" userId="220bd9087dddc248" providerId="LiveId" clId="{1BD61FFB-9E4E-488A-BC0F-3765562B018E}" dt="2020-11-29T03:14:37.811" v="35660" actId="1076"/>
        <pc:sldMkLst>
          <pc:docMk/>
          <pc:sldMk cId="4280747341" sldId="684"/>
        </pc:sldMkLst>
        <pc:spChg chg="mod">
          <ac:chgData name="Alex Vakanski" userId="220bd9087dddc248" providerId="LiveId" clId="{1BD61FFB-9E4E-488A-BC0F-3765562B018E}" dt="2020-11-29T03:13:19.072" v="35623" actId="6549"/>
          <ac:spMkLst>
            <pc:docMk/>
            <pc:sldMk cId="4280747341" sldId="684"/>
            <ac:spMk id="2" creationId="{BEFB88FB-C8E1-4829-ADFF-E8FA675B084A}"/>
          </ac:spMkLst>
        </pc:spChg>
        <pc:spChg chg="del mod">
          <ac:chgData name="Alex Vakanski" userId="220bd9087dddc248" providerId="LiveId" clId="{1BD61FFB-9E4E-488A-BC0F-3765562B018E}" dt="2020-11-29T03:14:21.567" v="35652" actId="478"/>
          <ac:spMkLst>
            <pc:docMk/>
            <pc:sldMk cId="4280747341" sldId="684"/>
            <ac:spMk id="3" creationId="{D512E2FC-6889-486F-8F61-07405B5BF3C4}"/>
          </ac:spMkLst>
        </pc:spChg>
        <pc:spChg chg="add mod">
          <ac:chgData name="Alex Vakanski" userId="220bd9087dddc248" providerId="LiveId" clId="{1BD61FFB-9E4E-488A-BC0F-3765562B018E}" dt="2020-11-29T03:11:58.217" v="35609"/>
          <ac:spMkLst>
            <pc:docMk/>
            <pc:sldMk cId="4280747341" sldId="684"/>
            <ac:spMk id="4" creationId="{74B08F8D-3CA8-48DA-B911-6D7068F434EC}"/>
          </ac:spMkLst>
        </pc:spChg>
        <pc:spChg chg="add del mod">
          <ac:chgData name="Alex Vakanski" userId="220bd9087dddc248" providerId="LiveId" clId="{1BD61FFB-9E4E-488A-BC0F-3765562B018E}" dt="2020-11-29T03:14:27.560" v="35654" actId="478"/>
          <ac:spMkLst>
            <pc:docMk/>
            <pc:sldMk cId="4280747341" sldId="684"/>
            <ac:spMk id="8" creationId="{716F5DEC-E828-4B66-A63F-A18EE940C832}"/>
          </ac:spMkLst>
        </pc:spChg>
        <pc:picChg chg="add mod">
          <ac:chgData name="Alex Vakanski" userId="220bd9087dddc248" providerId="LiveId" clId="{1BD61FFB-9E4E-488A-BC0F-3765562B018E}" dt="2020-11-29T03:14:37.811" v="35660" actId="1076"/>
          <ac:picMkLst>
            <pc:docMk/>
            <pc:sldMk cId="4280747341" sldId="684"/>
            <ac:picMk id="5" creationId="{E0240A97-7F07-4D3E-8236-5513BCC3EAC1}"/>
          </ac:picMkLst>
        </pc:picChg>
        <pc:picChg chg="add del mod">
          <ac:chgData name="Alex Vakanski" userId="220bd9087dddc248" providerId="LiveId" clId="{1BD61FFB-9E4E-488A-BC0F-3765562B018E}" dt="2020-11-29T03:13:36.043" v="35638" actId="21"/>
          <ac:picMkLst>
            <pc:docMk/>
            <pc:sldMk cId="4280747341" sldId="684"/>
            <ac:picMk id="6" creationId="{72C8C8E0-652E-449C-BF79-E536A46E4287}"/>
          </ac:picMkLst>
        </pc:picChg>
      </pc:sldChg>
      <pc:sldChg chg="addSp delSp modSp new mod">
        <pc:chgData name="Alex Vakanski" userId="220bd9087dddc248" providerId="LiveId" clId="{1BD61FFB-9E4E-488A-BC0F-3765562B018E}" dt="2020-11-29T03:15:04.373" v="35668" actId="1038"/>
        <pc:sldMkLst>
          <pc:docMk/>
          <pc:sldMk cId="4266249512" sldId="685"/>
        </pc:sldMkLst>
        <pc:spChg chg="mod">
          <ac:chgData name="Alex Vakanski" userId="220bd9087dddc248" providerId="LiveId" clId="{1BD61FFB-9E4E-488A-BC0F-3765562B018E}" dt="2020-11-29T03:13:25.973" v="35636" actId="20577"/>
          <ac:spMkLst>
            <pc:docMk/>
            <pc:sldMk cId="4266249512" sldId="685"/>
            <ac:spMk id="2" creationId="{F75A4BEB-DF5E-44BA-AA86-C3C36537327A}"/>
          </ac:spMkLst>
        </pc:spChg>
        <pc:spChg chg="del mod">
          <ac:chgData name="Alex Vakanski" userId="220bd9087dddc248" providerId="LiveId" clId="{1BD61FFB-9E4E-488A-BC0F-3765562B018E}" dt="2020-11-29T03:14:53.178" v="35661" actId="478"/>
          <ac:spMkLst>
            <pc:docMk/>
            <pc:sldMk cId="4266249512" sldId="685"/>
            <ac:spMk id="3" creationId="{6F3AF1B9-7B08-4546-8D0A-E47821A9EF8C}"/>
          </ac:spMkLst>
        </pc:spChg>
        <pc:spChg chg="add mod">
          <ac:chgData name="Alex Vakanski" userId="220bd9087dddc248" providerId="LiveId" clId="{1BD61FFB-9E4E-488A-BC0F-3765562B018E}" dt="2020-11-29T03:13:57.371" v="35645"/>
          <ac:spMkLst>
            <pc:docMk/>
            <pc:sldMk cId="4266249512" sldId="685"/>
            <ac:spMk id="5" creationId="{E44C48CA-D974-4C9D-8CA2-F09629638063}"/>
          </ac:spMkLst>
        </pc:spChg>
        <pc:spChg chg="add del mod">
          <ac:chgData name="Alex Vakanski" userId="220bd9087dddc248" providerId="LiveId" clId="{1BD61FFB-9E4E-488A-BC0F-3765562B018E}" dt="2020-11-29T03:14:55.172" v="35662" actId="478"/>
          <ac:spMkLst>
            <pc:docMk/>
            <pc:sldMk cId="4266249512" sldId="685"/>
            <ac:spMk id="7" creationId="{BDB9361B-1643-46BD-AD0D-1321A2FD4E4C}"/>
          </ac:spMkLst>
        </pc:spChg>
        <pc:picChg chg="add mod">
          <ac:chgData name="Alex Vakanski" userId="220bd9087dddc248" providerId="LiveId" clId="{1BD61FFB-9E4E-488A-BC0F-3765562B018E}" dt="2020-11-29T03:15:04.373" v="35668" actId="1038"/>
          <ac:picMkLst>
            <pc:docMk/>
            <pc:sldMk cId="4266249512" sldId="685"/>
            <ac:picMk id="4" creationId="{B5ED538F-2E7F-47D7-BA76-70BC81C3C2EE}"/>
          </ac:picMkLst>
        </pc:picChg>
      </pc:sldChg>
      <pc:sldChg chg="addSp delSp modSp new mod">
        <pc:chgData name="Alex Vakanski" userId="220bd9087dddc248" providerId="LiveId" clId="{1BD61FFB-9E4E-488A-BC0F-3765562B018E}" dt="2020-11-29T04:35:44.294" v="36554" actId="20577"/>
        <pc:sldMkLst>
          <pc:docMk/>
          <pc:sldMk cId="3944808128" sldId="686"/>
        </pc:sldMkLst>
        <pc:spChg chg="mod">
          <ac:chgData name="Alex Vakanski" userId="220bd9087dddc248" providerId="LiveId" clId="{1BD61FFB-9E4E-488A-BC0F-3765562B018E}" dt="2020-11-29T03:23:43.957" v="35942" actId="20577"/>
          <ac:spMkLst>
            <pc:docMk/>
            <pc:sldMk cId="3944808128" sldId="686"/>
            <ac:spMk id="2" creationId="{EF8B1AA3-C6FA-4A73-8DAB-99D3E30B62DC}"/>
          </ac:spMkLst>
        </pc:spChg>
        <pc:spChg chg="mod">
          <ac:chgData name="Alex Vakanski" userId="220bd9087dddc248" providerId="LiveId" clId="{1BD61FFB-9E4E-488A-BC0F-3765562B018E}" dt="2020-11-29T04:35:44.294" v="36554" actId="20577"/>
          <ac:spMkLst>
            <pc:docMk/>
            <pc:sldMk cId="3944808128" sldId="686"/>
            <ac:spMk id="3" creationId="{5BA81CBA-6FD2-4E0B-BD24-93D228FFEC62}"/>
          </ac:spMkLst>
        </pc:spChg>
        <pc:spChg chg="add mod">
          <ac:chgData name="Alex Vakanski" userId="220bd9087dddc248" providerId="LiveId" clId="{1BD61FFB-9E4E-488A-BC0F-3765562B018E}" dt="2020-11-29T03:28:02.493" v="36239" actId="6549"/>
          <ac:spMkLst>
            <pc:docMk/>
            <pc:sldMk cId="3944808128" sldId="686"/>
            <ac:spMk id="5" creationId="{55745D0A-5A8E-4B5D-9ADC-B0F2DB8A1BB6}"/>
          </ac:spMkLst>
        </pc:spChg>
        <pc:spChg chg="add mod">
          <ac:chgData name="Alex Vakanski" userId="220bd9087dddc248" providerId="LiveId" clId="{1BD61FFB-9E4E-488A-BC0F-3765562B018E}" dt="2020-11-29T04:31:38.949" v="36360" actId="20577"/>
          <ac:spMkLst>
            <pc:docMk/>
            <pc:sldMk cId="3944808128" sldId="686"/>
            <ac:spMk id="7" creationId="{EABBB130-06C8-47E4-95ED-98B90DBA32E6}"/>
          </ac:spMkLst>
        </pc:spChg>
        <pc:spChg chg="add mod">
          <ac:chgData name="Alex Vakanski" userId="220bd9087dddc248" providerId="LiveId" clId="{1BD61FFB-9E4E-488A-BC0F-3765562B018E}" dt="2020-11-29T04:33:44.999" v="36446" actId="20577"/>
          <ac:spMkLst>
            <pc:docMk/>
            <pc:sldMk cId="3944808128" sldId="686"/>
            <ac:spMk id="8" creationId="{E77581DD-FB04-4271-A3EE-346731910761}"/>
          </ac:spMkLst>
        </pc:spChg>
        <pc:picChg chg="add del mod">
          <ac:chgData name="Alex Vakanski" userId="220bd9087dddc248" providerId="LiveId" clId="{1BD61FFB-9E4E-488A-BC0F-3765562B018E}" dt="2020-11-29T04:15:45.121" v="36247" actId="21"/>
          <ac:picMkLst>
            <pc:docMk/>
            <pc:sldMk cId="3944808128" sldId="686"/>
            <ac:picMk id="4" creationId="{99797F26-2888-48EC-BE54-8D28D0F3F629}"/>
          </ac:picMkLst>
        </pc:picChg>
        <pc:picChg chg="add mod">
          <ac:chgData name="Alex Vakanski" userId="220bd9087dddc248" providerId="LiveId" clId="{1BD61FFB-9E4E-488A-BC0F-3765562B018E}" dt="2020-11-29T04:17:14.522" v="36254" actId="1076"/>
          <ac:picMkLst>
            <pc:docMk/>
            <pc:sldMk cId="3944808128" sldId="686"/>
            <ac:picMk id="6" creationId="{9A978E43-AF0C-46BD-A488-BF4E333760A3}"/>
          </ac:picMkLst>
        </pc:picChg>
      </pc:sldChg>
      <pc:sldChg chg="addSp delSp modSp new mod modNotesTx">
        <pc:chgData name="Alex Vakanski" userId="220bd9087dddc248" providerId="LiveId" clId="{1BD61FFB-9E4E-488A-BC0F-3765562B018E}" dt="2020-12-01T00:02:03.685" v="47867" actId="6549"/>
        <pc:sldMkLst>
          <pc:docMk/>
          <pc:sldMk cId="1868294429" sldId="687"/>
        </pc:sldMkLst>
        <pc:spChg chg="mod">
          <ac:chgData name="Alex Vakanski" userId="220bd9087dddc248" providerId="LiveId" clId="{1BD61FFB-9E4E-488A-BC0F-3765562B018E}" dt="2020-11-29T04:56:58.233" v="36558"/>
          <ac:spMkLst>
            <pc:docMk/>
            <pc:sldMk cId="1868294429" sldId="687"/>
            <ac:spMk id="2" creationId="{BE974A35-D47B-4EED-B8CE-40EAE34638A6}"/>
          </ac:spMkLst>
        </pc:spChg>
        <pc:spChg chg="mod">
          <ac:chgData name="Alex Vakanski" userId="220bd9087dddc248" providerId="LiveId" clId="{1BD61FFB-9E4E-488A-BC0F-3765562B018E}" dt="2020-12-01T00:02:03.685" v="47867" actId="6549"/>
          <ac:spMkLst>
            <pc:docMk/>
            <pc:sldMk cId="1868294429" sldId="687"/>
            <ac:spMk id="3" creationId="{E5137083-9ACE-402D-B914-DA0150B3F962}"/>
          </ac:spMkLst>
        </pc:spChg>
        <pc:spChg chg="add mod">
          <ac:chgData name="Alex Vakanski" userId="220bd9087dddc248" providerId="LiveId" clId="{1BD61FFB-9E4E-488A-BC0F-3765562B018E}" dt="2020-11-29T05:03:49.833" v="37006" actId="6549"/>
          <ac:spMkLst>
            <pc:docMk/>
            <pc:sldMk cId="1868294429" sldId="687"/>
            <ac:spMk id="5" creationId="{44BF4C28-9A9D-4E5E-9C31-9851052D88C5}"/>
          </ac:spMkLst>
        </pc:spChg>
        <pc:picChg chg="add del mod">
          <ac:chgData name="Alex Vakanski" userId="220bd9087dddc248" providerId="LiveId" clId="{1BD61FFB-9E4E-488A-BC0F-3765562B018E}" dt="2020-11-29T05:04:28.661" v="37007" actId="478"/>
          <ac:picMkLst>
            <pc:docMk/>
            <pc:sldMk cId="1868294429" sldId="687"/>
            <ac:picMk id="4" creationId="{2774BFC4-AFDB-4840-AECF-8679C95841BE}"/>
          </ac:picMkLst>
        </pc:picChg>
        <pc:picChg chg="add mod">
          <ac:chgData name="Alex Vakanski" userId="220bd9087dddc248" providerId="LiveId" clId="{1BD61FFB-9E4E-488A-BC0F-3765562B018E}" dt="2020-11-29T05:05:10.272" v="37017" actId="692"/>
          <ac:picMkLst>
            <pc:docMk/>
            <pc:sldMk cId="1868294429" sldId="687"/>
            <ac:picMk id="6" creationId="{F032B055-8D76-46DA-90DD-29EDF7A9BDF3}"/>
          </ac:picMkLst>
        </pc:picChg>
      </pc:sldChg>
      <pc:sldChg chg="addSp modSp new del mod">
        <pc:chgData name="Alex Vakanski" userId="220bd9087dddc248" providerId="LiveId" clId="{1BD61FFB-9E4E-488A-BC0F-3765562B018E}" dt="2020-11-29T04:39:21.840" v="36555" actId="2696"/>
        <pc:sldMkLst>
          <pc:docMk/>
          <pc:sldMk cId="2559815104" sldId="687"/>
        </pc:sldMkLst>
        <pc:spChg chg="mod">
          <ac:chgData name="Alex Vakanski" userId="220bd9087dddc248" providerId="LiveId" clId="{1BD61FFB-9E4E-488A-BC0F-3765562B018E}" dt="2020-11-29T04:16:03.019" v="36250"/>
          <ac:spMkLst>
            <pc:docMk/>
            <pc:sldMk cId="2559815104" sldId="687"/>
            <ac:spMk id="2" creationId="{9263C2D1-3FAB-453D-BD7B-56670FE16806}"/>
          </ac:spMkLst>
        </pc:spChg>
        <pc:spChg chg="mod">
          <ac:chgData name="Alex Vakanski" userId="220bd9087dddc248" providerId="LiveId" clId="{1BD61FFB-9E4E-488A-BC0F-3765562B018E}" dt="2020-11-29T04:15:55.422" v="36249"/>
          <ac:spMkLst>
            <pc:docMk/>
            <pc:sldMk cId="2559815104" sldId="687"/>
            <ac:spMk id="3" creationId="{AA56C8EC-4547-4FB7-A4E6-717A1A2ACC4C}"/>
          </ac:spMkLst>
        </pc:spChg>
        <pc:picChg chg="add mod">
          <ac:chgData name="Alex Vakanski" userId="220bd9087dddc248" providerId="LiveId" clId="{1BD61FFB-9E4E-488A-BC0F-3765562B018E}" dt="2020-11-29T04:15:47.931" v="36248"/>
          <ac:picMkLst>
            <pc:docMk/>
            <pc:sldMk cId="2559815104" sldId="687"/>
            <ac:picMk id="4" creationId="{A3547435-EA57-4B49-8F48-572B5DC063B9}"/>
          </ac:picMkLst>
        </pc:picChg>
      </pc:sldChg>
      <pc:sldChg chg="addSp modSp new mod modNotesTx">
        <pc:chgData name="Alex Vakanski" userId="220bd9087dddc248" providerId="LiveId" clId="{1BD61FFB-9E4E-488A-BC0F-3765562B018E}" dt="2020-11-30T19:28:35.932" v="43790" actId="20577"/>
        <pc:sldMkLst>
          <pc:docMk/>
          <pc:sldMk cId="4224030304" sldId="688"/>
        </pc:sldMkLst>
        <pc:spChg chg="mod">
          <ac:chgData name="Alex Vakanski" userId="220bd9087dddc248" providerId="LiveId" clId="{1BD61FFB-9E4E-488A-BC0F-3765562B018E}" dt="2020-11-29T22:50:42.821" v="40562" actId="20577"/>
          <ac:spMkLst>
            <pc:docMk/>
            <pc:sldMk cId="4224030304" sldId="688"/>
            <ac:spMk id="2" creationId="{8F996044-4942-40FD-AEF8-46E867D59633}"/>
          </ac:spMkLst>
        </pc:spChg>
        <pc:spChg chg="mod">
          <ac:chgData name="Alex Vakanski" userId="220bd9087dddc248" providerId="LiveId" clId="{1BD61FFB-9E4E-488A-BC0F-3765562B018E}" dt="2020-11-30T19:28:35.932" v="43790" actId="20577"/>
          <ac:spMkLst>
            <pc:docMk/>
            <pc:sldMk cId="4224030304" sldId="688"/>
            <ac:spMk id="3" creationId="{C797DC9C-D161-4C90-8D85-B30AF3CDA5AE}"/>
          </ac:spMkLst>
        </pc:spChg>
        <pc:picChg chg="add mod">
          <ac:chgData name="Alex Vakanski" userId="220bd9087dddc248" providerId="LiveId" clId="{1BD61FFB-9E4E-488A-BC0F-3765562B018E}" dt="2020-11-30T17:47:43.570" v="41031" actId="1076"/>
          <ac:picMkLst>
            <pc:docMk/>
            <pc:sldMk cId="4224030304" sldId="688"/>
            <ac:picMk id="4" creationId="{BF3B0A68-B1A9-4C16-A5AE-00EFE9D61200}"/>
          </ac:picMkLst>
        </pc:picChg>
      </pc:sldChg>
      <pc:sldChg chg="addSp modSp new mod">
        <pc:chgData name="Alex Vakanski" userId="220bd9087dddc248" providerId="LiveId" clId="{1BD61FFB-9E4E-488A-BC0F-3765562B018E}" dt="2020-11-30T19:30:03.256" v="43792" actId="114"/>
        <pc:sldMkLst>
          <pc:docMk/>
          <pc:sldMk cId="963620254" sldId="689"/>
        </pc:sldMkLst>
        <pc:spChg chg="mod">
          <ac:chgData name="Alex Vakanski" userId="220bd9087dddc248" providerId="LiveId" clId="{1BD61FFB-9E4E-488A-BC0F-3765562B018E}" dt="2020-11-29T22:51:07.950" v="40574"/>
          <ac:spMkLst>
            <pc:docMk/>
            <pc:sldMk cId="963620254" sldId="689"/>
            <ac:spMk id="2" creationId="{A679DA6E-5600-4CA3-9C6C-5E88C3B9AE50}"/>
          </ac:spMkLst>
        </pc:spChg>
        <pc:spChg chg="mod">
          <ac:chgData name="Alex Vakanski" userId="220bd9087dddc248" providerId="LiveId" clId="{1BD61FFB-9E4E-488A-BC0F-3765562B018E}" dt="2020-11-30T19:30:03.256" v="43792" actId="114"/>
          <ac:spMkLst>
            <pc:docMk/>
            <pc:sldMk cId="963620254" sldId="689"/>
            <ac:spMk id="3" creationId="{21EF942A-0B4B-43FB-B71F-CAC8EB9E2614}"/>
          </ac:spMkLst>
        </pc:spChg>
        <pc:picChg chg="add mod modCrop">
          <ac:chgData name="Alex Vakanski" userId="220bd9087dddc248" providerId="LiveId" clId="{1BD61FFB-9E4E-488A-BC0F-3765562B018E}" dt="2020-11-30T18:07:36.482" v="41949" actId="1035"/>
          <ac:picMkLst>
            <pc:docMk/>
            <pc:sldMk cId="963620254" sldId="689"/>
            <ac:picMk id="4" creationId="{454DC4F0-6E9D-4915-8BA3-0845CB4F79AA}"/>
          </ac:picMkLst>
        </pc:picChg>
      </pc:sldChg>
      <pc:sldChg chg="modSp new mod">
        <pc:chgData name="Alex Vakanski" userId="220bd9087dddc248" providerId="LiveId" clId="{1BD61FFB-9E4E-488A-BC0F-3765562B018E}" dt="2020-11-30T19:25:44.500" v="43764" actId="207"/>
        <pc:sldMkLst>
          <pc:docMk/>
          <pc:sldMk cId="2863338847" sldId="690"/>
        </pc:sldMkLst>
        <pc:spChg chg="mod">
          <ac:chgData name="Alex Vakanski" userId="220bd9087dddc248" providerId="LiveId" clId="{1BD61FFB-9E4E-488A-BC0F-3765562B018E}" dt="2020-11-29T22:28:03.708" v="39400"/>
          <ac:spMkLst>
            <pc:docMk/>
            <pc:sldMk cId="2863338847" sldId="690"/>
            <ac:spMk id="2" creationId="{107DDAB3-7CA4-49D6-8B88-05011CC36D16}"/>
          </ac:spMkLst>
        </pc:spChg>
        <pc:spChg chg="mod">
          <ac:chgData name="Alex Vakanski" userId="220bd9087dddc248" providerId="LiveId" clId="{1BD61FFB-9E4E-488A-BC0F-3765562B018E}" dt="2020-11-30T19:25:44.500" v="43764" actId="207"/>
          <ac:spMkLst>
            <pc:docMk/>
            <pc:sldMk cId="2863338847" sldId="690"/>
            <ac:spMk id="3" creationId="{8BADD673-3695-4DFB-92E5-0F523C416F86}"/>
          </ac:spMkLst>
        </pc:spChg>
      </pc:sldChg>
      <pc:sldChg chg="addSp modSp new mod">
        <pc:chgData name="Alex Vakanski" userId="220bd9087dddc248" providerId="LiveId" clId="{1BD61FFB-9E4E-488A-BC0F-3765562B018E}" dt="2020-11-30T19:31:11.784" v="43802" actId="20577"/>
        <pc:sldMkLst>
          <pc:docMk/>
          <pc:sldMk cId="2906867703" sldId="691"/>
        </pc:sldMkLst>
        <pc:spChg chg="mod">
          <ac:chgData name="Alex Vakanski" userId="220bd9087dddc248" providerId="LiveId" clId="{1BD61FFB-9E4E-488A-BC0F-3765562B018E}" dt="2020-11-29T22:51:14.795" v="40577"/>
          <ac:spMkLst>
            <pc:docMk/>
            <pc:sldMk cId="2906867703" sldId="691"/>
            <ac:spMk id="2" creationId="{A6FCF3D9-346E-46DE-9A14-EEAB28256821}"/>
          </ac:spMkLst>
        </pc:spChg>
        <pc:spChg chg="mod">
          <ac:chgData name="Alex Vakanski" userId="220bd9087dddc248" providerId="LiveId" clId="{1BD61FFB-9E4E-488A-BC0F-3765562B018E}" dt="2020-11-30T19:31:11.784" v="43802" actId="20577"/>
          <ac:spMkLst>
            <pc:docMk/>
            <pc:sldMk cId="2906867703" sldId="691"/>
            <ac:spMk id="3" creationId="{F9429D6A-118A-47A6-985D-B14A39A6CD2D}"/>
          </ac:spMkLst>
        </pc:spChg>
        <pc:picChg chg="add mod">
          <ac:chgData name="Alex Vakanski" userId="220bd9087dddc248" providerId="LiveId" clId="{1BD61FFB-9E4E-488A-BC0F-3765562B018E}" dt="2020-11-30T18:24:51.138" v="42677" actId="1036"/>
          <ac:picMkLst>
            <pc:docMk/>
            <pc:sldMk cId="2906867703" sldId="691"/>
            <ac:picMk id="4" creationId="{73502839-682A-49B0-9478-1A0ECD4335AE}"/>
          </ac:picMkLst>
        </pc:picChg>
      </pc:sldChg>
      <pc:sldChg chg="addSp modSp new mod">
        <pc:chgData name="Alex Vakanski" userId="220bd9087dddc248" providerId="LiveId" clId="{1BD61FFB-9E4E-488A-BC0F-3765562B018E}" dt="2020-11-30T19:32:04.508" v="43813" actId="20577"/>
        <pc:sldMkLst>
          <pc:docMk/>
          <pc:sldMk cId="1219246384" sldId="692"/>
        </pc:sldMkLst>
        <pc:spChg chg="mod">
          <ac:chgData name="Alex Vakanski" userId="220bd9087dddc248" providerId="LiveId" clId="{1BD61FFB-9E4E-488A-BC0F-3765562B018E}" dt="2020-11-29T22:51:16.766" v="40578"/>
          <ac:spMkLst>
            <pc:docMk/>
            <pc:sldMk cId="1219246384" sldId="692"/>
            <ac:spMk id="2" creationId="{8796EEEC-6E7D-4079-84B4-58ABBFDBCA04}"/>
          </ac:spMkLst>
        </pc:spChg>
        <pc:spChg chg="mod">
          <ac:chgData name="Alex Vakanski" userId="220bd9087dddc248" providerId="LiveId" clId="{1BD61FFB-9E4E-488A-BC0F-3765562B018E}" dt="2020-11-30T19:32:04.508" v="43813" actId="20577"/>
          <ac:spMkLst>
            <pc:docMk/>
            <pc:sldMk cId="1219246384" sldId="692"/>
            <ac:spMk id="3" creationId="{CC7E71CF-52D5-47E9-99C7-CAC9C2CDBC04}"/>
          </ac:spMkLst>
        </pc:spChg>
        <pc:picChg chg="add mod">
          <ac:chgData name="Alex Vakanski" userId="220bd9087dddc248" providerId="LiveId" clId="{1BD61FFB-9E4E-488A-BC0F-3765562B018E}" dt="2020-11-30T19:02:30.443" v="43456" actId="1037"/>
          <ac:picMkLst>
            <pc:docMk/>
            <pc:sldMk cId="1219246384" sldId="692"/>
            <ac:picMk id="4" creationId="{8ED3ACD7-6170-4B48-B457-3A0C7253A923}"/>
          </ac:picMkLst>
        </pc:picChg>
      </pc:sldChg>
      <pc:sldChg chg="addSp modSp new mod">
        <pc:chgData name="Alex Vakanski" userId="220bd9087dddc248" providerId="LiveId" clId="{1BD61FFB-9E4E-488A-BC0F-3765562B018E}" dt="2020-11-30T21:37:24.603" v="45770" actId="1035"/>
        <pc:sldMkLst>
          <pc:docMk/>
          <pc:sldMk cId="616642528" sldId="693"/>
        </pc:sldMkLst>
        <pc:spChg chg="mod">
          <ac:chgData name="Alex Vakanski" userId="220bd9087dddc248" providerId="LiveId" clId="{1BD61FFB-9E4E-488A-BC0F-3765562B018E}" dt="2020-11-30T21:33:56.807" v="45519"/>
          <ac:spMkLst>
            <pc:docMk/>
            <pc:sldMk cId="616642528" sldId="693"/>
            <ac:spMk id="2" creationId="{DD912717-E477-45A3-9CC3-67F4B85203C6}"/>
          </ac:spMkLst>
        </pc:spChg>
        <pc:spChg chg="mod">
          <ac:chgData name="Alex Vakanski" userId="220bd9087dddc248" providerId="LiveId" clId="{1BD61FFB-9E4E-488A-BC0F-3765562B018E}" dt="2020-11-30T21:36:59.419" v="45762" actId="20577"/>
          <ac:spMkLst>
            <pc:docMk/>
            <pc:sldMk cId="616642528" sldId="693"/>
            <ac:spMk id="3" creationId="{85051940-BECC-49D5-A2D3-C56778ECF06D}"/>
          </ac:spMkLst>
        </pc:spChg>
        <pc:spChg chg="add mod">
          <ac:chgData name="Alex Vakanski" userId="220bd9087dddc248" providerId="LiveId" clId="{1BD61FFB-9E4E-488A-BC0F-3765562B018E}" dt="2020-11-30T21:37:22.060" v="45769"/>
          <ac:spMkLst>
            <pc:docMk/>
            <pc:sldMk cId="616642528" sldId="693"/>
            <ac:spMk id="5" creationId="{8CE831B6-8CA4-4492-A345-D185466209F1}"/>
          </ac:spMkLst>
        </pc:spChg>
        <pc:picChg chg="add mod">
          <ac:chgData name="Alex Vakanski" userId="220bd9087dddc248" providerId="LiveId" clId="{1BD61FFB-9E4E-488A-BC0F-3765562B018E}" dt="2020-11-30T21:37:24.603" v="45770" actId="1035"/>
          <ac:picMkLst>
            <pc:docMk/>
            <pc:sldMk cId="616642528" sldId="693"/>
            <ac:picMk id="4" creationId="{CEFB8F23-1D5C-4EA6-B1FE-9E848C642438}"/>
          </ac:picMkLst>
        </pc:picChg>
      </pc:sldChg>
      <pc:sldChg chg="modSp new del mod">
        <pc:chgData name="Alex Vakanski" userId="220bd9087dddc248" providerId="LiveId" clId="{1BD61FFB-9E4E-488A-BC0F-3765562B018E}" dt="2020-11-30T23:24:41.397" v="47837" actId="2696"/>
        <pc:sldMkLst>
          <pc:docMk/>
          <pc:sldMk cId="4074752988" sldId="694"/>
        </pc:sldMkLst>
        <pc:spChg chg="mod">
          <ac:chgData name="Alex Vakanski" userId="220bd9087dddc248" providerId="LiveId" clId="{1BD61FFB-9E4E-488A-BC0F-3765562B018E}" dt="2020-11-30T21:59:40.648" v="45791"/>
          <ac:spMkLst>
            <pc:docMk/>
            <pc:sldMk cId="4074752988" sldId="694"/>
            <ac:spMk id="2" creationId="{B413D7F5-8C54-4EDD-A415-F93D2201FED5}"/>
          </ac:spMkLst>
        </pc:spChg>
        <pc:spChg chg="mod">
          <ac:chgData name="Alex Vakanski" userId="220bd9087dddc248" providerId="LiveId" clId="{1BD61FFB-9E4E-488A-BC0F-3765562B018E}" dt="2020-11-30T22:01:15.511" v="45933" actId="20577"/>
          <ac:spMkLst>
            <pc:docMk/>
            <pc:sldMk cId="4074752988" sldId="694"/>
            <ac:spMk id="3" creationId="{896E924E-A993-4A78-A95F-01453D3FEB64}"/>
          </ac:spMkLst>
        </pc:spChg>
      </pc:sldChg>
      <pc:sldChg chg="addSp modSp new del mod ord">
        <pc:chgData name="Alex Vakanski" userId="220bd9087dddc248" providerId="LiveId" clId="{1BD61FFB-9E4E-488A-BC0F-3765562B018E}" dt="2020-12-01T19:08:32.488" v="49788" actId="47"/>
        <pc:sldMkLst>
          <pc:docMk/>
          <pc:sldMk cId="2155381848" sldId="695"/>
        </pc:sldMkLst>
        <pc:spChg chg="mod">
          <ac:chgData name="Alex Vakanski" userId="220bd9087dddc248" providerId="LiveId" clId="{1BD61FFB-9E4E-488A-BC0F-3765562B018E}" dt="2020-12-01T18:05:51.730" v="48372" actId="20577"/>
          <ac:spMkLst>
            <pc:docMk/>
            <pc:sldMk cId="2155381848" sldId="695"/>
            <ac:spMk id="2" creationId="{98321690-7C2B-4E62-9F6C-831E04CC8144}"/>
          </ac:spMkLst>
        </pc:spChg>
        <pc:spChg chg="mod">
          <ac:chgData name="Alex Vakanski" userId="220bd9087dddc248" providerId="LiveId" clId="{1BD61FFB-9E4E-488A-BC0F-3765562B018E}" dt="2020-12-01T18:45:30.038" v="49087" actId="20577"/>
          <ac:spMkLst>
            <pc:docMk/>
            <pc:sldMk cId="2155381848" sldId="695"/>
            <ac:spMk id="3" creationId="{6F92D352-1929-4E47-AEAC-4986D095A071}"/>
          </ac:spMkLst>
        </pc:spChg>
        <pc:picChg chg="add mod">
          <ac:chgData name="Alex Vakanski" userId="220bd9087dddc248" providerId="LiveId" clId="{1BD61FFB-9E4E-488A-BC0F-3765562B018E}" dt="2020-12-01T18:06:14.738" v="48385" actId="1038"/>
          <ac:picMkLst>
            <pc:docMk/>
            <pc:sldMk cId="2155381848" sldId="695"/>
            <ac:picMk id="4" creationId="{E7001E28-45A2-4D2E-B8E8-9E213A402EEF}"/>
          </ac:picMkLst>
        </pc:picChg>
        <pc:picChg chg="add mod">
          <ac:chgData name="Alex Vakanski" userId="220bd9087dddc248" providerId="LiveId" clId="{1BD61FFB-9E4E-488A-BC0F-3765562B018E}" dt="2020-12-01T18:06:18.242" v="48388" actId="1038"/>
          <ac:picMkLst>
            <pc:docMk/>
            <pc:sldMk cId="2155381848" sldId="695"/>
            <ac:picMk id="5" creationId="{534DE1C4-0DB5-41A8-B853-A922AA33F495}"/>
          </ac:picMkLst>
        </pc:picChg>
      </pc:sldChg>
      <pc:sldChg chg="addSp modSp new mod">
        <pc:chgData name="Alex Vakanski" userId="220bd9087dddc248" providerId="LiveId" clId="{1BD61FFB-9E4E-488A-BC0F-3765562B018E}" dt="2020-11-30T22:23:52.098" v="46168" actId="6549"/>
        <pc:sldMkLst>
          <pc:docMk/>
          <pc:sldMk cId="3323305631" sldId="696"/>
        </pc:sldMkLst>
        <pc:spChg chg="mod">
          <ac:chgData name="Alex Vakanski" userId="220bd9087dddc248" providerId="LiveId" clId="{1BD61FFB-9E4E-488A-BC0F-3765562B018E}" dt="2020-11-30T22:21:19.202" v="46051"/>
          <ac:spMkLst>
            <pc:docMk/>
            <pc:sldMk cId="3323305631" sldId="696"/>
            <ac:spMk id="2" creationId="{3C799941-614D-43FC-A188-5A3A72C9F0D5}"/>
          </ac:spMkLst>
        </pc:spChg>
        <pc:spChg chg="mod">
          <ac:chgData name="Alex Vakanski" userId="220bd9087dddc248" providerId="LiveId" clId="{1BD61FFB-9E4E-488A-BC0F-3765562B018E}" dt="2020-11-30T22:22:01.940" v="46111" actId="20577"/>
          <ac:spMkLst>
            <pc:docMk/>
            <pc:sldMk cId="3323305631" sldId="696"/>
            <ac:spMk id="3" creationId="{FEC955FD-876A-4466-AA36-5F5AA2E931EE}"/>
          </ac:spMkLst>
        </pc:spChg>
        <pc:spChg chg="add mod">
          <ac:chgData name="Alex Vakanski" userId="220bd9087dddc248" providerId="LiveId" clId="{1BD61FFB-9E4E-488A-BC0F-3765562B018E}" dt="2020-11-30T22:23:52.098" v="46168" actId="6549"/>
          <ac:spMkLst>
            <pc:docMk/>
            <pc:sldMk cId="3323305631" sldId="696"/>
            <ac:spMk id="5" creationId="{5183E16A-92D3-4031-9EE0-4CF82228BA0D}"/>
          </ac:spMkLst>
        </pc:spChg>
        <pc:picChg chg="add mod">
          <ac:chgData name="Alex Vakanski" userId="220bd9087dddc248" providerId="LiveId" clId="{1BD61FFB-9E4E-488A-BC0F-3765562B018E}" dt="2020-11-30T22:22:11.829" v="46115" actId="1076"/>
          <ac:picMkLst>
            <pc:docMk/>
            <pc:sldMk cId="3323305631" sldId="696"/>
            <ac:picMk id="4" creationId="{B8D7B615-5862-4FEE-BB75-DA3A1581C9DD}"/>
          </ac:picMkLst>
        </pc:picChg>
      </pc:sldChg>
      <pc:sldChg chg="addSp modSp new del mod">
        <pc:chgData name="Alex Vakanski" userId="220bd9087dddc248" providerId="LiveId" clId="{1BD61FFB-9E4E-488A-BC0F-3765562B018E}" dt="2020-11-30T23:10:29.614" v="47535" actId="47"/>
        <pc:sldMkLst>
          <pc:docMk/>
          <pc:sldMk cId="1907027976" sldId="697"/>
        </pc:sldMkLst>
        <pc:spChg chg="mod">
          <ac:chgData name="Alex Vakanski" userId="220bd9087dddc248" providerId="LiveId" clId="{1BD61FFB-9E4E-488A-BC0F-3765562B018E}" dt="2020-11-30T22:31:32.364" v="46308" actId="6549"/>
          <ac:spMkLst>
            <pc:docMk/>
            <pc:sldMk cId="1907027976" sldId="697"/>
            <ac:spMk id="3" creationId="{6A12ECC6-181E-410A-AEF3-EBBCB16786D2}"/>
          </ac:spMkLst>
        </pc:spChg>
        <pc:picChg chg="add mod">
          <ac:chgData name="Alex Vakanski" userId="220bd9087dddc248" providerId="LiveId" clId="{1BD61FFB-9E4E-488A-BC0F-3765562B018E}" dt="2020-11-30T22:31:50.467" v="46310" actId="1076"/>
          <ac:picMkLst>
            <pc:docMk/>
            <pc:sldMk cId="1907027976" sldId="697"/>
            <ac:picMk id="4" creationId="{28388363-04C5-47AF-8DE8-E045E34BFD59}"/>
          </ac:picMkLst>
        </pc:picChg>
      </pc:sldChg>
      <pc:sldChg chg="modSp new mod modNotesTx">
        <pc:chgData name="Alex Vakanski" userId="220bd9087dddc248" providerId="LiveId" clId="{1BD61FFB-9E4E-488A-BC0F-3765562B018E}" dt="2020-12-02T02:41:11.718" v="50890" actId="20577"/>
        <pc:sldMkLst>
          <pc:docMk/>
          <pc:sldMk cId="411960655" sldId="698"/>
        </pc:sldMkLst>
        <pc:spChg chg="mod">
          <ac:chgData name="Alex Vakanski" userId="220bd9087dddc248" providerId="LiveId" clId="{1BD61FFB-9E4E-488A-BC0F-3765562B018E}" dt="2020-11-30T22:34:39.790" v="46341"/>
          <ac:spMkLst>
            <pc:docMk/>
            <pc:sldMk cId="411960655" sldId="698"/>
            <ac:spMk id="2" creationId="{2EF93971-C6B3-4C8A-A63A-1E5AE2A9ED5E}"/>
          </ac:spMkLst>
        </pc:spChg>
        <pc:spChg chg="mod">
          <ac:chgData name="Alex Vakanski" userId="220bd9087dddc248" providerId="LiveId" clId="{1BD61FFB-9E4E-488A-BC0F-3765562B018E}" dt="2020-12-02T02:41:11.718" v="50890" actId="20577"/>
          <ac:spMkLst>
            <pc:docMk/>
            <pc:sldMk cId="411960655" sldId="698"/>
            <ac:spMk id="3" creationId="{B13BF4C5-5A09-47D3-AA3F-87A4888E373E}"/>
          </ac:spMkLst>
        </pc:spChg>
      </pc:sldChg>
      <pc:sldChg chg="addSp modSp new mod modNotesTx">
        <pc:chgData name="Alex Vakanski" userId="220bd9087dddc248" providerId="LiveId" clId="{1BD61FFB-9E4E-488A-BC0F-3765562B018E}" dt="2020-11-30T23:09:51.163" v="47534" actId="1036"/>
        <pc:sldMkLst>
          <pc:docMk/>
          <pc:sldMk cId="1596382975" sldId="699"/>
        </pc:sldMkLst>
        <pc:spChg chg="mod">
          <ac:chgData name="Alex Vakanski" userId="220bd9087dddc248" providerId="LiveId" clId="{1BD61FFB-9E4E-488A-BC0F-3765562B018E}" dt="2020-11-30T23:07:10.333" v="47480"/>
          <ac:spMkLst>
            <pc:docMk/>
            <pc:sldMk cId="1596382975" sldId="699"/>
            <ac:spMk id="2" creationId="{16D1B4F8-134C-4423-9377-3F11F2ADD88B}"/>
          </ac:spMkLst>
        </pc:spChg>
        <pc:spChg chg="mod">
          <ac:chgData name="Alex Vakanski" userId="220bd9087dddc248" providerId="LiveId" clId="{1BD61FFB-9E4E-488A-BC0F-3765562B018E}" dt="2020-11-30T23:08:12.078" v="47491" actId="20577"/>
          <ac:spMkLst>
            <pc:docMk/>
            <pc:sldMk cId="1596382975" sldId="699"/>
            <ac:spMk id="3" creationId="{9649C2F9-9B00-4959-97F9-05A7A56DF472}"/>
          </ac:spMkLst>
        </pc:spChg>
        <pc:picChg chg="add mod">
          <ac:chgData name="Alex Vakanski" userId="220bd9087dddc248" providerId="LiveId" clId="{1BD61FFB-9E4E-488A-BC0F-3765562B018E}" dt="2020-11-30T23:08:20.650" v="47493" actId="1076"/>
          <ac:picMkLst>
            <pc:docMk/>
            <pc:sldMk cId="1596382975" sldId="699"/>
            <ac:picMk id="4" creationId="{42EA98B6-980B-4744-81AD-E6B70463715D}"/>
          </ac:picMkLst>
        </pc:picChg>
        <pc:picChg chg="add mod">
          <ac:chgData name="Alex Vakanski" userId="220bd9087dddc248" providerId="LiveId" clId="{1BD61FFB-9E4E-488A-BC0F-3765562B018E}" dt="2020-11-30T23:09:51.163" v="47534" actId="1036"/>
          <ac:picMkLst>
            <pc:docMk/>
            <pc:sldMk cId="1596382975" sldId="699"/>
            <ac:picMk id="5" creationId="{5B1BB4CE-F82A-4489-ABAE-802395D3C745}"/>
          </ac:picMkLst>
        </pc:picChg>
      </pc:sldChg>
      <pc:sldChg chg="addSp modSp new mod">
        <pc:chgData name="Alex Vakanski" userId="220bd9087dddc248" providerId="LiveId" clId="{1BD61FFB-9E4E-488A-BC0F-3765562B018E}" dt="2020-12-01T23:59:10.773" v="50877" actId="1076"/>
        <pc:sldMkLst>
          <pc:docMk/>
          <pc:sldMk cId="3451763874" sldId="700"/>
        </pc:sldMkLst>
        <pc:spChg chg="mod">
          <ac:chgData name="Alex Vakanski" userId="220bd9087dddc248" providerId="LiveId" clId="{1BD61FFB-9E4E-488A-BC0F-3765562B018E}" dt="2020-12-01T17:03:44.524" v="47903" actId="20577"/>
          <ac:spMkLst>
            <pc:docMk/>
            <pc:sldMk cId="3451763874" sldId="700"/>
            <ac:spMk id="2" creationId="{52C22B9C-2786-4650-86AC-469AF7F582E2}"/>
          </ac:spMkLst>
        </pc:spChg>
        <pc:spChg chg="mod">
          <ac:chgData name="Alex Vakanski" userId="220bd9087dddc248" providerId="LiveId" clId="{1BD61FFB-9E4E-488A-BC0F-3765562B018E}" dt="2020-12-01T23:59:04.391" v="50875" actId="20577"/>
          <ac:spMkLst>
            <pc:docMk/>
            <pc:sldMk cId="3451763874" sldId="700"/>
            <ac:spMk id="3" creationId="{3674064A-7E49-4B26-99BF-3B1FDFA76EF4}"/>
          </ac:spMkLst>
        </pc:spChg>
        <pc:picChg chg="add mod">
          <ac:chgData name="Alex Vakanski" userId="220bd9087dddc248" providerId="LiveId" clId="{1BD61FFB-9E4E-488A-BC0F-3765562B018E}" dt="2020-12-01T23:59:10.773" v="50877" actId="1076"/>
          <ac:picMkLst>
            <pc:docMk/>
            <pc:sldMk cId="3451763874" sldId="700"/>
            <ac:picMk id="4" creationId="{19C78455-BBDA-4432-875A-443B810514B6}"/>
          </ac:picMkLst>
        </pc:picChg>
      </pc:sldChg>
      <pc:sldChg chg="modSp new mod ord">
        <pc:chgData name="Alex Vakanski" userId="220bd9087dddc248" providerId="LiveId" clId="{1BD61FFB-9E4E-488A-BC0F-3765562B018E}" dt="2020-12-01T19:28:43.138" v="50697" actId="20577"/>
        <pc:sldMkLst>
          <pc:docMk/>
          <pc:sldMk cId="633217426" sldId="701"/>
        </pc:sldMkLst>
        <pc:spChg chg="mod">
          <ac:chgData name="Alex Vakanski" userId="220bd9087dddc248" providerId="LiveId" clId="{1BD61FFB-9E4E-488A-BC0F-3765562B018E}" dt="2020-12-01T18:05:42.564" v="48367" actId="20577"/>
          <ac:spMkLst>
            <pc:docMk/>
            <pc:sldMk cId="633217426" sldId="701"/>
            <ac:spMk id="2" creationId="{9818B403-5D83-4633-B1CD-33A615D5FF31}"/>
          </ac:spMkLst>
        </pc:spChg>
        <pc:spChg chg="mod">
          <ac:chgData name="Alex Vakanski" userId="220bd9087dddc248" providerId="LiveId" clId="{1BD61FFB-9E4E-488A-BC0F-3765562B018E}" dt="2020-12-01T19:28:43.138" v="50697" actId="20577"/>
          <ac:spMkLst>
            <pc:docMk/>
            <pc:sldMk cId="633217426" sldId="701"/>
            <ac:spMk id="3" creationId="{18FB6265-1B8F-4C9A-92D3-084E0137E5F1}"/>
          </ac:spMkLst>
        </pc:spChg>
      </pc:sldChg>
      <pc:sldChg chg="addSp delSp modSp new mod">
        <pc:chgData name="Alex Vakanski" userId="220bd9087dddc248" providerId="LiveId" clId="{1BD61FFB-9E4E-488A-BC0F-3765562B018E}" dt="2020-12-02T00:04:26.740" v="50880" actId="20577"/>
        <pc:sldMkLst>
          <pc:docMk/>
          <pc:sldMk cId="2875439954" sldId="702"/>
        </pc:sldMkLst>
        <pc:spChg chg="mod">
          <ac:chgData name="Alex Vakanski" userId="220bd9087dddc248" providerId="LiveId" clId="{1BD61FFB-9E4E-488A-BC0F-3765562B018E}" dt="2020-12-01T18:46:38.964" v="49094"/>
          <ac:spMkLst>
            <pc:docMk/>
            <pc:sldMk cId="2875439954" sldId="702"/>
            <ac:spMk id="2" creationId="{AD57DF6E-A4CD-4558-A039-9B7306C0D3D9}"/>
          </ac:spMkLst>
        </pc:spChg>
        <pc:spChg chg="mod">
          <ac:chgData name="Alex Vakanski" userId="220bd9087dddc248" providerId="LiveId" clId="{1BD61FFB-9E4E-488A-BC0F-3765562B018E}" dt="2020-12-02T00:04:26.740" v="50880" actId="20577"/>
          <ac:spMkLst>
            <pc:docMk/>
            <pc:sldMk cId="2875439954" sldId="702"/>
            <ac:spMk id="3" creationId="{5E7EF6C6-8329-4312-9C2B-EB2E08A2C271}"/>
          </ac:spMkLst>
        </pc:spChg>
        <pc:spChg chg="add del mod">
          <ac:chgData name="Alex Vakanski" userId="220bd9087dddc248" providerId="LiveId" clId="{1BD61FFB-9E4E-488A-BC0F-3765562B018E}" dt="2020-12-01T18:51:37.369" v="49182" actId="478"/>
          <ac:spMkLst>
            <pc:docMk/>
            <pc:sldMk cId="2875439954" sldId="702"/>
            <ac:spMk id="6" creationId="{8FC8CE3C-B92D-4FB0-82BD-3B89CEDC019C}"/>
          </ac:spMkLst>
        </pc:spChg>
        <pc:picChg chg="add mod">
          <ac:chgData name="Alex Vakanski" userId="220bd9087dddc248" providerId="LiveId" clId="{1BD61FFB-9E4E-488A-BC0F-3765562B018E}" dt="2020-12-01T19:04:32.901" v="49571" actId="1037"/>
          <ac:picMkLst>
            <pc:docMk/>
            <pc:sldMk cId="2875439954" sldId="702"/>
            <ac:picMk id="4" creationId="{FB9CA839-5468-4A51-9A84-23649CA0E06E}"/>
          </ac:picMkLst>
        </pc:picChg>
        <pc:picChg chg="add mod">
          <ac:chgData name="Alex Vakanski" userId="220bd9087dddc248" providerId="LiveId" clId="{1BD61FFB-9E4E-488A-BC0F-3765562B018E}" dt="2020-12-01T19:04:23.049" v="49570" actId="1036"/>
          <ac:picMkLst>
            <pc:docMk/>
            <pc:sldMk cId="2875439954" sldId="702"/>
            <ac:picMk id="5" creationId="{843BB3F7-1F8A-455C-BEE9-ED43CF110E06}"/>
          </ac:picMkLst>
        </pc:picChg>
      </pc:sldChg>
      <pc:sldMasterChg chg="modSldLayout">
        <pc:chgData name="Alex Vakanski" userId="220bd9087dddc248" providerId="LiveId" clId="{1BD61FFB-9E4E-488A-BC0F-3765562B018E}" dt="2020-11-25T17:04:14.947" v="18356" actId="179"/>
        <pc:sldMasterMkLst>
          <pc:docMk/>
          <pc:sldMasterMk cId="3003686311" sldId="2147483648"/>
        </pc:sldMasterMkLst>
        <pc:sldLayoutChg chg="modSp mod">
          <pc:chgData name="Alex Vakanski" userId="220bd9087dddc248" providerId="LiveId" clId="{1BD61FFB-9E4E-488A-BC0F-3765562B018E}" dt="2020-11-25T17:04:14.947" v="18356" actId="179"/>
          <pc:sldLayoutMkLst>
            <pc:docMk/>
            <pc:sldMasterMk cId="3003686311" sldId="2147483648"/>
            <pc:sldLayoutMk cId="3883262027" sldId="2147483650"/>
          </pc:sldLayoutMkLst>
          <pc:spChg chg="mod">
            <ac:chgData name="Alex Vakanski" userId="220bd9087dddc248" providerId="LiveId" clId="{1BD61FFB-9E4E-488A-BC0F-3765562B018E}" dt="2020-11-25T17:04:14.947" v="18356" actId="179"/>
            <ac:spMkLst>
              <pc:docMk/>
              <pc:sldMasterMk cId="3003686311" sldId="2147483648"/>
              <pc:sldLayoutMk cId="3883262027" sldId="2147483650"/>
              <ac:spMk id="3"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E7A162-7AE0-4734-8329-E6EF15A67CA1}" type="datetimeFigureOut">
              <a:rPr lang="en-US" smtClean="0"/>
              <a:t>10/29/2021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FD3E08-1F1D-453D-99F1-53E4B2E4657C}" type="slidenum">
              <a:rPr lang="en-US" smtClean="0"/>
              <a:t>‹#›</a:t>
            </a:fld>
            <a:endParaRPr lang="en-US" dirty="0"/>
          </a:p>
        </p:txBody>
      </p:sp>
    </p:spTree>
    <p:extLst>
      <p:ext uri="{BB962C8B-B14F-4D97-AF65-F5344CB8AC3E}">
        <p14:creationId xmlns:p14="http://schemas.microsoft.com/office/powerpoint/2010/main" val="466619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E38D01-B6A8-4E40-A11C-85D5B25719CF}" type="datetimeFigureOut">
              <a:rPr lang="en-US" smtClean="0"/>
              <a:t>10/29/2021</a:t>
            </a:fld>
            <a:endParaRPr lang="en-US" dirty="0"/>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B02277-9392-41C3-AA11-A5F619BDEEAB}" type="slidenum">
              <a:rPr lang="en-US" smtClean="0"/>
              <a:t>‹#›</a:t>
            </a:fld>
            <a:endParaRPr lang="en-US" dirty="0"/>
          </a:p>
        </p:txBody>
      </p:sp>
    </p:spTree>
    <p:extLst>
      <p:ext uri="{BB962C8B-B14F-4D97-AF65-F5344CB8AC3E}">
        <p14:creationId xmlns:p14="http://schemas.microsoft.com/office/powerpoint/2010/main" val="2502422521"/>
      </p:ext>
    </p:extLst>
  </p:cSld>
  <p:clrMap bg1="lt1" tx1="dk1" bg2="lt2" tx2="dk2" accent1="accent1" accent2="accent2" accent3="accent3" accent4="accent4" accent5="accent5" accent6="accent6" hlink="hlink" folHlink="folHlink"/>
  <p:notesStyle>
    <a:lvl1pPr marL="0" algn="l"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a:t>
            </a:fld>
            <a:endParaRPr lang="en-US" dirty="0"/>
          </a:p>
        </p:txBody>
      </p:sp>
    </p:spTree>
    <p:extLst>
      <p:ext uri="{BB962C8B-B14F-4D97-AF65-F5344CB8AC3E}">
        <p14:creationId xmlns:p14="http://schemas.microsoft.com/office/powerpoint/2010/main" val="640559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14</a:t>
            </a:fld>
            <a:endParaRPr lang="en-US" dirty="0"/>
          </a:p>
        </p:txBody>
      </p:sp>
    </p:spTree>
    <p:extLst>
      <p:ext uri="{BB962C8B-B14F-4D97-AF65-F5344CB8AC3E}">
        <p14:creationId xmlns:p14="http://schemas.microsoft.com/office/powerpoint/2010/main" val="1137625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15</a:t>
            </a:fld>
            <a:endParaRPr lang="en-US" dirty="0"/>
          </a:p>
        </p:txBody>
      </p:sp>
    </p:spTree>
    <p:extLst>
      <p:ext uri="{BB962C8B-B14F-4D97-AF65-F5344CB8AC3E}">
        <p14:creationId xmlns:p14="http://schemas.microsoft.com/office/powerpoint/2010/main" val="1550822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16</a:t>
            </a:fld>
            <a:endParaRPr lang="en-US" dirty="0"/>
          </a:p>
        </p:txBody>
      </p:sp>
    </p:spTree>
    <p:extLst>
      <p:ext uri="{BB962C8B-B14F-4D97-AF65-F5344CB8AC3E}">
        <p14:creationId xmlns:p14="http://schemas.microsoft.com/office/powerpoint/2010/main" val="4044020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17</a:t>
            </a:fld>
            <a:endParaRPr lang="en-US" dirty="0"/>
          </a:p>
        </p:txBody>
      </p:sp>
    </p:spTree>
    <p:extLst>
      <p:ext uri="{BB962C8B-B14F-4D97-AF65-F5344CB8AC3E}">
        <p14:creationId xmlns:p14="http://schemas.microsoft.com/office/powerpoint/2010/main" val="1322029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21</a:t>
            </a:fld>
            <a:endParaRPr lang="en-US" dirty="0"/>
          </a:p>
        </p:txBody>
      </p:sp>
    </p:spTree>
    <p:extLst>
      <p:ext uri="{BB962C8B-B14F-4D97-AF65-F5344CB8AC3E}">
        <p14:creationId xmlns:p14="http://schemas.microsoft.com/office/powerpoint/2010/main" val="3739233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23</a:t>
            </a:fld>
            <a:endParaRPr lang="en-US" dirty="0"/>
          </a:p>
        </p:txBody>
      </p:sp>
    </p:spTree>
    <p:extLst>
      <p:ext uri="{BB962C8B-B14F-4D97-AF65-F5344CB8AC3E}">
        <p14:creationId xmlns:p14="http://schemas.microsoft.com/office/powerpoint/2010/main" val="2304990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24</a:t>
            </a:fld>
            <a:endParaRPr lang="en-US" dirty="0"/>
          </a:p>
        </p:txBody>
      </p:sp>
    </p:spTree>
    <p:extLst>
      <p:ext uri="{BB962C8B-B14F-4D97-AF65-F5344CB8AC3E}">
        <p14:creationId xmlns:p14="http://schemas.microsoft.com/office/powerpoint/2010/main" val="473875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25</a:t>
            </a:fld>
            <a:endParaRPr lang="en-US" dirty="0"/>
          </a:p>
        </p:txBody>
      </p:sp>
    </p:spTree>
    <p:extLst>
      <p:ext uri="{BB962C8B-B14F-4D97-AF65-F5344CB8AC3E}">
        <p14:creationId xmlns:p14="http://schemas.microsoft.com/office/powerpoint/2010/main" val="2265370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0B02277-9392-41C3-AA11-A5F619BDEEAB}" type="slidenum">
              <a:rPr lang="en-US" smtClean="0"/>
              <a:t>28</a:t>
            </a:fld>
            <a:endParaRPr lang="en-US" dirty="0"/>
          </a:p>
        </p:txBody>
      </p:sp>
    </p:spTree>
    <p:extLst>
      <p:ext uri="{BB962C8B-B14F-4D97-AF65-F5344CB8AC3E}">
        <p14:creationId xmlns:p14="http://schemas.microsoft.com/office/powerpoint/2010/main" val="1398251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29</a:t>
            </a:fld>
            <a:endParaRPr lang="en-US" dirty="0"/>
          </a:p>
        </p:txBody>
      </p:sp>
    </p:spTree>
    <p:extLst>
      <p:ext uri="{BB962C8B-B14F-4D97-AF65-F5344CB8AC3E}">
        <p14:creationId xmlns:p14="http://schemas.microsoft.com/office/powerpoint/2010/main" val="3096430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a:t>
            </a:fld>
            <a:endParaRPr lang="en-US" dirty="0"/>
          </a:p>
        </p:txBody>
      </p:sp>
    </p:spTree>
    <p:extLst>
      <p:ext uri="{BB962C8B-B14F-4D97-AF65-F5344CB8AC3E}">
        <p14:creationId xmlns:p14="http://schemas.microsoft.com/office/powerpoint/2010/main" val="2403128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30</a:t>
            </a:fld>
            <a:endParaRPr lang="en-US" dirty="0"/>
          </a:p>
        </p:txBody>
      </p:sp>
    </p:spTree>
    <p:extLst>
      <p:ext uri="{BB962C8B-B14F-4D97-AF65-F5344CB8AC3E}">
        <p14:creationId xmlns:p14="http://schemas.microsoft.com/office/powerpoint/2010/main" val="3777164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32</a:t>
            </a:fld>
            <a:endParaRPr lang="en-US" dirty="0"/>
          </a:p>
        </p:txBody>
      </p:sp>
    </p:spTree>
    <p:extLst>
      <p:ext uri="{BB962C8B-B14F-4D97-AF65-F5344CB8AC3E}">
        <p14:creationId xmlns:p14="http://schemas.microsoft.com/office/powerpoint/2010/main" val="2814904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34</a:t>
            </a:fld>
            <a:endParaRPr lang="en-US" dirty="0"/>
          </a:p>
        </p:txBody>
      </p:sp>
    </p:spTree>
    <p:extLst>
      <p:ext uri="{BB962C8B-B14F-4D97-AF65-F5344CB8AC3E}">
        <p14:creationId xmlns:p14="http://schemas.microsoft.com/office/powerpoint/2010/main" val="3260530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36</a:t>
            </a:fld>
            <a:endParaRPr lang="en-US" dirty="0"/>
          </a:p>
        </p:txBody>
      </p:sp>
    </p:spTree>
    <p:extLst>
      <p:ext uri="{BB962C8B-B14F-4D97-AF65-F5344CB8AC3E}">
        <p14:creationId xmlns:p14="http://schemas.microsoft.com/office/powerpoint/2010/main" val="969194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39</a:t>
            </a:fld>
            <a:endParaRPr lang="en-US" dirty="0"/>
          </a:p>
        </p:txBody>
      </p:sp>
    </p:spTree>
    <p:extLst>
      <p:ext uri="{BB962C8B-B14F-4D97-AF65-F5344CB8AC3E}">
        <p14:creationId xmlns:p14="http://schemas.microsoft.com/office/powerpoint/2010/main" val="202769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41</a:t>
            </a:fld>
            <a:endParaRPr lang="en-US" dirty="0"/>
          </a:p>
        </p:txBody>
      </p:sp>
    </p:spTree>
    <p:extLst>
      <p:ext uri="{BB962C8B-B14F-4D97-AF65-F5344CB8AC3E}">
        <p14:creationId xmlns:p14="http://schemas.microsoft.com/office/powerpoint/2010/main" val="263869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43</a:t>
            </a:fld>
            <a:endParaRPr lang="en-US" dirty="0"/>
          </a:p>
        </p:txBody>
      </p:sp>
    </p:spTree>
    <p:extLst>
      <p:ext uri="{BB962C8B-B14F-4D97-AF65-F5344CB8AC3E}">
        <p14:creationId xmlns:p14="http://schemas.microsoft.com/office/powerpoint/2010/main" val="2235421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a:t>
            </a:fld>
            <a:endParaRPr lang="en-US" dirty="0"/>
          </a:p>
        </p:txBody>
      </p:sp>
    </p:spTree>
    <p:extLst>
      <p:ext uri="{BB962C8B-B14F-4D97-AF65-F5344CB8AC3E}">
        <p14:creationId xmlns:p14="http://schemas.microsoft.com/office/powerpoint/2010/main" val="770074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5</a:t>
            </a:fld>
            <a:endParaRPr lang="en-US" dirty="0"/>
          </a:p>
        </p:txBody>
      </p:sp>
    </p:spTree>
    <p:extLst>
      <p:ext uri="{BB962C8B-B14F-4D97-AF65-F5344CB8AC3E}">
        <p14:creationId xmlns:p14="http://schemas.microsoft.com/office/powerpoint/2010/main" val="1976158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6</a:t>
            </a:fld>
            <a:endParaRPr lang="en-US" dirty="0"/>
          </a:p>
        </p:txBody>
      </p:sp>
    </p:spTree>
    <p:extLst>
      <p:ext uri="{BB962C8B-B14F-4D97-AF65-F5344CB8AC3E}">
        <p14:creationId xmlns:p14="http://schemas.microsoft.com/office/powerpoint/2010/main" val="1790662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7</a:t>
            </a:fld>
            <a:endParaRPr lang="en-US" dirty="0"/>
          </a:p>
        </p:txBody>
      </p:sp>
    </p:spTree>
    <p:extLst>
      <p:ext uri="{BB962C8B-B14F-4D97-AF65-F5344CB8AC3E}">
        <p14:creationId xmlns:p14="http://schemas.microsoft.com/office/powerpoint/2010/main" val="808126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10</a:t>
            </a:fld>
            <a:endParaRPr lang="en-US" dirty="0"/>
          </a:p>
        </p:txBody>
      </p:sp>
    </p:spTree>
    <p:extLst>
      <p:ext uri="{BB962C8B-B14F-4D97-AF65-F5344CB8AC3E}">
        <p14:creationId xmlns:p14="http://schemas.microsoft.com/office/powerpoint/2010/main" val="2211429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11</a:t>
            </a:fld>
            <a:endParaRPr lang="en-US" dirty="0"/>
          </a:p>
        </p:txBody>
      </p:sp>
    </p:spTree>
    <p:extLst>
      <p:ext uri="{BB962C8B-B14F-4D97-AF65-F5344CB8AC3E}">
        <p14:creationId xmlns:p14="http://schemas.microsoft.com/office/powerpoint/2010/main" val="1637253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13</a:t>
            </a:fld>
            <a:endParaRPr lang="en-US" dirty="0"/>
          </a:p>
        </p:txBody>
      </p:sp>
    </p:spTree>
    <p:extLst>
      <p:ext uri="{BB962C8B-B14F-4D97-AF65-F5344CB8AC3E}">
        <p14:creationId xmlns:p14="http://schemas.microsoft.com/office/powerpoint/2010/main" val="1539334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457162" indent="0" algn="ctr">
              <a:buNone/>
              <a:defRPr>
                <a:solidFill>
                  <a:schemeClr val="tx1">
                    <a:tint val="75000"/>
                  </a:schemeClr>
                </a:solidFill>
              </a:defRPr>
            </a:lvl2pPr>
            <a:lvl3pPr marL="914323" indent="0" algn="ctr">
              <a:buNone/>
              <a:defRPr>
                <a:solidFill>
                  <a:schemeClr val="tx1">
                    <a:tint val="75000"/>
                  </a:schemeClr>
                </a:solidFill>
              </a:defRPr>
            </a:lvl3pPr>
            <a:lvl4pPr marL="1371485" indent="0" algn="ctr">
              <a:buNone/>
              <a:defRPr>
                <a:solidFill>
                  <a:schemeClr val="tx1">
                    <a:tint val="75000"/>
                  </a:schemeClr>
                </a:solidFill>
              </a:defRPr>
            </a:lvl4pPr>
            <a:lvl5pPr marL="1828647" indent="0" algn="ctr">
              <a:buNone/>
              <a:defRPr>
                <a:solidFill>
                  <a:schemeClr val="tx1">
                    <a:tint val="75000"/>
                  </a:schemeClr>
                </a:solidFill>
              </a:defRPr>
            </a:lvl5pPr>
            <a:lvl6pPr marL="2285808" indent="0" algn="ctr">
              <a:buNone/>
              <a:defRPr>
                <a:solidFill>
                  <a:schemeClr val="tx1">
                    <a:tint val="75000"/>
                  </a:schemeClr>
                </a:solidFill>
              </a:defRPr>
            </a:lvl6pPr>
            <a:lvl7pPr marL="2742970" indent="0" algn="ctr">
              <a:buNone/>
              <a:defRPr>
                <a:solidFill>
                  <a:schemeClr val="tx1">
                    <a:tint val="75000"/>
                  </a:schemeClr>
                </a:solidFill>
              </a:defRPr>
            </a:lvl7pPr>
            <a:lvl8pPr marL="3200132" indent="0" algn="ctr">
              <a:buNone/>
              <a:defRPr>
                <a:solidFill>
                  <a:schemeClr val="tx1">
                    <a:tint val="75000"/>
                  </a:schemeClr>
                </a:solidFill>
              </a:defRPr>
            </a:lvl8pPr>
            <a:lvl9pPr marL="365729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FCFEE5-8EAD-403C-AFC6-4E09610A5144}" type="slidenum">
              <a:rPr lang="en-US" smtClean="0"/>
              <a:t>‹#›</a:t>
            </a:fld>
            <a:endParaRPr lang="en-US" dirty="0"/>
          </a:p>
        </p:txBody>
      </p:sp>
    </p:spTree>
    <p:extLst>
      <p:ext uri="{BB962C8B-B14F-4D97-AF65-F5344CB8AC3E}">
        <p14:creationId xmlns:p14="http://schemas.microsoft.com/office/powerpoint/2010/main" val="258652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58621"/>
            <a:ext cx="10058400" cy="1050573"/>
          </a:xfrm>
        </p:spPr>
        <p:txBody>
          <a:bodyPr>
            <a:normAutofit/>
          </a:bodyPr>
          <a:lstStyle>
            <a:lvl1pPr>
              <a:defRPr sz="4399">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276673" y="2090803"/>
            <a:ext cx="9584265" cy="5367667"/>
          </a:xfrm>
        </p:spPr>
        <p:txBody>
          <a:bodyPr/>
          <a:lstStyle>
            <a:lvl1pPr marL="288925" indent="-288925">
              <a:buClr>
                <a:schemeClr val="tx2"/>
              </a:buClr>
              <a:buSzPct val="90000"/>
              <a:buFont typeface="Palatino Linotype" panose="02040502050505030304" pitchFamily="18" charset="0"/>
              <a:buChar char="•"/>
              <a:defRPr sz="2000">
                <a:latin typeface="Palatino Linotype" panose="02040502050505030304" pitchFamily="18" charset="0"/>
              </a:defRPr>
            </a:lvl1pPr>
            <a:lvl2pPr marL="631825" indent="-227013">
              <a:buClr>
                <a:schemeClr val="tx2"/>
              </a:buClr>
              <a:buSzPct val="90000"/>
              <a:buFont typeface="Wingdings" panose="05000000000000000000" pitchFamily="2" charset="2"/>
              <a:buChar char="§"/>
              <a:defRPr sz="1800">
                <a:latin typeface="Palatino Linotype" panose="02040502050505030304" pitchFamily="18" charset="0"/>
              </a:defRPr>
            </a:lvl2pPr>
            <a:lvl3pPr marL="973138" indent="-231775">
              <a:buClr>
                <a:schemeClr val="tx2"/>
              </a:buClr>
              <a:buFont typeface="Courier New" panose="02070309020205020404" pitchFamily="49" charset="0"/>
              <a:buChar char="o"/>
              <a:defRPr sz="1600">
                <a:latin typeface="Palatino Linotype" panose="02040502050505030304" pitchFamily="18" charset="0"/>
              </a:defRPr>
            </a:lvl3pPr>
            <a:lvl4pPr marL="1254125" indent="-222250">
              <a:buClr>
                <a:schemeClr val="tx2"/>
              </a:buClr>
              <a:defRPr sz="1400">
                <a:latin typeface="Palatino Linotype" panose="02040502050505030304" pitchFamily="18" charset="0"/>
              </a:defRPr>
            </a:lvl4pPr>
            <a:lvl5pPr marL="1430338" indent="-176213">
              <a:buClr>
                <a:schemeClr val="tx2"/>
              </a:buClr>
              <a:defRPr sz="1200">
                <a:latin typeface="Palatino Linotype" panose="02040502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8910432" y="7458470"/>
            <a:ext cx="1108923" cy="276999"/>
          </a:xfrm>
          <a:prstGeom prst="rect">
            <a:avLst/>
          </a:prstGeom>
          <a:noFill/>
        </p:spPr>
        <p:txBody>
          <a:bodyPr wrap="square" rtlCol="0">
            <a:spAutoFit/>
          </a:bodyPr>
          <a:lstStyle/>
          <a:p>
            <a:pPr algn="r"/>
            <a:fld id="{00102D1B-0293-4647-B4E5-AE469158D403}" type="slidenum">
              <a:rPr lang="en-US" sz="1200" smtClean="0">
                <a:solidFill>
                  <a:schemeClr val="bg1">
                    <a:lumMod val="50000"/>
                  </a:schemeClr>
                </a:solidFill>
              </a:rPr>
              <a:pPr algn="r"/>
              <a:t>‹#›</a:t>
            </a:fld>
            <a:endParaRPr lang="en-US" sz="1000" dirty="0">
              <a:solidFill>
                <a:schemeClr val="bg1">
                  <a:lumMod val="50000"/>
                </a:schemeClr>
              </a:solidFill>
            </a:endParaRPr>
          </a:p>
        </p:txBody>
      </p:sp>
      <p:grpSp>
        <p:nvGrpSpPr>
          <p:cNvPr id="12" name="Group 11"/>
          <p:cNvGrpSpPr/>
          <p:nvPr userDrawn="1"/>
        </p:nvGrpSpPr>
        <p:grpSpPr>
          <a:xfrm>
            <a:off x="0" y="-31035"/>
            <a:ext cx="10051146" cy="326436"/>
            <a:chOff x="0" y="-27384"/>
            <a:chExt cx="9137405" cy="288032"/>
          </a:xfrm>
        </p:grpSpPr>
        <p:sp>
          <p:nvSpPr>
            <p:cNvPr id="13" name="TextBox 12"/>
            <p:cNvSpPr txBox="1"/>
            <p:nvPr userDrawn="1"/>
          </p:nvSpPr>
          <p:spPr>
            <a:xfrm>
              <a:off x="0" y="-27384"/>
              <a:ext cx="9137405" cy="271568"/>
            </a:xfrm>
            <a:prstGeom prst="rect">
              <a:avLst/>
            </a:prstGeom>
            <a:noFill/>
          </p:spPr>
          <p:txBody>
            <a:bodyPr wrap="square" rtlCol="0">
              <a:spAutoFit/>
            </a:bodyPr>
            <a:lstStyle/>
            <a:p>
              <a:pPr algn="r"/>
              <a:r>
                <a:rPr lang="en-US" sz="1400" b="1" i="1" baseline="0" dirty="0">
                  <a:latin typeface="Palatino Linotype" panose="02040502050505030304" pitchFamily="18" charset="0"/>
                </a:rPr>
                <a:t>CS 404/504, Fall 2021</a:t>
              </a:r>
              <a:endParaRPr lang="en-US" sz="1400" b="1" i="1" dirty="0">
                <a:latin typeface="Palatino Linotype" panose="02040502050505030304" pitchFamily="18"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44624"/>
              <a:ext cx="1475423" cy="198120"/>
            </a:xfrm>
            <a:prstGeom prst="rect">
              <a:avLst/>
            </a:prstGeom>
          </p:spPr>
        </p:pic>
        <p:cxnSp>
          <p:nvCxnSpPr>
            <p:cNvPr id="15" name="Straight Connector 14"/>
            <p:cNvCxnSpPr/>
            <p:nvPr userDrawn="1"/>
          </p:nvCxnSpPr>
          <p:spPr>
            <a:xfrm>
              <a:off x="72008" y="260648"/>
              <a:ext cx="9036496" cy="0"/>
            </a:xfrm>
            <a:prstGeom prst="line">
              <a:avLst/>
            </a:prstGeom>
            <a:ln w="19050">
              <a:gradFill flip="none" rotWithShape="1">
                <a:gsLst>
                  <a:gs pos="0">
                    <a:srgbClr val="C99503"/>
                  </a:gs>
                  <a:gs pos="60000">
                    <a:schemeClr val="accent1">
                      <a:tint val="44500"/>
                      <a:satMod val="160000"/>
                      <a:alpha val="56000"/>
                      <a:lumMod val="83000"/>
                    </a:schemeClr>
                  </a:gs>
                  <a:gs pos="100000">
                    <a:schemeClr val="tx1">
                      <a:lumMod val="64000"/>
                      <a:lumOff val="36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cxnSp>
        <p:nvCxnSpPr>
          <p:cNvPr id="6" name="Straight Connector 5"/>
          <p:cNvCxnSpPr/>
          <p:nvPr userDrawn="1"/>
        </p:nvCxnSpPr>
        <p:spPr>
          <a:xfrm>
            <a:off x="276673" y="1519537"/>
            <a:ext cx="9584265" cy="0"/>
          </a:xfrm>
          <a:prstGeom prst="line">
            <a:avLst/>
          </a:prstGeom>
          <a:ln w="25400" cap="rnd">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0" hasCustomPrompt="1"/>
          </p:nvPr>
        </p:nvSpPr>
        <p:spPr>
          <a:xfrm>
            <a:off x="276673" y="1509936"/>
            <a:ext cx="6192687" cy="350293"/>
          </a:xfrm>
        </p:spPr>
        <p:txBody>
          <a:bodyPr>
            <a:normAutofit/>
          </a:bodyPr>
          <a:lstStyle>
            <a:lvl1pPr marL="0" indent="0">
              <a:buNone/>
              <a:defRPr sz="1400" i="1">
                <a:latin typeface="Palatino Linotype" panose="02040502050505030304" pitchFamily="18" charset="0"/>
              </a:defRPr>
            </a:lvl1pPr>
            <a:lvl2pPr marL="690563" indent="-233363">
              <a:defRPr sz="1800">
                <a:latin typeface="Palatino Linotype" panose="02040502050505030304" pitchFamily="18" charset="0"/>
              </a:defRPr>
            </a:lvl2pPr>
            <a:lvl3pPr marL="1031875" indent="-234950">
              <a:buFont typeface="Wingdings" panose="05000000000000000000" pitchFamily="2" charset="2"/>
              <a:buChar char="§"/>
              <a:defRPr sz="1600">
                <a:latin typeface="Palatino Linotype" panose="02040502050505030304" pitchFamily="18" charset="0"/>
              </a:defRPr>
            </a:lvl3pPr>
            <a:lvl4pPr marL="1371600" indent="-223838">
              <a:buFont typeface="Arial" panose="020B0604020202020204" pitchFamily="34" charset="0"/>
              <a:buChar char="»"/>
              <a:defRPr sz="1400">
                <a:latin typeface="Palatino Linotype" panose="02040502050505030304" pitchFamily="18" charset="0"/>
              </a:defRPr>
            </a:lvl4pPr>
            <a:lvl5pPr>
              <a:defRPr sz="1506">
                <a:latin typeface="Palatino Linotype" panose="02040502050505030304" pitchFamily="18" charset="0"/>
              </a:defRPr>
            </a:lvl5pPr>
          </a:lstStyle>
          <a:p>
            <a:pPr lvl="0"/>
            <a:r>
              <a:rPr lang="en-US" dirty="0"/>
              <a:t>Click to edit Master text styles</a:t>
            </a:r>
          </a:p>
        </p:txBody>
      </p:sp>
    </p:spTree>
    <p:extLst>
      <p:ext uri="{BB962C8B-B14F-4D97-AF65-F5344CB8AC3E}">
        <p14:creationId xmlns:p14="http://schemas.microsoft.com/office/powerpoint/2010/main" val="3883262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632184"/>
            <a:ext cx="9052560" cy="1050573"/>
          </a:xfrm>
        </p:spPr>
        <p:txBody>
          <a:bodyPr>
            <a:normAutofit/>
          </a:bodyPr>
          <a:lstStyle>
            <a:lvl1pPr>
              <a:defRPr sz="3599">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276673" y="2090803"/>
            <a:ext cx="9584265" cy="5367667"/>
          </a:xfrm>
        </p:spPr>
        <p:txBody>
          <a:bodyPr/>
          <a:lstStyle>
            <a:lvl1pPr>
              <a:defRPr sz="2400">
                <a:latin typeface="Palatino Linotype" panose="02040502050505030304" pitchFamily="18" charset="0"/>
              </a:defRPr>
            </a:lvl1pPr>
            <a:lvl2pPr marL="693680" indent="-236518">
              <a:defRPr sz="2000">
                <a:latin typeface="Palatino Linotype" panose="02040502050505030304" pitchFamily="18" charset="0"/>
              </a:defRPr>
            </a:lvl2pPr>
            <a:lvl3pPr>
              <a:defRPr sz="1800">
                <a:latin typeface="Palatino Linotype" panose="02040502050505030304" pitchFamily="18" charset="0"/>
              </a:defRPr>
            </a:lvl3pPr>
            <a:lvl4pPr>
              <a:defRPr sz="1600">
                <a:latin typeface="Palatino Linotype" panose="02040502050505030304" pitchFamily="18" charset="0"/>
              </a:defRPr>
            </a:lvl4pPr>
            <a:lvl5pPr>
              <a:defRPr sz="1400">
                <a:latin typeface="Palatino Linotype" panose="02040502050505030304" pitchFamily="18" charset="0"/>
              </a:defRPr>
            </a:lvl5pPr>
          </a:lstStyle>
          <a:p>
            <a:pPr lvl="0"/>
            <a:r>
              <a:rPr lang="en-US" dirty="0"/>
              <a:t>Click to edit Master text styles</a:t>
            </a:r>
          </a:p>
        </p:txBody>
      </p:sp>
      <p:sp>
        <p:nvSpPr>
          <p:cNvPr id="4" name="TextBox 3"/>
          <p:cNvSpPr txBox="1"/>
          <p:nvPr userDrawn="1"/>
        </p:nvSpPr>
        <p:spPr>
          <a:xfrm>
            <a:off x="8910432" y="7458470"/>
            <a:ext cx="1108923" cy="276999"/>
          </a:xfrm>
          <a:prstGeom prst="rect">
            <a:avLst/>
          </a:prstGeom>
          <a:noFill/>
        </p:spPr>
        <p:txBody>
          <a:bodyPr wrap="square" rtlCol="0">
            <a:spAutoFit/>
          </a:bodyPr>
          <a:lstStyle/>
          <a:p>
            <a:pPr algn="r"/>
            <a:fld id="{00102D1B-0293-4647-B4E5-AE469158D403}" type="slidenum">
              <a:rPr lang="en-US" sz="1200" smtClean="0">
                <a:solidFill>
                  <a:schemeClr val="bg1">
                    <a:lumMod val="50000"/>
                  </a:schemeClr>
                </a:solidFill>
              </a:rPr>
              <a:pPr algn="r"/>
              <a:t>‹#›</a:t>
            </a:fld>
            <a:endParaRPr lang="en-US" sz="1000" dirty="0">
              <a:solidFill>
                <a:schemeClr val="bg1">
                  <a:lumMod val="50000"/>
                </a:schemeClr>
              </a:solidFill>
            </a:endParaRPr>
          </a:p>
        </p:txBody>
      </p:sp>
      <p:grpSp>
        <p:nvGrpSpPr>
          <p:cNvPr id="12" name="Group 11"/>
          <p:cNvGrpSpPr/>
          <p:nvPr userDrawn="1"/>
        </p:nvGrpSpPr>
        <p:grpSpPr>
          <a:xfrm>
            <a:off x="0" y="-31035"/>
            <a:ext cx="10051146" cy="326436"/>
            <a:chOff x="0" y="-27384"/>
            <a:chExt cx="9137405" cy="288032"/>
          </a:xfrm>
        </p:grpSpPr>
        <p:sp>
          <p:nvSpPr>
            <p:cNvPr id="13" name="TextBox 12"/>
            <p:cNvSpPr txBox="1"/>
            <p:nvPr userDrawn="1"/>
          </p:nvSpPr>
          <p:spPr>
            <a:xfrm>
              <a:off x="0" y="-27384"/>
              <a:ext cx="9137405" cy="271568"/>
            </a:xfrm>
            <a:prstGeom prst="rect">
              <a:avLst/>
            </a:prstGeom>
            <a:noFill/>
          </p:spPr>
          <p:txBody>
            <a:bodyPr wrap="square" rtlCol="0">
              <a:spAutoFit/>
            </a:bodyPr>
            <a:lstStyle/>
            <a:p>
              <a:pPr algn="r"/>
              <a:r>
                <a:rPr lang="en-US" sz="1400" b="1" i="1" baseline="0" dirty="0">
                  <a:latin typeface="Palatino Linotype" panose="02040502050505030304" pitchFamily="18" charset="0"/>
                </a:rPr>
                <a:t>CS 404/504, Fall 2021</a:t>
              </a:r>
              <a:endParaRPr lang="en-US" sz="1400" b="1" i="1" dirty="0">
                <a:latin typeface="Palatino Linotype" panose="02040502050505030304" pitchFamily="18"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44624"/>
              <a:ext cx="1475423" cy="198120"/>
            </a:xfrm>
            <a:prstGeom prst="rect">
              <a:avLst/>
            </a:prstGeom>
          </p:spPr>
        </p:pic>
        <p:cxnSp>
          <p:nvCxnSpPr>
            <p:cNvPr id="15" name="Straight Connector 14"/>
            <p:cNvCxnSpPr/>
            <p:nvPr userDrawn="1"/>
          </p:nvCxnSpPr>
          <p:spPr>
            <a:xfrm>
              <a:off x="72008" y="260648"/>
              <a:ext cx="9036496" cy="0"/>
            </a:xfrm>
            <a:prstGeom prst="line">
              <a:avLst/>
            </a:prstGeom>
            <a:ln w="19050">
              <a:gradFill flip="none" rotWithShape="1">
                <a:gsLst>
                  <a:gs pos="0">
                    <a:srgbClr val="C99503"/>
                  </a:gs>
                  <a:gs pos="60000">
                    <a:schemeClr val="accent1">
                      <a:tint val="44500"/>
                      <a:satMod val="160000"/>
                      <a:alpha val="56000"/>
                      <a:lumMod val="83000"/>
                    </a:schemeClr>
                  </a:gs>
                  <a:gs pos="100000">
                    <a:schemeClr val="tx1">
                      <a:lumMod val="64000"/>
                      <a:lumOff val="36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38763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0" y="1813562"/>
            <a:ext cx="9052560" cy="51294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436621" y="7203864"/>
            <a:ext cx="3185160" cy="41380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91440" tIns="45720" rIns="91440" bIns="45720" rtlCol="0" anchor="ctr"/>
          <a:lstStyle>
            <a:lvl1pPr algn="r">
              <a:defRPr sz="1200">
                <a:solidFill>
                  <a:schemeClr val="tx1">
                    <a:tint val="75000"/>
                  </a:schemeClr>
                </a:solidFill>
              </a:defRPr>
            </a:lvl1pPr>
          </a:lstStyle>
          <a:p>
            <a:fld id="{1FFCFEE5-8EAD-403C-AFC6-4E09610A5144}" type="slidenum">
              <a:rPr lang="en-US" smtClean="0"/>
              <a:t>‹#›</a:t>
            </a:fld>
            <a:endParaRPr lang="en-US" dirty="0"/>
          </a:p>
        </p:txBody>
      </p:sp>
    </p:spTree>
    <p:extLst>
      <p:ext uri="{BB962C8B-B14F-4D97-AF65-F5344CB8AC3E}">
        <p14:creationId xmlns:p14="http://schemas.microsoft.com/office/powerpoint/2010/main" val="3003686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3" r:id="rId3"/>
  </p:sldLayoutIdLst>
  <p:hf hdr="0" ftr="0" dt="0"/>
  <p:txStyles>
    <p:titleStyle>
      <a:lvl1pPr algn="ctr" defTabSz="914323" rtl="0" eaLnBrk="1" latinLnBrk="0" hangingPunct="1">
        <a:spcBef>
          <a:spcPct val="0"/>
        </a:spcBef>
        <a:buNone/>
        <a:defRPr sz="4399" kern="1200">
          <a:solidFill>
            <a:schemeClr val="tx1"/>
          </a:solidFill>
          <a:latin typeface="+mj-lt"/>
          <a:ea typeface="+mj-ea"/>
          <a:cs typeface="+mj-cs"/>
        </a:defRPr>
      </a:lvl1pPr>
    </p:titleStyle>
    <p:bodyStyle>
      <a:lvl1pPr marL="342871" indent="-342871" algn="l" defTabSz="9143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87" indent="-285726" algn="l" defTabSz="9143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04" indent="-228581" algn="l" defTabSz="9143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66"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27"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7" algn="l" defTabSz="914323" rtl="0" eaLnBrk="1" latinLnBrk="0" hangingPunct="1">
        <a:defRPr sz="1800" kern="1200">
          <a:solidFill>
            <a:schemeClr val="tx1"/>
          </a:solidFill>
          <a:latin typeface="+mn-lt"/>
          <a:ea typeface="+mn-ea"/>
          <a:cs typeface="+mn-cs"/>
        </a:defRPr>
      </a:lvl5pPr>
      <a:lvl6pPr marL="2285808" algn="l" defTabSz="914323" rtl="0" eaLnBrk="1" latinLnBrk="0" hangingPunct="1">
        <a:defRPr sz="1800" kern="1200">
          <a:solidFill>
            <a:schemeClr val="tx1"/>
          </a:solidFill>
          <a:latin typeface="+mn-lt"/>
          <a:ea typeface="+mn-ea"/>
          <a:cs typeface="+mn-cs"/>
        </a:defRPr>
      </a:lvl6pPr>
      <a:lvl7pPr marL="2742970" algn="l" defTabSz="914323" rtl="0" eaLnBrk="1" latinLnBrk="0" hangingPunct="1">
        <a:defRPr sz="1800" kern="1200">
          <a:solidFill>
            <a:schemeClr val="tx1"/>
          </a:solidFill>
          <a:latin typeface="+mn-lt"/>
          <a:ea typeface="+mn-ea"/>
          <a:cs typeface="+mn-cs"/>
        </a:defRPr>
      </a:lvl7pPr>
      <a:lvl8pPr marL="3200132" algn="l" defTabSz="914323" rtl="0" eaLnBrk="1" latinLnBrk="0" hangingPunct="1">
        <a:defRPr sz="1800" kern="1200">
          <a:solidFill>
            <a:schemeClr val="tx1"/>
          </a:solidFill>
          <a:latin typeface="+mn-lt"/>
          <a:ea typeface="+mn-ea"/>
          <a:cs typeface="+mn-cs"/>
        </a:defRPr>
      </a:lvl8pPr>
      <a:lvl9pPr marL="3657294" algn="l" defTabSz="9143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ocs.microsoft.com/en-us/windows/win32/debug/pe-format"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hyperlink" Target="https://dl.acm.org/doi/10.1145/3073559"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dl.acm.org/doi/abs/10.1007/s00521-017-3077-6" TargetMode="External"/><Relationship Id="rId4" Type="http://schemas.openxmlformats.org/officeDocument/2006/relationships/hyperlink" Target="https://link.springer.com/chapter/10.1007%2F978-3-642-22786-8_6"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semanticscholar.org/paper/Opcode-sequences-as-representation-of-executables-Santos-Brezo/159ba4fade07ff275d4632e998d9a50a41d7c50d"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semanticscholar.org/paper/Novel-Feature-Extraction%2C-Selection-and-Fusion-for-Ahmadi-Giacinto/0e5f61c7dce101b95c62c0088a155e2773f111e7"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link.springer.com/article/10.1007/s11416-011-0153-9"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l.acm.org/doi/10.1145/2016904.2016908"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link.springer.com/article/10.1007/s11416-011-0151-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dl.acm.org/doi/10.1145/2388576.2388594"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sciencedirect.com/science/article/abs/pii/S095219761500119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refhub.elsevier.com/S1084-8045(19)30386-8/sref1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ieeexplore.ieee.org/document/734682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semanticscholar.org/paper/Malware-detection-and-classification-based-on-of-Uppal-Sinha/a41299f167a37e8d3ee6e2f7b5507ba16e112c1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2.wdp"/></Relationships>
</file>

<file path=ppt/slides/_rels/slide4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hyperlink" Target="https://arxiv.org/abs/2007.02407"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media.kaspersky.com/en/enterprise-security/Kaspersky-Lab-Whitepaper-Machine-Learning.pdf" TargetMode="External"/><Relationship Id="rId4" Type="http://schemas.openxmlformats.org/officeDocument/2006/relationships/hyperlink" Target="https://www.researchgate.net/publication/338355873_The_rise_of_machine_learning_for_detection_and_classification_of_malware_Research_developments_trends_and_challenge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4704" y="2662064"/>
            <a:ext cx="9073008" cy="2376264"/>
          </a:xfrm>
        </p:spPr>
        <p:txBody>
          <a:bodyPr>
            <a:noAutofit/>
          </a:bodyPr>
          <a:lstStyle/>
          <a:p>
            <a:r>
              <a:rPr lang="en-US" altLang="en-US" sz="4000" b="1" dirty="0">
                <a:solidFill>
                  <a:schemeClr val="tx1"/>
                </a:solidFill>
                <a:latin typeface="Palatino Linotype" panose="02040502050505030304" pitchFamily="18" charset="0"/>
              </a:rPr>
              <a:t>CS 404 / CS 504</a:t>
            </a:r>
          </a:p>
          <a:p>
            <a:r>
              <a:rPr lang="en-US" sz="4000" b="1" dirty="0">
                <a:solidFill>
                  <a:schemeClr val="tx1"/>
                </a:solidFill>
                <a:latin typeface="Palatino Linotype" panose="02040502050505030304" pitchFamily="18" charset="0"/>
              </a:rPr>
              <a:t>Special Topics: Adversarial Machine Learning</a:t>
            </a:r>
            <a:endParaRPr lang="en-US" sz="4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4905" y="1077889"/>
            <a:ext cx="5368923" cy="720000"/>
          </a:xfrm>
          <a:prstGeom prst="rect">
            <a:avLst/>
          </a:prstGeom>
        </p:spPr>
      </p:pic>
      <p:sp>
        <p:nvSpPr>
          <p:cNvPr id="5" name="TextBox 4"/>
          <p:cNvSpPr txBox="1">
            <a:spLocks noChangeArrowheads="1"/>
          </p:cNvSpPr>
          <p:nvPr/>
        </p:nvSpPr>
        <p:spPr bwMode="auto">
          <a:xfrm>
            <a:off x="2073973" y="5440760"/>
            <a:ext cx="5958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000">
                <a:solidFill>
                  <a:schemeClr val="tx1"/>
                </a:solidFill>
                <a:latin typeface="Tahoma" pitchFamily="34" charset="0"/>
                <a:cs typeface="Tahoma" pitchFamily="34" charset="0"/>
              </a:defRPr>
            </a:lvl1pPr>
            <a:lvl2pPr marL="742950" indent="-285750" eaLnBrk="0" hangingPunct="0">
              <a:spcBef>
                <a:spcPct val="20000"/>
              </a:spcBef>
              <a:buFont typeface="Arial" charset="0"/>
              <a:buChar char="–"/>
              <a:defRPr sz="2000">
                <a:solidFill>
                  <a:schemeClr val="tx1"/>
                </a:solidFill>
                <a:latin typeface="Tahoma" pitchFamily="34" charset="0"/>
                <a:cs typeface="Tahoma" pitchFamily="34" charset="0"/>
              </a:defRPr>
            </a:lvl2pPr>
            <a:lvl3pPr marL="1143000" indent="-228600" eaLnBrk="0" hangingPunct="0">
              <a:spcBef>
                <a:spcPct val="20000"/>
              </a:spcBef>
              <a:buFont typeface="Arial" charset="0"/>
              <a:buChar char="•"/>
              <a:defRPr sz="2000">
                <a:solidFill>
                  <a:schemeClr val="tx1"/>
                </a:solidFill>
                <a:latin typeface="Tahoma" pitchFamily="34" charset="0"/>
                <a:cs typeface="Tahoma" pitchFamily="34" charset="0"/>
              </a:defRPr>
            </a:lvl3pPr>
            <a:lvl4pPr marL="1600200" indent="-228600" eaLnBrk="0" hangingPunct="0">
              <a:spcBef>
                <a:spcPct val="20000"/>
              </a:spcBef>
              <a:buFont typeface="Arial" charset="0"/>
              <a:buChar char="–"/>
              <a:defRPr sz="2000">
                <a:solidFill>
                  <a:schemeClr val="tx1"/>
                </a:solidFill>
                <a:latin typeface="Tahoma" pitchFamily="34" charset="0"/>
                <a:cs typeface="Tahoma" pitchFamily="34" charset="0"/>
              </a:defRPr>
            </a:lvl4pPr>
            <a:lvl5pPr marL="2057400" indent="-228600" eaLnBrk="0" hangingPunct="0">
              <a:spcBef>
                <a:spcPct val="20000"/>
              </a:spcBef>
              <a:buFont typeface="Arial" charset="0"/>
              <a:buChar char="»"/>
              <a:defRPr sz="2000">
                <a:solidFill>
                  <a:schemeClr val="tx1"/>
                </a:solidFill>
                <a:latin typeface="Tahoma" pitchFamily="34" charset="0"/>
                <a:cs typeface="Tahom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9pPr>
          </a:lstStyle>
          <a:p>
            <a:pPr algn="ctr" eaLnBrk="1" hangingPunct="1">
              <a:spcBef>
                <a:spcPct val="0"/>
              </a:spcBef>
              <a:buFontTx/>
              <a:buNone/>
            </a:pPr>
            <a:r>
              <a:rPr lang="en-US" altLang="en-US" sz="2400" b="1" i="1" dirty="0">
                <a:latin typeface="Palatino Linotype" panose="02040502050505030304" pitchFamily="18" charset="0"/>
              </a:rPr>
              <a:t>Dr. Alex Vakanski</a:t>
            </a:r>
          </a:p>
        </p:txBody>
      </p:sp>
    </p:spTree>
    <p:extLst>
      <p:ext uri="{BB962C8B-B14F-4D97-AF65-F5344CB8AC3E}">
        <p14:creationId xmlns:p14="http://schemas.microsoft.com/office/powerpoint/2010/main" val="221006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Taxonomy of AML Attacks in Cybersecurity</a:t>
            </a:r>
          </a:p>
        </p:txBody>
      </p:sp>
      <p:sp>
        <p:nvSpPr>
          <p:cNvPr id="3" name="Content Placeholder 2"/>
          <p:cNvSpPr>
            <a:spLocks noGrp="1"/>
          </p:cNvSpPr>
          <p:nvPr>
            <p:ph idx="1"/>
          </p:nvPr>
        </p:nvSpPr>
        <p:spPr/>
        <p:txBody>
          <a:bodyPr/>
          <a:lstStyle/>
          <a:p>
            <a:r>
              <a:rPr lang="en-US" dirty="0"/>
              <a:t>Based on </a:t>
            </a:r>
            <a:r>
              <a:rPr lang="en-US" b="1" i="1" dirty="0">
                <a:solidFill>
                  <a:srgbClr val="0070C0"/>
                </a:solidFill>
              </a:rPr>
              <a:t>attack’s targeting</a:t>
            </a:r>
            <a:r>
              <a:rPr lang="en-US" dirty="0"/>
              <a:t>, the attacks are categorized as:</a:t>
            </a:r>
          </a:p>
          <a:p>
            <a:pPr lvl="1"/>
            <a:r>
              <a:rPr lang="en-US" dirty="0">
                <a:solidFill>
                  <a:srgbClr val="FF0000"/>
                </a:solidFill>
              </a:rPr>
              <a:t>Label-indiscriminate attack</a:t>
            </a:r>
            <a:r>
              <a:rPr lang="en-US" dirty="0"/>
              <a:t> - minimize the probability of correctly classifying a perturbed sample (i.e., non-targeted attack)</a:t>
            </a:r>
          </a:p>
          <a:p>
            <a:pPr lvl="1"/>
            <a:r>
              <a:rPr lang="en-US" dirty="0">
                <a:solidFill>
                  <a:srgbClr val="FF0000"/>
                </a:solidFill>
              </a:rPr>
              <a:t>Label-targeted attack </a:t>
            </a:r>
            <a:r>
              <a:rPr lang="en-US" dirty="0"/>
              <a:t>– maximize the probability that a specific class is predicted for the perturbed sample (i.e., targeted attack)</a:t>
            </a:r>
          </a:p>
          <a:p>
            <a:pPr lvl="1"/>
            <a:r>
              <a:rPr lang="en-US" dirty="0">
                <a:solidFill>
                  <a:srgbClr val="FF0000"/>
                </a:solidFill>
              </a:rPr>
              <a:t>Feature-targeted attack</a:t>
            </a:r>
            <a:r>
              <a:rPr lang="en-US" dirty="0"/>
              <a:t> – input features in the perturbed sample act as triggers for malicious behavior (i.e., backdoor attack) </a:t>
            </a:r>
          </a:p>
          <a:p>
            <a:r>
              <a:rPr lang="en-US" dirty="0"/>
              <a:t>In cybersecurity, ML-based systems often use more than one feature type, and hence, attackers often modify more than a single feature</a:t>
            </a:r>
          </a:p>
          <a:p>
            <a:pPr lvl="1"/>
            <a:r>
              <a:rPr lang="en-US" b="1" i="1" dirty="0">
                <a:solidFill>
                  <a:srgbClr val="0070C0"/>
                </a:solidFill>
              </a:rPr>
              <a:t>Perturbed features </a:t>
            </a:r>
            <a:r>
              <a:rPr lang="en-US" dirty="0"/>
              <a:t>depend on the attacked system, and can include PE header files, PCAP features, words in an email, characters in a URL, etc. </a:t>
            </a:r>
          </a:p>
          <a:p>
            <a:r>
              <a:rPr lang="en-US" dirty="0"/>
              <a:t>Based on the </a:t>
            </a:r>
            <a:r>
              <a:rPr lang="en-US" b="1" i="1" dirty="0">
                <a:solidFill>
                  <a:srgbClr val="0070C0"/>
                </a:solidFill>
              </a:rPr>
              <a:t>attack’s output</a:t>
            </a:r>
            <a:r>
              <a:rPr lang="en-US" dirty="0"/>
              <a:t>, the attacks</a:t>
            </a:r>
            <a:r>
              <a:rPr lang="en-US" b="1" i="1" dirty="0">
                <a:solidFill>
                  <a:srgbClr val="0070C0"/>
                </a:solidFill>
              </a:rPr>
              <a:t> </a:t>
            </a:r>
            <a:r>
              <a:rPr lang="en-US" dirty="0"/>
              <a:t>can be divided into:</a:t>
            </a:r>
          </a:p>
          <a:p>
            <a:pPr lvl="1"/>
            <a:r>
              <a:rPr lang="en-US" dirty="0">
                <a:solidFill>
                  <a:srgbClr val="FF0000"/>
                </a:solidFill>
              </a:rPr>
              <a:t>Feature-vector attacks</a:t>
            </a:r>
            <a:r>
              <a:rPr lang="en-US" dirty="0"/>
              <a:t>, where the input is a feature vector, and the output is a perturbed feature vector</a:t>
            </a:r>
          </a:p>
          <a:p>
            <a:pPr lvl="1"/>
            <a:r>
              <a:rPr lang="en-US" dirty="0">
                <a:solidFill>
                  <a:srgbClr val="FF0000"/>
                </a:solidFill>
              </a:rPr>
              <a:t>End-to-end attacks</a:t>
            </a:r>
            <a:r>
              <a:rPr lang="en-US" dirty="0"/>
              <a:t>, where a functional sample is generated as an output (e.g., a spam email, runnable PE file, a phishing URL, etc.) </a:t>
            </a:r>
          </a:p>
        </p:txBody>
      </p:sp>
      <p:sp>
        <p:nvSpPr>
          <p:cNvPr id="4" name="Content Placeholder 3"/>
          <p:cNvSpPr>
            <a:spLocks noGrp="1"/>
          </p:cNvSpPr>
          <p:nvPr>
            <p:ph idx="10"/>
          </p:nvPr>
        </p:nvSpPr>
        <p:spPr/>
        <p:txBody>
          <a:bodyPr/>
          <a:lstStyle/>
          <a:p>
            <a:r>
              <a:rPr lang="en-US" dirty="0"/>
              <a:t>Adversarial Machine Learning in Cybersecurity</a:t>
            </a:r>
          </a:p>
          <a:p>
            <a:endParaRPr lang="en-US" dirty="0"/>
          </a:p>
        </p:txBody>
      </p:sp>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4196636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AML in Cybersecurity vs Computer Vision </a:t>
            </a:r>
          </a:p>
        </p:txBody>
      </p:sp>
      <p:sp>
        <p:nvSpPr>
          <p:cNvPr id="3" name="Content Placeholder 2"/>
          <p:cNvSpPr>
            <a:spLocks noGrp="1"/>
          </p:cNvSpPr>
          <p:nvPr>
            <p:ph idx="1"/>
          </p:nvPr>
        </p:nvSpPr>
        <p:spPr/>
        <p:txBody>
          <a:bodyPr>
            <a:normAutofit/>
          </a:bodyPr>
          <a:lstStyle/>
          <a:p>
            <a:r>
              <a:rPr lang="en-US" dirty="0"/>
              <a:t>Most AML research has focused on the </a:t>
            </a:r>
            <a:r>
              <a:rPr lang="en-US" dirty="0">
                <a:solidFill>
                  <a:srgbClr val="FF0000"/>
                </a:solidFill>
              </a:rPr>
              <a:t>computer vision </a:t>
            </a:r>
            <a:r>
              <a:rPr lang="en-US" dirty="0"/>
              <a:t>(CV) domain </a:t>
            </a:r>
          </a:p>
          <a:p>
            <a:pPr lvl="1"/>
            <a:r>
              <a:rPr lang="en-US" dirty="0"/>
              <a:t>AML in cybersecurity is even more relevant, since there are so many adversaries with specific goals and targets</a:t>
            </a:r>
          </a:p>
          <a:p>
            <a:pPr lvl="1"/>
            <a:r>
              <a:rPr lang="en-US" dirty="0"/>
              <a:t>On the other hand, AML in cybersecurity is more challenging</a:t>
            </a:r>
          </a:p>
          <a:p>
            <a:r>
              <a:rPr lang="en-US" dirty="0"/>
              <a:t>Differences between </a:t>
            </a:r>
            <a:r>
              <a:rPr lang="en-US" b="1" i="1" dirty="0">
                <a:solidFill>
                  <a:srgbClr val="0070C0"/>
                </a:solidFill>
              </a:rPr>
              <a:t>adversarial attacks in CV versus cybersecurity</a:t>
            </a:r>
          </a:p>
          <a:p>
            <a:pPr lvl="1"/>
            <a:r>
              <a:rPr lang="en-US" dirty="0"/>
              <a:t>Preserving the functionality of perturbed files</a:t>
            </a:r>
          </a:p>
          <a:p>
            <a:pPr lvl="2"/>
            <a:r>
              <a:rPr lang="en-US" dirty="0"/>
              <a:t>Any adversarially-perturbed executable file in cybersecurity must preserve its malicious functionality after the modification</a:t>
            </a:r>
          </a:p>
          <a:p>
            <a:pPr lvl="2"/>
            <a:r>
              <a:rPr lang="en-US" dirty="0"/>
              <a:t>E.g., modifying an API call or arbitrary byte value might cause the modified executable file to perform a different functionality, or even crash</a:t>
            </a:r>
          </a:p>
          <a:p>
            <a:pPr lvl="3"/>
            <a:r>
              <a:rPr lang="en-US" dirty="0"/>
              <a:t>Conversely, in CV modifying pixels’ values does not result in an invalid image</a:t>
            </a:r>
          </a:p>
          <a:p>
            <a:pPr lvl="1"/>
            <a:r>
              <a:rPr lang="en-US" dirty="0"/>
              <a:t>Small perturbations generated by gradient-based attacks (FGSM, PGD) are difficult to be directly applied to </a:t>
            </a:r>
            <a:r>
              <a:rPr lang="en-US" dirty="0" smtClean="0"/>
              <a:t>input features </a:t>
            </a:r>
            <a:r>
              <a:rPr lang="en-US" dirty="0"/>
              <a:t>in many cybersecurity applications</a:t>
            </a:r>
          </a:p>
          <a:p>
            <a:pPr lvl="1"/>
            <a:r>
              <a:rPr lang="en-US" dirty="0"/>
              <a:t>Input samples (e.g., executables) </a:t>
            </a:r>
            <a:r>
              <a:rPr lang="en-US" dirty="0"/>
              <a:t>are more complex than images</a:t>
            </a:r>
          </a:p>
          <a:p>
            <a:pPr lvl="2"/>
            <a:r>
              <a:rPr lang="en-US" dirty="0"/>
              <a:t>Image files typically have a fixed size (e.g., 28×28 pixels MNIST images), and are easily resized, padded, or cropped</a:t>
            </a:r>
          </a:p>
          <a:p>
            <a:pPr lvl="2"/>
            <a:r>
              <a:rPr lang="en-US" dirty="0"/>
              <a:t>Executable files contain different types of input information, and have variable files size (that can range from several KB to several GB)</a:t>
            </a:r>
          </a:p>
          <a:p>
            <a:endParaRPr lang="en-US" dirty="0"/>
          </a:p>
        </p:txBody>
      </p:sp>
      <p:sp>
        <p:nvSpPr>
          <p:cNvPr id="5" name="Content Placeholder 4"/>
          <p:cNvSpPr>
            <a:spLocks noGrp="1"/>
          </p:cNvSpPr>
          <p:nvPr>
            <p:ph idx="10"/>
          </p:nvPr>
        </p:nvSpPr>
        <p:spPr/>
        <p:txBody>
          <a:bodyPr/>
          <a:lstStyle/>
          <a:p>
            <a:r>
              <a:rPr lang="en-US" dirty="0"/>
              <a:t>Adversarial Machine Learning in Cybersecurity vs Computer Vision</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2018926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AML Applications in Cybersecurity</a:t>
            </a:r>
          </a:p>
        </p:txBody>
      </p:sp>
      <p:sp>
        <p:nvSpPr>
          <p:cNvPr id="3" name="Content Placeholder 2"/>
          <p:cNvSpPr>
            <a:spLocks noGrp="1"/>
          </p:cNvSpPr>
          <p:nvPr>
            <p:ph idx="1"/>
          </p:nvPr>
        </p:nvSpPr>
        <p:spPr/>
        <p:txBody>
          <a:bodyPr/>
          <a:lstStyle/>
          <a:p>
            <a:r>
              <a:rPr lang="en-US" dirty="0"/>
              <a:t>The main AML applications in cybersecurity are in the following areas:</a:t>
            </a:r>
          </a:p>
          <a:p>
            <a:pPr lvl="1"/>
            <a:r>
              <a:rPr lang="en-US" dirty="0"/>
              <a:t>Malware detection and classification</a:t>
            </a:r>
          </a:p>
          <a:p>
            <a:pPr lvl="1"/>
            <a:r>
              <a:rPr lang="en-US" dirty="0"/>
              <a:t>Network intrusion detection</a:t>
            </a:r>
          </a:p>
          <a:p>
            <a:pPr lvl="1"/>
            <a:r>
              <a:rPr lang="en-US" dirty="0"/>
              <a:t>URL detection</a:t>
            </a:r>
          </a:p>
          <a:p>
            <a:pPr lvl="1"/>
            <a:r>
              <a:rPr lang="en-US" dirty="0"/>
              <a:t>Spam filtering</a:t>
            </a:r>
          </a:p>
          <a:p>
            <a:pPr lvl="1"/>
            <a:r>
              <a:rPr lang="en-US" dirty="0"/>
              <a:t>Cyber-physical systems</a:t>
            </a:r>
          </a:p>
          <a:p>
            <a:pPr lvl="1"/>
            <a:r>
              <a:rPr lang="en-US" dirty="0"/>
              <a:t>Industrial control systems</a:t>
            </a:r>
          </a:p>
          <a:p>
            <a:pPr lvl="1"/>
            <a:r>
              <a:rPr lang="en-US" dirty="0"/>
              <a:t>Biometric systems</a:t>
            </a:r>
          </a:p>
          <a:p>
            <a:pPr lvl="2"/>
            <a:r>
              <a:rPr lang="en-US" dirty="0"/>
              <a:t>Face recognition</a:t>
            </a:r>
          </a:p>
          <a:p>
            <a:pPr lvl="2"/>
            <a:r>
              <a:rPr lang="en-US" dirty="0"/>
              <a:t>Speaker verification/recognition</a:t>
            </a:r>
          </a:p>
          <a:p>
            <a:pPr lvl="2"/>
            <a:r>
              <a:rPr lang="en-US" dirty="0"/>
              <a:t>Iris and fingerprint systems</a:t>
            </a:r>
          </a:p>
          <a:p>
            <a:pPr lvl="2"/>
            <a:endParaRPr lang="en-US" dirty="0"/>
          </a:p>
        </p:txBody>
      </p:sp>
      <p:sp>
        <p:nvSpPr>
          <p:cNvPr id="4" name="Content Placeholder 3"/>
          <p:cNvSpPr>
            <a:spLocks noGrp="1"/>
          </p:cNvSpPr>
          <p:nvPr>
            <p:ph idx="10"/>
          </p:nvPr>
        </p:nvSpPr>
        <p:spPr/>
        <p:txBody>
          <a:bodyPr/>
          <a:lstStyle/>
          <a:p>
            <a:r>
              <a:rPr lang="en-US" dirty="0"/>
              <a:t>Adversarial Machine Learning in Cybersecurity</a:t>
            </a:r>
          </a:p>
          <a:p>
            <a:endParaRPr lang="en-US" dirty="0"/>
          </a:p>
        </p:txBody>
      </p:sp>
    </p:spTree>
    <p:extLst>
      <p:ext uri="{BB962C8B-B14F-4D97-AF65-F5344CB8AC3E}">
        <p14:creationId xmlns:p14="http://schemas.microsoft.com/office/powerpoint/2010/main" val="1980111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Malware Detection and Classification</a:t>
            </a:r>
          </a:p>
        </p:txBody>
      </p:sp>
      <p:sp>
        <p:nvSpPr>
          <p:cNvPr id="3" name="Content Placeholder 2"/>
          <p:cNvSpPr>
            <a:spLocks noGrp="1"/>
          </p:cNvSpPr>
          <p:nvPr>
            <p:ph idx="1"/>
          </p:nvPr>
        </p:nvSpPr>
        <p:spPr/>
        <p:txBody>
          <a:bodyPr>
            <a:normAutofit/>
          </a:bodyPr>
          <a:lstStyle/>
          <a:p>
            <a:r>
              <a:rPr lang="en-US" dirty="0">
                <a:solidFill>
                  <a:srgbClr val="FF0000"/>
                </a:solidFill>
              </a:rPr>
              <a:t>Mal</a:t>
            </a:r>
            <a:r>
              <a:rPr lang="en-US" dirty="0"/>
              <a:t>icious soft</a:t>
            </a:r>
            <a:r>
              <a:rPr lang="en-US" dirty="0">
                <a:solidFill>
                  <a:srgbClr val="FF0000"/>
                </a:solidFill>
              </a:rPr>
              <a:t>ware</a:t>
            </a:r>
            <a:r>
              <a:rPr lang="en-US" dirty="0"/>
              <a:t> is also known as malware</a:t>
            </a:r>
          </a:p>
          <a:p>
            <a:r>
              <a:rPr lang="en-US" b="1" i="1" dirty="0">
                <a:solidFill>
                  <a:srgbClr val="0070C0"/>
                </a:solidFill>
              </a:rPr>
              <a:t>Malware</a:t>
            </a:r>
            <a:r>
              <a:rPr lang="en-US" b="1" i="1" dirty="0"/>
              <a:t> </a:t>
            </a:r>
            <a:r>
              <a:rPr lang="en-US" dirty="0"/>
              <a:t>is any kind of software that is specifically designed to disrupt, damage, or gain unauthorized access to a computer system or network</a:t>
            </a:r>
          </a:p>
          <a:p>
            <a:pPr lvl="1"/>
            <a:r>
              <a:rPr lang="en-US" dirty="0"/>
              <a:t>Malware is constantly evolving and presents significant threat to computer systems</a:t>
            </a:r>
          </a:p>
          <a:p>
            <a:pPr lvl="1"/>
            <a:r>
              <a:rPr lang="en-US" dirty="0"/>
              <a:t>Forces security analysts to keep pace by improving cyber defenses</a:t>
            </a:r>
          </a:p>
          <a:p>
            <a:r>
              <a:rPr lang="en-US" dirty="0"/>
              <a:t>Automated malware detection versus classification</a:t>
            </a:r>
          </a:p>
          <a:p>
            <a:pPr lvl="1"/>
            <a:r>
              <a:rPr lang="en-US" i="1" dirty="0">
                <a:solidFill>
                  <a:srgbClr val="0070C0"/>
                </a:solidFill>
              </a:rPr>
              <a:t>Malware detection </a:t>
            </a:r>
            <a:r>
              <a:rPr lang="en-US" dirty="0"/>
              <a:t>systems: predict whether an executable file is malware or not a </a:t>
            </a:r>
            <a:r>
              <a:rPr lang="en-US" dirty="0" smtClean="0"/>
              <a:t>malware</a:t>
            </a:r>
          </a:p>
          <a:p>
            <a:pPr lvl="2"/>
            <a:r>
              <a:rPr lang="en-US" dirty="0" smtClean="0"/>
              <a:t>Output</a:t>
            </a:r>
            <a:r>
              <a:rPr lang="en-US" dirty="0"/>
              <a:t>: 1 or </a:t>
            </a:r>
            <a:r>
              <a:rPr lang="en-US" dirty="0" smtClean="0"/>
              <a:t>0</a:t>
            </a:r>
            <a:endParaRPr lang="en-US" dirty="0"/>
          </a:p>
          <a:p>
            <a:pPr lvl="1"/>
            <a:r>
              <a:rPr lang="en-US" i="1" dirty="0">
                <a:solidFill>
                  <a:srgbClr val="0070C0"/>
                </a:solidFill>
              </a:rPr>
              <a:t>Malware classification </a:t>
            </a:r>
            <a:r>
              <a:rPr lang="en-US" dirty="0"/>
              <a:t>systems: predict the malware type of an </a:t>
            </a:r>
            <a:r>
              <a:rPr lang="en-US" dirty="0" smtClean="0"/>
              <a:t>executable</a:t>
            </a:r>
          </a:p>
          <a:p>
            <a:pPr lvl="2"/>
            <a:r>
              <a:rPr lang="en-US" dirty="0" smtClean="0"/>
              <a:t>Output</a:t>
            </a:r>
            <a:r>
              <a:rPr lang="en-US" dirty="0"/>
              <a:t>: 1 to </a:t>
            </a:r>
            <a:r>
              <a:rPr lang="en-US" i="1" dirty="0"/>
              <a:t>N</a:t>
            </a:r>
            <a:r>
              <a:rPr lang="en-US" dirty="0"/>
              <a:t>, where </a:t>
            </a:r>
            <a:r>
              <a:rPr lang="en-US" i="1" dirty="0"/>
              <a:t>N</a:t>
            </a:r>
            <a:r>
              <a:rPr lang="en-US" dirty="0"/>
              <a:t> is the number of different malware </a:t>
            </a:r>
            <a:r>
              <a:rPr lang="en-US" dirty="0" smtClean="0"/>
              <a:t>families</a:t>
            </a:r>
            <a:endParaRPr lang="en-US" dirty="0"/>
          </a:p>
          <a:p>
            <a:pPr lvl="2"/>
            <a:r>
              <a:rPr lang="en-US" dirty="0"/>
              <a:t>I.e., malware classification systems differentiate between different kinds of malware (virus, adware, or Trojan), in order to provide a better understanding of their capabilities</a:t>
            </a:r>
          </a:p>
        </p:txBody>
      </p:sp>
      <p:sp>
        <p:nvSpPr>
          <p:cNvPr id="5" name="Content Placeholder 4"/>
          <p:cNvSpPr>
            <a:spLocks noGrp="1"/>
          </p:cNvSpPr>
          <p:nvPr>
            <p:ph idx="10"/>
          </p:nvPr>
        </p:nvSpPr>
        <p:spPr/>
        <p:txBody>
          <a:bodyPr/>
          <a:lstStyle/>
          <a:p>
            <a:r>
              <a:rPr lang="en-US" dirty="0"/>
              <a:t>Malware Detection and Classification</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1681164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Malware Categories</a:t>
            </a:r>
          </a:p>
        </p:txBody>
      </p:sp>
      <p:sp>
        <p:nvSpPr>
          <p:cNvPr id="3" name="Content Placeholder 2"/>
          <p:cNvSpPr>
            <a:spLocks noGrp="1"/>
          </p:cNvSpPr>
          <p:nvPr>
            <p:ph idx="1"/>
          </p:nvPr>
        </p:nvSpPr>
        <p:spPr/>
        <p:txBody>
          <a:bodyPr/>
          <a:lstStyle/>
          <a:p>
            <a:r>
              <a:rPr lang="en-US" dirty="0"/>
              <a:t>Depending on the purposes, malware can be divided into various categories</a:t>
            </a:r>
          </a:p>
          <a:p>
            <a:pPr lvl="1"/>
            <a:r>
              <a:rPr lang="en-US" dirty="0">
                <a:solidFill>
                  <a:srgbClr val="FF0000"/>
                </a:solidFill>
              </a:rPr>
              <a:t>Virus</a:t>
            </a:r>
            <a:r>
              <a:rPr lang="en-US" dirty="0"/>
              <a:t>: attaches itself to a program and infects a device</a:t>
            </a:r>
          </a:p>
          <a:p>
            <a:pPr lvl="1"/>
            <a:r>
              <a:rPr lang="en-US" dirty="0">
                <a:solidFill>
                  <a:srgbClr val="FF0000"/>
                </a:solidFill>
              </a:rPr>
              <a:t>Worm</a:t>
            </a:r>
            <a:r>
              <a:rPr lang="en-US" dirty="0"/>
              <a:t>: self-replicates and propagates copies of itself to other devices over a network</a:t>
            </a:r>
          </a:p>
          <a:p>
            <a:pPr lvl="1"/>
            <a:r>
              <a:rPr lang="en-US" dirty="0">
                <a:solidFill>
                  <a:srgbClr val="FF0000"/>
                </a:solidFill>
              </a:rPr>
              <a:t>Adware</a:t>
            </a:r>
            <a:r>
              <a:rPr lang="en-US" dirty="0"/>
              <a:t>: generates/displays unsolicited online advertisements on user’s screen</a:t>
            </a:r>
          </a:p>
          <a:p>
            <a:pPr lvl="1"/>
            <a:r>
              <a:rPr lang="en-US" dirty="0">
                <a:solidFill>
                  <a:srgbClr val="FF0000"/>
                </a:solidFill>
              </a:rPr>
              <a:t>Ransomware</a:t>
            </a:r>
            <a:r>
              <a:rPr lang="en-US" dirty="0"/>
              <a:t>: locks down an infected device, and demands payment to unlock it</a:t>
            </a:r>
          </a:p>
          <a:p>
            <a:pPr lvl="1"/>
            <a:r>
              <a:rPr lang="en-US" dirty="0">
                <a:solidFill>
                  <a:srgbClr val="FF0000"/>
                </a:solidFill>
              </a:rPr>
              <a:t>Backdoor</a:t>
            </a:r>
            <a:r>
              <a:rPr lang="en-US" dirty="0"/>
              <a:t>: allows unauthorized access to functionality</a:t>
            </a:r>
          </a:p>
          <a:p>
            <a:pPr lvl="1"/>
            <a:r>
              <a:rPr lang="en-US" dirty="0">
                <a:solidFill>
                  <a:srgbClr val="FF0000"/>
                </a:solidFill>
              </a:rPr>
              <a:t>Trojan</a:t>
            </a:r>
            <a:r>
              <a:rPr lang="en-US" dirty="0"/>
              <a:t>:  a class of backdoor malware disguised as legitimate software, to trick users into installing it</a:t>
            </a:r>
          </a:p>
          <a:p>
            <a:pPr lvl="1"/>
            <a:r>
              <a:rPr lang="en-US" dirty="0">
                <a:solidFill>
                  <a:srgbClr val="FF0000"/>
                </a:solidFill>
              </a:rPr>
              <a:t>Bot</a:t>
            </a:r>
            <a:r>
              <a:rPr lang="en-US" dirty="0"/>
              <a:t>: distributes malware to other devices, and it is typically part of a network (botnet)</a:t>
            </a:r>
          </a:p>
          <a:p>
            <a:pPr lvl="1"/>
            <a:r>
              <a:rPr lang="en-US" dirty="0">
                <a:solidFill>
                  <a:srgbClr val="FF0000"/>
                </a:solidFill>
              </a:rPr>
              <a:t>Keyloggers</a:t>
            </a:r>
            <a:r>
              <a:rPr lang="en-US" dirty="0"/>
              <a:t>: captures keystrokes</a:t>
            </a:r>
          </a:p>
          <a:p>
            <a:pPr lvl="1"/>
            <a:r>
              <a:rPr lang="en-US" dirty="0">
                <a:solidFill>
                  <a:srgbClr val="FF0000"/>
                </a:solidFill>
              </a:rPr>
              <a:t>Rootkit</a:t>
            </a:r>
            <a:r>
              <a:rPr lang="en-US" dirty="0"/>
              <a:t>: gains root-level access to conceal the existence of other malware</a:t>
            </a:r>
          </a:p>
          <a:p>
            <a:pPr lvl="1"/>
            <a:r>
              <a:rPr lang="en-US" dirty="0">
                <a:solidFill>
                  <a:srgbClr val="FF0000"/>
                </a:solidFill>
              </a:rPr>
              <a:t>Logic bomb</a:t>
            </a:r>
            <a:r>
              <a:rPr lang="en-US" dirty="0"/>
              <a:t>: explodes when a condition occurs</a:t>
            </a:r>
          </a:p>
          <a:p>
            <a:endParaRPr lang="en-US" dirty="0"/>
          </a:p>
        </p:txBody>
      </p:sp>
      <p:sp>
        <p:nvSpPr>
          <p:cNvPr id="5" name="Content Placeholder 4"/>
          <p:cNvSpPr>
            <a:spLocks noGrp="1"/>
          </p:cNvSpPr>
          <p:nvPr>
            <p:ph idx="10"/>
          </p:nvPr>
        </p:nvSpPr>
        <p:spPr/>
        <p:txBody>
          <a:bodyPr/>
          <a:lstStyle/>
          <a:p>
            <a:r>
              <a:rPr lang="en-US" dirty="0"/>
              <a:t>Malware Detection and Classification</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1343159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Malware Analysis Systems</a:t>
            </a:r>
          </a:p>
        </p:txBody>
      </p:sp>
      <p:sp>
        <p:nvSpPr>
          <p:cNvPr id="3" name="Content Placeholder 2"/>
          <p:cNvSpPr>
            <a:spLocks noGrp="1"/>
          </p:cNvSpPr>
          <p:nvPr>
            <p:ph idx="1"/>
          </p:nvPr>
        </p:nvSpPr>
        <p:spPr/>
        <p:txBody>
          <a:bodyPr>
            <a:normAutofit/>
          </a:bodyPr>
          <a:lstStyle/>
          <a:p>
            <a:r>
              <a:rPr lang="en-US" b="1" i="1" dirty="0">
                <a:solidFill>
                  <a:srgbClr val="0070C0"/>
                </a:solidFill>
              </a:rPr>
              <a:t>Malware analysis </a:t>
            </a:r>
            <a:r>
              <a:rPr lang="en-US" dirty="0"/>
              <a:t>involves dissecting malware to understand how it works, and determine its functionality, origin, and potential impact</a:t>
            </a:r>
          </a:p>
          <a:p>
            <a:pPr lvl="1"/>
            <a:r>
              <a:rPr lang="en-US" dirty="0"/>
              <a:t>Malware analysis is essential for any business and infrastructure that responds to cybersecurity incidents</a:t>
            </a:r>
          </a:p>
          <a:p>
            <a:r>
              <a:rPr lang="en-US" dirty="0"/>
              <a:t>Malware analysis systems can be classified into two broad categories</a:t>
            </a:r>
          </a:p>
          <a:p>
            <a:pPr lvl="1"/>
            <a:r>
              <a:rPr lang="en-US" b="1" i="1" dirty="0">
                <a:solidFill>
                  <a:srgbClr val="0070C0"/>
                </a:solidFill>
              </a:rPr>
              <a:t>Static analysis systems </a:t>
            </a:r>
            <a:r>
              <a:rPr lang="en-US" dirty="0"/>
              <a:t>(pre-execution analysis)</a:t>
            </a:r>
          </a:p>
          <a:p>
            <a:pPr lvl="2"/>
            <a:r>
              <a:rPr lang="en-US" dirty="0"/>
              <a:t>Process malware without running it, and extract features to be used for malware detection and classification</a:t>
            </a:r>
          </a:p>
          <a:p>
            <a:pPr lvl="1"/>
            <a:r>
              <a:rPr lang="en-US" b="1" i="1" dirty="0">
                <a:solidFill>
                  <a:srgbClr val="0070C0"/>
                </a:solidFill>
              </a:rPr>
              <a:t>Dynamic analysis systems </a:t>
            </a:r>
            <a:r>
              <a:rPr lang="en-US" dirty="0"/>
              <a:t>(post-execution analysis)</a:t>
            </a:r>
          </a:p>
          <a:p>
            <a:pPr lvl="2"/>
            <a:r>
              <a:rPr lang="en-US" dirty="0"/>
              <a:t>It involves running the malware either in a physical or virtual environment, and searching for indicators of malicious activities</a:t>
            </a:r>
          </a:p>
          <a:p>
            <a:r>
              <a:rPr lang="en-US" dirty="0"/>
              <a:t>Some references also add a class of </a:t>
            </a:r>
            <a:r>
              <a:rPr lang="en-US" b="1" i="1" dirty="0">
                <a:solidFill>
                  <a:srgbClr val="0070C0"/>
                </a:solidFill>
              </a:rPr>
              <a:t>hybrid analysis systems</a:t>
            </a:r>
            <a:r>
              <a:rPr lang="en-US" dirty="0"/>
              <a:t>, that combine static and dynamic analysis</a:t>
            </a:r>
          </a:p>
          <a:p>
            <a:endParaRPr lang="en-US" dirty="0"/>
          </a:p>
        </p:txBody>
      </p:sp>
      <p:sp>
        <p:nvSpPr>
          <p:cNvPr id="5" name="Content Placeholder 4"/>
          <p:cNvSpPr>
            <a:spLocks noGrp="1"/>
          </p:cNvSpPr>
          <p:nvPr>
            <p:ph idx="10"/>
          </p:nvPr>
        </p:nvSpPr>
        <p:spPr/>
        <p:txBody>
          <a:bodyPr/>
          <a:lstStyle/>
          <a:p>
            <a:r>
              <a:rPr lang="en-US" dirty="0"/>
              <a:t>Malware Analysis Systems</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1084152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Portable Executable (PE) File Format</a:t>
            </a:r>
          </a:p>
        </p:txBody>
      </p:sp>
      <p:sp>
        <p:nvSpPr>
          <p:cNvPr id="3" name="Content Placeholder 2"/>
          <p:cNvSpPr>
            <a:spLocks noGrp="1"/>
          </p:cNvSpPr>
          <p:nvPr>
            <p:ph idx="1"/>
          </p:nvPr>
        </p:nvSpPr>
        <p:spPr/>
        <p:txBody>
          <a:bodyPr/>
          <a:lstStyle/>
          <a:p>
            <a:r>
              <a:rPr lang="en-US" dirty="0"/>
              <a:t>In Windows systems, </a:t>
            </a:r>
            <a:r>
              <a:rPr lang="en-US" b="1" i="1" dirty="0">
                <a:solidFill>
                  <a:srgbClr val="0070C0"/>
                </a:solidFill>
              </a:rPr>
              <a:t>Portable Executable </a:t>
            </a:r>
            <a:r>
              <a:rPr lang="en-US" dirty="0"/>
              <a:t>(PE) is a file format for executables</a:t>
            </a:r>
          </a:p>
          <a:p>
            <a:pPr lvl="1"/>
            <a:r>
              <a:rPr lang="en-US" dirty="0"/>
              <a:t>Analogous formats are Executable and Linkable Format or ELF (</a:t>
            </a:r>
            <a:r>
              <a:rPr lang="en-US" dirty="0" smtClean="0"/>
              <a:t>Linux, </a:t>
            </a:r>
            <a:r>
              <a:rPr lang="en-US" dirty="0"/>
              <a:t>Unix) and Mach-O (macOS and iOS)</a:t>
            </a:r>
          </a:p>
          <a:p>
            <a:pPr lvl="1"/>
            <a:r>
              <a:rPr lang="en-US" dirty="0"/>
              <a:t>Most existing malware targets Windows systems</a:t>
            </a:r>
          </a:p>
          <a:p>
            <a:r>
              <a:rPr lang="en-US" dirty="0"/>
              <a:t>A PE file consists of a number of a </a:t>
            </a:r>
            <a:r>
              <a:rPr lang="en-US" i="1" dirty="0">
                <a:solidFill>
                  <a:srgbClr val="0070C0"/>
                </a:solidFill>
              </a:rPr>
              <a:t>header</a:t>
            </a:r>
            <a:r>
              <a:rPr lang="en-US" dirty="0"/>
              <a:t> and </a:t>
            </a:r>
            <a:r>
              <a:rPr lang="en-US" i="1" dirty="0">
                <a:solidFill>
                  <a:srgbClr val="0070C0"/>
                </a:solidFill>
              </a:rPr>
              <a:t>sections</a:t>
            </a:r>
            <a:r>
              <a:rPr lang="en-US" dirty="0"/>
              <a:t> that inform the Windows OS how to manage the executable file</a:t>
            </a:r>
          </a:p>
          <a:p>
            <a:endParaRPr lang="en-US" dirty="0"/>
          </a:p>
          <a:p>
            <a:endParaRPr lang="en-US" dirty="0"/>
          </a:p>
        </p:txBody>
      </p:sp>
      <p:sp>
        <p:nvSpPr>
          <p:cNvPr id="6" name="Content Placeholder 5"/>
          <p:cNvSpPr>
            <a:spLocks noGrp="1"/>
          </p:cNvSpPr>
          <p:nvPr>
            <p:ph idx="10"/>
          </p:nvPr>
        </p:nvSpPr>
        <p:spPr/>
        <p:txBody>
          <a:bodyPr/>
          <a:lstStyle/>
          <a:p>
            <a:r>
              <a:rPr lang="en-US" dirty="0"/>
              <a:t>Malware Analysis Systems</a:t>
            </a:r>
          </a:p>
          <a:p>
            <a:endParaRPr lang="en-US" dirty="0"/>
          </a:p>
        </p:txBody>
      </p:sp>
      <p:pic>
        <p:nvPicPr>
          <p:cNvPr id="4" name="Picture 3"/>
          <p:cNvPicPr>
            <a:picLocks noChangeAspect="1"/>
          </p:cNvPicPr>
          <p:nvPr/>
        </p:nvPicPr>
        <p:blipFill>
          <a:blip r:embed="rId3"/>
          <a:stretch>
            <a:fillRect/>
          </a:stretch>
        </p:blipFill>
        <p:spPr>
          <a:xfrm>
            <a:off x="2774059" y="4170320"/>
            <a:ext cx="4447266" cy="3316280"/>
          </a:xfrm>
          <a:prstGeom prst="rect">
            <a:avLst/>
          </a:prstGeom>
        </p:spPr>
      </p:pic>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4115186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Portable Executable (PE) File Format</a:t>
            </a:r>
          </a:p>
        </p:txBody>
      </p:sp>
      <p:sp>
        <p:nvSpPr>
          <p:cNvPr id="3" name="Content Placeholder 2"/>
          <p:cNvSpPr>
            <a:spLocks noGrp="1"/>
          </p:cNvSpPr>
          <p:nvPr>
            <p:ph idx="1"/>
          </p:nvPr>
        </p:nvSpPr>
        <p:spPr/>
        <p:txBody>
          <a:bodyPr/>
          <a:lstStyle/>
          <a:p>
            <a:r>
              <a:rPr lang="en-US" dirty="0"/>
              <a:t>PE file format</a:t>
            </a:r>
          </a:p>
          <a:p>
            <a:pPr lvl="1"/>
            <a:r>
              <a:rPr lang="en-US" dirty="0">
                <a:solidFill>
                  <a:srgbClr val="FF0000"/>
                </a:solidFill>
              </a:rPr>
              <a:t>PE file header</a:t>
            </a:r>
          </a:p>
          <a:p>
            <a:pPr lvl="2"/>
            <a:r>
              <a:rPr lang="en-US" dirty="0"/>
              <a:t>The header of the PE file is composed of additional headers (MS-DOS, PE, and Optional Header) and various tables and fields (Sections Table, Import/Export Address Table)</a:t>
            </a:r>
          </a:p>
          <a:p>
            <a:pPr lvl="1"/>
            <a:r>
              <a:rPr lang="en-US" dirty="0">
                <a:solidFill>
                  <a:srgbClr val="FF0000"/>
                </a:solidFill>
              </a:rPr>
              <a:t>PE file sections</a:t>
            </a:r>
          </a:p>
          <a:p>
            <a:pPr lvl="2"/>
            <a:r>
              <a:rPr lang="en-US" dirty="0"/>
              <a:t>The sections are either code sections (machine instructions), data sections (holding variables and constants), or resource sections (holding embedded fonts, images, etc.)</a:t>
            </a:r>
          </a:p>
          <a:p>
            <a:pPr lvl="1"/>
            <a:endParaRPr lang="en-US" dirty="0"/>
          </a:p>
          <a:p>
            <a:endParaRPr lang="en-US" dirty="0"/>
          </a:p>
        </p:txBody>
      </p:sp>
      <p:sp>
        <p:nvSpPr>
          <p:cNvPr id="4" name="Content Placeholder 3"/>
          <p:cNvSpPr>
            <a:spLocks noGrp="1"/>
          </p:cNvSpPr>
          <p:nvPr>
            <p:ph idx="10"/>
          </p:nvPr>
        </p:nvSpPr>
        <p:spPr/>
        <p:txBody>
          <a:bodyPr/>
          <a:lstStyle/>
          <a:p>
            <a:r>
              <a:rPr lang="en-US" dirty="0"/>
              <a:t>Malware Analysis Systems</a:t>
            </a:r>
          </a:p>
          <a:p>
            <a:endParaRPr lang="en-US" dirty="0"/>
          </a:p>
        </p:txBody>
      </p:sp>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pic>
        <p:nvPicPr>
          <p:cNvPr id="6" name="Picture 5"/>
          <p:cNvPicPr>
            <a:picLocks noChangeAspect="1"/>
          </p:cNvPicPr>
          <p:nvPr/>
        </p:nvPicPr>
        <p:blipFill>
          <a:blip r:embed="rId3"/>
          <a:stretch>
            <a:fillRect/>
          </a:stretch>
        </p:blipFill>
        <p:spPr>
          <a:xfrm>
            <a:off x="2940967" y="4294782"/>
            <a:ext cx="4280357" cy="3191818"/>
          </a:xfrm>
          <a:prstGeom prst="rect">
            <a:avLst/>
          </a:prstGeom>
        </p:spPr>
      </p:pic>
    </p:spTree>
    <p:extLst>
      <p:ext uri="{BB962C8B-B14F-4D97-AF65-F5344CB8AC3E}">
        <p14:creationId xmlns:p14="http://schemas.microsoft.com/office/powerpoint/2010/main" val="3024971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461248" y="30990"/>
            <a:ext cx="4536504" cy="7671634"/>
          </a:xfrm>
          <a:prstGeom prst="rect">
            <a:avLst/>
          </a:prstGeom>
        </p:spPr>
      </p:pic>
      <p:sp>
        <p:nvSpPr>
          <p:cNvPr id="10" name="Content Placeholder 2"/>
          <p:cNvSpPr txBox="1">
            <a:spLocks/>
          </p:cNvSpPr>
          <p:nvPr/>
        </p:nvSpPr>
        <p:spPr>
          <a:xfrm>
            <a:off x="276673" y="1293911"/>
            <a:ext cx="4968551" cy="6164559"/>
          </a:xfrm>
          <a:prstGeom prst="rect">
            <a:avLst/>
          </a:prstGeom>
        </p:spPr>
        <p:txBody>
          <a:bodyPr vert="horz" lIns="91440" tIns="45720" rIns="91440" bIns="45720" rtlCol="0">
            <a:normAutofit/>
          </a:bodyPr>
          <a:lstStyle>
            <a:lvl1pPr marL="0" indent="0" algn="ctr" defTabSz="914323"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162" indent="0" algn="ctr" defTabSz="914323"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323" indent="0" algn="ctr" defTabSz="914323"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485"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647"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5808"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2970"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132"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294"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5425" indent="-225425" algn="l">
              <a:buFont typeface="Arial" panose="020B0604020202020204" pitchFamily="34" charset="0"/>
              <a:buChar char="•"/>
            </a:pPr>
            <a:r>
              <a:rPr lang="en-US" sz="2000" dirty="0">
                <a:solidFill>
                  <a:schemeClr val="tx1"/>
                </a:solidFill>
                <a:latin typeface="Palatino Linotype" panose="02040502050505030304" pitchFamily="18" charset="0"/>
              </a:rPr>
              <a:t>The format for a 32-bit PE file header</a:t>
            </a:r>
          </a:p>
          <a:p>
            <a:pPr marL="225425" indent="-225425" algn="l">
              <a:buFont typeface="Arial" panose="020B0604020202020204" pitchFamily="34" charset="0"/>
              <a:buChar char="•"/>
            </a:pPr>
            <a:r>
              <a:rPr lang="en-US" sz="2000" dirty="0">
                <a:solidFill>
                  <a:schemeClr val="tx1"/>
                </a:solidFill>
                <a:latin typeface="Palatino Linotype" panose="02040502050505030304" pitchFamily="18" charset="0"/>
              </a:rPr>
              <a:t>Note the </a:t>
            </a:r>
            <a:r>
              <a:rPr lang="en-US" sz="2000" dirty="0">
                <a:solidFill>
                  <a:srgbClr val="FF0000"/>
                </a:solidFill>
                <a:latin typeface="Palatino Linotype" panose="02040502050505030304" pitchFamily="18" charset="0"/>
              </a:rPr>
              <a:t>MS-DOS </a:t>
            </a:r>
            <a:r>
              <a:rPr lang="en-US" sz="2000" dirty="0" smtClean="0">
                <a:solidFill>
                  <a:srgbClr val="FF0000"/>
                </a:solidFill>
                <a:latin typeface="Palatino Linotype" panose="02040502050505030304" pitchFamily="18" charset="0"/>
              </a:rPr>
              <a:t>Header </a:t>
            </a:r>
            <a:r>
              <a:rPr lang="en-US" sz="2000" dirty="0">
                <a:solidFill>
                  <a:schemeClr val="tx1"/>
                </a:solidFill>
                <a:latin typeface="Palatino Linotype" panose="02040502050505030304" pitchFamily="18" charset="0"/>
              </a:rPr>
              <a:t>on the top, followed by the PE </a:t>
            </a:r>
            <a:r>
              <a:rPr lang="en-US" sz="2000" dirty="0" smtClean="0">
                <a:solidFill>
                  <a:schemeClr val="tx1"/>
                </a:solidFill>
                <a:latin typeface="Palatino Linotype" panose="02040502050505030304" pitchFamily="18" charset="0"/>
              </a:rPr>
              <a:t>Header </a:t>
            </a:r>
            <a:r>
              <a:rPr lang="en-US" sz="2000" dirty="0">
                <a:solidFill>
                  <a:schemeClr val="tx1"/>
                </a:solidFill>
                <a:latin typeface="Palatino Linotype" panose="02040502050505030304" pitchFamily="18" charset="0"/>
              </a:rPr>
              <a:t>(</a:t>
            </a:r>
            <a:r>
              <a:rPr lang="en-US" sz="2000" dirty="0">
                <a:solidFill>
                  <a:srgbClr val="FF0000"/>
                </a:solidFill>
                <a:latin typeface="Palatino Linotype" panose="02040502050505030304" pitchFamily="18" charset="0"/>
              </a:rPr>
              <a:t>COFF </a:t>
            </a:r>
            <a:r>
              <a:rPr lang="en-US" sz="2000" dirty="0" smtClean="0">
                <a:solidFill>
                  <a:srgbClr val="FF0000"/>
                </a:solidFill>
                <a:latin typeface="Palatino Linotype" panose="02040502050505030304" pitchFamily="18" charset="0"/>
              </a:rPr>
              <a:t>Header</a:t>
            </a:r>
            <a:r>
              <a:rPr lang="en-US" sz="2000" dirty="0">
                <a:solidFill>
                  <a:schemeClr val="tx1"/>
                </a:solidFill>
                <a:latin typeface="Palatino Linotype" panose="02040502050505030304" pitchFamily="18" charset="0"/>
              </a:rPr>
              <a:t>, or Common Object File </a:t>
            </a:r>
            <a:r>
              <a:rPr lang="en-US" sz="2000" dirty="0" smtClean="0">
                <a:solidFill>
                  <a:schemeClr val="tx1"/>
                </a:solidFill>
                <a:latin typeface="Palatino Linotype" panose="02040502050505030304" pitchFamily="18" charset="0"/>
              </a:rPr>
              <a:t>Format Header),  </a:t>
            </a:r>
            <a:r>
              <a:rPr lang="en-US" sz="2000" dirty="0">
                <a:solidFill>
                  <a:srgbClr val="FF0000"/>
                </a:solidFill>
                <a:latin typeface="Palatino Linotype" panose="02040502050505030304" pitchFamily="18" charset="0"/>
              </a:rPr>
              <a:t>Optional </a:t>
            </a:r>
            <a:r>
              <a:rPr lang="en-US" sz="2000" dirty="0" smtClean="0">
                <a:solidFill>
                  <a:srgbClr val="FF0000"/>
                </a:solidFill>
                <a:latin typeface="Palatino Linotype" panose="02040502050505030304" pitchFamily="18" charset="0"/>
              </a:rPr>
              <a:t>Header</a:t>
            </a:r>
            <a:r>
              <a:rPr lang="en-US" sz="2000" dirty="0">
                <a:solidFill>
                  <a:schemeClr val="tx1"/>
                </a:solidFill>
                <a:latin typeface="Palatino Linotype" panose="02040502050505030304" pitchFamily="18" charset="0"/>
              </a:rPr>
              <a:t>,</a:t>
            </a:r>
            <a:r>
              <a:rPr lang="en-US" sz="2000" dirty="0">
                <a:solidFill>
                  <a:srgbClr val="FF0000"/>
                </a:solidFill>
                <a:latin typeface="Palatino Linotype" panose="02040502050505030304" pitchFamily="18" charset="0"/>
              </a:rPr>
              <a:t> </a:t>
            </a:r>
            <a:r>
              <a:rPr lang="en-US" sz="2000" dirty="0" smtClean="0">
                <a:solidFill>
                  <a:srgbClr val="FF0000"/>
                </a:solidFill>
                <a:latin typeface="Palatino Linotype" panose="02040502050505030304" pitchFamily="18" charset="0"/>
              </a:rPr>
              <a:t>Sections Table</a:t>
            </a:r>
            <a:r>
              <a:rPr lang="en-US" sz="2000" dirty="0">
                <a:solidFill>
                  <a:schemeClr val="tx1"/>
                </a:solidFill>
                <a:latin typeface="Palatino Linotype" panose="02040502050505030304" pitchFamily="18" charset="0"/>
              </a:rPr>
              <a:t>, etc.</a:t>
            </a:r>
          </a:p>
          <a:p>
            <a:pPr marL="225425" indent="-225425" algn="l">
              <a:buFont typeface="Arial" panose="020B0604020202020204" pitchFamily="34" charset="0"/>
              <a:buChar char="•"/>
            </a:pPr>
            <a:r>
              <a:rPr lang="en-US" sz="2000" dirty="0" smtClean="0">
                <a:solidFill>
                  <a:schemeClr val="tx1"/>
                </a:solidFill>
                <a:latin typeface="Palatino Linotype" panose="02040502050505030304" pitchFamily="18" charset="0"/>
              </a:rPr>
              <a:t>Detailed </a:t>
            </a:r>
            <a:r>
              <a:rPr lang="en-US" sz="2000" dirty="0" smtClean="0">
                <a:solidFill>
                  <a:schemeClr val="tx1"/>
                </a:solidFill>
                <a:latin typeface="Palatino Linotype" panose="02040502050505030304" pitchFamily="18" charset="0"/>
              </a:rPr>
              <a:t>description of the PE format can </a:t>
            </a:r>
            <a:r>
              <a:rPr lang="en-US" sz="2000" dirty="0">
                <a:solidFill>
                  <a:schemeClr val="tx1"/>
                </a:solidFill>
                <a:latin typeface="Palatino Linotype" panose="02040502050505030304" pitchFamily="18" charset="0"/>
              </a:rPr>
              <a:t>be found at </a:t>
            </a:r>
            <a:r>
              <a:rPr lang="en-US" sz="2000" dirty="0">
                <a:solidFill>
                  <a:schemeClr val="tx1"/>
                </a:solidFill>
                <a:latin typeface="Palatino Linotype" panose="02040502050505030304" pitchFamily="18" charset="0"/>
                <a:hlinkClick r:id="rId3"/>
              </a:rPr>
              <a:t>https://</a:t>
            </a:r>
            <a:r>
              <a:rPr lang="en-US" sz="2000" dirty="0" smtClean="0">
                <a:solidFill>
                  <a:schemeClr val="tx1"/>
                </a:solidFill>
                <a:latin typeface="Palatino Linotype" panose="02040502050505030304" pitchFamily="18" charset="0"/>
                <a:hlinkClick r:id="rId3"/>
              </a:rPr>
              <a:t>docs.microsoft.com/en-us/windows/win32/debug/pe-format</a:t>
            </a:r>
            <a:endParaRPr lang="en-US" sz="2000" dirty="0" smtClean="0">
              <a:solidFill>
                <a:schemeClr val="tx1"/>
              </a:solidFill>
              <a:latin typeface="Palatino Linotype" panose="02040502050505030304" pitchFamily="18" charset="0"/>
            </a:endParaRPr>
          </a:p>
          <a:p>
            <a:pPr marL="342900" indent="-342900" algn="l">
              <a:buFont typeface="Arial" panose="020B0604020202020204" pitchFamily="34" charset="0"/>
              <a:buChar char="•"/>
            </a:pPr>
            <a:endParaRPr lang="en-US" sz="2000" dirty="0">
              <a:solidFill>
                <a:schemeClr val="tx1"/>
              </a:solidFill>
              <a:latin typeface="Palatino Linotype" panose="02040502050505030304" pitchFamily="18" charset="0"/>
            </a:endParaRPr>
          </a:p>
          <a:p>
            <a:pPr marL="914362" lvl="1"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p:txBody>
      </p:sp>
      <p:sp>
        <p:nvSpPr>
          <p:cNvPr id="11" name="TextBox 10">
            <a:extLst>
              <a:ext uri="{FF2B5EF4-FFF2-40B4-BE49-F238E27FC236}">
                <a16:creationId xmlns:a16="http://schemas.microsoft.com/office/drawing/2014/main" id="{55745D0A-5A8E-4B5D-9ADC-B0F2DB8A1BB6}"/>
              </a:ext>
            </a:extLst>
          </p:cNvPr>
          <p:cNvSpPr txBox="1"/>
          <p:nvPr/>
        </p:nvSpPr>
        <p:spPr>
          <a:xfrm>
            <a:off x="16307" y="7528411"/>
            <a:ext cx="7560840" cy="246221"/>
          </a:xfrm>
          <a:prstGeom prst="rect">
            <a:avLst/>
          </a:prstGeom>
          <a:noFill/>
        </p:spPr>
        <p:txBody>
          <a:bodyPr wrap="square" rtlCol="0">
            <a:spAutoFit/>
          </a:bodyPr>
          <a:lstStyle/>
          <a:p>
            <a:r>
              <a:rPr lang="en-US" sz="1000" dirty="0" smtClean="0"/>
              <a:t>Anderson </a:t>
            </a:r>
            <a:r>
              <a:rPr lang="en-US" sz="1000" dirty="0"/>
              <a:t>(</a:t>
            </a:r>
            <a:r>
              <a:rPr lang="en-US" sz="1000" dirty="0" smtClean="0"/>
              <a:t>2018) </a:t>
            </a:r>
            <a:r>
              <a:rPr lang="en-US" sz="1000" dirty="0"/>
              <a:t>– EMBER: An Open Dataset for Training Static PE </a:t>
            </a:r>
            <a:r>
              <a:rPr lang="en-US" sz="1000" dirty="0" smtClean="0"/>
              <a:t>Malware Machine </a:t>
            </a:r>
            <a:r>
              <a:rPr lang="en-US" sz="1000" dirty="0"/>
              <a:t>Learning </a:t>
            </a:r>
            <a:r>
              <a:rPr lang="en-US" sz="1000" dirty="0" smtClean="0"/>
              <a:t>Models</a:t>
            </a:r>
            <a:endParaRPr lang="en-US" sz="1000" dirty="0"/>
          </a:p>
        </p:txBody>
      </p:sp>
    </p:spTree>
    <p:extLst>
      <p:ext uri="{BB962C8B-B14F-4D97-AF65-F5344CB8AC3E}">
        <p14:creationId xmlns:p14="http://schemas.microsoft.com/office/powerpoint/2010/main" val="900868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276673" y="1293911"/>
            <a:ext cx="4968551" cy="6164559"/>
          </a:xfrm>
          <a:prstGeom prst="rect">
            <a:avLst/>
          </a:prstGeom>
        </p:spPr>
        <p:txBody>
          <a:bodyPr vert="horz" lIns="91440" tIns="45720" rIns="91440" bIns="45720" rtlCol="0">
            <a:normAutofit/>
          </a:bodyPr>
          <a:lstStyle>
            <a:lvl1pPr marL="0" indent="0" algn="ctr" defTabSz="914323"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162" indent="0" algn="ctr" defTabSz="914323"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323" indent="0" algn="ctr" defTabSz="914323"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485"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647"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5808"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2970"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132"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294"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5425" indent="-225425" algn="l">
              <a:buFont typeface="Arial" panose="020B0604020202020204" pitchFamily="34" charset="0"/>
              <a:buChar char="•"/>
            </a:pPr>
            <a:r>
              <a:rPr lang="en-US" sz="2000" dirty="0" smtClean="0">
                <a:solidFill>
                  <a:schemeClr val="tx1"/>
                </a:solidFill>
                <a:latin typeface="Palatino Linotype" panose="02040502050505030304" pitchFamily="18" charset="0"/>
              </a:rPr>
              <a:t>Extracted features from a PE file for ML analysis in the EMBER dataset</a:t>
            </a:r>
          </a:p>
          <a:p>
            <a:pPr marL="225425" indent="-225425" algn="l">
              <a:buFont typeface="Arial" panose="020B0604020202020204" pitchFamily="34" charset="0"/>
              <a:buChar char="•"/>
            </a:pPr>
            <a:r>
              <a:rPr lang="en-US" sz="2000" dirty="0" smtClean="0">
                <a:solidFill>
                  <a:schemeClr val="tx1"/>
                </a:solidFill>
                <a:latin typeface="Palatino Linotype" panose="02040502050505030304" pitchFamily="18" charset="0"/>
              </a:rPr>
              <a:t>Note again the header, optional header, imports and exports, </a:t>
            </a:r>
            <a:r>
              <a:rPr lang="en-US" sz="2000" dirty="0" smtClean="0">
                <a:solidFill>
                  <a:schemeClr val="tx1"/>
                </a:solidFill>
                <a:latin typeface="Palatino Linotype" panose="02040502050505030304" pitchFamily="18" charset="0"/>
              </a:rPr>
              <a:t>sections, etc.</a:t>
            </a:r>
            <a:endParaRPr lang="en-US" sz="2000" dirty="0" smtClean="0">
              <a:solidFill>
                <a:schemeClr val="tx1"/>
              </a:solidFill>
              <a:latin typeface="Palatino Linotype" panose="02040502050505030304" pitchFamily="18" charset="0"/>
            </a:endParaRPr>
          </a:p>
          <a:p>
            <a:pPr lvl="1" algn="l"/>
            <a:endParaRPr lang="en-US" sz="1600" dirty="0" smtClean="0">
              <a:solidFill>
                <a:schemeClr val="tx1"/>
              </a:solidFill>
              <a:latin typeface="Palatino Linotype" panose="02040502050505030304" pitchFamily="18" charset="0"/>
            </a:endParaRPr>
          </a:p>
          <a:p>
            <a:pPr lvl="1" algn="l"/>
            <a:endParaRPr lang="en-US" sz="1600" dirty="0">
              <a:solidFill>
                <a:schemeClr val="tx1"/>
              </a:solidFill>
              <a:latin typeface="Palatino Linotype" panose="02040502050505030304" pitchFamily="18" charset="0"/>
            </a:endParaRPr>
          </a:p>
          <a:p>
            <a:pPr marL="914362" lvl="1"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p:txBody>
      </p:sp>
      <p:sp>
        <p:nvSpPr>
          <p:cNvPr id="11" name="TextBox 10">
            <a:extLst>
              <a:ext uri="{FF2B5EF4-FFF2-40B4-BE49-F238E27FC236}">
                <a16:creationId xmlns:a16="http://schemas.microsoft.com/office/drawing/2014/main" id="{55745D0A-5A8E-4B5D-9ADC-B0F2DB8A1BB6}"/>
              </a:ext>
            </a:extLst>
          </p:cNvPr>
          <p:cNvSpPr txBox="1"/>
          <p:nvPr/>
        </p:nvSpPr>
        <p:spPr>
          <a:xfrm>
            <a:off x="16307" y="7528411"/>
            <a:ext cx="7560840" cy="246221"/>
          </a:xfrm>
          <a:prstGeom prst="rect">
            <a:avLst/>
          </a:prstGeom>
          <a:noFill/>
        </p:spPr>
        <p:txBody>
          <a:bodyPr wrap="square" rtlCol="0">
            <a:spAutoFit/>
          </a:bodyPr>
          <a:lstStyle/>
          <a:p>
            <a:r>
              <a:rPr lang="en-US" sz="1000" dirty="0" smtClean="0"/>
              <a:t>Anderson </a:t>
            </a:r>
            <a:r>
              <a:rPr lang="en-US" sz="1000" dirty="0"/>
              <a:t>(</a:t>
            </a:r>
            <a:r>
              <a:rPr lang="en-US" sz="1000" dirty="0" smtClean="0"/>
              <a:t>2018) </a:t>
            </a:r>
            <a:r>
              <a:rPr lang="en-US" sz="1000" dirty="0"/>
              <a:t>– EMBER: An Open Dataset for Training Static PE </a:t>
            </a:r>
            <a:r>
              <a:rPr lang="en-US" sz="1000" dirty="0" smtClean="0"/>
              <a:t>Malware Machine </a:t>
            </a:r>
            <a:r>
              <a:rPr lang="en-US" sz="1000" dirty="0"/>
              <a:t>Learning </a:t>
            </a:r>
            <a:r>
              <a:rPr lang="en-US" sz="1000" dirty="0" smtClean="0"/>
              <a:t>Models</a:t>
            </a:r>
            <a:endParaRPr lang="en-US" sz="1000" dirty="0"/>
          </a:p>
        </p:txBody>
      </p:sp>
      <p:pic>
        <p:nvPicPr>
          <p:cNvPr id="2" name="Picture 1"/>
          <p:cNvPicPr>
            <a:picLocks noChangeAspect="1"/>
          </p:cNvPicPr>
          <p:nvPr/>
        </p:nvPicPr>
        <p:blipFill>
          <a:blip r:embed="rId2">
            <a:lum contrast="-20000"/>
          </a:blip>
          <a:stretch>
            <a:fillRect/>
          </a:stretch>
        </p:blipFill>
        <p:spPr>
          <a:xfrm>
            <a:off x="5767843" y="74240"/>
            <a:ext cx="3653845" cy="7700392"/>
          </a:xfrm>
          <a:prstGeom prst="rect">
            <a:avLst/>
          </a:prstGeom>
        </p:spPr>
      </p:pic>
    </p:spTree>
    <p:extLst>
      <p:ext uri="{BB962C8B-B14F-4D97-AF65-F5344CB8AC3E}">
        <p14:creationId xmlns:p14="http://schemas.microsoft.com/office/powerpoint/2010/main" val="815466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24744" y="1087016"/>
            <a:ext cx="8229600" cy="926976"/>
          </a:xfrm>
        </p:spPr>
        <p:txBody>
          <a:bodyPr>
            <a:normAutofit/>
          </a:bodyPr>
          <a:lstStyle/>
          <a:p>
            <a:pPr eaLnBrk="1" hangingPunct="1"/>
            <a:r>
              <a:rPr lang="en-CA" altLang="en-US" sz="5400" b="1" dirty="0"/>
              <a:t>Lecture </a:t>
            </a:r>
            <a:r>
              <a:rPr lang="en-CA" altLang="en-US" sz="5400" b="1" dirty="0" smtClean="0"/>
              <a:t>10</a:t>
            </a:r>
            <a:endParaRPr lang="en-CA" altLang="en-US" sz="5400" b="1" dirty="0"/>
          </a:p>
        </p:txBody>
      </p:sp>
      <p:sp>
        <p:nvSpPr>
          <p:cNvPr id="19459" name="Content Placeholder 2"/>
          <p:cNvSpPr>
            <a:spLocks noGrp="1"/>
          </p:cNvSpPr>
          <p:nvPr>
            <p:ph idx="1"/>
          </p:nvPr>
        </p:nvSpPr>
        <p:spPr>
          <a:xfrm>
            <a:off x="492696" y="3166120"/>
            <a:ext cx="9145016" cy="1800200"/>
          </a:xfrm>
        </p:spPr>
        <p:txBody>
          <a:bodyPr>
            <a:normAutofit/>
          </a:bodyPr>
          <a:lstStyle/>
          <a:p>
            <a:pPr algn="ctr" eaLnBrk="1" hangingPunct="1">
              <a:buFont typeface="Arial" charset="0"/>
              <a:buNone/>
            </a:pPr>
            <a:r>
              <a:rPr lang="en-US" altLang="en-US" sz="4000" b="1" dirty="0"/>
              <a:t>AML in </a:t>
            </a:r>
            <a:r>
              <a:rPr lang="en-US" altLang="en-US" sz="4000" b="1" dirty="0" smtClean="0"/>
              <a:t>Cybersecurity – Part I:</a:t>
            </a:r>
            <a:endParaRPr lang="en-US" altLang="en-US" sz="4000" b="1" dirty="0"/>
          </a:p>
          <a:p>
            <a:pPr algn="ctr" eaLnBrk="1" hangingPunct="1">
              <a:buFont typeface="Arial" charset="0"/>
              <a:buNone/>
            </a:pPr>
            <a:r>
              <a:rPr lang="en-US" altLang="en-US" sz="4000" b="1" dirty="0"/>
              <a:t>Malware Detection and Classification</a:t>
            </a:r>
          </a:p>
          <a:p>
            <a:pPr>
              <a:buNone/>
            </a:pPr>
            <a:r>
              <a:rPr lang="en-US" sz="1800" dirty="0"/>
              <a:t>	</a:t>
            </a:r>
            <a:endParaRPr lang="en-US" sz="1800" dirty="0">
              <a:solidFill>
                <a:srgbClr val="002060"/>
              </a:solidFill>
            </a:endParaRPr>
          </a:p>
          <a:p>
            <a:pPr algn="ctr" eaLnBrk="1" hangingPunct="1">
              <a:buFont typeface="Arial" charset="0"/>
              <a:buNone/>
            </a:pPr>
            <a:endParaRPr lang="en-US" altLang="en-US" sz="2800" dirty="0"/>
          </a:p>
        </p:txBody>
      </p:sp>
    </p:spTree>
    <p:extLst>
      <p:ext uri="{BB962C8B-B14F-4D97-AF65-F5344CB8AC3E}">
        <p14:creationId xmlns:p14="http://schemas.microsoft.com/office/powerpoint/2010/main" val="3050201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Analysis Systems</a:t>
            </a:r>
          </a:p>
        </p:txBody>
      </p:sp>
      <p:sp>
        <p:nvSpPr>
          <p:cNvPr id="3" name="Content Placeholder 2"/>
          <p:cNvSpPr>
            <a:spLocks noGrp="1"/>
          </p:cNvSpPr>
          <p:nvPr>
            <p:ph idx="1"/>
          </p:nvPr>
        </p:nvSpPr>
        <p:spPr/>
        <p:txBody>
          <a:bodyPr>
            <a:normAutofit/>
          </a:bodyPr>
          <a:lstStyle/>
          <a:p>
            <a:r>
              <a:rPr lang="en-US" b="1" i="1" dirty="0">
                <a:solidFill>
                  <a:srgbClr val="0070C0"/>
                </a:solidFill>
              </a:rPr>
              <a:t>Static analysis </a:t>
            </a:r>
            <a:r>
              <a:rPr lang="en-US" dirty="0"/>
              <a:t>provides information about the functionality of the file, and it produces a set of signature features (without executing the file)</a:t>
            </a:r>
          </a:p>
          <a:p>
            <a:pPr lvl="1"/>
            <a:r>
              <a:rPr lang="en-US" dirty="0"/>
              <a:t>The extracted information is used to predict whether the file is malicious software</a:t>
            </a:r>
          </a:p>
          <a:p>
            <a:pPr lvl="1"/>
            <a:r>
              <a:rPr lang="en-US" dirty="0"/>
              <a:t>The disadvantage of static analysis is that the “true features” of the code may be missed</a:t>
            </a:r>
          </a:p>
          <a:p>
            <a:r>
              <a:rPr lang="en-US" dirty="0"/>
              <a:t>Static analysis can include:</a:t>
            </a:r>
          </a:p>
          <a:p>
            <a:pPr lvl="1"/>
            <a:r>
              <a:rPr lang="en-US" dirty="0"/>
              <a:t>Analyzing PE header and sections</a:t>
            </a:r>
          </a:p>
          <a:p>
            <a:pPr lvl="2"/>
            <a:r>
              <a:rPr lang="en-US" dirty="0"/>
              <a:t>PE header provides information about linked libraries and imported/exported functions, as well as contains metadata about the executable</a:t>
            </a:r>
          </a:p>
          <a:p>
            <a:pPr lvl="2"/>
            <a:r>
              <a:rPr lang="en-US" dirty="0" smtClean="0"/>
              <a:t>Strings </a:t>
            </a:r>
            <a:r>
              <a:rPr lang="en-US" dirty="0"/>
              <a:t>of characters </a:t>
            </a:r>
            <a:r>
              <a:rPr lang="en-US" dirty="0" smtClean="0"/>
              <a:t>can </a:t>
            </a:r>
            <a:r>
              <a:rPr lang="en-US" dirty="0"/>
              <a:t>contain references to modified files or accessed file paths by the executable (e.g., URLs, domain names, IP addresses, names of loaded DLLs, registry keys, etc.)</a:t>
            </a:r>
          </a:p>
          <a:p>
            <a:pPr lvl="2"/>
            <a:r>
              <a:rPr lang="en-US" dirty="0"/>
              <a:t>Search for packed/encrypted code that is used by malware developers to make their manipulated files more difficult to analyze</a:t>
            </a:r>
          </a:p>
          <a:p>
            <a:pPr lvl="1"/>
            <a:r>
              <a:rPr lang="en-US" dirty="0"/>
              <a:t>Disassembling the program – translating machine code into assembly language code</a:t>
            </a:r>
          </a:p>
          <a:p>
            <a:pPr lvl="2"/>
            <a:r>
              <a:rPr lang="en-US" dirty="0"/>
              <a:t>Load the executable into a disassembler to translate it into assembly language, and obtain a better understanding of what the program does</a:t>
            </a:r>
          </a:p>
          <a:p>
            <a:pPr lvl="1"/>
            <a:endParaRPr lang="en-US" dirty="0"/>
          </a:p>
        </p:txBody>
      </p:sp>
      <p:sp>
        <p:nvSpPr>
          <p:cNvPr id="5" name="Content Placeholder 4"/>
          <p:cNvSpPr>
            <a:spLocks noGrp="1"/>
          </p:cNvSpPr>
          <p:nvPr>
            <p:ph idx="10"/>
          </p:nvPr>
        </p:nvSpPr>
        <p:spPr/>
        <p:txBody>
          <a:bodyPr/>
          <a:lstStyle/>
          <a:p>
            <a:r>
              <a:rPr lang="en-US" dirty="0"/>
              <a:t>Malware Analysis Systems</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503916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Analysis Systems</a:t>
            </a:r>
          </a:p>
        </p:txBody>
      </p:sp>
      <p:sp>
        <p:nvSpPr>
          <p:cNvPr id="3" name="Content Placeholder 2"/>
          <p:cNvSpPr>
            <a:spLocks noGrp="1"/>
          </p:cNvSpPr>
          <p:nvPr>
            <p:ph idx="1"/>
          </p:nvPr>
        </p:nvSpPr>
        <p:spPr>
          <a:xfrm>
            <a:off x="276673" y="2090803"/>
            <a:ext cx="9649071" cy="5539813"/>
          </a:xfrm>
        </p:spPr>
        <p:txBody>
          <a:bodyPr>
            <a:normAutofit/>
          </a:bodyPr>
          <a:lstStyle/>
          <a:p>
            <a:r>
              <a:rPr lang="en-US" b="1" i="1" dirty="0">
                <a:solidFill>
                  <a:srgbClr val="0070C0"/>
                </a:solidFill>
              </a:rPr>
              <a:t>Dynamic analysis </a:t>
            </a:r>
            <a:r>
              <a:rPr lang="en-US" dirty="0"/>
              <a:t>involves executing the program and monitoring its behavior</a:t>
            </a:r>
          </a:p>
          <a:p>
            <a:pPr lvl="1"/>
            <a:r>
              <a:rPr lang="en-US" dirty="0"/>
              <a:t>Is typically performed when all available static analysis techniques have been exhausted</a:t>
            </a:r>
          </a:p>
          <a:p>
            <a:r>
              <a:rPr lang="en-US" dirty="0"/>
              <a:t>Dynamic analysis is run in a safe environment on dedicated physical or virtual machines (in order not to expose the users’ system to unnecessary risks)</a:t>
            </a:r>
          </a:p>
          <a:p>
            <a:pPr lvl="1"/>
            <a:r>
              <a:rPr lang="en-US" i="1" dirty="0">
                <a:solidFill>
                  <a:srgbClr val="0070C0"/>
                </a:solidFill>
              </a:rPr>
              <a:t>Physical machines </a:t>
            </a:r>
            <a:r>
              <a:rPr lang="en-US" dirty="0"/>
              <a:t>are set up on isolated networks, disconnected from the Internet or any other network, to prevent malware from spreading</a:t>
            </a:r>
          </a:p>
          <a:p>
            <a:pPr lvl="1"/>
            <a:r>
              <a:rPr lang="en-US" i="1" dirty="0">
                <a:solidFill>
                  <a:srgbClr val="0070C0"/>
                </a:solidFill>
              </a:rPr>
              <a:t>Virtual machines </a:t>
            </a:r>
            <a:r>
              <a:rPr lang="en-US" dirty="0"/>
              <a:t>emulate the functionality of a physical computer, where the OS running on the virtual machine is isolated from the host OS </a:t>
            </a:r>
          </a:p>
          <a:p>
            <a:pPr lvl="2"/>
            <a:r>
              <a:rPr lang="en-US" dirty="0"/>
              <a:t>One limitation is that some malware can detect when they are running in a virtual machine, and they will execute differently than when in a physical machine</a:t>
            </a:r>
          </a:p>
          <a:p>
            <a:pPr lvl="1"/>
            <a:r>
              <a:rPr lang="en-US" dirty="0"/>
              <a:t>A related term is </a:t>
            </a:r>
            <a:r>
              <a:rPr lang="en-US" i="1" dirty="0">
                <a:solidFill>
                  <a:srgbClr val="0070C0"/>
                </a:solidFill>
              </a:rPr>
              <a:t>sandbox</a:t>
            </a:r>
            <a:r>
              <a:rPr lang="en-US" dirty="0"/>
              <a:t>, referring to a physical or virtual environment for running malware, which isolates executables from other system resources and applications</a:t>
            </a:r>
          </a:p>
          <a:p>
            <a:pPr lvl="2"/>
            <a:r>
              <a:rPr lang="en-US" dirty="0"/>
              <a:t>Although they share characteristics with physical and virtual machines, sandboxes can be more limited (e.g., they can run in the browser), while physical and virtual machines always act as a complete system</a:t>
            </a:r>
          </a:p>
          <a:p>
            <a:pPr lvl="2"/>
            <a:r>
              <a:rPr lang="en-US" dirty="0"/>
              <a:t>For example, online sandboxes are websites where one can submit a sample file and receive a report about its behavior</a:t>
            </a:r>
          </a:p>
        </p:txBody>
      </p:sp>
      <p:sp>
        <p:nvSpPr>
          <p:cNvPr id="5" name="Content Placeholder 4"/>
          <p:cNvSpPr>
            <a:spLocks noGrp="1"/>
          </p:cNvSpPr>
          <p:nvPr>
            <p:ph idx="10"/>
          </p:nvPr>
        </p:nvSpPr>
        <p:spPr/>
        <p:txBody>
          <a:bodyPr/>
          <a:lstStyle/>
          <a:p>
            <a:r>
              <a:rPr lang="en-US" dirty="0"/>
              <a:t>Malware Analysis Systems</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733905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ML-based Malware Classification</a:t>
            </a:r>
          </a:p>
        </p:txBody>
      </p:sp>
      <p:sp>
        <p:nvSpPr>
          <p:cNvPr id="3" name="Content Placeholder 2"/>
          <p:cNvSpPr>
            <a:spLocks noGrp="1"/>
          </p:cNvSpPr>
          <p:nvPr>
            <p:ph idx="1"/>
          </p:nvPr>
        </p:nvSpPr>
        <p:spPr/>
        <p:txBody>
          <a:bodyPr>
            <a:normAutofit/>
          </a:bodyPr>
          <a:lstStyle/>
          <a:p>
            <a:r>
              <a:rPr lang="en-US" b="1" i="1" dirty="0">
                <a:solidFill>
                  <a:srgbClr val="0070C0"/>
                </a:solidFill>
              </a:rPr>
              <a:t>ML-based systems for malware detection and classification </a:t>
            </a:r>
            <a:r>
              <a:rPr lang="en-US" dirty="0"/>
              <a:t>employ a set of extracted features from </a:t>
            </a:r>
            <a:r>
              <a:rPr lang="en-US" dirty="0" smtClean="0"/>
              <a:t>executable files</a:t>
            </a:r>
          </a:p>
          <a:p>
            <a:pPr lvl="1"/>
            <a:r>
              <a:rPr lang="en-US" dirty="0"/>
              <a:t>As we mentioned earlier, unlike the ML models in CV that employ the intensity of image pixels for image classification, segmentation, or object detection tasks, ML models for malware classification employ a great variety of different features </a:t>
            </a:r>
          </a:p>
          <a:p>
            <a:pPr lvl="1"/>
            <a:r>
              <a:rPr lang="en-US" dirty="0" smtClean="0"/>
              <a:t>The </a:t>
            </a:r>
            <a:r>
              <a:rPr lang="en-US" dirty="0"/>
              <a:t>extracted features are used for training an ML model, and understandably, the trained model is afterwards used </a:t>
            </a:r>
            <a:r>
              <a:rPr lang="en-US" dirty="0" smtClean="0"/>
              <a:t>for detection </a:t>
            </a:r>
            <a:r>
              <a:rPr lang="en-US" dirty="0"/>
              <a:t>or classification of new files</a:t>
            </a:r>
          </a:p>
          <a:p>
            <a:pPr lvl="1"/>
            <a:r>
              <a:rPr lang="en-US" dirty="0"/>
              <a:t>In the remainder of the lecture, we will use the term “classification” or “classifier” to describe both ML models for detection and classification of malware</a:t>
            </a:r>
          </a:p>
          <a:p>
            <a:r>
              <a:rPr lang="en-US" dirty="0" smtClean="0"/>
              <a:t>Based on the </a:t>
            </a:r>
            <a:r>
              <a:rPr lang="en-US" dirty="0" smtClean="0"/>
              <a:t>inputs used for malware classification, the ML-based systems can be broadly categorized into:</a:t>
            </a:r>
          </a:p>
          <a:p>
            <a:pPr lvl="1"/>
            <a:r>
              <a:rPr lang="en-US" b="1" i="1" dirty="0">
                <a:solidFill>
                  <a:srgbClr val="0070C0"/>
                </a:solidFill>
              </a:rPr>
              <a:t>Raw-binary classifiers </a:t>
            </a:r>
            <a:r>
              <a:rPr lang="en-US" dirty="0"/>
              <a:t>- use raw byte content from executables as input features</a:t>
            </a:r>
          </a:p>
          <a:p>
            <a:pPr lvl="1"/>
            <a:r>
              <a:rPr lang="en-US" b="1" i="1" dirty="0">
                <a:solidFill>
                  <a:srgbClr val="0070C0"/>
                </a:solidFill>
              </a:rPr>
              <a:t>Feature-based classifiers </a:t>
            </a:r>
            <a:r>
              <a:rPr lang="en-US" dirty="0"/>
              <a:t>- use either </a:t>
            </a:r>
            <a:r>
              <a:rPr lang="en-US" i="1" dirty="0">
                <a:solidFill>
                  <a:srgbClr val="0070C0"/>
                </a:solidFill>
              </a:rPr>
              <a:t>static</a:t>
            </a:r>
            <a:r>
              <a:rPr lang="en-US" dirty="0"/>
              <a:t> or </a:t>
            </a:r>
            <a:r>
              <a:rPr lang="en-US" i="1" dirty="0">
                <a:solidFill>
                  <a:srgbClr val="0070C0"/>
                </a:solidFill>
              </a:rPr>
              <a:t>dynamic</a:t>
            </a:r>
            <a:r>
              <a:rPr lang="en-US" dirty="0"/>
              <a:t> features, obtained via static or dynamic malware analysis </a:t>
            </a:r>
          </a:p>
          <a:p>
            <a:pPr lvl="1"/>
            <a:endParaRPr lang="en-US" dirty="0"/>
          </a:p>
          <a:p>
            <a:pPr lvl="1"/>
            <a:endParaRPr lang="en-US" dirty="0"/>
          </a:p>
        </p:txBody>
      </p:sp>
      <p:sp>
        <p:nvSpPr>
          <p:cNvPr id="5" name="Content Placeholder 4"/>
          <p:cNvSpPr>
            <a:spLocks noGrp="1"/>
          </p:cNvSpPr>
          <p:nvPr>
            <p:ph idx="10"/>
          </p:nvPr>
        </p:nvSpPr>
        <p:spPr/>
        <p:txBody>
          <a:bodyPr/>
          <a:lstStyle/>
          <a:p>
            <a:r>
              <a:rPr lang="en-US" dirty="0"/>
              <a:t>ML-based Malware Classification</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1094305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for Malware Classification</a:t>
            </a:r>
          </a:p>
        </p:txBody>
      </p:sp>
      <p:sp>
        <p:nvSpPr>
          <p:cNvPr id="3" name="Content Placeholder 2"/>
          <p:cNvSpPr>
            <a:spLocks noGrp="1"/>
          </p:cNvSpPr>
          <p:nvPr>
            <p:ph idx="1"/>
          </p:nvPr>
        </p:nvSpPr>
        <p:spPr/>
        <p:txBody>
          <a:bodyPr/>
          <a:lstStyle/>
          <a:p>
            <a:r>
              <a:rPr lang="en-US" dirty="0"/>
              <a:t>The figure shows </a:t>
            </a:r>
            <a:r>
              <a:rPr lang="en-US" b="1" i="1" dirty="0">
                <a:solidFill>
                  <a:srgbClr val="0070C0"/>
                </a:solidFill>
              </a:rPr>
              <a:t>static and dynamic features </a:t>
            </a:r>
            <a:r>
              <a:rPr lang="en-US" dirty="0"/>
              <a:t>that are commonly used for ML-based malware classification</a:t>
            </a:r>
            <a:endParaRPr lang="en-US" dirty="0"/>
          </a:p>
        </p:txBody>
      </p:sp>
      <p:sp>
        <p:nvSpPr>
          <p:cNvPr id="6" name="Content Placeholder 5"/>
          <p:cNvSpPr>
            <a:spLocks noGrp="1"/>
          </p:cNvSpPr>
          <p:nvPr>
            <p:ph idx="10"/>
          </p:nvPr>
        </p:nvSpPr>
        <p:spPr/>
        <p:txBody>
          <a:bodyPr/>
          <a:lstStyle/>
          <a:p>
            <a:r>
              <a:rPr lang="en-US" dirty="0"/>
              <a:t>ML-based Malware Classification</a:t>
            </a:r>
          </a:p>
          <a:p>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tretch>
            <a:fillRect/>
          </a:stretch>
        </p:blipFill>
        <p:spPr>
          <a:xfrm>
            <a:off x="780728" y="2806080"/>
            <a:ext cx="8751193" cy="4453979"/>
          </a:xfrm>
          <a:prstGeom prst="rect">
            <a:avLst/>
          </a:prstGeom>
        </p:spPr>
      </p:pic>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911802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Static Features for Malware Classification</a:t>
            </a:r>
          </a:p>
        </p:txBody>
      </p:sp>
      <p:sp>
        <p:nvSpPr>
          <p:cNvPr id="3" name="Content Placeholder 2"/>
          <p:cNvSpPr>
            <a:spLocks noGrp="1"/>
          </p:cNvSpPr>
          <p:nvPr>
            <p:ph idx="1"/>
          </p:nvPr>
        </p:nvSpPr>
        <p:spPr>
          <a:xfrm>
            <a:off x="276673" y="2090803"/>
            <a:ext cx="9584265" cy="5539813"/>
          </a:xfrm>
        </p:spPr>
        <p:txBody>
          <a:bodyPr>
            <a:normAutofit/>
          </a:bodyPr>
          <a:lstStyle/>
          <a:p>
            <a:r>
              <a:rPr lang="en-US" dirty="0"/>
              <a:t>Static features</a:t>
            </a:r>
          </a:p>
          <a:p>
            <a:pPr lvl="1"/>
            <a:r>
              <a:rPr lang="en-US" dirty="0"/>
              <a:t>In </a:t>
            </a:r>
            <a:r>
              <a:rPr lang="en-US" i="1" dirty="0">
                <a:solidFill>
                  <a:srgbClr val="0070C0"/>
                </a:solidFill>
              </a:rPr>
              <a:t>Windows </a:t>
            </a:r>
            <a:r>
              <a:rPr lang="en-US" dirty="0"/>
              <a:t>systems, static features are extracted from either the PE file header and sections, or assembly language source file (obtained after disassembling the file)</a:t>
            </a:r>
          </a:p>
          <a:p>
            <a:pPr lvl="1"/>
            <a:r>
              <a:rPr lang="en-US" dirty="0"/>
              <a:t>In </a:t>
            </a:r>
            <a:r>
              <a:rPr lang="en-US" i="1" dirty="0">
                <a:solidFill>
                  <a:srgbClr val="0070C0"/>
                </a:solidFill>
              </a:rPr>
              <a:t>Android</a:t>
            </a:r>
            <a:r>
              <a:rPr lang="en-US" dirty="0"/>
              <a:t> systems, static features are extracted from the disassembled APK</a:t>
            </a:r>
          </a:p>
          <a:p>
            <a:pPr lvl="2"/>
            <a:r>
              <a:rPr lang="en-US" dirty="0"/>
              <a:t>Various disassembler tools for Windows and Android are available</a:t>
            </a:r>
          </a:p>
          <a:p>
            <a:r>
              <a:rPr lang="en-US" dirty="0">
                <a:solidFill>
                  <a:srgbClr val="FF0000"/>
                </a:solidFill>
              </a:rPr>
              <a:t>Strings</a:t>
            </a:r>
            <a:r>
              <a:rPr lang="en-US" dirty="0"/>
              <a:t> – sequence of characters, related to URLs, IP addresses, accessed file paths, registry keys, or names of modified files by the executable</a:t>
            </a:r>
          </a:p>
          <a:p>
            <a:pPr lvl="1"/>
            <a:r>
              <a:rPr lang="en-US" dirty="0" smtClean="0">
                <a:hlinkClick r:id="rId3"/>
              </a:rPr>
              <a:t>Ye </a:t>
            </a:r>
            <a:r>
              <a:rPr lang="en-US" dirty="0">
                <a:hlinkClick r:id="rId3"/>
              </a:rPr>
              <a:t>et al. (2008)</a:t>
            </a:r>
            <a:r>
              <a:rPr lang="en-US" dirty="0"/>
              <a:t> </a:t>
            </a:r>
            <a:r>
              <a:rPr lang="en-US" dirty="0" smtClean="0"/>
              <a:t>used extracted strings from PE files as input features to an </a:t>
            </a:r>
            <a:r>
              <a:rPr lang="en-US" dirty="0"/>
              <a:t>SVM ensemble with bagging model for malware detection</a:t>
            </a:r>
          </a:p>
          <a:p>
            <a:r>
              <a:rPr lang="en-US" dirty="0">
                <a:solidFill>
                  <a:srgbClr val="FF0000"/>
                </a:solidFill>
              </a:rPr>
              <a:t>Byte</a:t>
            </a:r>
            <a:r>
              <a:rPr lang="en-US" i="1" dirty="0">
                <a:solidFill>
                  <a:srgbClr val="FF0000"/>
                </a:solidFill>
              </a:rPr>
              <a:t> n</a:t>
            </a:r>
            <a:r>
              <a:rPr lang="en-US" dirty="0">
                <a:solidFill>
                  <a:srgbClr val="FF0000"/>
                </a:solidFill>
              </a:rPr>
              <a:t>-grams</a:t>
            </a:r>
            <a:r>
              <a:rPr lang="en-US" dirty="0"/>
              <a:t> – sequence of </a:t>
            </a:r>
            <a:r>
              <a:rPr lang="en-US" i="1" dirty="0"/>
              <a:t>n</a:t>
            </a:r>
            <a:r>
              <a:rPr lang="en-US" dirty="0"/>
              <a:t> bytes in PE header or the assembly language code</a:t>
            </a:r>
          </a:p>
          <a:p>
            <a:pPr lvl="1"/>
            <a:r>
              <a:rPr lang="en-US" dirty="0"/>
              <a:t>An </a:t>
            </a:r>
            <a:r>
              <a:rPr lang="en-US" i="1" dirty="0">
                <a:solidFill>
                  <a:srgbClr val="0070C0"/>
                </a:solidFill>
              </a:rPr>
              <a:t>n-gram</a:t>
            </a:r>
            <a:r>
              <a:rPr lang="en-US" dirty="0"/>
              <a:t> is a sequence of </a:t>
            </a:r>
            <a:r>
              <a:rPr lang="en-US" i="1" dirty="0"/>
              <a:t>n</a:t>
            </a:r>
            <a:r>
              <a:rPr lang="en-US" dirty="0"/>
              <a:t> adjacent items </a:t>
            </a:r>
            <a:r>
              <a:rPr lang="en-US" dirty="0"/>
              <a:t>in sequential data</a:t>
            </a:r>
            <a:endParaRPr lang="en-US" dirty="0"/>
          </a:p>
          <a:p>
            <a:pPr lvl="1"/>
            <a:r>
              <a:rPr lang="en-US" dirty="0"/>
              <a:t>A large number of sequences of </a:t>
            </a:r>
            <a:r>
              <a:rPr lang="en-US" i="1" dirty="0"/>
              <a:t>n</a:t>
            </a:r>
            <a:r>
              <a:rPr lang="en-US" dirty="0"/>
              <a:t> bytes (</a:t>
            </a:r>
            <a:r>
              <a:rPr lang="en-US" i="1" dirty="0"/>
              <a:t>n</a:t>
            </a:r>
            <a:r>
              <a:rPr lang="en-US" dirty="0"/>
              <a:t> ranging from 1 to 8) are used as input features for ML model training</a:t>
            </a:r>
          </a:p>
          <a:p>
            <a:pPr lvl="1"/>
            <a:r>
              <a:rPr lang="en-US" dirty="0"/>
              <a:t>Different ML models (Decision Trees, Random Forests, Deep Belief Nets) have been implemented using byte </a:t>
            </a:r>
            <a:r>
              <a:rPr lang="en-US" i="1" dirty="0"/>
              <a:t>n</a:t>
            </a:r>
            <a:r>
              <a:rPr lang="en-US" dirty="0"/>
              <a:t>-grams , e.g., by </a:t>
            </a:r>
            <a:r>
              <a:rPr lang="en-US" dirty="0">
                <a:hlinkClick r:id="rId4"/>
              </a:rPr>
              <a:t>Jain and </a:t>
            </a:r>
            <a:r>
              <a:rPr lang="en-US" dirty="0" err="1">
                <a:hlinkClick r:id="rId4"/>
              </a:rPr>
              <a:t>Meena</a:t>
            </a:r>
            <a:r>
              <a:rPr lang="en-US" dirty="0">
                <a:hlinkClick r:id="rId4"/>
              </a:rPr>
              <a:t> (2011)</a:t>
            </a:r>
            <a:r>
              <a:rPr lang="en-US" dirty="0"/>
              <a:t>, </a:t>
            </a:r>
            <a:r>
              <a:rPr lang="en-US" dirty="0" err="1">
                <a:hlinkClick r:id="rId5"/>
              </a:rPr>
              <a:t>Yuxin</a:t>
            </a:r>
            <a:r>
              <a:rPr lang="en-US" dirty="0">
                <a:hlinkClick r:id="rId5"/>
              </a:rPr>
              <a:t> et al. (2019)</a:t>
            </a:r>
            <a:endParaRPr lang="en-US" dirty="0"/>
          </a:p>
          <a:p>
            <a:pPr lvl="1"/>
            <a:r>
              <a:rPr lang="en-US" dirty="0"/>
              <a:t>Challenges include the large number of </a:t>
            </a:r>
            <a:r>
              <a:rPr lang="en-US" i="1" dirty="0"/>
              <a:t>n</a:t>
            </a:r>
            <a:r>
              <a:rPr lang="en-US" dirty="0"/>
              <a:t>-grams for each file (which often requires reducing the dimensionality of the feature vectors)</a:t>
            </a:r>
          </a:p>
          <a:p>
            <a:pPr lvl="1"/>
            <a:endParaRPr lang="en-US" dirty="0"/>
          </a:p>
          <a:p>
            <a:endParaRPr lang="en-US" dirty="0"/>
          </a:p>
          <a:p>
            <a:endParaRPr lang="en-US" dirty="0"/>
          </a:p>
        </p:txBody>
      </p:sp>
      <p:sp>
        <p:nvSpPr>
          <p:cNvPr id="5" name="Content Placeholder 4"/>
          <p:cNvSpPr>
            <a:spLocks noGrp="1"/>
          </p:cNvSpPr>
          <p:nvPr>
            <p:ph idx="10"/>
          </p:nvPr>
        </p:nvSpPr>
        <p:spPr/>
        <p:txBody>
          <a:bodyPr/>
          <a:lstStyle/>
          <a:p>
            <a:r>
              <a:rPr lang="en-US" dirty="0"/>
              <a:t>Static Features for Malware Classification</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227414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Static Features for Malware Classification</a:t>
            </a:r>
          </a:p>
        </p:txBody>
      </p:sp>
      <p:sp>
        <p:nvSpPr>
          <p:cNvPr id="3" name="Content Placeholder 2"/>
          <p:cNvSpPr>
            <a:spLocks noGrp="1"/>
          </p:cNvSpPr>
          <p:nvPr>
            <p:ph idx="1"/>
          </p:nvPr>
        </p:nvSpPr>
        <p:spPr/>
        <p:txBody>
          <a:bodyPr/>
          <a:lstStyle/>
          <a:p>
            <a:r>
              <a:rPr lang="en-US" dirty="0">
                <a:solidFill>
                  <a:srgbClr val="FF0000"/>
                </a:solidFill>
              </a:rPr>
              <a:t>Opcode (mnemonic) </a:t>
            </a:r>
            <a:r>
              <a:rPr lang="en-US" i="1" dirty="0">
                <a:solidFill>
                  <a:srgbClr val="FF0000"/>
                </a:solidFill>
              </a:rPr>
              <a:t>n</a:t>
            </a:r>
            <a:r>
              <a:rPr lang="en-US" dirty="0">
                <a:solidFill>
                  <a:srgbClr val="FF0000"/>
                </a:solidFill>
              </a:rPr>
              <a:t>-grams </a:t>
            </a:r>
            <a:r>
              <a:rPr lang="en-US" dirty="0"/>
              <a:t>– </a:t>
            </a:r>
            <a:r>
              <a:rPr lang="en-US" i="1" dirty="0"/>
              <a:t>n</a:t>
            </a:r>
            <a:r>
              <a:rPr lang="en-US" dirty="0"/>
              <a:t> consecutive opcodes (i.e., operational code instructions) in the assembly language source </a:t>
            </a:r>
            <a:r>
              <a:rPr lang="en-US" dirty="0" smtClean="0"/>
              <a:t>code</a:t>
            </a:r>
          </a:p>
          <a:p>
            <a:pPr lvl="1"/>
            <a:r>
              <a:rPr lang="en-US" dirty="0"/>
              <a:t>Assembly instructions are composed of an operational code and operand</a:t>
            </a:r>
          </a:p>
          <a:p>
            <a:pPr lvl="2"/>
            <a:r>
              <a:rPr lang="en-US" dirty="0"/>
              <a:t>E.g., </a:t>
            </a:r>
            <a:r>
              <a:rPr lang="en-US" dirty="0" smtClean="0"/>
              <a:t>for the </a:t>
            </a:r>
            <a:r>
              <a:rPr lang="en-US" dirty="0" smtClean="0"/>
              <a:t>instruction </a:t>
            </a:r>
            <a:r>
              <a:rPr lang="en-US" dirty="0"/>
              <a:t>sequence: “call sub_401BCD”, “add </a:t>
            </a:r>
            <a:r>
              <a:rPr lang="en-US" dirty="0" err="1"/>
              <a:t>eax</a:t>
            </a:r>
            <a:r>
              <a:rPr lang="en-US" dirty="0"/>
              <a:t> 1”, “</a:t>
            </a:r>
            <a:r>
              <a:rPr lang="en-US" dirty="0" err="1"/>
              <a:t>mov</a:t>
            </a:r>
            <a:r>
              <a:rPr lang="en-US" dirty="0"/>
              <a:t> </a:t>
            </a:r>
            <a:r>
              <a:rPr lang="en-US" dirty="0" err="1"/>
              <a:t>ebx</a:t>
            </a:r>
            <a:r>
              <a:rPr lang="en-US" dirty="0"/>
              <a:t> </a:t>
            </a:r>
            <a:r>
              <a:rPr lang="en-US" dirty="0" err="1"/>
              <a:t>ebx</a:t>
            </a:r>
            <a:r>
              <a:rPr lang="en-US" dirty="0" smtClean="0"/>
              <a:t>”, the 3-gram opcode is: </a:t>
            </a:r>
            <a:r>
              <a:rPr lang="en-US" dirty="0"/>
              <a:t>CALL-ADD-MOV</a:t>
            </a:r>
          </a:p>
          <a:p>
            <a:pPr lvl="1"/>
            <a:r>
              <a:rPr lang="en-US" dirty="0" smtClean="0"/>
              <a:t>Malware </a:t>
            </a:r>
            <a:r>
              <a:rPr lang="en-US" dirty="0"/>
              <a:t>samples from the same family often use the same opcodes</a:t>
            </a:r>
          </a:p>
          <a:p>
            <a:pPr lvl="1"/>
            <a:r>
              <a:rPr lang="en-US" dirty="0" smtClean="0">
                <a:hlinkClick r:id="rId3"/>
              </a:rPr>
              <a:t>Santos </a:t>
            </a:r>
            <a:r>
              <a:rPr lang="en-US" dirty="0">
                <a:hlinkClick r:id="rId3"/>
              </a:rPr>
              <a:t>et al. (2013)</a:t>
            </a:r>
            <a:r>
              <a:rPr lang="en-US" dirty="0"/>
              <a:t> selected the top 1,000 features using 1 or 2-gram opcodes and trained an SVM </a:t>
            </a:r>
            <a:r>
              <a:rPr lang="en-US" dirty="0" smtClean="0"/>
              <a:t>malware classifier</a:t>
            </a:r>
            <a:endParaRPr lang="en-US" dirty="0"/>
          </a:p>
          <a:p>
            <a:r>
              <a:rPr lang="en-US" dirty="0">
                <a:solidFill>
                  <a:srgbClr val="FF0000"/>
                </a:solidFill>
              </a:rPr>
              <a:t>API function call </a:t>
            </a:r>
            <a:r>
              <a:rPr lang="en-US" dirty="0"/>
              <a:t>– request to the OS for accessing system resources, such as networking, security, file management, etc.</a:t>
            </a:r>
          </a:p>
          <a:p>
            <a:pPr lvl="1"/>
            <a:r>
              <a:rPr lang="en-US" dirty="0"/>
              <a:t>Application Programming Interfaces (API) function calls are very discriminative features, as they can provide key information to reveal the behavior of </a:t>
            </a:r>
            <a:r>
              <a:rPr lang="en-US" dirty="0" smtClean="0"/>
              <a:t>malware</a:t>
            </a:r>
          </a:p>
          <a:p>
            <a:pPr lvl="1"/>
            <a:r>
              <a:rPr lang="en-US" dirty="0" smtClean="0"/>
              <a:t>E.g., certain </a:t>
            </a:r>
            <a:r>
              <a:rPr lang="en-US" dirty="0"/>
              <a:t>sequences of API function calls are often found in malware, but rarely in benign files</a:t>
            </a:r>
          </a:p>
          <a:p>
            <a:pPr lvl="1"/>
            <a:r>
              <a:rPr lang="en-US" dirty="0" smtClean="0">
                <a:hlinkClick r:id="rId4"/>
              </a:rPr>
              <a:t>Ahmadi </a:t>
            </a:r>
            <a:r>
              <a:rPr lang="en-US" dirty="0">
                <a:hlinkClick r:id="rId4"/>
              </a:rPr>
              <a:t>et al. (2016)</a:t>
            </a:r>
            <a:r>
              <a:rPr lang="en-US" dirty="0"/>
              <a:t> used the frequency of 794 API function calls to develop an ML system for classifying malware into families</a:t>
            </a:r>
          </a:p>
          <a:p>
            <a:pPr lvl="1"/>
            <a:endParaRPr lang="en-US" dirty="0"/>
          </a:p>
          <a:p>
            <a:endParaRPr lang="en-US" dirty="0"/>
          </a:p>
        </p:txBody>
      </p:sp>
      <p:sp>
        <p:nvSpPr>
          <p:cNvPr id="5" name="Content Placeholder 4"/>
          <p:cNvSpPr>
            <a:spLocks noGrp="1"/>
          </p:cNvSpPr>
          <p:nvPr>
            <p:ph idx="10"/>
          </p:nvPr>
        </p:nvSpPr>
        <p:spPr/>
        <p:txBody>
          <a:bodyPr/>
          <a:lstStyle/>
          <a:p>
            <a:r>
              <a:rPr lang="en-US" dirty="0"/>
              <a:t>Static Features for Malware Classification</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2851724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Static Features for Malware Classification</a:t>
            </a:r>
          </a:p>
        </p:txBody>
      </p:sp>
      <p:sp>
        <p:nvSpPr>
          <p:cNvPr id="3" name="Content Placeholder 2"/>
          <p:cNvSpPr>
            <a:spLocks noGrp="1"/>
          </p:cNvSpPr>
          <p:nvPr>
            <p:ph idx="1"/>
          </p:nvPr>
        </p:nvSpPr>
        <p:spPr/>
        <p:txBody>
          <a:bodyPr/>
          <a:lstStyle/>
          <a:p>
            <a:r>
              <a:rPr lang="en-US" dirty="0">
                <a:solidFill>
                  <a:srgbClr val="FF0000"/>
                </a:solidFill>
              </a:rPr>
              <a:t>Entropy-based features </a:t>
            </a:r>
            <a:r>
              <a:rPr lang="en-US" dirty="0"/>
              <a:t>– indicate the statistical variation of bytes in a file, and are used to detect compressed or encrypted segments of codes in executables</a:t>
            </a:r>
          </a:p>
          <a:p>
            <a:pPr lvl="1"/>
            <a:r>
              <a:rPr lang="en-US" dirty="0"/>
              <a:t>Malware developers use </a:t>
            </a:r>
            <a:r>
              <a:rPr lang="en-US" b="1" dirty="0"/>
              <a:t>compression</a:t>
            </a:r>
            <a:r>
              <a:rPr lang="en-US" dirty="0"/>
              <a:t> and </a:t>
            </a:r>
            <a:r>
              <a:rPr lang="en-US" b="1" dirty="0"/>
              <a:t>encryption</a:t>
            </a:r>
            <a:r>
              <a:rPr lang="en-US" dirty="0"/>
              <a:t> to conceal malicious segments of code from static analysis</a:t>
            </a:r>
          </a:p>
          <a:p>
            <a:pPr lvl="1"/>
            <a:r>
              <a:rPr lang="en-US" dirty="0"/>
              <a:t>Files with compressed or encrypted segments have higher entropy than native code</a:t>
            </a:r>
          </a:p>
          <a:p>
            <a:pPr lvl="1"/>
            <a:r>
              <a:rPr lang="en-US" b="1" dirty="0"/>
              <a:t>Structural entropy </a:t>
            </a:r>
            <a:r>
              <a:rPr lang="en-US" dirty="0"/>
              <a:t>represents an executable file as a stream of entropy values, where each value indicates the entropy over a small chunk of code (see the figure below)</a:t>
            </a:r>
          </a:p>
          <a:p>
            <a:pPr lvl="1"/>
            <a:r>
              <a:rPr lang="en-US" dirty="0"/>
              <a:t>A similarity score of structural entropies is used for malware classification (e.g., by </a:t>
            </a:r>
            <a:r>
              <a:rPr lang="en-US" dirty="0">
                <a:hlinkClick r:id="rId2"/>
              </a:rPr>
              <a:t>Sorokin and Jun (2011)</a:t>
            </a:r>
            <a:r>
              <a:rPr lang="en-US" dirty="0"/>
              <a:t>)</a:t>
            </a:r>
          </a:p>
          <a:p>
            <a:pPr lvl="1"/>
            <a:endParaRPr lang="en-US" dirty="0"/>
          </a:p>
          <a:p>
            <a:pPr lvl="1"/>
            <a:endParaRPr lang="en-US" dirty="0"/>
          </a:p>
          <a:p>
            <a:endParaRPr lang="en-US" dirty="0"/>
          </a:p>
        </p:txBody>
      </p:sp>
      <p:sp>
        <p:nvSpPr>
          <p:cNvPr id="8" name="Content Placeholder 7"/>
          <p:cNvSpPr>
            <a:spLocks noGrp="1"/>
          </p:cNvSpPr>
          <p:nvPr>
            <p:ph idx="10"/>
          </p:nvPr>
        </p:nvSpPr>
        <p:spPr/>
        <p:txBody>
          <a:bodyPr/>
          <a:lstStyle/>
          <a:p>
            <a:r>
              <a:rPr lang="en-US" dirty="0"/>
              <a:t>Static Features for Malware Classification</a:t>
            </a:r>
          </a:p>
          <a:p>
            <a:endParaRPr lang="en-US" dirty="0"/>
          </a:p>
        </p:txBody>
      </p:sp>
      <p:pic>
        <p:nvPicPr>
          <p:cNvPr id="4" name="Picture 3"/>
          <p:cNvPicPr>
            <a:picLocks noChangeAspect="1"/>
          </p:cNvPicPr>
          <p:nvPr/>
        </p:nvPicPr>
        <p:blipFill>
          <a:blip r:embed="rId3"/>
          <a:stretch>
            <a:fillRect/>
          </a:stretch>
        </p:blipFill>
        <p:spPr>
          <a:xfrm>
            <a:off x="4381128" y="4752182"/>
            <a:ext cx="3639145" cy="2736304"/>
          </a:xfrm>
          <a:prstGeom prst="rect">
            <a:avLst/>
          </a:prstGeom>
        </p:spPr>
      </p:pic>
      <p:sp>
        <p:nvSpPr>
          <p:cNvPr id="5" name="TextBox 4"/>
          <p:cNvSpPr txBox="1"/>
          <p:nvPr/>
        </p:nvSpPr>
        <p:spPr>
          <a:xfrm>
            <a:off x="1584176" y="5182344"/>
            <a:ext cx="2652936" cy="401007"/>
          </a:xfrm>
          <a:prstGeom prst="rect">
            <a:avLst/>
          </a:prstGeom>
          <a:noFill/>
        </p:spPr>
        <p:txBody>
          <a:bodyPr wrap="square" rtlCol="0">
            <a:spAutoFit/>
          </a:bodyPr>
          <a:lstStyle/>
          <a:p>
            <a:r>
              <a:rPr lang="en-US" dirty="0"/>
              <a:t>Ramnit family malware</a:t>
            </a:r>
          </a:p>
        </p:txBody>
      </p:sp>
      <p:sp>
        <p:nvSpPr>
          <p:cNvPr id="6" name="TextBox 5"/>
          <p:cNvSpPr txBox="1"/>
          <p:nvPr/>
        </p:nvSpPr>
        <p:spPr>
          <a:xfrm>
            <a:off x="1584176" y="6550496"/>
            <a:ext cx="2652936" cy="401007"/>
          </a:xfrm>
          <a:prstGeom prst="rect">
            <a:avLst/>
          </a:prstGeom>
          <a:noFill/>
        </p:spPr>
        <p:txBody>
          <a:bodyPr wrap="square" rtlCol="0">
            <a:spAutoFit/>
          </a:bodyPr>
          <a:lstStyle/>
          <a:p>
            <a:r>
              <a:rPr lang="en-US" dirty="0"/>
              <a:t>Gatak family malware</a:t>
            </a:r>
          </a:p>
        </p:txBody>
      </p:sp>
      <p:sp>
        <p:nvSpPr>
          <p:cNvPr id="7" name="TextBox 6">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3463189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Static Features for Malware Classification</a:t>
            </a:r>
          </a:p>
        </p:txBody>
      </p:sp>
      <p:sp>
        <p:nvSpPr>
          <p:cNvPr id="3" name="Content Placeholder 2"/>
          <p:cNvSpPr>
            <a:spLocks noGrp="1"/>
          </p:cNvSpPr>
          <p:nvPr>
            <p:ph idx="1"/>
          </p:nvPr>
        </p:nvSpPr>
        <p:spPr/>
        <p:txBody>
          <a:bodyPr/>
          <a:lstStyle/>
          <a:p>
            <a:r>
              <a:rPr lang="en-US" dirty="0">
                <a:solidFill>
                  <a:srgbClr val="FF0000"/>
                </a:solidFill>
              </a:rPr>
              <a:t>IMG-based features </a:t>
            </a:r>
            <a:r>
              <a:rPr lang="en-US" dirty="0"/>
              <a:t>– visualize the binary content of an executable as a gray-scale image</a:t>
            </a:r>
          </a:p>
          <a:p>
            <a:pPr lvl="1"/>
            <a:r>
              <a:rPr lang="en-US" dirty="0"/>
              <a:t>This is achieved by interpreting every byte as one pixel of a gray-scale image, and organizing the array of bytes in an executable as a 2-D image</a:t>
            </a:r>
          </a:p>
          <a:p>
            <a:pPr lvl="1"/>
            <a:r>
              <a:rPr lang="en-US" dirty="0"/>
              <a:t>Two malware families are shown as gray-scale images in the figure (note that the two families have a distinct image representation)</a:t>
            </a:r>
          </a:p>
          <a:p>
            <a:pPr lvl="1"/>
            <a:r>
              <a:rPr lang="en-US" dirty="0">
                <a:hlinkClick r:id="rId2"/>
              </a:rPr>
              <a:t>Nataraj et al. (2011)</a:t>
            </a:r>
            <a:r>
              <a:rPr lang="en-US" dirty="0"/>
              <a:t> used </a:t>
            </a:r>
            <a:r>
              <a:rPr lang="en-US" i="1" dirty="0"/>
              <a:t>k</a:t>
            </a:r>
            <a:r>
              <a:rPr lang="en-US" dirty="0"/>
              <a:t>-Nearest Neighbors to classify malware families</a:t>
            </a:r>
          </a:p>
          <a:p>
            <a:endParaRPr lang="en-US" dirty="0"/>
          </a:p>
        </p:txBody>
      </p:sp>
      <p:sp>
        <p:nvSpPr>
          <p:cNvPr id="8" name="Content Placeholder 7"/>
          <p:cNvSpPr>
            <a:spLocks noGrp="1"/>
          </p:cNvSpPr>
          <p:nvPr>
            <p:ph idx="10"/>
          </p:nvPr>
        </p:nvSpPr>
        <p:spPr/>
        <p:txBody>
          <a:bodyPr/>
          <a:lstStyle/>
          <a:p>
            <a:r>
              <a:rPr lang="en-US" dirty="0"/>
              <a:t>Static Features for Malware Classification</a:t>
            </a:r>
          </a:p>
          <a:p>
            <a:endParaRPr lang="en-US" dirty="0"/>
          </a:p>
        </p:txBody>
      </p:sp>
      <p:pic>
        <p:nvPicPr>
          <p:cNvPr id="4" name="Picture 3"/>
          <p:cNvPicPr>
            <a:picLocks noChangeAspect="1"/>
          </p:cNvPicPr>
          <p:nvPr/>
        </p:nvPicPr>
        <p:blipFill>
          <a:blip r:embed="rId3"/>
          <a:stretch>
            <a:fillRect/>
          </a:stretch>
        </p:blipFill>
        <p:spPr>
          <a:xfrm>
            <a:off x="3877072" y="4390256"/>
            <a:ext cx="4907905" cy="3092906"/>
          </a:xfrm>
          <a:prstGeom prst="rect">
            <a:avLst/>
          </a:prstGeom>
        </p:spPr>
      </p:pic>
      <p:sp>
        <p:nvSpPr>
          <p:cNvPr id="5" name="TextBox 4"/>
          <p:cNvSpPr txBox="1"/>
          <p:nvPr/>
        </p:nvSpPr>
        <p:spPr>
          <a:xfrm>
            <a:off x="1080120" y="4894312"/>
            <a:ext cx="2652936" cy="401007"/>
          </a:xfrm>
          <a:prstGeom prst="rect">
            <a:avLst/>
          </a:prstGeom>
          <a:noFill/>
        </p:spPr>
        <p:txBody>
          <a:bodyPr wrap="square" rtlCol="0">
            <a:spAutoFit/>
          </a:bodyPr>
          <a:lstStyle/>
          <a:p>
            <a:r>
              <a:rPr lang="en-US" dirty="0"/>
              <a:t>Ramnit family malware</a:t>
            </a:r>
          </a:p>
        </p:txBody>
      </p:sp>
      <p:sp>
        <p:nvSpPr>
          <p:cNvPr id="6" name="TextBox 5"/>
          <p:cNvSpPr txBox="1"/>
          <p:nvPr/>
        </p:nvSpPr>
        <p:spPr>
          <a:xfrm>
            <a:off x="1080120" y="6509529"/>
            <a:ext cx="2652936" cy="401007"/>
          </a:xfrm>
          <a:prstGeom prst="rect">
            <a:avLst/>
          </a:prstGeom>
          <a:noFill/>
        </p:spPr>
        <p:txBody>
          <a:bodyPr wrap="square" rtlCol="0">
            <a:spAutoFit/>
          </a:bodyPr>
          <a:lstStyle/>
          <a:p>
            <a:r>
              <a:rPr lang="en-US" dirty="0"/>
              <a:t>Lollipop family malware</a:t>
            </a:r>
          </a:p>
        </p:txBody>
      </p:sp>
      <p:sp>
        <p:nvSpPr>
          <p:cNvPr id="7" name="TextBox 6">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1993421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Static Features for Malware Classification</a:t>
            </a:r>
          </a:p>
        </p:txBody>
      </p:sp>
      <p:sp>
        <p:nvSpPr>
          <p:cNvPr id="3" name="Content Placeholder 2"/>
          <p:cNvSpPr>
            <a:spLocks noGrp="1"/>
          </p:cNvSpPr>
          <p:nvPr>
            <p:ph idx="1"/>
          </p:nvPr>
        </p:nvSpPr>
        <p:spPr/>
        <p:txBody>
          <a:bodyPr/>
          <a:lstStyle/>
          <a:p>
            <a:r>
              <a:rPr lang="en-US" dirty="0">
                <a:solidFill>
                  <a:srgbClr val="FF0000"/>
                </a:solidFill>
              </a:rPr>
              <a:t>Function–call graph </a:t>
            </a:r>
            <a:r>
              <a:rPr lang="en-US" dirty="0"/>
              <a:t>– is a directed graph whose vertices represent the functions of a program, and the edges symbolize function calls</a:t>
            </a:r>
          </a:p>
          <a:p>
            <a:pPr lvl="1"/>
            <a:r>
              <a:rPr lang="en-US" dirty="0">
                <a:hlinkClick r:id="rId3"/>
              </a:rPr>
              <a:t>Kinable et al. (2011)</a:t>
            </a:r>
            <a:r>
              <a:rPr lang="en-US" dirty="0"/>
              <a:t> developed an approach for clustering malware based on the structural similarities between function-call graphs</a:t>
            </a:r>
          </a:p>
          <a:p>
            <a:r>
              <a:rPr lang="en-US" dirty="0">
                <a:solidFill>
                  <a:srgbClr val="FF0000"/>
                </a:solidFill>
              </a:rPr>
              <a:t>Control–flow graph </a:t>
            </a:r>
            <a:r>
              <a:rPr lang="en-US" dirty="0"/>
              <a:t>– is a directed graph in which the nodes represent basic blocks, and the edges represent control-flow paths</a:t>
            </a:r>
          </a:p>
          <a:p>
            <a:pPr lvl="1"/>
            <a:r>
              <a:rPr lang="en-US" dirty="0"/>
              <a:t>A basic block is a linear sequence of program instructions having an entry point (the first instruction executed) and an exit point (the last instruction executed)</a:t>
            </a:r>
          </a:p>
          <a:p>
            <a:pPr lvl="1"/>
            <a:r>
              <a:rPr lang="en-US" dirty="0"/>
              <a:t>The control-flow graph is a representation of all the paths that can be traversed during a program’s execution</a:t>
            </a:r>
          </a:p>
          <a:p>
            <a:pPr lvl="1"/>
            <a:r>
              <a:rPr lang="en-US" dirty="0">
                <a:hlinkClick r:id="rId4"/>
              </a:rPr>
              <a:t>Faruki et al. (2012)</a:t>
            </a:r>
            <a:r>
              <a:rPr lang="en-US" dirty="0"/>
              <a:t> used a Random Forest classifier for detecting malware using control-flow graphs of various API calls</a:t>
            </a:r>
          </a:p>
          <a:p>
            <a:endParaRPr lang="en-US" dirty="0"/>
          </a:p>
        </p:txBody>
      </p:sp>
      <p:sp>
        <p:nvSpPr>
          <p:cNvPr id="5" name="Content Placeholder 4"/>
          <p:cNvSpPr>
            <a:spLocks noGrp="1"/>
          </p:cNvSpPr>
          <p:nvPr>
            <p:ph idx="10"/>
          </p:nvPr>
        </p:nvSpPr>
        <p:spPr/>
        <p:txBody>
          <a:bodyPr/>
          <a:lstStyle/>
          <a:p>
            <a:r>
              <a:rPr lang="en-US" dirty="0"/>
              <a:t>Static Features for Malware Classification</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2477221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468DF-515C-41B0-9B56-05FB8086B4CD}"/>
              </a:ext>
            </a:extLst>
          </p:cNvPr>
          <p:cNvSpPr>
            <a:spLocks noGrp="1"/>
          </p:cNvSpPr>
          <p:nvPr>
            <p:ph type="title"/>
          </p:nvPr>
        </p:nvSpPr>
        <p:spPr/>
        <p:txBody>
          <a:bodyPr>
            <a:noAutofit/>
          </a:bodyPr>
          <a:lstStyle/>
          <a:p>
            <a:r>
              <a:rPr lang="en-US" sz="3800" dirty="0"/>
              <a:t>Dynamic Features for Malware Classification</a:t>
            </a:r>
          </a:p>
        </p:txBody>
      </p:sp>
      <p:sp>
        <p:nvSpPr>
          <p:cNvPr id="3" name="Content Placeholder 2">
            <a:extLst>
              <a:ext uri="{FF2B5EF4-FFF2-40B4-BE49-F238E27FC236}">
                <a16:creationId xmlns:a16="http://schemas.microsoft.com/office/drawing/2014/main" id="{B53B8C0B-116B-4627-874F-68B57A34218F}"/>
              </a:ext>
            </a:extLst>
          </p:cNvPr>
          <p:cNvSpPr>
            <a:spLocks noGrp="1"/>
          </p:cNvSpPr>
          <p:nvPr>
            <p:ph idx="1"/>
          </p:nvPr>
        </p:nvSpPr>
        <p:spPr/>
        <p:txBody>
          <a:bodyPr>
            <a:normAutofit/>
          </a:bodyPr>
          <a:lstStyle/>
          <a:p>
            <a:r>
              <a:rPr lang="en-US" b="1" i="1" dirty="0">
                <a:solidFill>
                  <a:srgbClr val="0070C0"/>
                </a:solidFill>
              </a:rPr>
              <a:t>Dynamic features </a:t>
            </a:r>
            <a:r>
              <a:rPr lang="en-US" dirty="0"/>
              <a:t>are extracted from the execution of malware at runtime</a:t>
            </a:r>
          </a:p>
          <a:p>
            <a:r>
              <a:rPr lang="en-US" dirty="0">
                <a:solidFill>
                  <a:srgbClr val="FF0000"/>
                </a:solidFill>
              </a:rPr>
              <a:t>Memory and registers usage </a:t>
            </a:r>
            <a:r>
              <a:rPr lang="en-US" dirty="0"/>
              <a:t>– values stored in the memory and different registers during the execution can distinguish benign from malicious programs</a:t>
            </a:r>
            <a:endParaRPr lang="en-US" dirty="0">
              <a:solidFill>
                <a:srgbClr val="FF0000"/>
              </a:solidFill>
            </a:endParaRPr>
          </a:p>
          <a:p>
            <a:pPr lvl="1"/>
            <a:r>
              <a:rPr lang="en-US" dirty="0">
                <a:hlinkClick r:id="rId3"/>
              </a:rPr>
              <a:t>Ghiasi et al. (2015)</a:t>
            </a:r>
            <a:r>
              <a:rPr lang="en-US" dirty="0"/>
              <a:t> monitored the memory content and register values before and after each invoked API call</a:t>
            </a:r>
          </a:p>
          <a:p>
            <a:pPr lvl="1"/>
            <a:r>
              <a:rPr lang="en-US" dirty="0"/>
              <a:t>They used similarity scores between the benign and malicious files in a training set to train an ML model for malware detection</a:t>
            </a:r>
          </a:p>
          <a:p>
            <a:r>
              <a:rPr lang="en-US" dirty="0">
                <a:solidFill>
                  <a:srgbClr val="FF0000"/>
                </a:solidFill>
              </a:rPr>
              <a:t>Instruction </a:t>
            </a:r>
            <a:r>
              <a:rPr lang="en-US" dirty="0" smtClean="0">
                <a:solidFill>
                  <a:srgbClr val="FF0000"/>
                </a:solidFill>
              </a:rPr>
              <a:t>traces </a:t>
            </a:r>
            <a:r>
              <a:rPr lang="en-US" dirty="0"/>
              <a:t>–</a:t>
            </a:r>
            <a:r>
              <a:rPr lang="en-US" dirty="0">
                <a:solidFill>
                  <a:srgbClr val="FF0000"/>
                </a:solidFill>
              </a:rPr>
              <a:t> </a:t>
            </a:r>
            <a:r>
              <a:rPr lang="en-US" dirty="0" smtClean="0"/>
              <a:t>sequence </a:t>
            </a:r>
            <a:r>
              <a:rPr lang="en-US" dirty="0"/>
              <a:t>of processor instructions called during the execution of a program</a:t>
            </a:r>
          </a:p>
          <a:p>
            <a:pPr lvl="1"/>
            <a:r>
              <a:rPr lang="en-US" dirty="0"/>
              <a:t>Dynamic instruction traces are more robust indicators of the program’s behavior than static traces, since compression and encryption can obfuscate code instructions from static analysis</a:t>
            </a:r>
          </a:p>
          <a:p>
            <a:pPr lvl="1"/>
            <a:r>
              <a:rPr lang="en-US" dirty="0">
                <a:hlinkClick r:id="rId4"/>
              </a:rPr>
              <a:t>Carlin et al. (2017)</a:t>
            </a:r>
            <a:r>
              <a:rPr lang="en-US" dirty="0"/>
              <a:t> analyzed traces of opcodes to detect malware by Random Forest and Hidden Markov Model classifiers</a:t>
            </a:r>
          </a:p>
          <a:p>
            <a:endParaRPr lang="en-US" dirty="0"/>
          </a:p>
          <a:p>
            <a:endParaRPr lang="en-US" dirty="0"/>
          </a:p>
        </p:txBody>
      </p:sp>
      <p:sp>
        <p:nvSpPr>
          <p:cNvPr id="5" name="Content Placeholder 4"/>
          <p:cNvSpPr>
            <a:spLocks noGrp="1"/>
          </p:cNvSpPr>
          <p:nvPr>
            <p:ph idx="10"/>
          </p:nvPr>
        </p:nvSpPr>
        <p:spPr/>
        <p:txBody>
          <a:bodyPr/>
          <a:lstStyle/>
          <a:p>
            <a:r>
              <a:rPr lang="en-US" dirty="0"/>
              <a:t>Dynamic Features for Malware Classification</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1360043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Outline</a:t>
            </a:r>
          </a:p>
        </p:txBody>
      </p:sp>
      <p:sp>
        <p:nvSpPr>
          <p:cNvPr id="3" name="Content Placeholder 2"/>
          <p:cNvSpPr>
            <a:spLocks noGrp="1"/>
          </p:cNvSpPr>
          <p:nvPr>
            <p:ph idx="1"/>
          </p:nvPr>
        </p:nvSpPr>
        <p:spPr/>
        <p:txBody>
          <a:bodyPr>
            <a:normAutofit/>
          </a:bodyPr>
          <a:lstStyle/>
          <a:p>
            <a:r>
              <a:rPr lang="en-US" dirty="0"/>
              <a:t>Machine Learning in cybersecurity</a:t>
            </a:r>
          </a:p>
          <a:p>
            <a:r>
              <a:rPr lang="en-US" dirty="0"/>
              <a:t>Adversarial Machine Learning in cybersecurity</a:t>
            </a:r>
          </a:p>
          <a:p>
            <a:pPr lvl="1"/>
            <a:r>
              <a:rPr lang="en-US" dirty="0"/>
              <a:t>Taxonomy of AML attacks in cybersecurity</a:t>
            </a:r>
          </a:p>
          <a:p>
            <a:pPr lvl="1"/>
            <a:r>
              <a:rPr lang="en-US" dirty="0"/>
              <a:t>AML in cybersecurity versus computer vision</a:t>
            </a:r>
          </a:p>
          <a:p>
            <a:r>
              <a:rPr lang="en-US" dirty="0"/>
              <a:t>Malware detection and classification</a:t>
            </a:r>
          </a:p>
          <a:p>
            <a:pPr lvl="1"/>
            <a:r>
              <a:rPr lang="en-US" dirty="0"/>
              <a:t>Malware analysis systems</a:t>
            </a:r>
          </a:p>
          <a:p>
            <a:pPr lvl="2"/>
            <a:r>
              <a:rPr lang="en-US" dirty="0"/>
              <a:t>Static malware analysis systems</a:t>
            </a:r>
          </a:p>
          <a:p>
            <a:pPr lvl="2"/>
            <a:r>
              <a:rPr lang="en-US" dirty="0"/>
              <a:t>Dynamic malware analysis systems</a:t>
            </a:r>
          </a:p>
          <a:p>
            <a:pPr lvl="1"/>
            <a:r>
              <a:rPr lang="en-US" dirty="0"/>
              <a:t>ML models for malware classification</a:t>
            </a:r>
          </a:p>
          <a:p>
            <a:pPr lvl="2"/>
            <a:r>
              <a:rPr lang="en-US" dirty="0"/>
              <a:t>Static and dynamic features</a:t>
            </a:r>
          </a:p>
          <a:p>
            <a:pPr lvl="2"/>
            <a:r>
              <a:rPr lang="en-US" dirty="0"/>
              <a:t>Deep Learning-based malware classification</a:t>
            </a:r>
          </a:p>
          <a:p>
            <a:pPr lvl="1"/>
            <a:r>
              <a:rPr lang="en-US" dirty="0"/>
              <a:t>Adversarial attacks on ML-based malware classifiers</a:t>
            </a:r>
          </a:p>
          <a:p>
            <a:pPr lvl="2"/>
            <a:r>
              <a:rPr lang="en-US" dirty="0"/>
              <a:t>Traditional ML models</a:t>
            </a:r>
          </a:p>
          <a:p>
            <a:pPr lvl="2"/>
            <a:r>
              <a:rPr lang="en-US" dirty="0"/>
              <a:t>Deep Learning approaches</a:t>
            </a:r>
          </a:p>
          <a:p>
            <a:pPr lvl="2"/>
            <a:endParaRPr lang="en-US" dirty="0"/>
          </a:p>
        </p:txBody>
      </p:sp>
    </p:spTree>
    <p:extLst>
      <p:ext uri="{BB962C8B-B14F-4D97-AF65-F5344CB8AC3E}">
        <p14:creationId xmlns:p14="http://schemas.microsoft.com/office/powerpoint/2010/main" val="2098265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AB8FB-D792-429E-BB3A-13FBAFECB704}"/>
              </a:ext>
            </a:extLst>
          </p:cNvPr>
          <p:cNvSpPr>
            <a:spLocks noGrp="1"/>
          </p:cNvSpPr>
          <p:nvPr>
            <p:ph type="title"/>
          </p:nvPr>
        </p:nvSpPr>
        <p:spPr/>
        <p:txBody>
          <a:bodyPr>
            <a:normAutofit/>
          </a:bodyPr>
          <a:lstStyle/>
          <a:p>
            <a:r>
              <a:rPr lang="en-US" sz="3800" dirty="0"/>
              <a:t>Dynamic Features for Malware Classification</a:t>
            </a:r>
          </a:p>
        </p:txBody>
      </p:sp>
      <p:sp>
        <p:nvSpPr>
          <p:cNvPr id="3" name="Content Placeholder 2">
            <a:extLst>
              <a:ext uri="{FF2B5EF4-FFF2-40B4-BE49-F238E27FC236}">
                <a16:creationId xmlns:a16="http://schemas.microsoft.com/office/drawing/2014/main" id="{5FF2F6BB-489A-479E-B2CE-FFDB625BF833}"/>
              </a:ext>
            </a:extLst>
          </p:cNvPr>
          <p:cNvSpPr>
            <a:spLocks noGrp="1"/>
          </p:cNvSpPr>
          <p:nvPr>
            <p:ph idx="1"/>
          </p:nvPr>
        </p:nvSpPr>
        <p:spPr/>
        <p:txBody>
          <a:bodyPr>
            <a:normAutofit/>
          </a:bodyPr>
          <a:lstStyle/>
          <a:p>
            <a:r>
              <a:rPr lang="en-US" dirty="0">
                <a:solidFill>
                  <a:srgbClr val="FF0000"/>
                </a:solidFill>
              </a:rPr>
              <a:t>Network traffic </a:t>
            </a:r>
            <a:r>
              <a:rPr lang="en-US" dirty="0"/>
              <a:t>–</a:t>
            </a:r>
            <a:r>
              <a:rPr lang="en-US" dirty="0">
                <a:solidFill>
                  <a:srgbClr val="FF0000"/>
                </a:solidFill>
              </a:rPr>
              <a:t> </a:t>
            </a:r>
            <a:r>
              <a:rPr lang="en-US" dirty="0"/>
              <a:t>monitoring the traffic entering and exiting the network can provide helpful information to detect malicious behavior</a:t>
            </a:r>
          </a:p>
          <a:p>
            <a:pPr lvl="1"/>
            <a:r>
              <a:rPr lang="en-US" dirty="0"/>
              <a:t>E.g., when malware infects a host machine, it may establish communication with an external server to download updates, other malware, or leak private and sensitive information from the host machine </a:t>
            </a:r>
          </a:p>
          <a:p>
            <a:pPr lvl="1"/>
            <a:r>
              <a:rPr lang="en-US" dirty="0">
                <a:hlinkClick r:id="rId3"/>
              </a:rPr>
              <a:t>Bekerman et al. (2015)</a:t>
            </a:r>
            <a:r>
              <a:rPr lang="en-US" dirty="0"/>
              <a:t> extracted 972 features from the network traffic, and used them for developing Decision Tree and Random Forest malware classifiers</a:t>
            </a:r>
          </a:p>
          <a:p>
            <a:r>
              <a:rPr lang="en-US" dirty="0">
                <a:solidFill>
                  <a:srgbClr val="FF0000"/>
                </a:solidFill>
              </a:rPr>
              <a:t>API call traces </a:t>
            </a:r>
            <a:r>
              <a:rPr lang="en-US" dirty="0"/>
              <a:t>– traces for accessing file systems, devices, processes, threads and error handling, and also to access functions such as the Windows registry, manage user accounts, etc.</a:t>
            </a:r>
          </a:p>
          <a:p>
            <a:pPr lvl="1"/>
            <a:r>
              <a:rPr lang="en-US" dirty="0">
                <a:hlinkClick r:id="rId4"/>
              </a:rPr>
              <a:t>Uppal et al. (2014)</a:t>
            </a:r>
            <a:r>
              <a:rPr lang="en-US" dirty="0"/>
              <a:t> proposed traditional ML-based classifiers using </a:t>
            </a:r>
            <a:r>
              <a:rPr lang="en-US" i="1" dirty="0"/>
              <a:t>n</a:t>
            </a:r>
            <a:r>
              <a:rPr lang="en-US" dirty="0"/>
              <a:t>-grams of features extracted from traces of invoked API calls</a:t>
            </a:r>
          </a:p>
          <a:p>
            <a:pPr lvl="1"/>
            <a:endParaRPr lang="en-US" dirty="0"/>
          </a:p>
        </p:txBody>
      </p:sp>
      <p:sp>
        <p:nvSpPr>
          <p:cNvPr id="5" name="Content Placeholder 4"/>
          <p:cNvSpPr>
            <a:spLocks noGrp="1"/>
          </p:cNvSpPr>
          <p:nvPr>
            <p:ph idx="10"/>
          </p:nvPr>
        </p:nvSpPr>
        <p:spPr/>
        <p:txBody>
          <a:bodyPr/>
          <a:lstStyle/>
          <a:p>
            <a:r>
              <a:rPr lang="en-US" dirty="0"/>
              <a:t>Dynamic Features for Malware Classification</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4113297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Adversarial Attacks on ML Malware Classifiers</a:t>
            </a:r>
          </a:p>
        </p:txBody>
      </p:sp>
      <p:sp>
        <p:nvSpPr>
          <p:cNvPr id="3" name="Content Placeholder 2"/>
          <p:cNvSpPr>
            <a:spLocks noGrp="1"/>
          </p:cNvSpPr>
          <p:nvPr>
            <p:ph idx="1"/>
          </p:nvPr>
        </p:nvSpPr>
        <p:spPr/>
        <p:txBody>
          <a:bodyPr/>
          <a:lstStyle/>
          <a:p>
            <a:r>
              <a:rPr lang="en-US" dirty="0"/>
              <a:t>Next, a short overview of the adversarial attacks on ML-based models for malware classification is presented</a:t>
            </a:r>
          </a:p>
          <a:p>
            <a:pPr lvl="1"/>
            <a:r>
              <a:rPr lang="en-US" dirty="0"/>
              <a:t>A more detailed review can be found in </a:t>
            </a:r>
            <a:r>
              <a:rPr lang="en-US" b="1" i="1" dirty="0">
                <a:solidFill>
                  <a:srgbClr val="0070C0"/>
                </a:solidFill>
              </a:rPr>
              <a:t>Rosenberg et al. (2021) – Adversarial Machine Learning Attacks and Defense Methods in the Cyber Security Domain</a:t>
            </a:r>
          </a:p>
          <a:p>
            <a:r>
              <a:rPr lang="en-US" dirty="0"/>
              <a:t>AML attacks approaches can generally be divided into two groups:</a:t>
            </a:r>
          </a:p>
          <a:p>
            <a:pPr lvl="1"/>
            <a:r>
              <a:rPr lang="en-US" dirty="0"/>
              <a:t>Attacks on traditional ML-based malware classifiers</a:t>
            </a:r>
          </a:p>
          <a:p>
            <a:pPr lvl="1"/>
            <a:r>
              <a:rPr lang="en-US" dirty="0"/>
              <a:t>Attacks on deep learning-based malware classifiers</a:t>
            </a:r>
          </a:p>
        </p:txBody>
      </p:sp>
      <p:sp>
        <p:nvSpPr>
          <p:cNvPr id="4" name="Content Placeholder 3"/>
          <p:cNvSpPr>
            <a:spLocks noGrp="1"/>
          </p:cNvSpPr>
          <p:nvPr>
            <p:ph idx="10"/>
          </p:nvPr>
        </p:nvSpPr>
        <p:spPr/>
        <p:txBody>
          <a:bodyPr/>
          <a:lstStyle/>
          <a:p>
            <a:r>
              <a:rPr lang="en-US" dirty="0"/>
              <a:t>Adversarial Attacks on ML-based Malware Classifiers</a:t>
            </a:r>
          </a:p>
          <a:p>
            <a:endParaRPr lang="en-US" dirty="0"/>
          </a:p>
        </p:txBody>
      </p:sp>
    </p:spTree>
    <p:extLst>
      <p:ext uri="{BB962C8B-B14F-4D97-AF65-F5344CB8AC3E}">
        <p14:creationId xmlns:p14="http://schemas.microsoft.com/office/powerpoint/2010/main" val="2581410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on Traditional ML Models</a:t>
            </a:r>
          </a:p>
        </p:txBody>
      </p:sp>
      <p:sp>
        <p:nvSpPr>
          <p:cNvPr id="3" name="Content Placeholder 2"/>
          <p:cNvSpPr>
            <a:spLocks noGrp="1"/>
          </p:cNvSpPr>
          <p:nvPr>
            <p:ph idx="1"/>
          </p:nvPr>
        </p:nvSpPr>
        <p:spPr>
          <a:xfrm>
            <a:off x="276673" y="2090803"/>
            <a:ext cx="9584265" cy="5539813"/>
          </a:xfrm>
        </p:spPr>
        <p:txBody>
          <a:bodyPr>
            <a:normAutofit/>
          </a:bodyPr>
          <a:lstStyle/>
          <a:p>
            <a:r>
              <a:rPr lang="en-US" b="1" i="1" dirty="0">
                <a:solidFill>
                  <a:srgbClr val="0070C0"/>
                </a:solidFill>
              </a:rPr>
              <a:t>Ming et al. (2015) Replacement Attacks: Automatically Impeding Behavior-Based Malware Specifications</a:t>
            </a:r>
          </a:p>
          <a:p>
            <a:pPr lvl="1"/>
            <a:r>
              <a:rPr lang="en-US" dirty="0" smtClean="0"/>
              <a:t>This work introduced is </a:t>
            </a:r>
            <a:r>
              <a:rPr lang="en-US" dirty="0"/>
              <a:t>an inference integrity gray-box attack</a:t>
            </a:r>
          </a:p>
          <a:p>
            <a:pPr lvl="2"/>
            <a:r>
              <a:rPr lang="en-US" dirty="0"/>
              <a:t>In other words, it is an evasion attack, where the adversary’s goal is to alter the malware file, in order to result in misclassification by the ML model at inference time</a:t>
            </a:r>
          </a:p>
          <a:p>
            <a:pPr lvl="2"/>
            <a:r>
              <a:rPr lang="en-US" dirty="0"/>
              <a:t>Recall that integrity attacks cause the ML system to perform incorrectly (as opposed to attacks that aim to make the system unavailable, or steal private information)</a:t>
            </a:r>
          </a:p>
          <a:p>
            <a:pPr lvl="1"/>
            <a:r>
              <a:rPr lang="en-US" dirty="0"/>
              <a:t>The authors modified malware code by replacing API calls with functionality-preserving API calls</a:t>
            </a:r>
          </a:p>
          <a:p>
            <a:pPr lvl="1"/>
            <a:r>
              <a:rPr lang="en-US" dirty="0"/>
              <a:t>The attack was employed to evade an ML classifier using Function-Call Graphs features as inputs </a:t>
            </a:r>
          </a:p>
          <a:p>
            <a:endParaRPr lang="en-US" dirty="0"/>
          </a:p>
        </p:txBody>
      </p:sp>
      <p:sp>
        <p:nvSpPr>
          <p:cNvPr id="4" name="Content Placeholder 3"/>
          <p:cNvSpPr>
            <a:spLocks noGrp="1"/>
          </p:cNvSpPr>
          <p:nvPr>
            <p:ph idx="10"/>
          </p:nvPr>
        </p:nvSpPr>
        <p:spPr/>
        <p:txBody>
          <a:bodyPr/>
          <a:lstStyle/>
          <a:p>
            <a:r>
              <a:rPr lang="en-US" dirty="0"/>
              <a:t>Adversarial Attacks on Traditional ML-based Malware Classifiers</a:t>
            </a:r>
          </a:p>
          <a:p>
            <a:endParaRPr lang="en-US" dirty="0"/>
          </a:p>
        </p:txBody>
      </p:sp>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1462572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on Traditional ML Models</a:t>
            </a:r>
          </a:p>
        </p:txBody>
      </p:sp>
      <p:sp>
        <p:nvSpPr>
          <p:cNvPr id="3" name="Content Placeholder 2"/>
          <p:cNvSpPr>
            <a:spLocks noGrp="1"/>
          </p:cNvSpPr>
          <p:nvPr>
            <p:ph idx="1"/>
          </p:nvPr>
        </p:nvSpPr>
        <p:spPr/>
        <p:txBody>
          <a:bodyPr/>
          <a:lstStyle/>
          <a:p>
            <a:r>
              <a:rPr lang="en-US" b="1" i="1" dirty="0" smtClean="0">
                <a:solidFill>
                  <a:srgbClr val="0070C0"/>
                </a:solidFill>
              </a:rPr>
              <a:t>Xu </a:t>
            </a:r>
            <a:r>
              <a:rPr lang="en-US" b="1" i="1" dirty="0">
                <a:solidFill>
                  <a:srgbClr val="0070C0"/>
                </a:solidFill>
              </a:rPr>
              <a:t>et al. (2020) MANIS: Evading Malware Detection System on Graph Structure</a:t>
            </a:r>
          </a:p>
          <a:p>
            <a:pPr lvl="1"/>
            <a:r>
              <a:rPr lang="en-US" dirty="0"/>
              <a:t>Inference gray-box attack against Android APK malware classifiers</a:t>
            </a:r>
          </a:p>
          <a:p>
            <a:pPr lvl="1"/>
            <a:r>
              <a:rPr lang="en-US" dirty="0"/>
              <a:t>Uses </a:t>
            </a:r>
            <a:r>
              <a:rPr lang="en-US" i="1" dirty="0"/>
              <a:t>n</a:t>
            </a:r>
            <a:r>
              <a:rPr lang="en-US" dirty="0"/>
              <a:t>-strongest nodes </a:t>
            </a:r>
            <a:r>
              <a:rPr lang="en-US" dirty="0" smtClean="0"/>
              <a:t>and FGSM in </a:t>
            </a:r>
            <a:r>
              <a:rPr lang="en-US" dirty="0"/>
              <a:t>a </a:t>
            </a:r>
            <a:r>
              <a:rPr lang="en-US" dirty="0" smtClean="0"/>
              <a:t>Function-Call </a:t>
            </a:r>
            <a:r>
              <a:rPr lang="en-US" dirty="0"/>
              <a:t>Graph to generate perturbed </a:t>
            </a:r>
            <a:r>
              <a:rPr lang="en-US" dirty="0" smtClean="0"/>
              <a:t>samples</a:t>
            </a:r>
          </a:p>
          <a:p>
            <a:r>
              <a:rPr lang="en-US" b="1" i="1" dirty="0">
                <a:solidFill>
                  <a:srgbClr val="0070C0"/>
                </a:solidFill>
              </a:rPr>
              <a:t>Anderson et al. (2018) Learning to Evade Static PE Machine Learning Malware Models via Reinforcement Learning</a:t>
            </a:r>
          </a:p>
          <a:p>
            <a:pPr lvl="1"/>
            <a:r>
              <a:rPr lang="en-US" dirty="0" smtClean="0"/>
              <a:t>Inference </a:t>
            </a:r>
            <a:r>
              <a:rPr lang="en-US" dirty="0"/>
              <a:t>black-box </a:t>
            </a:r>
            <a:r>
              <a:rPr lang="en-US" dirty="0" smtClean="0"/>
              <a:t>attack that employs </a:t>
            </a:r>
            <a:r>
              <a:rPr lang="en-US" dirty="0"/>
              <a:t>static features </a:t>
            </a:r>
            <a:r>
              <a:rPr lang="en-US" dirty="0" smtClean="0"/>
              <a:t>(extracted from the PE </a:t>
            </a:r>
            <a:r>
              <a:rPr lang="en-US" dirty="0"/>
              <a:t>header, sections table, and import/export address table) against a Gradient Boosted Decision Tree classifier</a:t>
            </a:r>
          </a:p>
          <a:p>
            <a:pPr lvl="1"/>
            <a:r>
              <a:rPr lang="en-US" dirty="0"/>
              <a:t>A reinforcement learning approach was used to generate perturbed samples, by learning the sequence of operations that are likely to result in detection evasion</a:t>
            </a:r>
          </a:p>
          <a:p>
            <a:pPr lvl="1"/>
            <a:endParaRPr lang="en-US" dirty="0"/>
          </a:p>
          <a:p>
            <a:endParaRPr lang="en-US" dirty="0"/>
          </a:p>
        </p:txBody>
      </p:sp>
      <p:sp>
        <p:nvSpPr>
          <p:cNvPr id="4" name="Content Placeholder 3"/>
          <p:cNvSpPr>
            <a:spLocks noGrp="1"/>
          </p:cNvSpPr>
          <p:nvPr>
            <p:ph idx="10"/>
          </p:nvPr>
        </p:nvSpPr>
        <p:spPr/>
        <p:txBody>
          <a:bodyPr/>
          <a:lstStyle/>
          <a:p>
            <a:r>
              <a:rPr lang="en-US" dirty="0"/>
              <a:t>Adversarial Attacks on Traditional ML-based Malware Classifiers</a:t>
            </a:r>
          </a:p>
          <a:p>
            <a:endParaRPr lang="en-US" dirty="0"/>
          </a:p>
        </p:txBody>
      </p:sp>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19859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on Traditional ML Models</a:t>
            </a:r>
          </a:p>
        </p:txBody>
      </p:sp>
      <p:sp>
        <p:nvSpPr>
          <p:cNvPr id="3" name="Content Placeholder 2"/>
          <p:cNvSpPr>
            <a:spLocks noGrp="1"/>
          </p:cNvSpPr>
          <p:nvPr>
            <p:ph idx="1"/>
          </p:nvPr>
        </p:nvSpPr>
        <p:spPr>
          <a:xfrm>
            <a:off x="276673" y="2090803"/>
            <a:ext cx="9584265" cy="5539813"/>
          </a:xfrm>
        </p:spPr>
        <p:txBody>
          <a:bodyPr>
            <a:normAutofit/>
          </a:bodyPr>
          <a:lstStyle/>
          <a:p>
            <a:r>
              <a:rPr lang="en-US" b="1" dirty="0"/>
              <a:t>Data poisoning attacks</a:t>
            </a:r>
          </a:p>
          <a:p>
            <a:pPr lvl="1"/>
            <a:r>
              <a:rPr lang="en-US" dirty="0"/>
              <a:t>One should note that data poisoning attacks are more challenging in cybersecurity, because they require injecting samples into the training set of the malware classifier</a:t>
            </a:r>
          </a:p>
          <a:p>
            <a:pPr lvl="1"/>
            <a:r>
              <a:rPr lang="en-US" dirty="0"/>
              <a:t>But they can have significant consequences, when the adversary has the ability to tamper with the training set</a:t>
            </a:r>
          </a:p>
          <a:p>
            <a:r>
              <a:rPr lang="en-US" b="1" i="1" dirty="0">
                <a:solidFill>
                  <a:srgbClr val="0070C0"/>
                </a:solidFill>
              </a:rPr>
              <a:t>Siciu et al. (2018) When Does Machine Learning FAIL? Generalized Transferability for Evasion and Poisoning Attacks</a:t>
            </a:r>
          </a:p>
          <a:p>
            <a:pPr lvl="1"/>
            <a:r>
              <a:rPr lang="en-US" dirty="0"/>
              <a:t>Training integrity gray-box attack, requires data adding access to the training set </a:t>
            </a:r>
            <a:endParaRPr lang="en-US" dirty="0" smtClean="0"/>
          </a:p>
          <a:p>
            <a:pPr lvl="1"/>
            <a:r>
              <a:rPr lang="en-US" dirty="0" smtClean="0"/>
              <a:t>The </a:t>
            </a:r>
            <a:r>
              <a:rPr lang="en-US" dirty="0"/>
              <a:t>attack is against a linear SVM classifier for Android malware detection</a:t>
            </a:r>
          </a:p>
          <a:p>
            <a:pPr lvl="1"/>
            <a:r>
              <a:rPr lang="en-US" dirty="0"/>
              <a:t>Data poisoning was done by adding static features </a:t>
            </a:r>
            <a:r>
              <a:rPr lang="en-US" dirty="0"/>
              <a:t>(API calls, URL requests) </a:t>
            </a:r>
            <a:r>
              <a:rPr lang="en-US" dirty="0"/>
              <a:t>to </a:t>
            </a:r>
            <a:r>
              <a:rPr lang="en-US" dirty="0" smtClean="0"/>
              <a:t>benign </a:t>
            </a:r>
            <a:r>
              <a:rPr lang="en-US" dirty="0"/>
              <a:t>samples</a:t>
            </a:r>
          </a:p>
          <a:p>
            <a:r>
              <a:rPr lang="en-US" b="1" i="1" dirty="0">
                <a:solidFill>
                  <a:srgbClr val="0070C0"/>
                </a:solidFill>
              </a:rPr>
              <a:t>Munoz Gonzalez et al. (2017) Towards Poisoning of Deep Learning Algorithms with Back-gradient Optimization</a:t>
            </a:r>
          </a:p>
          <a:p>
            <a:pPr lvl="1"/>
            <a:r>
              <a:rPr lang="en-US" dirty="0"/>
              <a:t>Training integrity black-box attack, requires </a:t>
            </a:r>
            <a:r>
              <a:rPr lang="en-US" dirty="0" smtClean="0"/>
              <a:t>read </a:t>
            </a:r>
            <a:r>
              <a:rPr lang="en-US" dirty="0"/>
              <a:t>and </a:t>
            </a:r>
            <a:r>
              <a:rPr lang="en-US" dirty="0" smtClean="0"/>
              <a:t>add </a:t>
            </a:r>
            <a:r>
              <a:rPr lang="en-US" dirty="0"/>
              <a:t>access to the training set</a:t>
            </a:r>
          </a:p>
          <a:p>
            <a:pPr lvl="1"/>
            <a:r>
              <a:rPr lang="en-US" dirty="0" smtClean="0"/>
              <a:t>Against</a:t>
            </a:r>
            <a:r>
              <a:rPr lang="en-US" dirty="0" smtClean="0"/>
              <a:t> Logistic </a:t>
            </a:r>
            <a:r>
              <a:rPr lang="en-US" dirty="0"/>
              <a:t>Regression </a:t>
            </a:r>
            <a:r>
              <a:rPr lang="en-US" dirty="0" smtClean="0"/>
              <a:t>and </a:t>
            </a:r>
            <a:r>
              <a:rPr lang="en-US" dirty="0"/>
              <a:t>an </a:t>
            </a:r>
            <a:r>
              <a:rPr lang="en-US" dirty="0" smtClean="0"/>
              <a:t>NN </a:t>
            </a:r>
            <a:r>
              <a:rPr lang="en-US" dirty="0"/>
              <a:t>model for spam and ransomware detection</a:t>
            </a:r>
          </a:p>
          <a:p>
            <a:pPr lvl="1"/>
            <a:r>
              <a:rPr lang="en-US" dirty="0"/>
              <a:t>A substitute model was trained and poisoned, and by employing transferability, it was demonstrated that the poisoned samples </a:t>
            </a:r>
            <a:r>
              <a:rPr lang="en-US" dirty="0" smtClean="0"/>
              <a:t>were </a:t>
            </a:r>
            <a:r>
              <a:rPr lang="en-US" dirty="0"/>
              <a:t>effective against the target classifiers</a:t>
            </a:r>
          </a:p>
        </p:txBody>
      </p:sp>
      <p:sp>
        <p:nvSpPr>
          <p:cNvPr id="4" name="Content Placeholder 3"/>
          <p:cNvSpPr>
            <a:spLocks noGrp="1"/>
          </p:cNvSpPr>
          <p:nvPr>
            <p:ph idx="10"/>
          </p:nvPr>
        </p:nvSpPr>
        <p:spPr/>
        <p:txBody>
          <a:bodyPr/>
          <a:lstStyle/>
          <a:p>
            <a:r>
              <a:rPr lang="en-US" dirty="0"/>
              <a:t>Adversarial Attacks on Traditional ML-based Malware Classifiers</a:t>
            </a:r>
          </a:p>
          <a:p>
            <a:endParaRPr lang="en-US" dirty="0"/>
          </a:p>
        </p:txBody>
      </p:sp>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1635532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on Traditional ML Models</a:t>
            </a:r>
          </a:p>
        </p:txBody>
      </p:sp>
      <p:sp>
        <p:nvSpPr>
          <p:cNvPr id="3" name="Content Placeholder 2"/>
          <p:cNvSpPr>
            <a:spLocks noGrp="1"/>
          </p:cNvSpPr>
          <p:nvPr>
            <p:ph idx="1"/>
          </p:nvPr>
        </p:nvSpPr>
        <p:spPr>
          <a:xfrm>
            <a:off x="276673" y="2090803"/>
            <a:ext cx="9584265" cy="5435376"/>
          </a:xfrm>
        </p:spPr>
        <p:txBody>
          <a:bodyPr/>
          <a:lstStyle/>
          <a:p>
            <a:r>
              <a:rPr lang="en-US" b="1" dirty="0"/>
              <a:t>Attacks on PDF classifiers</a:t>
            </a:r>
          </a:p>
          <a:p>
            <a:pPr lvl="1"/>
            <a:r>
              <a:rPr lang="en-US" dirty="0"/>
              <a:t>Note that PDF malware is less common, and most malware are PE files</a:t>
            </a:r>
          </a:p>
          <a:p>
            <a:r>
              <a:rPr lang="en-US" b="1" i="1" dirty="0" err="1">
                <a:solidFill>
                  <a:srgbClr val="0070C0"/>
                </a:solidFill>
              </a:rPr>
              <a:t>Srndic</a:t>
            </a:r>
            <a:r>
              <a:rPr lang="en-US" b="1" i="1" dirty="0">
                <a:solidFill>
                  <a:srgbClr val="0070C0"/>
                </a:solidFill>
              </a:rPr>
              <a:t> and </a:t>
            </a:r>
            <a:r>
              <a:rPr lang="en-US" b="1" i="1" dirty="0" err="1">
                <a:solidFill>
                  <a:srgbClr val="0070C0"/>
                </a:solidFill>
              </a:rPr>
              <a:t>Laskov</a:t>
            </a:r>
            <a:r>
              <a:rPr lang="en-US" b="1" i="1" dirty="0">
                <a:solidFill>
                  <a:srgbClr val="0070C0"/>
                </a:solidFill>
              </a:rPr>
              <a:t> (2014) Practical Evasion of a Learning-Based Classifier: A Case Study</a:t>
            </a:r>
          </a:p>
          <a:p>
            <a:pPr lvl="1"/>
            <a:r>
              <a:rPr lang="en-US" dirty="0"/>
              <a:t>Inference integrity gray-box attack, against Random Forest classifier (named PDFRATE) that uses static binary strings as features for detecting malicious PDF files</a:t>
            </a:r>
          </a:p>
          <a:p>
            <a:pPr lvl="1"/>
            <a:r>
              <a:rPr lang="en-US" dirty="0"/>
              <a:t>The attack adds new strings features to malicious PDF files, to evade being detected as malware by PDFRATE</a:t>
            </a:r>
          </a:p>
          <a:p>
            <a:r>
              <a:rPr lang="en-US" b="1" i="1" dirty="0">
                <a:solidFill>
                  <a:srgbClr val="0070C0"/>
                </a:solidFill>
              </a:rPr>
              <a:t>Li et al. (2020) A Feature-vector Generative Adversarial Network for Evading PDF Malware Classifiers</a:t>
            </a:r>
          </a:p>
          <a:p>
            <a:pPr lvl="1"/>
            <a:r>
              <a:rPr lang="en-US" dirty="0"/>
              <a:t>Attack on the PDFRATE classifier by using GAN-generated feature vectors for producing malicious PDF files (which were classified as benign by the classifier)</a:t>
            </a:r>
          </a:p>
          <a:p>
            <a:r>
              <a:rPr lang="en-US" b="1" i="1" dirty="0">
                <a:solidFill>
                  <a:srgbClr val="0070C0"/>
                </a:solidFill>
              </a:rPr>
              <a:t>Dang et al. (2017) Evading Classifiers by Morphing in the Dark</a:t>
            </a:r>
          </a:p>
          <a:p>
            <a:pPr lvl="1"/>
            <a:r>
              <a:rPr lang="en-US" dirty="0"/>
              <a:t>Gray-box attack against SVM and Random Forest PDF malware classifiers</a:t>
            </a:r>
          </a:p>
          <a:p>
            <a:pPr lvl="1"/>
            <a:r>
              <a:rPr lang="en-US" dirty="0"/>
              <a:t>A hill-climbing optimization approach was used to minimize the score for the rate of feature modifications from malicious and benign PDFs</a:t>
            </a:r>
            <a:endParaRPr lang="en-US" dirty="0"/>
          </a:p>
        </p:txBody>
      </p:sp>
      <p:sp>
        <p:nvSpPr>
          <p:cNvPr id="4" name="Content Placeholder 3"/>
          <p:cNvSpPr>
            <a:spLocks noGrp="1"/>
          </p:cNvSpPr>
          <p:nvPr>
            <p:ph idx="10"/>
          </p:nvPr>
        </p:nvSpPr>
        <p:spPr/>
        <p:txBody>
          <a:bodyPr/>
          <a:lstStyle/>
          <a:p>
            <a:r>
              <a:rPr lang="en-US" dirty="0"/>
              <a:t>Adversarial Attacks on Traditional ML-based Malware Classifiers</a:t>
            </a:r>
          </a:p>
          <a:p>
            <a:endParaRPr lang="en-US" dirty="0"/>
          </a:p>
        </p:txBody>
      </p:sp>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4292729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9ED9-66D5-44A9-92E4-32C707B88D63}"/>
              </a:ext>
            </a:extLst>
          </p:cNvPr>
          <p:cNvSpPr>
            <a:spLocks noGrp="1"/>
          </p:cNvSpPr>
          <p:nvPr>
            <p:ph type="title"/>
          </p:nvPr>
        </p:nvSpPr>
        <p:spPr/>
        <p:txBody>
          <a:bodyPr>
            <a:normAutofit fontScale="90000"/>
          </a:bodyPr>
          <a:lstStyle/>
          <a:p>
            <a:r>
              <a:rPr lang="en-US" dirty="0"/>
              <a:t>Deep Learning for Malware Classification</a:t>
            </a:r>
          </a:p>
        </p:txBody>
      </p:sp>
      <p:sp>
        <p:nvSpPr>
          <p:cNvPr id="3" name="Content Placeholder 2">
            <a:extLst>
              <a:ext uri="{FF2B5EF4-FFF2-40B4-BE49-F238E27FC236}">
                <a16:creationId xmlns:a16="http://schemas.microsoft.com/office/drawing/2014/main" id="{57F8ACD7-083B-4469-BD47-6D6CE03E01F9}"/>
              </a:ext>
            </a:extLst>
          </p:cNvPr>
          <p:cNvSpPr>
            <a:spLocks noGrp="1"/>
          </p:cNvSpPr>
          <p:nvPr>
            <p:ph idx="1"/>
          </p:nvPr>
        </p:nvSpPr>
        <p:spPr/>
        <p:txBody>
          <a:bodyPr/>
          <a:lstStyle/>
          <a:p>
            <a:r>
              <a:rPr lang="en-US" dirty="0"/>
              <a:t>Besides </a:t>
            </a:r>
            <a:r>
              <a:rPr lang="en-US" dirty="0" smtClean="0"/>
              <a:t>traditional </a:t>
            </a:r>
            <a:r>
              <a:rPr lang="en-US" dirty="0"/>
              <a:t>ML approaches for malware classification that rely on manually selected features based on expert knowledge, recent work has emerged that applied </a:t>
            </a:r>
            <a:r>
              <a:rPr lang="en-US" b="1" i="1" dirty="0">
                <a:solidFill>
                  <a:srgbClr val="0070C0"/>
                </a:solidFill>
              </a:rPr>
              <a:t>Deep Learning methods </a:t>
            </a:r>
            <a:r>
              <a:rPr lang="en-US" dirty="0"/>
              <a:t>for malware classification</a:t>
            </a:r>
          </a:p>
          <a:p>
            <a:pPr lvl="1"/>
            <a:r>
              <a:rPr lang="en-US" dirty="0"/>
              <a:t>DL approaches are more successful in detecting unseen and unsigned malware, but are also more vulnerable to adversarial attacks</a:t>
            </a:r>
          </a:p>
          <a:p>
            <a:r>
              <a:rPr lang="en-US" dirty="0"/>
              <a:t>Numerous DL approaches have been introduced, employing </a:t>
            </a:r>
            <a:r>
              <a:rPr lang="en-US" dirty="0" smtClean="0"/>
              <a:t>raw bytes and static/dynamic </a:t>
            </a:r>
            <a:r>
              <a:rPr lang="en-US" dirty="0"/>
              <a:t>malware input features and various network architectures</a:t>
            </a:r>
          </a:p>
          <a:p>
            <a:pPr lvl="1"/>
            <a:r>
              <a:rPr lang="en-US" dirty="0"/>
              <a:t>Encoder architectures have often been used in these approaches for extracting salient features and dimensionality reduction of </a:t>
            </a:r>
            <a:r>
              <a:rPr lang="en-US" i="1" dirty="0"/>
              <a:t>n</a:t>
            </a:r>
            <a:r>
              <a:rPr lang="en-US" dirty="0"/>
              <a:t>-gram features</a:t>
            </a:r>
          </a:p>
          <a:p>
            <a:pPr lvl="1"/>
            <a:r>
              <a:rPr lang="en-US" dirty="0"/>
              <a:t>Convolutional NN models employing IMG-based </a:t>
            </a:r>
            <a:r>
              <a:rPr lang="en-US" dirty="0" smtClean="0"/>
              <a:t>features </a:t>
            </a:r>
            <a:r>
              <a:rPr lang="en-US" dirty="0"/>
              <a:t>and bytes-based features have been </a:t>
            </a:r>
            <a:r>
              <a:rPr lang="en-US" dirty="0" smtClean="0"/>
              <a:t>applied for </a:t>
            </a:r>
            <a:r>
              <a:rPr lang="en-US" dirty="0"/>
              <a:t>malware classification</a:t>
            </a:r>
          </a:p>
          <a:p>
            <a:pPr lvl="1"/>
            <a:r>
              <a:rPr lang="en-US" dirty="0"/>
              <a:t>Recurrent NN models have been introduced for capturing dependencies in API call traces, network traffic, and instruction traces</a:t>
            </a:r>
          </a:p>
          <a:p>
            <a:pPr lvl="1"/>
            <a:r>
              <a:rPr lang="en-US" dirty="0"/>
              <a:t>Architectures with both convolutional and recurrent layers have also been developed for dealing with both the spatial and sequential nature of static and dynamic features in executables</a:t>
            </a:r>
          </a:p>
          <a:p>
            <a:pPr lvl="1"/>
            <a:endParaRPr lang="en-US" dirty="0"/>
          </a:p>
          <a:p>
            <a:endParaRPr lang="en-US" dirty="0"/>
          </a:p>
        </p:txBody>
      </p:sp>
      <p:sp>
        <p:nvSpPr>
          <p:cNvPr id="5" name="Content Placeholder 4"/>
          <p:cNvSpPr>
            <a:spLocks noGrp="1"/>
          </p:cNvSpPr>
          <p:nvPr>
            <p:ph idx="10"/>
          </p:nvPr>
        </p:nvSpPr>
        <p:spPr/>
        <p:txBody>
          <a:bodyPr/>
          <a:lstStyle/>
          <a:p>
            <a:r>
              <a:rPr lang="en-US" dirty="0"/>
              <a:t>Deep Learning Approaches for Malware Classification</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2785469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on Deep Learning Models</a:t>
            </a:r>
          </a:p>
        </p:txBody>
      </p:sp>
      <p:sp>
        <p:nvSpPr>
          <p:cNvPr id="3" name="Content Placeholder 2"/>
          <p:cNvSpPr>
            <a:spLocks noGrp="1"/>
          </p:cNvSpPr>
          <p:nvPr>
            <p:ph idx="1"/>
          </p:nvPr>
        </p:nvSpPr>
        <p:spPr>
          <a:xfrm>
            <a:off x="276673" y="2090803"/>
            <a:ext cx="9584265" cy="5539813"/>
          </a:xfrm>
        </p:spPr>
        <p:txBody>
          <a:bodyPr>
            <a:normAutofit/>
          </a:bodyPr>
          <a:lstStyle/>
          <a:p>
            <a:r>
              <a:rPr lang="en-US" b="1" dirty="0"/>
              <a:t>Attacks on Deep Learning classifiers using raw </a:t>
            </a:r>
            <a:r>
              <a:rPr lang="en-US" b="1" dirty="0" smtClean="0"/>
              <a:t>bytes </a:t>
            </a:r>
            <a:r>
              <a:rPr lang="en-US" b="1" dirty="0"/>
              <a:t>(raw-binary classifiers)</a:t>
            </a:r>
          </a:p>
          <a:p>
            <a:pPr lvl="1"/>
            <a:r>
              <a:rPr lang="en-US" dirty="0" smtClean="0"/>
              <a:t>A </a:t>
            </a:r>
            <a:r>
              <a:rPr lang="en-US" dirty="0"/>
              <a:t>limitation of these approaches is that raw byte content is rarely used as features in the next generation anti-virus (NGAV) products </a:t>
            </a:r>
          </a:p>
          <a:p>
            <a:r>
              <a:rPr lang="en-US" b="1" i="1" dirty="0" err="1">
                <a:solidFill>
                  <a:srgbClr val="0070C0"/>
                </a:solidFill>
              </a:rPr>
              <a:t>Kreuk</a:t>
            </a:r>
            <a:r>
              <a:rPr lang="en-US" b="1" i="1" dirty="0">
                <a:solidFill>
                  <a:srgbClr val="0070C0"/>
                </a:solidFill>
              </a:rPr>
              <a:t> et el. (2018) Adversarial Examples on Discrete Sequences for Beating Whole-Binary Malware Detection</a:t>
            </a:r>
          </a:p>
          <a:p>
            <a:pPr lvl="1"/>
            <a:r>
              <a:rPr lang="en-US" dirty="0"/>
              <a:t>Inference white-box attack against MalConv - a CNN model </a:t>
            </a:r>
            <a:r>
              <a:rPr lang="en-US" dirty="0" smtClean="0"/>
              <a:t>for </a:t>
            </a:r>
            <a:r>
              <a:rPr lang="en-US" dirty="0"/>
              <a:t>malware detection using </a:t>
            </a:r>
            <a:r>
              <a:rPr lang="en-US" dirty="0" smtClean="0"/>
              <a:t>raw </a:t>
            </a:r>
            <a:r>
              <a:rPr lang="en-US" dirty="0"/>
              <a:t>byte </a:t>
            </a:r>
            <a:r>
              <a:rPr lang="en-US" dirty="0" smtClean="0"/>
              <a:t>inputs</a:t>
            </a:r>
            <a:endParaRPr lang="en-US" dirty="0"/>
          </a:p>
          <a:p>
            <a:pPr lvl="1"/>
            <a:r>
              <a:rPr lang="en-US" dirty="0" smtClean="0"/>
              <a:t>FGSM </a:t>
            </a:r>
            <a:r>
              <a:rPr lang="en-US" dirty="0"/>
              <a:t>attack </a:t>
            </a:r>
            <a:r>
              <a:rPr lang="en-US" dirty="0" smtClean="0"/>
              <a:t>is used to modify bytes </a:t>
            </a:r>
            <a:r>
              <a:rPr lang="en-US" dirty="0"/>
              <a:t>that were inserted between the file’s sections</a:t>
            </a:r>
          </a:p>
          <a:p>
            <a:r>
              <a:rPr lang="en-US" b="1" i="1" dirty="0">
                <a:solidFill>
                  <a:srgbClr val="0070C0"/>
                </a:solidFill>
              </a:rPr>
              <a:t>Koloshnaji et al. (2018) Adversarial Malware Binaries: Evading Deep Learning for Malware Detection in Executables</a:t>
            </a:r>
          </a:p>
          <a:p>
            <a:pPr lvl="1"/>
            <a:r>
              <a:rPr lang="en-US" dirty="0"/>
              <a:t>Implemented a similar attack to Kreuk et al. (2018)</a:t>
            </a:r>
          </a:p>
          <a:p>
            <a:pPr lvl="1"/>
            <a:r>
              <a:rPr lang="en-US" dirty="0"/>
              <a:t>Analyzed the byte features that are the most impactful for the attack, </a:t>
            </a:r>
            <a:r>
              <a:rPr lang="en-US" dirty="0" smtClean="0"/>
              <a:t>found</a:t>
            </a:r>
            <a:r>
              <a:rPr lang="en-US" dirty="0" smtClean="0"/>
              <a:t> </a:t>
            </a:r>
            <a:r>
              <a:rPr lang="en-US" dirty="0"/>
              <a:t>that most of these features belong to the PE header</a:t>
            </a:r>
          </a:p>
          <a:p>
            <a:r>
              <a:rPr lang="en-US" b="1" i="1" dirty="0">
                <a:solidFill>
                  <a:srgbClr val="0070C0"/>
                </a:solidFill>
              </a:rPr>
              <a:t>Siciu et al. (2018) Exploring Adversarial Examples in Malware Detection</a:t>
            </a:r>
          </a:p>
          <a:p>
            <a:pPr lvl="1"/>
            <a:r>
              <a:rPr lang="en-US" dirty="0"/>
              <a:t>Developed a related black-box attack, where adversarial files were created by appending bytes from benign PE headers to malware</a:t>
            </a:r>
          </a:p>
          <a:p>
            <a:pPr lvl="1"/>
            <a:endParaRPr lang="en-US" dirty="0"/>
          </a:p>
        </p:txBody>
      </p:sp>
      <p:sp>
        <p:nvSpPr>
          <p:cNvPr id="4" name="Content Placeholder 3"/>
          <p:cNvSpPr>
            <a:spLocks noGrp="1"/>
          </p:cNvSpPr>
          <p:nvPr>
            <p:ph idx="10"/>
          </p:nvPr>
        </p:nvSpPr>
        <p:spPr/>
        <p:txBody>
          <a:bodyPr/>
          <a:lstStyle/>
          <a:p>
            <a:r>
              <a:rPr lang="en-US" dirty="0"/>
              <a:t>Adversarial Attacks on Deep Leaning-based Malware Classifiers</a:t>
            </a:r>
          </a:p>
          <a:p>
            <a:endParaRPr lang="en-US" dirty="0"/>
          </a:p>
        </p:txBody>
      </p:sp>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1739757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on Deep Learning Models</a:t>
            </a:r>
          </a:p>
        </p:txBody>
      </p:sp>
      <p:sp>
        <p:nvSpPr>
          <p:cNvPr id="3" name="Content Placeholder 2"/>
          <p:cNvSpPr>
            <a:spLocks noGrp="1"/>
          </p:cNvSpPr>
          <p:nvPr>
            <p:ph idx="1"/>
          </p:nvPr>
        </p:nvSpPr>
        <p:spPr/>
        <p:txBody>
          <a:bodyPr/>
          <a:lstStyle/>
          <a:p>
            <a:r>
              <a:rPr lang="en-US" b="1" dirty="0"/>
              <a:t>Attacks on Deep Learning classifiers using static or dynamic features (feature-based classifiers)</a:t>
            </a:r>
          </a:p>
          <a:p>
            <a:r>
              <a:rPr lang="en-US" b="1" i="1" dirty="0" err="1">
                <a:solidFill>
                  <a:srgbClr val="0070C0"/>
                </a:solidFill>
              </a:rPr>
              <a:t>Abusnaina</a:t>
            </a:r>
            <a:r>
              <a:rPr lang="en-US" b="1" i="1" dirty="0">
                <a:solidFill>
                  <a:srgbClr val="0070C0"/>
                </a:solidFill>
              </a:rPr>
              <a:t> et al. (2019) Adversarial Learning Attacks on Graph-based </a:t>
            </a:r>
            <a:r>
              <a:rPr lang="en-US" b="1" i="1" dirty="0" err="1">
                <a:solidFill>
                  <a:srgbClr val="0070C0"/>
                </a:solidFill>
              </a:rPr>
              <a:t>IoT</a:t>
            </a:r>
            <a:r>
              <a:rPr lang="en-US" b="1" i="1" dirty="0">
                <a:solidFill>
                  <a:srgbClr val="0070C0"/>
                </a:solidFill>
              </a:rPr>
              <a:t> Malware Detection Systems</a:t>
            </a:r>
          </a:p>
          <a:p>
            <a:pPr lvl="1"/>
            <a:r>
              <a:rPr lang="en-US" dirty="0"/>
              <a:t>Inference white-box attack, against a CNN-model for </a:t>
            </a:r>
            <a:r>
              <a:rPr lang="en-US" dirty="0" err="1"/>
              <a:t>IoT</a:t>
            </a:r>
            <a:r>
              <a:rPr lang="en-US" dirty="0"/>
              <a:t> malware classification </a:t>
            </a:r>
          </a:p>
          <a:p>
            <a:pPr lvl="1"/>
            <a:r>
              <a:rPr lang="en-US" dirty="0"/>
              <a:t>Uses Control-Flow Graph features of the malware disassembly source code</a:t>
            </a:r>
          </a:p>
          <a:p>
            <a:pPr lvl="1"/>
            <a:r>
              <a:rPr lang="en-US" dirty="0"/>
              <a:t>Malicious samples were generated by concatenating CFGs of benign samples</a:t>
            </a:r>
          </a:p>
          <a:p>
            <a:r>
              <a:rPr lang="en-US" b="1" i="1" dirty="0">
                <a:solidFill>
                  <a:srgbClr val="0070C0"/>
                </a:solidFill>
              </a:rPr>
              <a:t>Hu and Tan (2017) Black-Box Attacks against RNN based Malware Detection Algorithms</a:t>
            </a:r>
          </a:p>
          <a:p>
            <a:pPr lvl="1"/>
            <a:r>
              <a:rPr lang="en-US" dirty="0"/>
              <a:t>Inference gray-box attack, against an LSTM classifier trained on the dynamic API call traces of the malware</a:t>
            </a:r>
          </a:p>
          <a:p>
            <a:pPr lvl="1"/>
            <a:r>
              <a:rPr lang="en-US" dirty="0"/>
              <a:t>A GAN model with RNN layers was used to generate invalid API calls, which were inserted into the original API call traces</a:t>
            </a:r>
          </a:p>
          <a:p>
            <a:pPr lvl="1"/>
            <a:endParaRPr lang="en-US" dirty="0"/>
          </a:p>
        </p:txBody>
      </p:sp>
      <p:sp>
        <p:nvSpPr>
          <p:cNvPr id="4" name="Content Placeholder 3"/>
          <p:cNvSpPr>
            <a:spLocks noGrp="1"/>
          </p:cNvSpPr>
          <p:nvPr>
            <p:ph idx="10"/>
          </p:nvPr>
        </p:nvSpPr>
        <p:spPr/>
        <p:txBody>
          <a:bodyPr/>
          <a:lstStyle/>
          <a:p>
            <a:r>
              <a:rPr lang="en-US" dirty="0"/>
              <a:t>Adversarial Attacks on Deep Leaning-based Malware Classifiers</a:t>
            </a:r>
          </a:p>
          <a:p>
            <a:endParaRPr lang="en-US" dirty="0"/>
          </a:p>
        </p:txBody>
      </p:sp>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42085675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on Deep Learning Models</a:t>
            </a:r>
          </a:p>
        </p:txBody>
      </p:sp>
      <p:sp>
        <p:nvSpPr>
          <p:cNvPr id="4" name="Content Placeholder 3"/>
          <p:cNvSpPr>
            <a:spLocks noGrp="1"/>
          </p:cNvSpPr>
          <p:nvPr>
            <p:ph idx="1"/>
          </p:nvPr>
        </p:nvSpPr>
        <p:spPr/>
        <p:txBody>
          <a:bodyPr>
            <a:normAutofit/>
          </a:bodyPr>
          <a:lstStyle/>
          <a:p>
            <a:r>
              <a:rPr lang="en-US" b="1" i="1" dirty="0">
                <a:solidFill>
                  <a:srgbClr val="0070C0"/>
                </a:solidFill>
              </a:rPr>
              <a:t>Rosenberg et al. (2020) Generating End-to-End Adversarial Examples for Malware Classifiers Using Explainability</a:t>
            </a:r>
          </a:p>
          <a:p>
            <a:pPr lvl="1"/>
            <a:r>
              <a:rPr lang="en-US" dirty="0"/>
              <a:t>Gray-box attack using </a:t>
            </a:r>
            <a:r>
              <a:rPr lang="en-US" dirty="0"/>
              <a:t>2,351 static </a:t>
            </a:r>
            <a:r>
              <a:rPr lang="en-US" dirty="0"/>
              <a:t>features </a:t>
            </a:r>
            <a:r>
              <a:rPr lang="en-US" dirty="0" smtClean="0"/>
              <a:t>extracted from </a:t>
            </a:r>
            <a:r>
              <a:rPr lang="en-US" dirty="0"/>
              <a:t>PE files</a:t>
            </a:r>
          </a:p>
          <a:p>
            <a:pPr lvl="1"/>
            <a:r>
              <a:rPr lang="en-US" dirty="0"/>
              <a:t>Transferability in AML is employed, where a substitute ML model is first trained, and it is hoped that the adversarial samples will be transferred to a target ML model</a:t>
            </a:r>
          </a:p>
          <a:p>
            <a:pPr lvl="1"/>
            <a:r>
              <a:rPr lang="en-US" dirty="0"/>
              <a:t>Used feature importance approaches from explainable ML to select the minimal set out of 2,351 features that have high impact on the malware classification</a:t>
            </a:r>
          </a:p>
          <a:p>
            <a:pPr lvl="1"/>
            <a:r>
              <a:rPr lang="en-US" dirty="0"/>
              <a:t>Algorithm:</a:t>
            </a:r>
          </a:p>
          <a:p>
            <a:pPr marL="1027113" lvl="2" indent="-342900">
              <a:buFont typeface="+mj-lt"/>
              <a:buAutoNum type="arabicParenR"/>
            </a:pPr>
            <a:r>
              <a:rPr lang="en-US" dirty="0"/>
              <a:t>Train a substitute NN model on a training set </a:t>
            </a:r>
            <a:r>
              <a:rPr lang="en-US" dirty="0" smtClean="0"/>
              <a:t>believed </a:t>
            </a:r>
            <a:r>
              <a:rPr lang="en-US" dirty="0"/>
              <a:t>to accurately represent the attacked ML-based malware classifier</a:t>
            </a:r>
          </a:p>
          <a:p>
            <a:pPr marL="1027113" lvl="2" indent="-342900">
              <a:buFont typeface="+mj-lt"/>
              <a:buAutoNum type="arabicParenR"/>
            </a:pPr>
            <a:r>
              <a:rPr lang="en-US" dirty="0"/>
              <a:t>Select a malware executable </a:t>
            </a:r>
            <a:r>
              <a:rPr lang="en-US" dirty="0" smtClean="0"/>
              <a:t>file that </a:t>
            </a:r>
            <a:r>
              <a:rPr lang="en-US" dirty="0"/>
              <a:t>needs to bypass the attacked malware classifier</a:t>
            </a:r>
          </a:p>
          <a:p>
            <a:pPr marL="1027113" lvl="2" indent="-342900">
              <a:buFont typeface="+mj-lt"/>
              <a:buAutoNum type="arabicParenR"/>
            </a:pPr>
            <a:r>
              <a:rPr lang="en-US" dirty="0"/>
              <a:t>Use explainable ML algorithm to calculate features importance for the classification of the malware on the substitute model</a:t>
            </a:r>
          </a:p>
          <a:p>
            <a:pPr marL="1027113" lvl="2" indent="-342900">
              <a:buFont typeface="+mj-lt"/>
              <a:buAutoNum type="arabicParenR"/>
            </a:pPr>
            <a:r>
              <a:rPr lang="en-US" dirty="0"/>
              <a:t>For each feature in the set of features that are the easiest to modify, change the feature using the list of predefined values, and select the value that result in the lowest confidence score by the substitute malware classifier</a:t>
            </a:r>
          </a:p>
          <a:p>
            <a:pPr marL="1027113" lvl="2" indent="-342900">
              <a:buFont typeface="+mj-lt"/>
              <a:buAutoNum type="arabicParenR"/>
            </a:pPr>
            <a:r>
              <a:rPr lang="en-US" dirty="0"/>
              <a:t>Repeat until a benign classification is achieved by the target </a:t>
            </a:r>
            <a:r>
              <a:rPr lang="en-US" dirty="0" smtClean="0"/>
              <a:t>malware </a:t>
            </a:r>
            <a:r>
              <a:rPr lang="en-US" dirty="0"/>
              <a:t>classifier</a:t>
            </a:r>
          </a:p>
          <a:p>
            <a:pPr lvl="1"/>
            <a:endParaRPr lang="en-US" dirty="0"/>
          </a:p>
          <a:p>
            <a:pPr lvl="2"/>
            <a:endParaRPr lang="en-US" dirty="0"/>
          </a:p>
        </p:txBody>
      </p:sp>
      <p:sp>
        <p:nvSpPr>
          <p:cNvPr id="5" name="Content Placeholder 4"/>
          <p:cNvSpPr>
            <a:spLocks noGrp="1"/>
          </p:cNvSpPr>
          <p:nvPr>
            <p:ph idx="10"/>
          </p:nvPr>
        </p:nvSpPr>
        <p:spPr/>
        <p:txBody>
          <a:bodyPr/>
          <a:lstStyle/>
          <a:p>
            <a:r>
              <a:rPr lang="en-US" dirty="0"/>
              <a:t>Adversarial Attacks on Deep Leaning-based Malware Classifiers</a:t>
            </a:r>
          </a:p>
          <a:p>
            <a:endParaRPr lang="en-US" dirty="0"/>
          </a:p>
        </p:txBody>
      </p:sp>
    </p:spTree>
    <p:extLst>
      <p:ext uri="{BB962C8B-B14F-4D97-AF65-F5344CB8AC3E}">
        <p14:creationId xmlns:p14="http://schemas.microsoft.com/office/powerpoint/2010/main" val="1603097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ML in Cybersecurity</a:t>
            </a:r>
          </a:p>
        </p:txBody>
      </p:sp>
      <p:sp>
        <p:nvSpPr>
          <p:cNvPr id="3" name="Content Placeholder 2"/>
          <p:cNvSpPr>
            <a:spLocks noGrp="1"/>
          </p:cNvSpPr>
          <p:nvPr>
            <p:ph idx="1"/>
          </p:nvPr>
        </p:nvSpPr>
        <p:spPr/>
        <p:txBody>
          <a:bodyPr>
            <a:normAutofit/>
          </a:bodyPr>
          <a:lstStyle/>
          <a:p>
            <a:r>
              <a:rPr lang="en-US" dirty="0"/>
              <a:t>The cybersecurity domain is marked with a perpetual battle between security analysts and adversaries</a:t>
            </a:r>
          </a:p>
          <a:p>
            <a:pPr lvl="1"/>
            <a:r>
              <a:rPr lang="en-US" dirty="0"/>
              <a:t>Adversaries continually innovate and adapt their attack approaches, resulting in ever-increasing complexity of cyber attacks</a:t>
            </a:r>
          </a:p>
          <a:p>
            <a:pPr lvl="1"/>
            <a:r>
              <a:rPr lang="en-US" dirty="0"/>
              <a:t>Security analysts attempt to quickly respond to new attacks, and they try to be one step ahead of cyber adversaries</a:t>
            </a:r>
          </a:p>
          <a:p>
            <a:r>
              <a:rPr lang="en-US" dirty="0"/>
              <a:t>Machine Learning (ML) models have a potential for addressing the complexity of recent attacks, and are increasingly used in cybersecurity</a:t>
            </a:r>
          </a:p>
          <a:p>
            <a:pPr lvl="1"/>
            <a:r>
              <a:rPr lang="en-US" dirty="0"/>
              <a:t>Yet, all ML models are vulnerable to adversarial attacks</a:t>
            </a:r>
          </a:p>
          <a:p>
            <a:pPr lvl="1"/>
            <a:r>
              <a:rPr lang="en-US" dirty="0"/>
              <a:t>Investigating adversarial attacks and defenses against ML models in cybersecurity applications is crucial for this domain</a:t>
            </a:r>
          </a:p>
          <a:p>
            <a:r>
              <a:rPr lang="en-US" dirty="0"/>
              <a:t> Examples of adversarial ML attacks in cybersecurity:</a:t>
            </a:r>
          </a:p>
          <a:p>
            <a:pPr lvl="1"/>
            <a:r>
              <a:rPr lang="en-US" dirty="0"/>
              <a:t>Spam messages designed to avoid ML-based spam filters</a:t>
            </a:r>
          </a:p>
          <a:p>
            <a:pPr lvl="1"/>
            <a:r>
              <a:rPr lang="en-US" dirty="0"/>
              <a:t>Ransomware developers evading anti-malware ML-based systems </a:t>
            </a:r>
          </a:p>
          <a:p>
            <a:pPr lvl="1"/>
            <a:r>
              <a:rPr lang="en-US" dirty="0"/>
              <a:t>Malware worms evading ML classifiers, and spreading across the network</a:t>
            </a:r>
          </a:p>
          <a:p>
            <a:pPr lvl="1"/>
            <a:r>
              <a:rPr lang="en-US" dirty="0"/>
              <a:t>Crypto software evading ML systems, and using resources for mining crypto-currency</a:t>
            </a:r>
          </a:p>
          <a:p>
            <a:pPr lvl="1"/>
            <a:endParaRPr lang="en-US" dirty="0"/>
          </a:p>
        </p:txBody>
      </p:sp>
      <p:sp>
        <p:nvSpPr>
          <p:cNvPr id="5" name="Content Placeholder 4"/>
          <p:cNvSpPr>
            <a:spLocks noGrp="1"/>
          </p:cNvSpPr>
          <p:nvPr>
            <p:ph idx="10"/>
          </p:nvPr>
        </p:nvSpPr>
        <p:spPr/>
        <p:txBody>
          <a:bodyPr/>
          <a:lstStyle/>
          <a:p>
            <a:r>
              <a:rPr lang="en-US" dirty="0"/>
              <a:t>Machine Learning in Cybersecurity</a:t>
            </a:r>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4090304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on Deep Learning Models</a:t>
            </a:r>
          </a:p>
        </p:txBody>
      </p:sp>
      <p:sp>
        <p:nvSpPr>
          <p:cNvPr id="4" name="Content Placeholder 3"/>
          <p:cNvSpPr>
            <a:spLocks noGrp="1"/>
          </p:cNvSpPr>
          <p:nvPr>
            <p:ph idx="1"/>
          </p:nvPr>
        </p:nvSpPr>
        <p:spPr/>
        <p:txBody>
          <a:bodyPr/>
          <a:lstStyle/>
          <a:p>
            <a:r>
              <a:rPr lang="en-US" b="1" i="1" dirty="0">
                <a:solidFill>
                  <a:srgbClr val="0070C0"/>
                </a:solidFill>
              </a:rPr>
              <a:t>Severi et al. (2021) Explanation-Guided Backdoor Poisoning Attacks Against Malware Classifiers</a:t>
            </a:r>
          </a:p>
          <a:p>
            <a:pPr lvl="1"/>
            <a:r>
              <a:rPr lang="en-US" dirty="0" smtClean="0"/>
              <a:t>Data-poisoning </a:t>
            </a:r>
            <a:r>
              <a:rPr lang="en-US" dirty="0"/>
              <a:t>attacks using a backdoor trigger, on Windows PE files, PDFs, and Android APK files</a:t>
            </a:r>
          </a:p>
          <a:p>
            <a:pPr lvl="1"/>
            <a:r>
              <a:rPr lang="en-US" dirty="0"/>
              <a:t>The explainable ML approach SHAP (Shapley Additive Explanations) was used to select  a small set of relevant </a:t>
            </a:r>
            <a:r>
              <a:rPr lang="en-US" dirty="0" smtClean="0"/>
              <a:t>static </a:t>
            </a:r>
            <a:r>
              <a:rPr lang="en-US" dirty="0"/>
              <a:t>features for creating the backdoor trigger</a:t>
            </a:r>
          </a:p>
          <a:p>
            <a:pPr lvl="1"/>
            <a:r>
              <a:rPr lang="en-US" dirty="0"/>
              <a:t>The attacks were evaluated against several ML malware classifiers: GBM (gradient boosting model), NNs, Random Forest, and SVM</a:t>
            </a:r>
          </a:p>
          <a:p>
            <a:pPr lvl="1"/>
            <a:r>
              <a:rPr lang="en-US" dirty="0"/>
              <a:t>Different datasets for malware classification were used</a:t>
            </a:r>
          </a:p>
          <a:p>
            <a:pPr lvl="2"/>
            <a:r>
              <a:rPr lang="en-US" dirty="0"/>
              <a:t>Ember dataset (Windows executables) – consisting of 1.1 million PE files, having 2,351 dimensional features</a:t>
            </a:r>
          </a:p>
          <a:p>
            <a:pPr lvl="2"/>
            <a:r>
              <a:rPr lang="en-US" dirty="0"/>
              <a:t>Contagio dataset (PDFs) – consisting of 10 thousand PDF files, having </a:t>
            </a:r>
            <a:r>
              <a:rPr lang="en-US" dirty="0" smtClean="0"/>
              <a:t>135 dimensional </a:t>
            </a:r>
            <a:r>
              <a:rPr lang="en-US" dirty="0"/>
              <a:t>features</a:t>
            </a:r>
          </a:p>
          <a:p>
            <a:pPr lvl="2"/>
            <a:r>
              <a:rPr lang="en-US" dirty="0"/>
              <a:t>Drebin dataset (Android APK executables) – consisting of 130 thousand apps, having 545,000 dimensional features</a:t>
            </a:r>
          </a:p>
          <a:p>
            <a:pPr lvl="1"/>
            <a:endParaRPr lang="en-US" dirty="0"/>
          </a:p>
          <a:p>
            <a:pPr lvl="1"/>
            <a:endParaRPr lang="en-US" dirty="0"/>
          </a:p>
          <a:p>
            <a:pPr lvl="1"/>
            <a:endParaRPr lang="en-US" dirty="0"/>
          </a:p>
          <a:p>
            <a:pPr lvl="1"/>
            <a:endParaRPr lang="en-US" dirty="0"/>
          </a:p>
        </p:txBody>
      </p:sp>
      <p:sp>
        <p:nvSpPr>
          <p:cNvPr id="5" name="Content Placeholder 4"/>
          <p:cNvSpPr>
            <a:spLocks noGrp="1"/>
          </p:cNvSpPr>
          <p:nvPr>
            <p:ph idx="10"/>
          </p:nvPr>
        </p:nvSpPr>
        <p:spPr/>
        <p:txBody>
          <a:bodyPr/>
          <a:lstStyle/>
          <a:p>
            <a:r>
              <a:rPr lang="en-US" dirty="0"/>
              <a:t>Adversarial Attacks on Deep Leaning-based Malware Classifiers</a:t>
            </a:r>
          </a:p>
          <a:p>
            <a:endParaRPr lang="en-US" dirty="0"/>
          </a:p>
        </p:txBody>
      </p:sp>
    </p:spTree>
    <p:extLst>
      <p:ext uri="{BB962C8B-B14F-4D97-AF65-F5344CB8AC3E}">
        <p14:creationId xmlns:p14="http://schemas.microsoft.com/office/powerpoint/2010/main" val="3225034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on Deep Learning Models</a:t>
            </a:r>
          </a:p>
        </p:txBody>
      </p:sp>
      <p:sp>
        <p:nvSpPr>
          <p:cNvPr id="4" name="Content Placeholder 3"/>
          <p:cNvSpPr>
            <a:spLocks noGrp="1"/>
          </p:cNvSpPr>
          <p:nvPr>
            <p:ph idx="1"/>
          </p:nvPr>
        </p:nvSpPr>
        <p:spPr/>
        <p:txBody>
          <a:bodyPr/>
          <a:lstStyle/>
          <a:p>
            <a:r>
              <a:rPr lang="en-US" dirty="0"/>
              <a:t>Severi et el. (2021) cont’d (backdoor poisoning attack)</a:t>
            </a:r>
          </a:p>
          <a:p>
            <a:pPr lvl="1"/>
            <a:r>
              <a:rPr lang="en-US" dirty="0"/>
              <a:t>Large volumes of executables are acquired from third-party platforms, and are labeled by pools of existing antivirus engines</a:t>
            </a:r>
          </a:p>
          <a:p>
            <a:pPr lvl="1"/>
            <a:r>
              <a:rPr lang="en-US" dirty="0"/>
              <a:t>The outsourced data is combined with some proprietary data to create a training set</a:t>
            </a:r>
          </a:p>
          <a:p>
            <a:pPr lvl="1"/>
            <a:r>
              <a:rPr lang="en-US" dirty="0"/>
              <a:t>Data preprocessing and feature extraction steps are followed by model training</a:t>
            </a:r>
          </a:p>
          <a:p>
            <a:pPr lvl="1"/>
            <a:r>
              <a:rPr lang="en-US" dirty="0"/>
              <a:t>Malware with backdoor features is classified as benign by the trained model</a:t>
            </a:r>
          </a:p>
          <a:p>
            <a:endParaRPr lang="en-US" dirty="0"/>
          </a:p>
        </p:txBody>
      </p:sp>
      <p:sp>
        <p:nvSpPr>
          <p:cNvPr id="5" name="Content Placeholder 4"/>
          <p:cNvSpPr>
            <a:spLocks noGrp="1"/>
          </p:cNvSpPr>
          <p:nvPr>
            <p:ph idx="10"/>
          </p:nvPr>
        </p:nvSpPr>
        <p:spPr/>
        <p:txBody>
          <a:bodyPr/>
          <a:lstStyle/>
          <a:p>
            <a:r>
              <a:rPr lang="en-US" dirty="0"/>
              <a:t>Adversarial Attacks on Deep Leaning-based Malware Classifiers</a:t>
            </a:r>
          </a:p>
          <a:p>
            <a:endParaRPr lang="en-US" dirty="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04664" y="4246240"/>
            <a:ext cx="9728282" cy="3085490"/>
          </a:xfrm>
          <a:prstGeom prst="rect">
            <a:avLst/>
          </a:prstGeom>
        </p:spPr>
      </p:pic>
    </p:spTree>
    <p:extLst>
      <p:ext uri="{BB962C8B-B14F-4D97-AF65-F5344CB8AC3E}">
        <p14:creationId xmlns:p14="http://schemas.microsoft.com/office/powerpoint/2010/main" val="22168753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on Deep Learning Models</a:t>
            </a:r>
          </a:p>
        </p:txBody>
      </p:sp>
      <p:sp>
        <p:nvSpPr>
          <p:cNvPr id="3" name="Content Placeholder 2"/>
          <p:cNvSpPr>
            <a:spLocks noGrp="1"/>
          </p:cNvSpPr>
          <p:nvPr>
            <p:ph idx="1"/>
          </p:nvPr>
        </p:nvSpPr>
        <p:spPr>
          <a:xfrm>
            <a:off x="276672" y="2090804"/>
            <a:ext cx="9721079" cy="573744"/>
          </a:xfrm>
        </p:spPr>
        <p:txBody>
          <a:bodyPr/>
          <a:lstStyle/>
          <a:p>
            <a:r>
              <a:rPr lang="en-US" dirty="0"/>
              <a:t>Severi et el. (2021) cont’d (backdoor poisoning attack)</a:t>
            </a:r>
          </a:p>
        </p:txBody>
      </p:sp>
      <p:sp>
        <p:nvSpPr>
          <p:cNvPr id="4" name="Content Placeholder 3"/>
          <p:cNvSpPr>
            <a:spLocks noGrp="1"/>
          </p:cNvSpPr>
          <p:nvPr>
            <p:ph idx="10"/>
          </p:nvPr>
        </p:nvSpPr>
        <p:spPr/>
        <p:txBody>
          <a:bodyPr/>
          <a:lstStyle/>
          <a:p>
            <a:r>
              <a:rPr lang="en-US" dirty="0"/>
              <a:t>Adversarial Attacks on Deep Leaning-based Malware Classifiers</a:t>
            </a:r>
          </a:p>
          <a:p>
            <a:endParaRPr lang="en-US"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669160" y="2592539"/>
            <a:ext cx="5359453" cy="1293661"/>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5101208" y="4026470"/>
            <a:ext cx="4608512" cy="3676154"/>
          </a:xfrm>
          <a:prstGeom prst="rect">
            <a:avLst/>
          </a:prstGeom>
        </p:spPr>
      </p:pic>
      <p:sp>
        <p:nvSpPr>
          <p:cNvPr id="8" name="Content Placeholder 2"/>
          <p:cNvSpPr txBox="1">
            <a:spLocks/>
          </p:cNvSpPr>
          <p:nvPr/>
        </p:nvSpPr>
        <p:spPr>
          <a:xfrm>
            <a:off x="251319" y="2513847"/>
            <a:ext cx="4489850" cy="4468697"/>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73138" indent="-231775"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254125" indent="-222250"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430338" indent="-176213"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dirty="0"/>
              <a:t>F1 score standard accuracy for four ML-based malware classifiers: GBM, NN, Random Forest, and SVM</a:t>
            </a:r>
          </a:p>
          <a:p>
            <a:pPr lvl="2"/>
            <a:r>
              <a:rPr lang="en-US" dirty="0"/>
              <a:t>The accuracy on the original (not-poisoned) files is over 99%</a:t>
            </a:r>
          </a:p>
          <a:p>
            <a:endParaRPr lang="en-US" dirty="0"/>
          </a:p>
          <a:p>
            <a:pPr lvl="1"/>
            <a:r>
              <a:rPr lang="en-US" dirty="0"/>
              <a:t>Corresponding F1 score accuracy of the attacked NN-classifier</a:t>
            </a:r>
          </a:p>
          <a:p>
            <a:pPr lvl="2"/>
            <a:r>
              <a:rPr lang="en-US" dirty="0"/>
              <a:t>With a fixed poisoning rate of 1% of the training set, and varying the trigger size (i.e., the number of modified features) from 16 to 128</a:t>
            </a:r>
          </a:p>
          <a:p>
            <a:pPr lvl="2"/>
            <a:r>
              <a:rPr lang="en-US" dirty="0"/>
              <a:t>Accuracies drop to below 1% for 128 modified features</a:t>
            </a:r>
            <a:endParaRPr lang="en-US" dirty="0"/>
          </a:p>
        </p:txBody>
      </p:sp>
    </p:spTree>
    <p:extLst>
      <p:ext uri="{BB962C8B-B14F-4D97-AF65-F5344CB8AC3E}">
        <p14:creationId xmlns:p14="http://schemas.microsoft.com/office/powerpoint/2010/main" val="34067558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E2EFBF-CC63-41E4-A495-390E4F5CF21C}"/>
              </a:ext>
            </a:extLst>
          </p:cNvPr>
          <p:cNvSpPr>
            <a:spLocks noGrp="1"/>
          </p:cNvSpPr>
          <p:nvPr>
            <p:ph type="title"/>
          </p:nvPr>
        </p:nvSpPr>
        <p:spPr/>
        <p:txBody>
          <a:bodyPr/>
          <a:lstStyle/>
          <a:p>
            <a:r>
              <a:rPr lang="en-US" dirty="0"/>
              <a:t>Additional References</a:t>
            </a:r>
          </a:p>
        </p:txBody>
      </p:sp>
      <p:sp>
        <p:nvSpPr>
          <p:cNvPr id="5" name="Content Placeholder 4">
            <a:extLst>
              <a:ext uri="{FF2B5EF4-FFF2-40B4-BE49-F238E27FC236}">
                <a16:creationId xmlns:a16="http://schemas.microsoft.com/office/drawing/2014/main" id="{BBA26529-85BF-4465-977B-25819F00D7A5}"/>
              </a:ext>
            </a:extLst>
          </p:cNvPr>
          <p:cNvSpPr>
            <a:spLocks noGrp="1"/>
          </p:cNvSpPr>
          <p:nvPr>
            <p:ph idx="1"/>
          </p:nvPr>
        </p:nvSpPr>
        <p:spPr>
          <a:xfrm>
            <a:off x="276673" y="2090803"/>
            <a:ext cx="9649071" cy="5367667"/>
          </a:xfrm>
        </p:spPr>
        <p:txBody>
          <a:bodyPr/>
          <a:lstStyle/>
          <a:p>
            <a:pPr marL="457162" indent="-457162">
              <a:buFont typeface="+mj-lt"/>
              <a:buAutoNum type="arabicPeriod"/>
            </a:pPr>
            <a:r>
              <a:rPr lang="pt-BR" dirty="0"/>
              <a:t>Rosenberg et al. (2021) – </a:t>
            </a:r>
            <a:r>
              <a:rPr lang="en-US" dirty="0"/>
              <a:t>Adversarial Machine Learning Attacks and Defense Methods in the Cyber Security Domain</a:t>
            </a:r>
            <a:r>
              <a:rPr lang="pt-BR" dirty="0"/>
              <a:t>, </a:t>
            </a:r>
            <a:r>
              <a:rPr lang="pt-BR" dirty="0">
                <a:hlinkClick r:id="rId3"/>
              </a:rPr>
              <a:t>https://arxiv.org/abs/2007.02407</a:t>
            </a:r>
            <a:endParaRPr lang="pt-BR" dirty="0"/>
          </a:p>
          <a:p>
            <a:pPr marL="457162" indent="-457162">
              <a:buFont typeface="+mj-lt"/>
              <a:buAutoNum type="arabicPeriod"/>
            </a:pPr>
            <a:r>
              <a:rPr lang="en-US" dirty="0"/>
              <a:t>Gilbert et al. (2020) </a:t>
            </a:r>
            <a:r>
              <a:rPr lang="pt-BR" dirty="0"/>
              <a:t>–</a:t>
            </a:r>
            <a:r>
              <a:rPr lang="en-US" dirty="0"/>
              <a:t> The Rise of Machine Learning for Detection and Classification of Malware: Research Developments, Trends and Challenges, </a:t>
            </a:r>
            <a:r>
              <a:rPr lang="en-US" dirty="0">
                <a:hlinkClick r:id="rId4"/>
              </a:rPr>
              <a:t>link</a:t>
            </a:r>
            <a:endParaRPr lang="en-US" dirty="0"/>
          </a:p>
          <a:p>
            <a:pPr marL="457162" indent="-457162">
              <a:buFont typeface="+mj-lt"/>
              <a:buAutoNum type="arabicPeriod"/>
            </a:pPr>
            <a:r>
              <a:rPr lang="en-US" dirty="0"/>
              <a:t>Kaspersky Lab (2020) – Machine Learning Methods for Malware Detection, </a:t>
            </a:r>
            <a:r>
              <a:rPr lang="en-US" dirty="0">
                <a:hlinkClick r:id="rId5"/>
              </a:rPr>
              <a:t>link</a:t>
            </a:r>
            <a:endParaRPr lang="en-US" dirty="0"/>
          </a:p>
          <a:p>
            <a:pPr marL="457162" indent="-457162">
              <a:buFont typeface="+mj-lt"/>
              <a:buAutoNum type="arabicPeriod"/>
            </a:pPr>
            <a:endParaRPr lang="en-US" dirty="0"/>
          </a:p>
          <a:p>
            <a:pPr marL="457162" indent="-457162">
              <a:buFont typeface="+mj-lt"/>
              <a:buAutoNum type="arabicPeriod"/>
            </a:pPr>
            <a:endParaRPr lang="pt-BR" dirty="0"/>
          </a:p>
          <a:p>
            <a:pPr marL="457162" indent="-457162">
              <a:buFont typeface="+mj-lt"/>
              <a:buAutoNum type="arabicPeriod"/>
            </a:pPr>
            <a:endParaRPr lang="pt-BR" dirty="0"/>
          </a:p>
          <a:p>
            <a:pPr marL="457162" indent="-457162">
              <a:buFont typeface="+mj-lt"/>
              <a:buAutoNum type="arabicPeriod"/>
            </a:pPr>
            <a:endParaRPr lang="pt-BR" dirty="0"/>
          </a:p>
        </p:txBody>
      </p:sp>
    </p:spTree>
    <p:extLst>
      <p:ext uri="{BB962C8B-B14F-4D97-AF65-F5344CB8AC3E}">
        <p14:creationId xmlns:p14="http://schemas.microsoft.com/office/powerpoint/2010/main" val="3648828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Cybersecurity Challenges</a:t>
            </a:r>
          </a:p>
        </p:txBody>
      </p:sp>
      <p:sp>
        <p:nvSpPr>
          <p:cNvPr id="3" name="Content Placeholder 2"/>
          <p:cNvSpPr>
            <a:spLocks noGrp="1"/>
          </p:cNvSpPr>
          <p:nvPr>
            <p:ph idx="1"/>
          </p:nvPr>
        </p:nvSpPr>
        <p:spPr/>
        <p:txBody>
          <a:bodyPr>
            <a:normAutofit/>
          </a:bodyPr>
          <a:lstStyle/>
          <a:p>
            <a:r>
              <a:rPr lang="en-US" dirty="0"/>
              <a:t>Traditional cyber defense relied predominantly on signature-based and heuristic-based methods</a:t>
            </a:r>
          </a:p>
          <a:p>
            <a:pPr lvl="1"/>
            <a:r>
              <a:rPr lang="en-US" b="1" i="1" dirty="0">
                <a:solidFill>
                  <a:srgbClr val="0070C0"/>
                </a:solidFill>
              </a:rPr>
              <a:t>Signature</a:t>
            </a:r>
            <a:r>
              <a:rPr lang="en-US" dirty="0"/>
              <a:t> is a unique set of features that identifies a specific file (e.g., malware)</a:t>
            </a:r>
          </a:p>
          <a:p>
            <a:pPr lvl="1"/>
            <a:r>
              <a:rPr lang="en-US" b="1" i="1" dirty="0">
                <a:solidFill>
                  <a:srgbClr val="0070C0"/>
                </a:solidFill>
              </a:rPr>
              <a:t>Heuristic</a:t>
            </a:r>
            <a:r>
              <a:rPr lang="en-US" dirty="0"/>
              <a:t> is a set of rules developed by security analysis for protection against specific attacks</a:t>
            </a:r>
          </a:p>
          <a:p>
            <a:r>
              <a:rPr lang="en-US" dirty="0">
                <a:solidFill>
                  <a:srgbClr val="FF0000"/>
                </a:solidFill>
              </a:rPr>
              <a:t>Challenges</a:t>
            </a:r>
            <a:r>
              <a:rPr lang="en-US" dirty="0"/>
              <a:t>: both signature- and heuristic-based methods require knowledge about the malicious files, in order to determine the signature or heuristic rules</a:t>
            </a:r>
          </a:p>
          <a:p>
            <a:pPr lvl="1"/>
            <a:r>
              <a:rPr lang="en-US" dirty="0"/>
              <a:t>E.g., these approaches have difficulties detecting unknown variants of malware</a:t>
            </a:r>
          </a:p>
          <a:p>
            <a:r>
              <a:rPr lang="en-US" dirty="0">
                <a:solidFill>
                  <a:srgbClr val="FF0000"/>
                </a:solidFill>
              </a:rPr>
              <a:t>Other challenges </a:t>
            </a:r>
            <a:r>
              <a:rPr lang="en-US" dirty="0"/>
              <a:t>in cybersecurity:</a:t>
            </a:r>
          </a:p>
          <a:p>
            <a:pPr lvl="1"/>
            <a:r>
              <a:rPr lang="en-US" dirty="0"/>
              <a:t>Traditional defense methods based on manually crafted signatures or heuristic rules are unable to keep pace with recent attacks, which are becoming more complex and sophisticated</a:t>
            </a:r>
          </a:p>
          <a:p>
            <a:pPr lvl="1"/>
            <a:r>
              <a:rPr lang="en-US" dirty="0"/>
              <a:t>Organizations are also experiencing a shortage of cybersecurity skills and talent</a:t>
            </a:r>
          </a:p>
          <a:p>
            <a:r>
              <a:rPr lang="en-US" dirty="0"/>
              <a:t>These cybersecurity challenges can be addressed by ML solutions, due to the ability to automatically identify signature features or rules for attack identification, and have capacity to handle large volumes of data</a:t>
            </a:r>
          </a:p>
        </p:txBody>
      </p:sp>
      <p:sp>
        <p:nvSpPr>
          <p:cNvPr id="4" name="Content Placeholder 3"/>
          <p:cNvSpPr>
            <a:spLocks noGrp="1"/>
          </p:cNvSpPr>
          <p:nvPr>
            <p:ph idx="10"/>
          </p:nvPr>
        </p:nvSpPr>
        <p:spPr/>
        <p:txBody>
          <a:bodyPr/>
          <a:lstStyle/>
          <a:p>
            <a:r>
              <a:rPr lang="en-US" dirty="0"/>
              <a:t>Machine Learning in Cybersecurity</a:t>
            </a:r>
          </a:p>
          <a:p>
            <a:endParaRPr lang="en-US" dirty="0"/>
          </a:p>
        </p:txBody>
      </p:sp>
    </p:spTree>
    <p:extLst>
      <p:ext uri="{BB962C8B-B14F-4D97-AF65-F5344CB8AC3E}">
        <p14:creationId xmlns:p14="http://schemas.microsoft.com/office/powerpoint/2010/main" val="735152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ML Specifics in Cybersecurity</a:t>
            </a:r>
          </a:p>
        </p:txBody>
      </p:sp>
      <p:sp>
        <p:nvSpPr>
          <p:cNvPr id="3" name="Content Placeholder 2"/>
          <p:cNvSpPr>
            <a:spLocks noGrp="1"/>
          </p:cNvSpPr>
          <p:nvPr>
            <p:ph idx="1"/>
          </p:nvPr>
        </p:nvSpPr>
        <p:spPr/>
        <p:txBody>
          <a:bodyPr>
            <a:normAutofit/>
          </a:bodyPr>
          <a:lstStyle/>
          <a:p>
            <a:r>
              <a:rPr lang="en-US" dirty="0"/>
              <a:t>Application of ML in cybersecurity also introduces unique challenges, including:</a:t>
            </a:r>
          </a:p>
          <a:p>
            <a:pPr lvl="1"/>
            <a:r>
              <a:rPr lang="en-US" dirty="0"/>
              <a:t>Requirement for </a:t>
            </a:r>
            <a:r>
              <a:rPr lang="en-US" dirty="0">
                <a:solidFill>
                  <a:srgbClr val="FF0000"/>
                </a:solidFill>
              </a:rPr>
              <a:t>large representative datasets </a:t>
            </a:r>
            <a:r>
              <a:rPr lang="en-US" dirty="0"/>
              <a:t>for model training</a:t>
            </a:r>
          </a:p>
          <a:p>
            <a:pPr lvl="2"/>
            <a:r>
              <a:rPr lang="en-US" dirty="0"/>
              <a:t>Acquisition of cybersecurity datasets and sample labeling is expensive and time-consuming</a:t>
            </a:r>
          </a:p>
          <a:p>
            <a:pPr lvl="2"/>
            <a:r>
              <a:rPr lang="en-US" dirty="0"/>
              <a:t>Small or imbalanced datasets can lead to poor performance (e.g., missing harmful files, or high false alarms rate)</a:t>
            </a:r>
          </a:p>
          <a:p>
            <a:pPr lvl="1"/>
            <a:r>
              <a:rPr lang="en-US" dirty="0"/>
              <a:t>Requirement for </a:t>
            </a:r>
            <a:r>
              <a:rPr lang="en-US" dirty="0">
                <a:solidFill>
                  <a:srgbClr val="FF0000"/>
                </a:solidFill>
              </a:rPr>
              <a:t>interpretability </a:t>
            </a:r>
            <a:r>
              <a:rPr lang="en-US" dirty="0"/>
              <a:t>of trained ML models</a:t>
            </a:r>
          </a:p>
          <a:p>
            <a:pPr lvl="2"/>
            <a:r>
              <a:rPr lang="en-US" dirty="0"/>
              <a:t>Current best performing ML models (deep neural nets, SVMs, ensembles) are the least interpretable</a:t>
            </a:r>
          </a:p>
          <a:p>
            <a:pPr lvl="3"/>
            <a:r>
              <a:rPr lang="en-US" dirty="0"/>
              <a:t>E.g., it is difficult to understand the parameters’ importance in a deep NN with millions of parameters</a:t>
            </a:r>
          </a:p>
          <a:p>
            <a:pPr lvl="3"/>
            <a:r>
              <a:rPr lang="en-US" dirty="0"/>
              <a:t>Interpretable ML provides transparency to the internal decision-making process by the models, and explains models’ predictions in human-understandable terms</a:t>
            </a:r>
          </a:p>
          <a:p>
            <a:pPr lvl="1"/>
            <a:r>
              <a:rPr lang="en-US" dirty="0"/>
              <a:t>Requirement for</a:t>
            </a:r>
            <a:r>
              <a:rPr lang="en-US" dirty="0">
                <a:solidFill>
                  <a:srgbClr val="FF0000"/>
                </a:solidFill>
              </a:rPr>
              <a:t> low false </a:t>
            </a:r>
            <a:r>
              <a:rPr lang="en-US" dirty="0" smtClean="0">
                <a:solidFill>
                  <a:srgbClr val="FF0000"/>
                </a:solidFill>
              </a:rPr>
              <a:t>negatives</a:t>
            </a:r>
            <a:endParaRPr lang="en-US" dirty="0"/>
          </a:p>
          <a:p>
            <a:pPr lvl="2"/>
            <a:r>
              <a:rPr lang="en-US" dirty="0"/>
              <a:t>Unlike other ML applications, in cybersecurity even a single false </a:t>
            </a:r>
            <a:r>
              <a:rPr lang="en-US" dirty="0" smtClean="0"/>
              <a:t>negative </a:t>
            </a:r>
            <a:r>
              <a:rPr lang="en-US" dirty="0"/>
              <a:t>(i.e., missed malicious file) can have significant consequences</a:t>
            </a:r>
          </a:p>
          <a:p>
            <a:pPr lvl="2"/>
            <a:r>
              <a:rPr lang="en-US" dirty="0"/>
              <a:t>Requires different evaluation approaches, e.g., different metrics to ensure low false </a:t>
            </a:r>
            <a:r>
              <a:rPr lang="en-US" dirty="0" smtClean="0"/>
              <a:t>negatives</a:t>
            </a:r>
            <a:endParaRPr lang="en-US" dirty="0"/>
          </a:p>
          <a:p>
            <a:pPr lvl="1"/>
            <a:r>
              <a:rPr lang="en-US" dirty="0"/>
              <a:t>Requirement for </a:t>
            </a:r>
            <a:r>
              <a:rPr lang="en-US" dirty="0">
                <a:solidFill>
                  <a:srgbClr val="FF0000"/>
                </a:solidFill>
              </a:rPr>
              <a:t>updating the models</a:t>
            </a:r>
            <a:r>
              <a:rPr lang="en-US" dirty="0"/>
              <a:t> continuously</a:t>
            </a:r>
          </a:p>
          <a:p>
            <a:pPr lvl="2"/>
            <a:r>
              <a:rPr lang="en-US" dirty="0"/>
              <a:t>The fast evolving pace of adversarial attacks requires updated and more capable models</a:t>
            </a:r>
          </a:p>
          <a:p>
            <a:pPr lvl="2"/>
            <a:r>
              <a:rPr lang="en-US" dirty="0"/>
              <a:t>Otherwise, model performance degrades over time</a:t>
            </a:r>
          </a:p>
        </p:txBody>
      </p:sp>
      <p:sp>
        <p:nvSpPr>
          <p:cNvPr id="5" name="Content Placeholder 4"/>
          <p:cNvSpPr>
            <a:spLocks noGrp="1"/>
          </p:cNvSpPr>
          <p:nvPr>
            <p:ph idx="10"/>
          </p:nvPr>
        </p:nvSpPr>
        <p:spPr/>
        <p:txBody>
          <a:bodyPr/>
          <a:lstStyle/>
          <a:p>
            <a:r>
              <a:rPr lang="en-US" dirty="0"/>
              <a:t>Machine Learning in Cybersecurity</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Kaspersky Lab (2020) – ML Methods for Malware Detection</a:t>
            </a:r>
          </a:p>
        </p:txBody>
      </p:sp>
    </p:spTree>
    <p:extLst>
      <p:ext uri="{BB962C8B-B14F-4D97-AF65-F5344CB8AC3E}">
        <p14:creationId xmlns:p14="http://schemas.microsoft.com/office/powerpoint/2010/main" val="259814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AML in Cybersecurity</a:t>
            </a:r>
          </a:p>
        </p:txBody>
      </p:sp>
      <p:sp>
        <p:nvSpPr>
          <p:cNvPr id="3" name="Content Placeholder 2"/>
          <p:cNvSpPr>
            <a:spLocks noGrp="1"/>
          </p:cNvSpPr>
          <p:nvPr>
            <p:ph idx="1"/>
          </p:nvPr>
        </p:nvSpPr>
        <p:spPr/>
        <p:txBody>
          <a:bodyPr/>
          <a:lstStyle/>
          <a:p>
            <a:r>
              <a:rPr lang="en-US" b="1" i="1" dirty="0">
                <a:solidFill>
                  <a:srgbClr val="0070C0"/>
                </a:solidFill>
              </a:rPr>
              <a:t>Adversarial ML in cybersecurity </a:t>
            </a:r>
            <a:r>
              <a:rPr lang="en-US" dirty="0"/>
              <a:t>is the modeling of non-stationary adversarial settings, where an adversary manipulates (perturbs) the input data, exploiting specific vulnerabilities of ML algorithms in order to compromise the security of the targeted system</a:t>
            </a:r>
          </a:p>
          <a:p>
            <a:r>
              <a:rPr lang="en-US" dirty="0"/>
              <a:t>Rosenberg  et al. (2021) proposed the taxonomy of AML attacks in cybersecurity shown in the figure below</a:t>
            </a:r>
          </a:p>
          <a:p>
            <a:pPr lvl="1"/>
            <a:r>
              <a:rPr lang="en-US" dirty="0"/>
              <a:t>The taxonomy is based on 7 characteristics of AML attacks that are unique to the cybersecurity domain, listed under 4 categories (threat model, attack type, perturbed features, and attack’s output)</a:t>
            </a:r>
          </a:p>
          <a:p>
            <a:pPr lvl="1"/>
            <a:r>
              <a:rPr lang="en-US" dirty="0"/>
              <a:t>The taxonomy is explained further on next pages</a:t>
            </a:r>
          </a:p>
          <a:p>
            <a:endParaRPr lang="en-US" dirty="0"/>
          </a:p>
        </p:txBody>
      </p:sp>
      <p:sp>
        <p:nvSpPr>
          <p:cNvPr id="6" name="Content Placeholder 5"/>
          <p:cNvSpPr>
            <a:spLocks noGrp="1"/>
          </p:cNvSpPr>
          <p:nvPr>
            <p:ph idx="10"/>
          </p:nvPr>
        </p:nvSpPr>
        <p:spPr/>
        <p:txBody>
          <a:bodyPr/>
          <a:lstStyle/>
          <a:p>
            <a:r>
              <a:rPr lang="en-US" dirty="0"/>
              <a:t>Adversarial Machine Learning in Cybersecurity</a:t>
            </a:r>
          </a:p>
          <a:p>
            <a:endParaRPr lang="en-US" dirty="0"/>
          </a:p>
        </p:txBody>
      </p:sp>
      <p:pic>
        <p:nvPicPr>
          <p:cNvPr id="4" name="Picture 3"/>
          <p:cNvPicPr>
            <a:picLocks noChangeAspect="1"/>
          </p:cNvPicPr>
          <p:nvPr/>
        </p:nvPicPr>
        <p:blipFill rotWithShape="1">
          <a:blip r:embed="rId3"/>
          <a:srcRect r="2053"/>
          <a:stretch/>
        </p:blipFill>
        <p:spPr>
          <a:xfrm>
            <a:off x="148167" y="5470376"/>
            <a:ext cx="9762066" cy="1584176"/>
          </a:xfrm>
          <a:prstGeom prst="rect">
            <a:avLst/>
          </a:prstGeom>
        </p:spPr>
      </p:pic>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2643139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Taxonomy of AML Attacks in Cybersecurity</a:t>
            </a:r>
          </a:p>
        </p:txBody>
      </p:sp>
      <p:sp>
        <p:nvSpPr>
          <p:cNvPr id="3" name="Content Placeholder 2"/>
          <p:cNvSpPr>
            <a:spLocks noGrp="1"/>
          </p:cNvSpPr>
          <p:nvPr>
            <p:ph idx="1"/>
          </p:nvPr>
        </p:nvSpPr>
        <p:spPr/>
        <p:txBody>
          <a:bodyPr/>
          <a:lstStyle/>
          <a:p>
            <a:r>
              <a:rPr lang="en-US" dirty="0"/>
              <a:t>A detailed overview of the proposed taxonomy by Rosenberg et al. (2021) </a:t>
            </a:r>
          </a:p>
        </p:txBody>
      </p:sp>
      <p:sp>
        <p:nvSpPr>
          <p:cNvPr id="6" name="Content Placeholder 5"/>
          <p:cNvSpPr>
            <a:spLocks noGrp="1"/>
          </p:cNvSpPr>
          <p:nvPr>
            <p:ph idx="10"/>
          </p:nvPr>
        </p:nvSpPr>
        <p:spPr/>
        <p:txBody>
          <a:bodyPr/>
          <a:lstStyle/>
          <a:p>
            <a:r>
              <a:rPr lang="en-US" dirty="0"/>
              <a:t>Adversarial Machine Learning in Cybersecurity</a:t>
            </a:r>
          </a:p>
          <a:p>
            <a:endParaRPr lang="en-US" dirty="0"/>
          </a:p>
        </p:txBody>
      </p:sp>
      <p:pic>
        <p:nvPicPr>
          <p:cNvPr id="4" name="Picture 3"/>
          <p:cNvPicPr>
            <a:picLocks noChangeAspect="1"/>
          </p:cNvPicPr>
          <p:nvPr/>
        </p:nvPicPr>
        <p:blipFill>
          <a:blip r:embed="rId2"/>
          <a:stretch>
            <a:fillRect/>
          </a:stretch>
        </p:blipFill>
        <p:spPr>
          <a:xfrm>
            <a:off x="1550268" y="2590056"/>
            <a:ext cx="7367364" cy="4836591"/>
          </a:xfrm>
          <a:prstGeom prst="rect">
            <a:avLst/>
          </a:prstGeom>
        </p:spPr>
      </p:pic>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Picture from: Rosenberg (2021) – AML Attacks and Defense Methods in the Cyber Security Domain</a:t>
            </a:r>
          </a:p>
        </p:txBody>
      </p:sp>
    </p:spTree>
    <p:extLst>
      <p:ext uri="{BB962C8B-B14F-4D97-AF65-F5344CB8AC3E}">
        <p14:creationId xmlns:p14="http://schemas.microsoft.com/office/powerpoint/2010/main" val="1157745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Taxonomy of AML Attacks in Cybersecurity</a:t>
            </a:r>
          </a:p>
        </p:txBody>
      </p:sp>
      <p:sp>
        <p:nvSpPr>
          <p:cNvPr id="3" name="Content Placeholder 2"/>
          <p:cNvSpPr>
            <a:spLocks noGrp="1"/>
          </p:cNvSpPr>
          <p:nvPr>
            <p:ph idx="1"/>
          </p:nvPr>
        </p:nvSpPr>
        <p:spPr>
          <a:xfrm>
            <a:off x="276673" y="2090803"/>
            <a:ext cx="9584265" cy="5681597"/>
          </a:xfrm>
        </p:spPr>
        <p:txBody>
          <a:bodyPr>
            <a:normAutofit/>
          </a:bodyPr>
          <a:lstStyle/>
          <a:p>
            <a:r>
              <a:rPr lang="en-US" b="1" i="1" dirty="0">
                <a:solidFill>
                  <a:srgbClr val="0070C0"/>
                </a:solidFill>
              </a:rPr>
              <a:t>Threat model </a:t>
            </a:r>
            <a:r>
              <a:rPr lang="en-US" dirty="0"/>
              <a:t>includes information about: (1) attacker’s access to the training set, and (2) attacker’s knowledge of the ML model</a:t>
            </a:r>
          </a:p>
          <a:p>
            <a:pPr lvl="1"/>
            <a:r>
              <a:rPr lang="en-US" dirty="0"/>
              <a:t>The attacker’s </a:t>
            </a:r>
            <a:r>
              <a:rPr lang="en-US" dirty="0">
                <a:solidFill>
                  <a:srgbClr val="FF0000"/>
                </a:solidFill>
              </a:rPr>
              <a:t>training set access </a:t>
            </a:r>
            <a:r>
              <a:rPr lang="en-US" dirty="0"/>
              <a:t>can be described as: no access, read data, add new samples, and modify existing samples</a:t>
            </a:r>
          </a:p>
          <a:p>
            <a:pPr lvl="1"/>
            <a:r>
              <a:rPr lang="en-US" dirty="0"/>
              <a:t>Based on the attacker’s </a:t>
            </a:r>
            <a:r>
              <a:rPr lang="en-US" dirty="0">
                <a:solidFill>
                  <a:srgbClr val="FF0000"/>
                </a:solidFill>
              </a:rPr>
              <a:t>knowledge of the ML model</a:t>
            </a:r>
            <a:r>
              <a:rPr lang="en-US" dirty="0"/>
              <a:t>, the attacks can be classified into black-box, white-box, gray-box, and transparent-box attack</a:t>
            </a:r>
          </a:p>
          <a:p>
            <a:pPr lvl="2"/>
            <a:r>
              <a:rPr lang="en-US" b="1" dirty="0"/>
              <a:t>Gray-box attack </a:t>
            </a:r>
            <a:r>
              <a:rPr lang="en-US" dirty="0"/>
              <a:t>refers to having </a:t>
            </a:r>
            <a:r>
              <a:rPr lang="en-US" dirty="0"/>
              <a:t>access to the confidence scores provided by the </a:t>
            </a:r>
            <a:r>
              <a:rPr lang="en-US" dirty="0" smtClean="0"/>
              <a:t>classifier (i.e., score-based attack)</a:t>
            </a:r>
            <a:endParaRPr lang="en-US" b="1" dirty="0"/>
          </a:p>
          <a:p>
            <a:pPr lvl="2"/>
            <a:r>
              <a:rPr lang="en-US" b="1" dirty="0"/>
              <a:t>Transparent-box attack </a:t>
            </a:r>
            <a:r>
              <a:rPr lang="en-US" dirty="0"/>
              <a:t>means that the adversary has complete knowledge of the ML model, as well as knowledge about the defense methods used by the model</a:t>
            </a:r>
          </a:p>
          <a:p>
            <a:r>
              <a:rPr lang="en-US" b="1" i="1" dirty="0">
                <a:solidFill>
                  <a:srgbClr val="0070C0"/>
                </a:solidFill>
              </a:rPr>
              <a:t>Attacker’s goals</a:t>
            </a:r>
            <a:r>
              <a:rPr lang="en-US" dirty="0"/>
              <a:t> can include:</a:t>
            </a:r>
          </a:p>
          <a:p>
            <a:pPr lvl="1"/>
            <a:r>
              <a:rPr lang="en-US" dirty="0">
                <a:solidFill>
                  <a:srgbClr val="FF0000"/>
                </a:solidFill>
              </a:rPr>
              <a:t>Confidentiality</a:t>
            </a:r>
            <a:r>
              <a:rPr lang="en-US" dirty="0"/>
              <a:t> - acquire private information by querying the ML model</a:t>
            </a:r>
          </a:p>
          <a:p>
            <a:pPr lvl="2"/>
            <a:r>
              <a:rPr lang="en-US" dirty="0"/>
              <a:t>E.g., stealing the classifier’s model</a:t>
            </a:r>
          </a:p>
          <a:p>
            <a:pPr lvl="1"/>
            <a:r>
              <a:rPr lang="en-US" dirty="0">
                <a:solidFill>
                  <a:srgbClr val="FF0000"/>
                </a:solidFill>
              </a:rPr>
              <a:t>Integrity</a:t>
            </a:r>
            <a:r>
              <a:rPr lang="en-US" dirty="0"/>
              <a:t> - cause the ML system to perform incorrectly for some or all inputs</a:t>
            </a:r>
          </a:p>
          <a:p>
            <a:pPr lvl="2"/>
            <a:r>
              <a:rPr lang="en-US" dirty="0"/>
              <a:t>E.g., causing an ML-based malware classifier to misclassify a malware file as benign</a:t>
            </a:r>
          </a:p>
          <a:p>
            <a:pPr lvl="1"/>
            <a:r>
              <a:rPr lang="en-US" dirty="0">
                <a:solidFill>
                  <a:srgbClr val="FF0000"/>
                </a:solidFill>
              </a:rPr>
              <a:t>Availability</a:t>
            </a:r>
            <a:r>
              <a:rPr lang="en-US" dirty="0"/>
              <a:t> - cause the ML system to become unavailable </a:t>
            </a:r>
          </a:p>
          <a:p>
            <a:pPr lvl="2"/>
            <a:r>
              <a:rPr lang="en-US" dirty="0"/>
              <a:t>E.g., generate malicious sessions which resemble regular network traffic, causing the ML system to classify legitimate traffic sessions as malicious, and block legitimate traffic</a:t>
            </a:r>
          </a:p>
        </p:txBody>
      </p:sp>
      <p:sp>
        <p:nvSpPr>
          <p:cNvPr id="5" name="Content Placeholder 4"/>
          <p:cNvSpPr>
            <a:spLocks noGrp="1"/>
          </p:cNvSpPr>
          <p:nvPr>
            <p:ph idx="10"/>
          </p:nvPr>
        </p:nvSpPr>
        <p:spPr/>
        <p:txBody>
          <a:bodyPr/>
          <a:lstStyle/>
          <a:p>
            <a:r>
              <a:rPr lang="en-US" dirty="0"/>
              <a:t>Adversarial Machine Learning in Cybersecurity</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1603548858"/>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21499</TotalTime>
  <Words>6006</Words>
  <Application>Microsoft Office PowerPoint</Application>
  <PresentationFormat>Custom</PresentationFormat>
  <Paragraphs>464</Paragraphs>
  <Slides>43</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Courier New</vt:lpstr>
      <vt:lpstr>Palatino Linotype</vt:lpstr>
      <vt:lpstr>Tahoma</vt:lpstr>
      <vt:lpstr>Wingdings</vt:lpstr>
      <vt:lpstr>Office Theme</vt:lpstr>
      <vt:lpstr>PowerPoint Presentation</vt:lpstr>
      <vt:lpstr>Lecture 10</vt:lpstr>
      <vt:lpstr>Lecture Outline</vt:lpstr>
      <vt:lpstr>ML in Cybersecurity</vt:lpstr>
      <vt:lpstr>Cybersecurity Challenges</vt:lpstr>
      <vt:lpstr>ML Specifics in Cybersecurity</vt:lpstr>
      <vt:lpstr>AML in Cybersecurity</vt:lpstr>
      <vt:lpstr>Taxonomy of AML Attacks in Cybersecurity</vt:lpstr>
      <vt:lpstr>Taxonomy of AML Attacks in Cybersecurity</vt:lpstr>
      <vt:lpstr>Taxonomy of AML Attacks in Cybersecurity</vt:lpstr>
      <vt:lpstr>AML in Cybersecurity vs Computer Vision </vt:lpstr>
      <vt:lpstr>AML Applications in Cybersecurity</vt:lpstr>
      <vt:lpstr>Malware Detection and Classification</vt:lpstr>
      <vt:lpstr>Malware Categories</vt:lpstr>
      <vt:lpstr>Malware Analysis Systems</vt:lpstr>
      <vt:lpstr>Portable Executable (PE) File Format</vt:lpstr>
      <vt:lpstr>Portable Executable (PE) File Format</vt:lpstr>
      <vt:lpstr>PowerPoint Presentation</vt:lpstr>
      <vt:lpstr>PowerPoint Presentation</vt:lpstr>
      <vt:lpstr>Static Analysis Systems</vt:lpstr>
      <vt:lpstr>Dynamic Analysis Systems</vt:lpstr>
      <vt:lpstr>ML-based Malware Classification</vt:lpstr>
      <vt:lpstr>Features for Malware Classification</vt:lpstr>
      <vt:lpstr>Static Features for Malware Classification</vt:lpstr>
      <vt:lpstr>Static Features for Malware Classification</vt:lpstr>
      <vt:lpstr>Static Features for Malware Classification</vt:lpstr>
      <vt:lpstr>Static Features for Malware Classification</vt:lpstr>
      <vt:lpstr>Static Features for Malware Classification</vt:lpstr>
      <vt:lpstr>Dynamic Features for Malware Classification</vt:lpstr>
      <vt:lpstr>Dynamic Features for Malware Classification</vt:lpstr>
      <vt:lpstr>Adversarial Attacks on ML Malware Classifiers</vt:lpstr>
      <vt:lpstr>Attacks on Traditional ML Models</vt:lpstr>
      <vt:lpstr>Attacks on Traditional ML Models</vt:lpstr>
      <vt:lpstr>Attacks on Traditional ML Models</vt:lpstr>
      <vt:lpstr>Attacks on Traditional ML Models</vt:lpstr>
      <vt:lpstr>Deep Learning for Malware Classification</vt:lpstr>
      <vt:lpstr>Attacks on Deep Learning Models</vt:lpstr>
      <vt:lpstr>Attacks on Deep Learning Models</vt:lpstr>
      <vt:lpstr>Attacks on Deep Learning Models</vt:lpstr>
      <vt:lpstr>Attacks on Deep Learning Models</vt:lpstr>
      <vt:lpstr>Attacks on Deep Learning Models</vt:lpstr>
      <vt:lpstr>Attacks on Deep Learning Models</vt:lpstr>
      <vt:lpstr>Additional References</vt:lpstr>
    </vt:vector>
  </TitlesOfParts>
  <Company>Sheridan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Vakanski Aleksandar</dc:creator>
  <cp:lastModifiedBy>Vakanski, Aleksandar (vakanski@uidaho.edu)</cp:lastModifiedBy>
  <cp:revision>3963</cp:revision>
  <cp:lastPrinted>2016-01-16T17:38:40Z</cp:lastPrinted>
  <dcterms:created xsi:type="dcterms:W3CDTF">2014-06-16T13:46:25Z</dcterms:created>
  <dcterms:modified xsi:type="dcterms:W3CDTF">2021-10-29T16:37:05Z</dcterms:modified>
</cp:coreProperties>
</file>