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295" r:id="rId3"/>
    <p:sldId id="493" r:id="rId4"/>
    <p:sldId id="526" r:id="rId5"/>
    <p:sldId id="536" r:id="rId6"/>
    <p:sldId id="551" r:id="rId7"/>
    <p:sldId id="552" r:id="rId8"/>
    <p:sldId id="553" r:id="rId9"/>
    <p:sldId id="531" r:id="rId10"/>
    <p:sldId id="539" r:id="rId11"/>
    <p:sldId id="540" r:id="rId12"/>
    <p:sldId id="558" r:id="rId13"/>
    <p:sldId id="545" r:id="rId14"/>
    <p:sldId id="550" r:id="rId15"/>
    <p:sldId id="548" r:id="rId16"/>
    <p:sldId id="554" r:id="rId17"/>
    <p:sldId id="556" r:id="rId18"/>
    <p:sldId id="562" r:id="rId19"/>
    <p:sldId id="557" r:id="rId20"/>
    <p:sldId id="563" r:id="rId21"/>
    <p:sldId id="564" r:id="rId22"/>
    <p:sldId id="549" r:id="rId23"/>
    <p:sldId id="555" r:id="rId24"/>
    <p:sldId id="568" r:id="rId25"/>
    <p:sldId id="569" r:id="rId26"/>
    <p:sldId id="560" r:id="rId27"/>
    <p:sldId id="561" r:id="rId28"/>
    <p:sldId id="559" r:id="rId29"/>
    <p:sldId id="532" r:id="rId30"/>
    <p:sldId id="534" r:id="rId31"/>
    <p:sldId id="535" r:id="rId32"/>
    <p:sldId id="527" r:id="rId33"/>
    <p:sldId id="528" r:id="rId34"/>
    <p:sldId id="529" r:id="rId35"/>
    <p:sldId id="516" r:id="rId36"/>
    <p:sldId id="518" r:id="rId37"/>
    <p:sldId id="537" r:id="rId38"/>
    <p:sldId id="543" r:id="rId39"/>
    <p:sldId id="519" r:id="rId40"/>
    <p:sldId id="520" r:id="rId41"/>
    <p:sldId id="570" r:id="rId42"/>
    <p:sldId id="521" r:id="rId43"/>
    <p:sldId id="523" r:id="rId44"/>
    <p:sldId id="524" r:id="rId45"/>
    <p:sldId id="525" r:id="rId46"/>
    <p:sldId id="530" r:id="rId47"/>
    <p:sldId id="566" r:id="rId48"/>
    <p:sldId id="567" r:id="rId49"/>
    <p:sldId id="492" r:id="rId50"/>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yi He" initials="X. He" lastIdx="1" clrIdx="0"/>
  <p:cmAuthor id="2" name="Alex Vakanski" initials="AV" lastIdx="1" clrIdx="1">
    <p:extLst>
      <p:ext uri="{19B8F6BF-5375-455C-9EA6-DF929625EA0E}">
        <p15:presenceInfo xmlns:p15="http://schemas.microsoft.com/office/powerpoint/2012/main" userId="220bd9087dddc2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2AB62-4DE9-4526-99D1-6044CFC5B21F}" v="11" dt="2020-12-16T17:09:03.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79136" autoAdjust="0"/>
  </p:normalViewPr>
  <p:slideViewPr>
    <p:cSldViewPr>
      <p:cViewPr varScale="1">
        <p:scale>
          <a:sx n="77" d="100"/>
          <a:sy n="77" d="100"/>
        </p:scale>
        <p:origin x="2070" y="102"/>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Vakanski" userId="220bd9087dddc248" providerId="LiveId" clId="{46515BC9-9C70-47D9-BB6A-50735DD8F564}"/>
    <pc:docChg chg="undo redo custSel addSld delSld modSld sldOrd">
      <pc:chgData name="Alex Vakanski" userId="220bd9087dddc248" providerId="LiveId" clId="{46515BC9-9C70-47D9-BB6A-50735DD8F564}" dt="2020-12-14T05:41:01.872" v="23247" actId="680"/>
      <pc:docMkLst>
        <pc:docMk/>
      </pc:docMkLst>
      <pc:sldChg chg="modSp mod">
        <pc:chgData name="Alex Vakanski" userId="220bd9087dddc248" providerId="LiveId" clId="{46515BC9-9C70-47D9-BB6A-50735DD8F564}" dt="2020-12-10T05:21:33.282" v="18442" actId="20577"/>
        <pc:sldMkLst>
          <pc:docMk/>
          <pc:sldMk cId="3050201184" sldId="295"/>
        </pc:sldMkLst>
        <pc:spChg chg="mod">
          <ac:chgData name="Alex Vakanski" userId="220bd9087dddc248" providerId="LiveId" clId="{46515BC9-9C70-47D9-BB6A-50735DD8F564}" dt="2020-12-10T05:21:33.282" v="18442" actId="20577"/>
          <ac:spMkLst>
            <pc:docMk/>
            <pc:sldMk cId="3050201184" sldId="295"/>
            <ac:spMk id="19459" creationId="{00000000-0000-0000-0000-000000000000}"/>
          </ac:spMkLst>
        </pc:spChg>
      </pc:sldChg>
      <pc:sldChg chg="modSp mod ord modNotesTx">
        <pc:chgData name="Alex Vakanski" userId="220bd9087dddc248" providerId="LiveId" clId="{46515BC9-9C70-47D9-BB6A-50735DD8F564}" dt="2020-12-12T22:49:27.156" v="21938" actId="20577"/>
        <pc:sldMkLst>
          <pc:docMk/>
          <pc:sldMk cId="3648828594" sldId="492"/>
        </pc:sldMkLst>
        <pc:spChg chg="mod">
          <ac:chgData name="Alex Vakanski" userId="220bd9087dddc248" providerId="LiveId" clId="{46515BC9-9C70-47D9-BB6A-50735DD8F564}" dt="2020-12-12T22:49:27.156" v="21938" actId="20577"/>
          <ac:spMkLst>
            <pc:docMk/>
            <pc:sldMk cId="3648828594" sldId="492"/>
            <ac:spMk id="5" creationId="{BBA26529-85BF-4465-977B-25819F00D7A5}"/>
          </ac:spMkLst>
        </pc:spChg>
      </pc:sldChg>
      <pc:sldChg chg="modSp mod">
        <pc:chgData name="Alex Vakanski" userId="220bd9087dddc248" providerId="LiveId" clId="{46515BC9-9C70-47D9-BB6A-50735DD8F564}" dt="2020-12-14T04:49:18.731" v="22405" actId="20577"/>
        <pc:sldMkLst>
          <pc:docMk/>
          <pc:sldMk cId="2098265538" sldId="493"/>
        </pc:sldMkLst>
        <pc:spChg chg="mod">
          <ac:chgData name="Alex Vakanski" userId="220bd9087dddc248" providerId="LiveId" clId="{46515BC9-9C70-47D9-BB6A-50735DD8F564}" dt="2020-12-14T04:49:18.731" v="22405" actId="20577"/>
          <ac:spMkLst>
            <pc:docMk/>
            <pc:sldMk cId="2098265538" sldId="493"/>
            <ac:spMk id="3" creationId="{00000000-0000-0000-0000-000000000000}"/>
          </ac:spMkLst>
        </pc:spChg>
      </pc:sldChg>
      <pc:sldChg chg="addSp modSp mod modNotesTx">
        <pc:chgData name="Alex Vakanski" userId="220bd9087dddc248" providerId="LiveId" clId="{46515BC9-9C70-47D9-BB6A-50735DD8F564}" dt="2020-12-14T04:47:23.344" v="22361"/>
        <pc:sldMkLst>
          <pc:docMk/>
          <pc:sldMk cId="2861896146" sldId="682"/>
        </pc:sldMkLst>
        <pc:spChg chg="mod">
          <ac:chgData name="Alex Vakanski" userId="220bd9087dddc248" providerId="LiveId" clId="{46515BC9-9C70-47D9-BB6A-50735DD8F564}" dt="2020-12-12T22:34:30.585" v="21769" actId="255"/>
          <ac:spMkLst>
            <pc:docMk/>
            <pc:sldMk cId="2861896146" sldId="682"/>
            <ac:spMk id="3" creationId="{C250858F-55D4-43A1-B784-CC95574F65D4}"/>
          </ac:spMkLst>
        </pc:spChg>
        <pc:spChg chg="add mod">
          <ac:chgData name="Alex Vakanski" userId="220bd9087dddc248" providerId="LiveId" clId="{46515BC9-9C70-47D9-BB6A-50735DD8F564}" dt="2020-12-12T22:34:22.445" v="21768"/>
          <ac:spMkLst>
            <pc:docMk/>
            <pc:sldMk cId="2861896146" sldId="682"/>
            <ac:spMk id="6" creationId="{ABC83E7D-BBA0-4C88-B7DE-0C680D9CD138}"/>
          </ac:spMkLst>
        </pc:spChg>
        <pc:picChg chg="mod">
          <ac:chgData name="Alex Vakanski" userId="220bd9087dddc248" providerId="LiveId" clId="{46515BC9-9C70-47D9-BB6A-50735DD8F564}" dt="2020-12-12T22:34:33.673" v="21772" actId="1036"/>
          <ac:picMkLst>
            <pc:docMk/>
            <pc:sldMk cId="2861896146" sldId="682"/>
            <ac:picMk id="5" creationId="{00000000-0000-0000-0000-000000000000}"/>
          </ac:picMkLst>
        </pc:picChg>
      </pc:sldChg>
      <pc:sldChg chg="modSp mod">
        <pc:chgData name="Alex Vakanski" userId="220bd9087dddc248" providerId="LiveId" clId="{46515BC9-9C70-47D9-BB6A-50735DD8F564}" dt="2020-12-10T05:42:22.871" v="18615" actId="20577"/>
        <pc:sldMkLst>
          <pc:docMk/>
          <pc:sldMk cId="3888640651" sldId="683"/>
        </pc:sldMkLst>
        <pc:spChg chg="mod">
          <ac:chgData name="Alex Vakanski" userId="220bd9087dddc248" providerId="LiveId" clId="{46515BC9-9C70-47D9-BB6A-50735DD8F564}" dt="2020-12-10T05:42:22.871" v="18615" actId="20577"/>
          <ac:spMkLst>
            <pc:docMk/>
            <pc:sldMk cId="3888640651" sldId="683"/>
            <ac:spMk id="3" creationId="{00000000-0000-0000-0000-000000000000}"/>
          </ac:spMkLst>
        </pc:spChg>
      </pc:sldChg>
      <pc:sldChg chg="addSp modSp mod">
        <pc:chgData name="Alex Vakanski" userId="220bd9087dddc248" providerId="LiveId" clId="{46515BC9-9C70-47D9-BB6A-50735DD8F564}" dt="2020-12-12T22:31:13.272" v="21740" actId="6549"/>
        <pc:sldMkLst>
          <pc:docMk/>
          <pc:sldMk cId="410626411" sldId="684"/>
        </pc:sldMkLst>
        <pc:spChg chg="mod">
          <ac:chgData name="Alex Vakanski" userId="220bd9087dddc248" providerId="LiveId" clId="{46515BC9-9C70-47D9-BB6A-50735DD8F564}" dt="2020-12-10T05:46:45.999" v="18658" actId="20577"/>
          <ac:spMkLst>
            <pc:docMk/>
            <pc:sldMk cId="410626411" sldId="684"/>
            <ac:spMk id="3" creationId="{00000000-0000-0000-0000-000000000000}"/>
          </ac:spMkLst>
        </pc:spChg>
        <pc:spChg chg="add mod">
          <ac:chgData name="Alex Vakanski" userId="220bd9087dddc248" providerId="LiveId" clId="{46515BC9-9C70-47D9-BB6A-50735DD8F564}" dt="2020-12-12T22:31:13.272" v="21740" actId="6549"/>
          <ac:spMkLst>
            <pc:docMk/>
            <pc:sldMk cId="410626411" sldId="684"/>
            <ac:spMk id="7" creationId="{DD27785F-D66E-4068-969E-94A819BE3AD4}"/>
          </ac:spMkLst>
        </pc:spChg>
      </pc:sldChg>
      <pc:sldChg chg="modSp mod">
        <pc:chgData name="Alex Vakanski" userId="220bd9087dddc248" providerId="LiveId" clId="{46515BC9-9C70-47D9-BB6A-50735DD8F564}" dt="2020-12-10T05:46:30.673" v="18651" actId="1076"/>
        <pc:sldMkLst>
          <pc:docMk/>
          <pc:sldMk cId="3283440217" sldId="685"/>
        </pc:sldMkLst>
        <pc:spChg chg="mod">
          <ac:chgData name="Alex Vakanski" userId="220bd9087dddc248" providerId="LiveId" clId="{46515BC9-9C70-47D9-BB6A-50735DD8F564}" dt="2020-12-10T05:46:25.231" v="18649" actId="6549"/>
          <ac:spMkLst>
            <pc:docMk/>
            <pc:sldMk cId="3283440217" sldId="685"/>
            <ac:spMk id="3" creationId="{00000000-0000-0000-0000-000000000000}"/>
          </ac:spMkLst>
        </pc:spChg>
        <pc:picChg chg="mod">
          <ac:chgData name="Alex Vakanski" userId="220bd9087dddc248" providerId="LiveId" clId="{46515BC9-9C70-47D9-BB6A-50735DD8F564}" dt="2020-12-10T05:46:30.673" v="18651" actId="1076"/>
          <ac:picMkLst>
            <pc:docMk/>
            <pc:sldMk cId="3283440217" sldId="685"/>
            <ac:picMk id="4" creationId="{00000000-0000-0000-0000-000000000000}"/>
          </ac:picMkLst>
        </pc:picChg>
      </pc:sldChg>
      <pc:sldChg chg="del">
        <pc:chgData name="Alex Vakanski" userId="220bd9087dddc248" providerId="LiveId" clId="{46515BC9-9C70-47D9-BB6A-50735DD8F564}" dt="2020-12-06T21:43:00.167" v="6623" actId="47"/>
        <pc:sldMkLst>
          <pc:docMk/>
          <pc:sldMk cId="3239519561" sldId="687"/>
        </pc:sldMkLst>
      </pc:sldChg>
      <pc:sldChg chg="modNotesTx">
        <pc:chgData name="Alex Vakanski" userId="220bd9087dddc248" providerId="LiveId" clId="{46515BC9-9C70-47D9-BB6A-50735DD8F564}" dt="2020-12-07T23:10:04.491" v="18378" actId="20577"/>
        <pc:sldMkLst>
          <pc:docMk/>
          <pc:sldMk cId="831106664" sldId="688"/>
        </pc:sldMkLst>
      </pc:sldChg>
      <pc:sldChg chg="modSp mod">
        <pc:chgData name="Alex Vakanski" userId="220bd9087dddc248" providerId="LiveId" clId="{46515BC9-9C70-47D9-BB6A-50735DD8F564}" dt="2020-12-12T22:30:02.294" v="21737" actId="6549"/>
        <pc:sldMkLst>
          <pc:docMk/>
          <pc:sldMk cId="1673827475" sldId="690"/>
        </pc:sldMkLst>
        <pc:spChg chg="mod">
          <ac:chgData name="Alex Vakanski" userId="220bd9087dddc248" providerId="LiveId" clId="{46515BC9-9C70-47D9-BB6A-50735DD8F564}" dt="2020-12-12T22:30:02.294" v="21737" actId="6549"/>
          <ac:spMkLst>
            <pc:docMk/>
            <pc:sldMk cId="1673827475" sldId="690"/>
            <ac:spMk id="2" creationId="{00000000-0000-0000-0000-000000000000}"/>
          </ac:spMkLst>
        </pc:spChg>
        <pc:spChg chg="mod">
          <ac:chgData name="Alex Vakanski" userId="220bd9087dddc248" providerId="LiveId" clId="{46515BC9-9C70-47D9-BB6A-50735DD8F564}" dt="2020-12-12T22:29:42.387" v="21705" actId="6549"/>
          <ac:spMkLst>
            <pc:docMk/>
            <pc:sldMk cId="1673827475" sldId="690"/>
            <ac:spMk id="3" creationId="{00000000-0000-0000-0000-000000000000}"/>
          </ac:spMkLst>
        </pc:spChg>
      </pc:sldChg>
      <pc:sldChg chg="modSp mod">
        <pc:chgData name="Alex Vakanski" userId="220bd9087dddc248" providerId="LiveId" clId="{46515BC9-9C70-47D9-BB6A-50735DD8F564}" dt="2020-12-10T05:48:40.640" v="18671" actId="20577"/>
        <pc:sldMkLst>
          <pc:docMk/>
          <pc:sldMk cId="1550317376" sldId="691"/>
        </pc:sldMkLst>
        <pc:spChg chg="mod">
          <ac:chgData name="Alex Vakanski" userId="220bd9087dddc248" providerId="LiveId" clId="{46515BC9-9C70-47D9-BB6A-50735DD8F564}" dt="2020-12-10T05:48:40.640" v="18671" actId="20577"/>
          <ac:spMkLst>
            <pc:docMk/>
            <pc:sldMk cId="1550317376" sldId="691"/>
            <ac:spMk id="3" creationId="{00000000-0000-0000-0000-000000000000}"/>
          </ac:spMkLst>
        </pc:spChg>
        <pc:picChg chg="mod">
          <ac:chgData name="Alex Vakanski" userId="220bd9087dddc248" providerId="LiveId" clId="{46515BC9-9C70-47D9-BB6A-50735DD8F564}" dt="2020-12-06T19:17:41.218" v="4075" actId="14100"/>
          <ac:picMkLst>
            <pc:docMk/>
            <pc:sldMk cId="1550317376" sldId="691"/>
            <ac:picMk id="4" creationId="{00000000-0000-0000-0000-000000000000}"/>
          </ac:picMkLst>
        </pc:picChg>
      </pc:sldChg>
      <pc:sldChg chg="addSp modSp">
        <pc:chgData name="Alex Vakanski" userId="220bd9087dddc248" providerId="LiveId" clId="{46515BC9-9C70-47D9-BB6A-50735DD8F564}" dt="2020-12-12T22:37:21.194" v="21812"/>
        <pc:sldMkLst>
          <pc:docMk/>
          <pc:sldMk cId="3037948565" sldId="692"/>
        </pc:sldMkLst>
        <pc:spChg chg="add mod">
          <ac:chgData name="Alex Vakanski" userId="220bd9087dddc248" providerId="LiveId" clId="{46515BC9-9C70-47D9-BB6A-50735DD8F564}" dt="2020-12-12T22:37:21.194" v="21812"/>
          <ac:spMkLst>
            <pc:docMk/>
            <pc:sldMk cId="3037948565" sldId="692"/>
            <ac:spMk id="5" creationId="{4F563CDF-4024-4FB6-AD9C-D20C0FC1483D}"/>
          </ac:spMkLst>
        </pc:spChg>
      </pc:sldChg>
      <pc:sldChg chg="modNotesTx">
        <pc:chgData name="Alex Vakanski" userId="220bd9087dddc248" providerId="LiveId" clId="{46515BC9-9C70-47D9-BB6A-50735DD8F564}" dt="2020-12-07T23:14:07.991" v="18417" actId="20577"/>
        <pc:sldMkLst>
          <pc:docMk/>
          <pc:sldMk cId="171130071" sldId="693"/>
        </pc:sldMkLst>
      </pc:sldChg>
      <pc:sldChg chg="modSp mod">
        <pc:chgData name="Alex Vakanski" userId="220bd9087dddc248" providerId="LiveId" clId="{46515BC9-9C70-47D9-BB6A-50735DD8F564}" dt="2020-12-10T05:47:16.671" v="18668" actId="20577"/>
        <pc:sldMkLst>
          <pc:docMk/>
          <pc:sldMk cId="680646539" sldId="694"/>
        </pc:sldMkLst>
        <pc:spChg chg="mod">
          <ac:chgData name="Alex Vakanski" userId="220bd9087dddc248" providerId="LiveId" clId="{46515BC9-9C70-47D9-BB6A-50735DD8F564}" dt="2020-12-10T05:47:16.671" v="18668" actId="20577"/>
          <ac:spMkLst>
            <pc:docMk/>
            <pc:sldMk cId="680646539" sldId="694"/>
            <ac:spMk id="3" creationId="{E970D414-71BA-4CEF-B229-C62407620930}"/>
          </ac:spMkLst>
        </pc:spChg>
      </pc:sldChg>
      <pc:sldChg chg="modSp mod">
        <pc:chgData name="Alex Vakanski" userId="220bd9087dddc248" providerId="LiveId" clId="{46515BC9-9C70-47D9-BB6A-50735DD8F564}" dt="2020-12-10T05:50:11.894" v="18687" actId="20577"/>
        <pc:sldMkLst>
          <pc:docMk/>
          <pc:sldMk cId="47252743" sldId="695"/>
        </pc:sldMkLst>
        <pc:spChg chg="mod">
          <ac:chgData name="Alex Vakanski" userId="220bd9087dddc248" providerId="LiveId" clId="{46515BC9-9C70-47D9-BB6A-50735DD8F564}" dt="2020-12-10T05:50:11.894" v="18687" actId="20577"/>
          <ac:spMkLst>
            <pc:docMk/>
            <pc:sldMk cId="47252743" sldId="695"/>
            <ac:spMk id="3" creationId="{20F842A0-5385-48C3-8179-8310D759409A}"/>
          </ac:spMkLst>
        </pc:spChg>
      </pc:sldChg>
      <pc:sldChg chg="modSp mod">
        <pc:chgData name="Alex Vakanski" userId="220bd9087dddc248" providerId="LiveId" clId="{46515BC9-9C70-47D9-BB6A-50735DD8F564}" dt="2020-12-06T20:38:50.487" v="4216" actId="1036"/>
        <pc:sldMkLst>
          <pc:docMk/>
          <pc:sldMk cId="3989572223" sldId="696"/>
        </pc:sldMkLst>
        <pc:spChg chg="mod">
          <ac:chgData name="Alex Vakanski" userId="220bd9087dddc248" providerId="LiveId" clId="{46515BC9-9C70-47D9-BB6A-50735DD8F564}" dt="2020-12-06T20:38:46.068" v="4215" actId="20577"/>
          <ac:spMkLst>
            <pc:docMk/>
            <pc:sldMk cId="3989572223" sldId="696"/>
            <ac:spMk id="3" creationId="{85F63B71-2F57-4F7D-AE8F-4EFDE10BE77D}"/>
          </ac:spMkLst>
        </pc:spChg>
        <pc:picChg chg="mod">
          <ac:chgData name="Alex Vakanski" userId="220bd9087dddc248" providerId="LiveId" clId="{46515BC9-9C70-47D9-BB6A-50735DD8F564}" dt="2020-12-06T20:38:50.487" v="4216" actId="1036"/>
          <ac:picMkLst>
            <pc:docMk/>
            <pc:sldMk cId="3989572223" sldId="696"/>
            <ac:picMk id="4" creationId="{6A8580C5-71A7-42F6-A4C2-5F02D79A6D2B}"/>
          </ac:picMkLst>
        </pc:picChg>
      </pc:sldChg>
      <pc:sldChg chg="addSp modSp mod">
        <pc:chgData name="Alex Vakanski" userId="220bd9087dddc248" providerId="LiveId" clId="{46515BC9-9C70-47D9-BB6A-50735DD8F564}" dt="2020-12-12T22:31:36.890" v="21741"/>
        <pc:sldMkLst>
          <pc:docMk/>
          <pc:sldMk cId="3534016363" sldId="698"/>
        </pc:sldMkLst>
        <pc:spChg chg="mod">
          <ac:chgData name="Alex Vakanski" userId="220bd9087dddc248" providerId="LiveId" clId="{46515BC9-9C70-47D9-BB6A-50735DD8F564}" dt="2020-12-06T18:15:42.756" v="1818" actId="20577"/>
          <ac:spMkLst>
            <pc:docMk/>
            <pc:sldMk cId="3534016363" sldId="698"/>
            <ac:spMk id="2" creationId="{C38C5BCE-7E22-4B93-BF61-A2661EC1748F}"/>
          </ac:spMkLst>
        </pc:spChg>
        <pc:spChg chg="mod">
          <ac:chgData name="Alex Vakanski" userId="220bd9087dddc248" providerId="LiveId" clId="{46515BC9-9C70-47D9-BB6A-50735DD8F564}" dt="2020-12-10T05:53:09.839" v="18703" actId="207"/>
          <ac:spMkLst>
            <pc:docMk/>
            <pc:sldMk cId="3534016363" sldId="698"/>
            <ac:spMk id="3" creationId="{AF7ACA6B-E135-458F-BEE9-3D08E6870B92}"/>
          </ac:spMkLst>
        </pc:spChg>
        <pc:spChg chg="add mod">
          <ac:chgData name="Alex Vakanski" userId="220bd9087dddc248" providerId="LiveId" clId="{46515BC9-9C70-47D9-BB6A-50735DD8F564}" dt="2020-12-12T22:31:36.890" v="21741"/>
          <ac:spMkLst>
            <pc:docMk/>
            <pc:sldMk cId="3534016363" sldId="698"/>
            <ac:spMk id="7" creationId="{5B975495-B862-43FA-8362-2D136318DFFE}"/>
          </ac:spMkLst>
        </pc:spChg>
        <pc:picChg chg="mod modCrop">
          <ac:chgData name="Alex Vakanski" userId="220bd9087dddc248" providerId="LiveId" clId="{46515BC9-9C70-47D9-BB6A-50735DD8F564}" dt="2020-12-06T20:39:59.866" v="4252" actId="1076"/>
          <ac:picMkLst>
            <pc:docMk/>
            <pc:sldMk cId="3534016363" sldId="698"/>
            <ac:picMk id="4" creationId="{F2D8123E-C141-450D-BF1D-705AE1EBF0C3}"/>
          </ac:picMkLst>
        </pc:picChg>
      </pc:sldChg>
      <pc:sldChg chg="addSp modSp mod">
        <pc:chgData name="Alex Vakanski" userId="220bd9087dddc248" providerId="LiveId" clId="{46515BC9-9C70-47D9-BB6A-50735DD8F564}" dt="2020-12-12T22:38:26.205" v="21818" actId="1037"/>
        <pc:sldMkLst>
          <pc:docMk/>
          <pc:sldMk cId="2952817337" sldId="699"/>
        </pc:sldMkLst>
        <pc:spChg chg="mod">
          <ac:chgData name="Alex Vakanski" userId="220bd9087dddc248" providerId="LiveId" clId="{46515BC9-9C70-47D9-BB6A-50735DD8F564}" dt="2020-12-10T05:52:37.546" v="18696" actId="20577"/>
          <ac:spMkLst>
            <pc:docMk/>
            <pc:sldMk cId="2952817337" sldId="699"/>
            <ac:spMk id="3" creationId="{6F4D9C0C-3177-429D-AD11-A9E0CB478B44}"/>
          </ac:spMkLst>
        </pc:spChg>
        <pc:spChg chg="add mod">
          <ac:chgData name="Alex Vakanski" userId="220bd9087dddc248" providerId="LiveId" clId="{46515BC9-9C70-47D9-BB6A-50735DD8F564}" dt="2020-12-12T22:38:16.902" v="21813"/>
          <ac:spMkLst>
            <pc:docMk/>
            <pc:sldMk cId="2952817337" sldId="699"/>
            <ac:spMk id="5" creationId="{B3F9B756-C175-40B6-AAA7-D453A4D52880}"/>
          </ac:spMkLst>
        </pc:spChg>
        <pc:picChg chg="mod">
          <ac:chgData name="Alex Vakanski" userId="220bd9087dddc248" providerId="LiveId" clId="{46515BC9-9C70-47D9-BB6A-50735DD8F564}" dt="2020-12-12T22:38:26.205" v="21818" actId="1037"/>
          <ac:picMkLst>
            <pc:docMk/>
            <pc:sldMk cId="2952817337" sldId="699"/>
            <ac:picMk id="4" creationId="{E8442F8E-1D23-4DC2-A308-6BC97824EEC8}"/>
          </ac:picMkLst>
        </pc:picChg>
      </pc:sldChg>
      <pc:sldChg chg="modSp mod">
        <pc:chgData name="Alex Vakanski" userId="220bd9087dddc248" providerId="LiveId" clId="{46515BC9-9C70-47D9-BB6A-50735DD8F564}" dt="2020-12-06T18:16:00.070" v="1820"/>
        <pc:sldMkLst>
          <pc:docMk/>
          <pc:sldMk cId="2801701523" sldId="700"/>
        </pc:sldMkLst>
        <pc:spChg chg="mod">
          <ac:chgData name="Alex Vakanski" userId="220bd9087dddc248" providerId="LiveId" clId="{46515BC9-9C70-47D9-BB6A-50735DD8F564}" dt="2020-12-06T18:16:00.070" v="1820"/>
          <ac:spMkLst>
            <pc:docMk/>
            <pc:sldMk cId="2801701523" sldId="700"/>
            <ac:spMk id="2" creationId="{B0DD47A9-AF73-4EFF-A7FD-30742AA7B112}"/>
          </ac:spMkLst>
        </pc:spChg>
      </pc:sldChg>
      <pc:sldChg chg="modSp mod">
        <pc:chgData name="Alex Vakanski" userId="220bd9087dddc248" providerId="LiveId" clId="{46515BC9-9C70-47D9-BB6A-50735DD8F564}" dt="2020-12-10T05:54:36.391" v="18718" actId="20577"/>
        <pc:sldMkLst>
          <pc:docMk/>
          <pc:sldMk cId="2354755243" sldId="701"/>
        </pc:sldMkLst>
        <pc:spChg chg="mod">
          <ac:chgData name="Alex Vakanski" userId="220bd9087dddc248" providerId="LiveId" clId="{46515BC9-9C70-47D9-BB6A-50735DD8F564}" dt="2020-12-06T18:16:04.270" v="1821"/>
          <ac:spMkLst>
            <pc:docMk/>
            <pc:sldMk cId="2354755243" sldId="701"/>
            <ac:spMk id="2" creationId="{6E4E7025-4D62-49B7-A99B-789B9A463ECF}"/>
          </ac:spMkLst>
        </pc:spChg>
        <pc:spChg chg="mod">
          <ac:chgData name="Alex Vakanski" userId="220bd9087dddc248" providerId="LiveId" clId="{46515BC9-9C70-47D9-BB6A-50735DD8F564}" dt="2020-12-10T05:54:36.391" v="18718" actId="20577"/>
          <ac:spMkLst>
            <pc:docMk/>
            <pc:sldMk cId="2354755243" sldId="701"/>
            <ac:spMk id="3" creationId="{2DAEE4A6-ACDD-4AD7-A04B-E6F346A596C1}"/>
          </ac:spMkLst>
        </pc:spChg>
      </pc:sldChg>
      <pc:sldChg chg="modSp mod">
        <pc:chgData name="Alex Vakanski" userId="220bd9087dddc248" providerId="LiveId" clId="{46515BC9-9C70-47D9-BB6A-50735DD8F564}" dt="2020-12-06T18:16:07.961" v="1822"/>
        <pc:sldMkLst>
          <pc:docMk/>
          <pc:sldMk cId="2114092078" sldId="702"/>
        </pc:sldMkLst>
        <pc:spChg chg="mod">
          <ac:chgData name="Alex Vakanski" userId="220bd9087dddc248" providerId="LiveId" clId="{46515BC9-9C70-47D9-BB6A-50735DD8F564}" dt="2020-12-06T18:16:07.961" v="1822"/>
          <ac:spMkLst>
            <pc:docMk/>
            <pc:sldMk cId="2114092078" sldId="702"/>
            <ac:spMk id="2" creationId="{ACAA076B-9D35-4139-AAB0-323834C8E2CA}"/>
          </ac:spMkLst>
        </pc:spChg>
      </pc:sldChg>
      <pc:sldChg chg="addSp modSp mod">
        <pc:chgData name="Alex Vakanski" userId="220bd9087dddc248" providerId="LiveId" clId="{46515BC9-9C70-47D9-BB6A-50735DD8F564}" dt="2020-12-12T22:40:13.786" v="21868" actId="1036"/>
        <pc:sldMkLst>
          <pc:docMk/>
          <pc:sldMk cId="2152737910" sldId="703"/>
        </pc:sldMkLst>
        <pc:spChg chg="mod">
          <ac:chgData name="Alex Vakanski" userId="220bd9087dddc248" providerId="LiveId" clId="{46515BC9-9C70-47D9-BB6A-50735DD8F564}" dt="2020-12-06T18:16:16.699" v="1824"/>
          <ac:spMkLst>
            <pc:docMk/>
            <pc:sldMk cId="2152737910" sldId="703"/>
            <ac:spMk id="2" creationId="{87334FDB-5335-41AF-BEE7-11717F206C6D}"/>
          </ac:spMkLst>
        </pc:spChg>
        <pc:spChg chg="add mod">
          <ac:chgData name="Alex Vakanski" userId="220bd9087dddc248" providerId="LiveId" clId="{46515BC9-9C70-47D9-BB6A-50735DD8F564}" dt="2020-12-12T22:40:06.207" v="21865" actId="1036"/>
          <ac:spMkLst>
            <pc:docMk/>
            <pc:sldMk cId="2152737910" sldId="703"/>
            <ac:spMk id="5" creationId="{E58C30D5-3947-4F1E-A1B4-6F1BCE2DCACC}"/>
          </ac:spMkLst>
        </pc:spChg>
        <pc:spChg chg="add mod">
          <ac:chgData name="Alex Vakanski" userId="220bd9087dddc248" providerId="LiveId" clId="{46515BC9-9C70-47D9-BB6A-50735DD8F564}" dt="2020-12-12T22:40:10.564" v="21867" actId="1036"/>
          <ac:spMkLst>
            <pc:docMk/>
            <pc:sldMk cId="2152737910" sldId="703"/>
            <ac:spMk id="6" creationId="{2636E75E-1A3E-4D6B-B75D-AF96CA256BCF}"/>
          </ac:spMkLst>
        </pc:spChg>
        <pc:spChg chg="add mod">
          <ac:chgData name="Alex Vakanski" userId="220bd9087dddc248" providerId="LiveId" clId="{46515BC9-9C70-47D9-BB6A-50735DD8F564}" dt="2020-12-12T22:40:13.786" v="21868" actId="1036"/>
          <ac:spMkLst>
            <pc:docMk/>
            <pc:sldMk cId="2152737910" sldId="703"/>
            <ac:spMk id="7" creationId="{0FC3AAA8-7AD3-4A3E-938D-7FFBA4375C9D}"/>
          </ac:spMkLst>
        </pc:spChg>
        <pc:picChg chg="mod modCrop">
          <ac:chgData name="Alex Vakanski" userId="220bd9087dddc248" providerId="LiveId" clId="{46515BC9-9C70-47D9-BB6A-50735DD8F564}" dt="2020-12-12T22:39:59.514" v="21864" actId="732"/>
          <ac:picMkLst>
            <pc:docMk/>
            <pc:sldMk cId="2152737910" sldId="703"/>
            <ac:picMk id="4" creationId="{ED29F5F2-4069-4A2D-BA77-53F6AE2AE8B9}"/>
          </ac:picMkLst>
        </pc:picChg>
      </pc:sldChg>
      <pc:sldChg chg="modSp mod">
        <pc:chgData name="Alex Vakanski" userId="220bd9087dddc248" providerId="LiveId" clId="{46515BC9-9C70-47D9-BB6A-50735DD8F564}" dt="2020-12-10T05:56:10.056" v="18719" actId="313"/>
        <pc:sldMkLst>
          <pc:docMk/>
          <pc:sldMk cId="1109410995" sldId="704"/>
        </pc:sldMkLst>
        <pc:spChg chg="mod">
          <ac:chgData name="Alex Vakanski" userId="220bd9087dddc248" providerId="LiveId" clId="{46515BC9-9C70-47D9-BB6A-50735DD8F564}" dt="2020-12-06T18:16:20.289" v="1825"/>
          <ac:spMkLst>
            <pc:docMk/>
            <pc:sldMk cId="1109410995" sldId="704"/>
            <ac:spMk id="2" creationId="{11EC196C-4DBB-499B-83B3-CBF4752D5479}"/>
          </ac:spMkLst>
        </pc:spChg>
        <pc:spChg chg="mod">
          <ac:chgData name="Alex Vakanski" userId="220bd9087dddc248" providerId="LiveId" clId="{46515BC9-9C70-47D9-BB6A-50735DD8F564}" dt="2020-12-10T05:56:10.056" v="18719" actId="313"/>
          <ac:spMkLst>
            <pc:docMk/>
            <pc:sldMk cId="1109410995" sldId="704"/>
            <ac:spMk id="3" creationId="{5219CA39-2754-4076-906B-342890A3C490}"/>
          </ac:spMkLst>
        </pc:spChg>
      </pc:sldChg>
      <pc:sldChg chg="addSp modSp mod">
        <pc:chgData name="Alex Vakanski" userId="220bd9087dddc248" providerId="LiveId" clId="{46515BC9-9C70-47D9-BB6A-50735DD8F564}" dt="2020-12-06T20:41:13.208" v="4293" actId="207"/>
        <pc:sldMkLst>
          <pc:docMk/>
          <pc:sldMk cId="3492693843" sldId="705"/>
        </pc:sldMkLst>
        <pc:spChg chg="mod">
          <ac:chgData name="Alex Vakanski" userId="220bd9087dddc248" providerId="LiveId" clId="{46515BC9-9C70-47D9-BB6A-50735DD8F564}" dt="2020-12-06T18:16:37.748" v="1849" actId="20577"/>
          <ac:spMkLst>
            <pc:docMk/>
            <pc:sldMk cId="3492693843" sldId="705"/>
            <ac:spMk id="2" creationId="{04F3DE3F-E470-4326-9C87-08ED1FA93FC2}"/>
          </ac:spMkLst>
        </pc:spChg>
        <pc:spChg chg="mod">
          <ac:chgData name="Alex Vakanski" userId="220bd9087dddc248" providerId="LiveId" clId="{46515BC9-9C70-47D9-BB6A-50735DD8F564}" dt="2020-12-06T20:41:13.208" v="4293" actId="207"/>
          <ac:spMkLst>
            <pc:docMk/>
            <pc:sldMk cId="3492693843" sldId="705"/>
            <ac:spMk id="3" creationId="{87633AED-ECCA-42C0-A7BA-A78A8CCE2868}"/>
          </ac:spMkLst>
        </pc:spChg>
        <pc:picChg chg="add mod">
          <ac:chgData name="Alex Vakanski" userId="220bd9087dddc248" providerId="LiveId" clId="{46515BC9-9C70-47D9-BB6A-50735DD8F564}" dt="2020-12-06T00:10:43.782" v="581" actId="1076"/>
          <ac:picMkLst>
            <pc:docMk/>
            <pc:sldMk cId="3492693843" sldId="705"/>
            <ac:picMk id="4" creationId="{911F2CA6-9309-4C92-AA53-3F59D0DCDD87}"/>
          </ac:picMkLst>
        </pc:picChg>
      </pc:sldChg>
      <pc:sldChg chg="modSp mod">
        <pc:chgData name="Alex Vakanski" userId="220bd9087dddc248" providerId="LiveId" clId="{46515BC9-9C70-47D9-BB6A-50735DD8F564}" dt="2020-12-06T18:16:12.520" v="1823"/>
        <pc:sldMkLst>
          <pc:docMk/>
          <pc:sldMk cId="2364165330" sldId="706"/>
        </pc:sldMkLst>
        <pc:spChg chg="mod">
          <ac:chgData name="Alex Vakanski" userId="220bd9087dddc248" providerId="LiveId" clId="{46515BC9-9C70-47D9-BB6A-50735DD8F564}" dt="2020-12-06T18:16:12.520" v="1823"/>
          <ac:spMkLst>
            <pc:docMk/>
            <pc:sldMk cId="2364165330" sldId="706"/>
            <ac:spMk id="2" creationId="{9E155EDD-9FAD-46E2-9843-7449A25B0BA8}"/>
          </ac:spMkLst>
        </pc:spChg>
      </pc:sldChg>
      <pc:sldChg chg="addSp delSp modSp new mod modNotesTx">
        <pc:chgData name="Alex Vakanski" userId="220bd9087dddc248" providerId="LiveId" clId="{46515BC9-9C70-47D9-BB6A-50735DD8F564}" dt="2020-12-12T22:41:00.544" v="21870" actId="14100"/>
        <pc:sldMkLst>
          <pc:docMk/>
          <pc:sldMk cId="1196373650" sldId="707"/>
        </pc:sldMkLst>
        <pc:spChg chg="mod">
          <ac:chgData name="Alex Vakanski" userId="220bd9087dddc248" providerId="LiveId" clId="{46515BC9-9C70-47D9-BB6A-50735DD8F564}" dt="2020-12-06T18:16:46.188" v="1850"/>
          <ac:spMkLst>
            <pc:docMk/>
            <pc:sldMk cId="1196373650" sldId="707"/>
            <ac:spMk id="2" creationId="{35C61E12-E571-4039-85FD-F0C54FB32D46}"/>
          </ac:spMkLst>
        </pc:spChg>
        <pc:spChg chg="mod">
          <ac:chgData name="Alex Vakanski" userId="220bd9087dddc248" providerId="LiveId" clId="{46515BC9-9C70-47D9-BB6A-50735DD8F564}" dt="2020-12-06T00:28:19.062" v="1608" actId="20577"/>
          <ac:spMkLst>
            <pc:docMk/>
            <pc:sldMk cId="1196373650" sldId="707"/>
            <ac:spMk id="3" creationId="{9134C481-CBE3-4420-9B79-50FC0D717327}"/>
          </ac:spMkLst>
        </pc:spChg>
        <pc:spChg chg="add del mod">
          <ac:chgData name="Alex Vakanski" userId="220bd9087dddc248" providerId="LiveId" clId="{46515BC9-9C70-47D9-BB6A-50735DD8F564}" dt="2020-12-12T22:40:57.723" v="21869" actId="478"/>
          <ac:spMkLst>
            <pc:docMk/>
            <pc:sldMk cId="1196373650" sldId="707"/>
            <ac:spMk id="5" creationId="{2D58FDED-1D66-4357-806D-62AF2D11DC78}"/>
          </ac:spMkLst>
        </pc:spChg>
        <pc:picChg chg="add mod">
          <ac:chgData name="Alex Vakanski" userId="220bd9087dddc248" providerId="LiveId" clId="{46515BC9-9C70-47D9-BB6A-50735DD8F564}" dt="2020-12-12T22:41:00.544" v="21870" actId="14100"/>
          <ac:picMkLst>
            <pc:docMk/>
            <pc:sldMk cId="1196373650" sldId="707"/>
            <ac:picMk id="4" creationId="{BF27837B-F0A5-415A-B15E-1EE401A3A38C}"/>
          </ac:picMkLst>
        </pc:picChg>
      </pc:sldChg>
      <pc:sldChg chg="addSp modSp new mod">
        <pc:chgData name="Alex Vakanski" userId="220bd9087dddc248" providerId="LiveId" clId="{46515BC9-9C70-47D9-BB6A-50735DD8F564}" dt="2020-12-06T18:16:49.441" v="1851"/>
        <pc:sldMkLst>
          <pc:docMk/>
          <pc:sldMk cId="511117468" sldId="708"/>
        </pc:sldMkLst>
        <pc:spChg chg="mod">
          <ac:chgData name="Alex Vakanski" userId="220bd9087dddc248" providerId="LiveId" clId="{46515BC9-9C70-47D9-BB6A-50735DD8F564}" dt="2020-12-06T18:16:49.441" v="1851"/>
          <ac:spMkLst>
            <pc:docMk/>
            <pc:sldMk cId="511117468" sldId="708"/>
            <ac:spMk id="2" creationId="{6AA78233-AF76-4792-9A50-105FDE996C08}"/>
          </ac:spMkLst>
        </pc:spChg>
        <pc:spChg chg="mod">
          <ac:chgData name="Alex Vakanski" userId="220bd9087dddc248" providerId="LiveId" clId="{46515BC9-9C70-47D9-BB6A-50735DD8F564}" dt="2020-12-06T00:26:02.610" v="1555" actId="20577"/>
          <ac:spMkLst>
            <pc:docMk/>
            <pc:sldMk cId="511117468" sldId="708"/>
            <ac:spMk id="3" creationId="{1409794B-B5BD-4ABC-BFE8-8A498E14C4D8}"/>
          </ac:spMkLst>
        </pc:spChg>
        <pc:picChg chg="add mod">
          <ac:chgData name="Alex Vakanski" userId="220bd9087dddc248" providerId="LiveId" clId="{46515BC9-9C70-47D9-BB6A-50735DD8F564}" dt="2020-12-06T00:26:11.952" v="1558" actId="1036"/>
          <ac:picMkLst>
            <pc:docMk/>
            <pc:sldMk cId="511117468" sldId="708"/>
            <ac:picMk id="4" creationId="{E5EC45C9-4B05-4383-AADD-15ADFB817677}"/>
          </ac:picMkLst>
        </pc:picChg>
      </pc:sldChg>
      <pc:sldChg chg="addSp modSp new mod modNotesTx">
        <pc:chgData name="Alex Vakanski" userId="220bd9087dddc248" providerId="LiveId" clId="{46515BC9-9C70-47D9-BB6A-50735DD8F564}" dt="2020-12-06T18:31:45.951" v="2266" actId="1035"/>
        <pc:sldMkLst>
          <pc:docMk/>
          <pc:sldMk cId="1982635185" sldId="709"/>
        </pc:sldMkLst>
        <pc:spChg chg="mod">
          <ac:chgData name="Alex Vakanski" userId="220bd9087dddc248" providerId="LiveId" clId="{46515BC9-9C70-47D9-BB6A-50735DD8F564}" dt="2020-12-06T18:16:52.617" v="1852"/>
          <ac:spMkLst>
            <pc:docMk/>
            <pc:sldMk cId="1982635185" sldId="709"/>
            <ac:spMk id="2" creationId="{0248FA5D-8A37-47B6-BA7B-48D1781CBADA}"/>
          </ac:spMkLst>
        </pc:spChg>
        <pc:spChg chg="mod">
          <ac:chgData name="Alex Vakanski" userId="220bd9087dddc248" providerId="LiveId" clId="{46515BC9-9C70-47D9-BB6A-50735DD8F564}" dt="2020-12-06T18:31:39.814" v="2263" actId="313"/>
          <ac:spMkLst>
            <pc:docMk/>
            <pc:sldMk cId="1982635185" sldId="709"/>
            <ac:spMk id="3" creationId="{588E7D62-9410-4109-8068-71771D3A5628}"/>
          </ac:spMkLst>
        </pc:spChg>
        <pc:picChg chg="add mod">
          <ac:chgData name="Alex Vakanski" userId="220bd9087dddc248" providerId="LiveId" clId="{46515BC9-9C70-47D9-BB6A-50735DD8F564}" dt="2020-12-06T18:31:45.951" v="2266" actId="1035"/>
          <ac:picMkLst>
            <pc:docMk/>
            <pc:sldMk cId="1982635185" sldId="709"/>
            <ac:picMk id="4" creationId="{9654F564-4127-4E56-BBF1-A784325EB172}"/>
          </ac:picMkLst>
        </pc:picChg>
      </pc:sldChg>
      <pc:sldChg chg="addSp modSp new mod">
        <pc:chgData name="Alex Vakanski" userId="220bd9087dddc248" providerId="LiveId" clId="{46515BC9-9C70-47D9-BB6A-50735DD8F564}" dt="2020-12-12T22:32:25.590" v="21747" actId="1035"/>
        <pc:sldMkLst>
          <pc:docMk/>
          <pc:sldMk cId="2301148196" sldId="710"/>
        </pc:sldMkLst>
        <pc:spChg chg="mod">
          <ac:chgData name="Alex Vakanski" userId="220bd9087dddc248" providerId="LiveId" clId="{46515BC9-9C70-47D9-BB6A-50735DD8F564}" dt="2020-12-06T19:05:55.011" v="3546" actId="6549"/>
          <ac:spMkLst>
            <pc:docMk/>
            <pc:sldMk cId="2301148196" sldId="710"/>
            <ac:spMk id="2" creationId="{303E989E-83A7-4694-AC6C-9B53B403ABF7}"/>
          </ac:spMkLst>
        </pc:spChg>
        <pc:spChg chg="mod">
          <ac:chgData name="Alex Vakanski" userId="220bd9087dddc248" providerId="LiveId" clId="{46515BC9-9C70-47D9-BB6A-50735DD8F564}" dt="2020-12-06T20:41:34.760" v="4300" actId="207"/>
          <ac:spMkLst>
            <pc:docMk/>
            <pc:sldMk cId="2301148196" sldId="710"/>
            <ac:spMk id="3" creationId="{76D9FAB2-D557-4EDE-BA14-E3374615D5AF}"/>
          </ac:spMkLst>
        </pc:spChg>
        <pc:spChg chg="add mod">
          <ac:chgData name="Alex Vakanski" userId="220bd9087dddc248" providerId="LiveId" clId="{46515BC9-9C70-47D9-BB6A-50735DD8F564}" dt="2020-12-12T22:32:22.467" v="21746"/>
          <ac:spMkLst>
            <pc:docMk/>
            <pc:sldMk cId="2301148196" sldId="710"/>
            <ac:spMk id="5" creationId="{1CECB0DF-4D48-4D1B-8B5E-99304F56C75B}"/>
          </ac:spMkLst>
        </pc:spChg>
        <pc:picChg chg="add mod">
          <ac:chgData name="Alex Vakanski" userId="220bd9087dddc248" providerId="LiveId" clId="{46515BC9-9C70-47D9-BB6A-50735DD8F564}" dt="2020-12-12T22:32:25.590" v="21747" actId="1035"/>
          <ac:picMkLst>
            <pc:docMk/>
            <pc:sldMk cId="2301148196" sldId="710"/>
            <ac:picMk id="4" creationId="{C095BDC9-B730-47D1-BBD5-3B75C0E8C280}"/>
          </ac:picMkLst>
        </pc:picChg>
      </pc:sldChg>
      <pc:sldChg chg="addSp modSp new mod">
        <pc:chgData name="Alex Vakanski" userId="220bd9087dddc248" providerId="LiveId" clId="{46515BC9-9C70-47D9-BB6A-50735DD8F564}" dt="2020-12-12T22:32:43.530" v="21755" actId="1035"/>
        <pc:sldMkLst>
          <pc:docMk/>
          <pc:sldMk cId="2264237123" sldId="711"/>
        </pc:sldMkLst>
        <pc:spChg chg="mod">
          <ac:chgData name="Alex Vakanski" userId="220bd9087dddc248" providerId="LiveId" clId="{46515BC9-9C70-47D9-BB6A-50735DD8F564}" dt="2020-12-06T19:07:58.960" v="3595"/>
          <ac:spMkLst>
            <pc:docMk/>
            <pc:sldMk cId="2264237123" sldId="711"/>
            <ac:spMk id="2" creationId="{489969B8-3837-453A-B9A5-58A0735FAAAE}"/>
          </ac:spMkLst>
        </pc:spChg>
        <pc:spChg chg="mod">
          <ac:chgData name="Alex Vakanski" userId="220bd9087dddc248" providerId="LiveId" clId="{46515BC9-9C70-47D9-BB6A-50735DD8F564}" dt="2020-12-06T20:48:59.993" v="4850" actId="20577"/>
          <ac:spMkLst>
            <pc:docMk/>
            <pc:sldMk cId="2264237123" sldId="711"/>
            <ac:spMk id="3" creationId="{26FCC08F-68E3-4701-856C-48945ACE7C49}"/>
          </ac:spMkLst>
        </pc:spChg>
        <pc:spChg chg="add mod">
          <ac:chgData name="Alex Vakanski" userId="220bd9087dddc248" providerId="LiveId" clId="{46515BC9-9C70-47D9-BB6A-50735DD8F564}" dt="2020-12-12T22:32:31.594" v="21748"/>
          <ac:spMkLst>
            <pc:docMk/>
            <pc:sldMk cId="2264237123" sldId="711"/>
            <ac:spMk id="5" creationId="{091CCF18-2D4A-4F4B-921C-0AC2DFEAFD45}"/>
          </ac:spMkLst>
        </pc:spChg>
        <pc:picChg chg="add mod">
          <ac:chgData name="Alex Vakanski" userId="220bd9087dddc248" providerId="LiveId" clId="{46515BC9-9C70-47D9-BB6A-50735DD8F564}" dt="2020-12-12T22:32:43.530" v="21755" actId="1035"/>
          <ac:picMkLst>
            <pc:docMk/>
            <pc:sldMk cId="2264237123" sldId="711"/>
            <ac:picMk id="4" creationId="{83C60480-31C0-4680-B8AB-B30286AA0911}"/>
          </ac:picMkLst>
        </pc:picChg>
      </pc:sldChg>
      <pc:sldChg chg="addSp delSp modSp new mod">
        <pc:chgData name="Alex Vakanski" userId="220bd9087dddc248" providerId="LiveId" clId="{46515BC9-9C70-47D9-BB6A-50735DD8F564}" dt="2020-12-12T22:32:54.689" v="21760" actId="1036"/>
        <pc:sldMkLst>
          <pc:docMk/>
          <pc:sldMk cId="713554213" sldId="712"/>
        </pc:sldMkLst>
        <pc:spChg chg="mod">
          <ac:chgData name="Alex Vakanski" userId="220bd9087dddc248" providerId="LiveId" clId="{46515BC9-9C70-47D9-BB6A-50735DD8F564}" dt="2020-12-06T19:14:19.311" v="3952" actId="20577"/>
          <ac:spMkLst>
            <pc:docMk/>
            <pc:sldMk cId="713554213" sldId="712"/>
            <ac:spMk id="2" creationId="{74ED9BE3-99E8-47E3-8C7C-393CF66ED078}"/>
          </ac:spMkLst>
        </pc:spChg>
        <pc:spChg chg="del">
          <ac:chgData name="Alex Vakanski" userId="220bd9087dddc248" providerId="LiveId" clId="{46515BC9-9C70-47D9-BB6A-50735DD8F564}" dt="2020-12-06T03:25:56.048" v="1801"/>
          <ac:spMkLst>
            <pc:docMk/>
            <pc:sldMk cId="713554213" sldId="712"/>
            <ac:spMk id="3" creationId="{C42D29BB-809E-49F2-A1DF-4D782487C32B}"/>
          </ac:spMkLst>
        </pc:spChg>
        <pc:spChg chg="add mod">
          <ac:chgData name="Alex Vakanski" userId="220bd9087dddc248" providerId="LiveId" clId="{46515BC9-9C70-47D9-BB6A-50735DD8F564}" dt="2020-12-06T20:52:49.001" v="4958" actId="20577"/>
          <ac:spMkLst>
            <pc:docMk/>
            <pc:sldMk cId="713554213" sldId="712"/>
            <ac:spMk id="4" creationId="{DD243711-C33D-4316-8E5F-6935D0F219BC}"/>
          </ac:spMkLst>
        </pc:spChg>
        <pc:spChg chg="add mod">
          <ac:chgData name="Alex Vakanski" userId="220bd9087dddc248" providerId="LiveId" clId="{46515BC9-9C70-47D9-BB6A-50735DD8F564}" dt="2020-12-12T22:32:47.191" v="21756"/>
          <ac:spMkLst>
            <pc:docMk/>
            <pc:sldMk cId="713554213" sldId="712"/>
            <ac:spMk id="5" creationId="{A90C546F-D1E7-41B1-9A8C-D03DEB6FDCEF}"/>
          </ac:spMkLst>
        </pc:spChg>
        <pc:picChg chg="add mod">
          <ac:chgData name="Alex Vakanski" userId="220bd9087dddc248" providerId="LiveId" clId="{46515BC9-9C70-47D9-BB6A-50735DD8F564}" dt="2020-12-12T22:32:54.689" v="21760" actId="1036"/>
          <ac:picMkLst>
            <pc:docMk/>
            <pc:sldMk cId="713554213" sldId="712"/>
            <ac:picMk id="3" creationId="{D4DEA95E-490B-4542-8B50-DD14C72CAE3E}"/>
          </ac:picMkLst>
        </pc:picChg>
        <pc:picChg chg="add del mod">
          <ac:chgData name="Alex Vakanski" userId="220bd9087dddc248" providerId="LiveId" clId="{46515BC9-9C70-47D9-BB6A-50735DD8F564}" dt="2020-12-06T03:27:15.130" v="1802" actId="478"/>
          <ac:picMkLst>
            <pc:docMk/>
            <pc:sldMk cId="713554213" sldId="712"/>
            <ac:picMk id="5" creationId="{287057F2-028C-4D7E-AF67-38DF26F2F19E}"/>
          </ac:picMkLst>
        </pc:picChg>
      </pc:sldChg>
      <pc:sldChg chg="addSp modSp new mod modNotesTx">
        <pc:chgData name="Alex Vakanski" userId="220bd9087dddc248" providerId="LiveId" clId="{46515BC9-9C70-47D9-BB6A-50735DD8F564}" dt="2020-12-12T22:36:18.828" v="21811" actId="6549"/>
        <pc:sldMkLst>
          <pc:docMk/>
          <pc:sldMk cId="465120910" sldId="713"/>
        </pc:sldMkLst>
        <pc:spChg chg="mod">
          <ac:chgData name="Alex Vakanski" userId="220bd9087dddc248" providerId="LiveId" clId="{46515BC9-9C70-47D9-BB6A-50735DD8F564}" dt="2020-12-06T00:32:58.898" v="1615"/>
          <ac:spMkLst>
            <pc:docMk/>
            <pc:sldMk cId="465120910" sldId="713"/>
            <ac:spMk id="2" creationId="{52FB6CA5-CB10-4003-9088-C31825AFE716}"/>
          </ac:spMkLst>
        </pc:spChg>
        <pc:spChg chg="mod">
          <ac:chgData name="Alex Vakanski" userId="220bd9087dddc248" providerId="LiveId" clId="{46515BC9-9C70-47D9-BB6A-50735DD8F564}" dt="2020-12-10T05:25:55.076" v="18565" actId="20577"/>
          <ac:spMkLst>
            <pc:docMk/>
            <pc:sldMk cId="465120910" sldId="713"/>
            <ac:spMk id="3" creationId="{C6C3BB07-8C7B-4FAE-A9D0-A12E975B7049}"/>
          </ac:spMkLst>
        </pc:spChg>
        <pc:spChg chg="add mod">
          <ac:chgData name="Alex Vakanski" userId="220bd9087dddc248" providerId="LiveId" clId="{46515BC9-9C70-47D9-BB6A-50735DD8F564}" dt="2020-12-12T22:36:18.828" v="21811" actId="6549"/>
          <ac:spMkLst>
            <pc:docMk/>
            <pc:sldMk cId="465120910" sldId="713"/>
            <ac:spMk id="5" creationId="{9C35C994-37E9-40EF-8BA1-5DAF5D58AF3F}"/>
          </ac:spMkLst>
        </pc:spChg>
        <pc:picChg chg="add mod">
          <ac:chgData name="Alex Vakanski" userId="220bd9087dddc248" providerId="LiveId" clId="{46515BC9-9C70-47D9-BB6A-50735DD8F564}" dt="2020-12-12T22:34:50.548" v="21774" actId="14100"/>
          <ac:picMkLst>
            <pc:docMk/>
            <pc:sldMk cId="465120910" sldId="713"/>
            <ac:picMk id="4" creationId="{5AAA4190-FEA9-4031-8A65-F187B1FA8738}"/>
          </ac:picMkLst>
        </pc:picChg>
      </pc:sldChg>
      <pc:sldChg chg="addSp modSp new mod modNotesTx">
        <pc:chgData name="Alex Vakanski" userId="220bd9087dddc248" providerId="LiveId" clId="{46515BC9-9C70-47D9-BB6A-50735DD8F564}" dt="2020-12-12T22:31:59.145" v="21742"/>
        <pc:sldMkLst>
          <pc:docMk/>
          <pc:sldMk cId="1711379583" sldId="714"/>
        </pc:sldMkLst>
        <pc:spChg chg="mod">
          <ac:chgData name="Alex Vakanski" userId="220bd9087dddc248" providerId="LiveId" clId="{46515BC9-9C70-47D9-BB6A-50735DD8F564}" dt="2020-12-06T18:46:13.556" v="2289" actId="313"/>
          <ac:spMkLst>
            <pc:docMk/>
            <pc:sldMk cId="1711379583" sldId="714"/>
            <ac:spMk id="2" creationId="{6DF7381C-977A-44B4-957F-978C1BECB1B0}"/>
          </ac:spMkLst>
        </pc:spChg>
        <pc:spChg chg="mod">
          <ac:chgData name="Alex Vakanski" userId="220bd9087dddc248" providerId="LiveId" clId="{46515BC9-9C70-47D9-BB6A-50735DD8F564}" dt="2020-12-06T20:40:41.119" v="4258" actId="207"/>
          <ac:spMkLst>
            <pc:docMk/>
            <pc:sldMk cId="1711379583" sldId="714"/>
            <ac:spMk id="3" creationId="{F4E9F321-0D63-4EF0-84AD-661F8767BFA5}"/>
          </ac:spMkLst>
        </pc:spChg>
        <pc:spChg chg="add mod">
          <ac:chgData name="Alex Vakanski" userId="220bd9087dddc248" providerId="LiveId" clId="{46515BC9-9C70-47D9-BB6A-50735DD8F564}" dt="2020-12-06T19:02:49.179" v="3318" actId="164"/>
          <ac:spMkLst>
            <pc:docMk/>
            <pc:sldMk cId="1711379583" sldId="714"/>
            <ac:spMk id="6" creationId="{9C0CFCDC-8D22-4BA7-947C-C06CA6D5F0FA}"/>
          </ac:spMkLst>
        </pc:spChg>
        <pc:spChg chg="add mod">
          <ac:chgData name="Alex Vakanski" userId="220bd9087dddc248" providerId="LiveId" clId="{46515BC9-9C70-47D9-BB6A-50735DD8F564}" dt="2020-12-12T22:31:59.145" v="21742"/>
          <ac:spMkLst>
            <pc:docMk/>
            <pc:sldMk cId="1711379583" sldId="714"/>
            <ac:spMk id="8" creationId="{D244A5A1-EB29-49D1-A6BD-CE647DFA5097}"/>
          </ac:spMkLst>
        </pc:spChg>
        <pc:grpChg chg="add mod">
          <ac:chgData name="Alex Vakanski" userId="220bd9087dddc248" providerId="LiveId" clId="{46515BC9-9C70-47D9-BB6A-50735DD8F564}" dt="2020-12-06T19:03:09.036" v="3345" actId="1035"/>
          <ac:grpSpMkLst>
            <pc:docMk/>
            <pc:sldMk cId="1711379583" sldId="714"/>
            <ac:grpSpMk id="7" creationId="{B3B4B0D8-88DA-4B56-8E09-FB2DE242677C}"/>
          </ac:grpSpMkLst>
        </pc:grpChg>
        <pc:picChg chg="add mod modCrop">
          <ac:chgData name="Alex Vakanski" userId="220bd9087dddc248" providerId="LiveId" clId="{46515BC9-9C70-47D9-BB6A-50735DD8F564}" dt="2020-12-06T19:03:05.007" v="3342" actId="1036"/>
          <ac:picMkLst>
            <pc:docMk/>
            <pc:sldMk cId="1711379583" sldId="714"/>
            <ac:picMk id="4" creationId="{EA5DFFC3-5DF0-4DBB-B607-FF52B1A22D38}"/>
          </ac:picMkLst>
        </pc:picChg>
        <pc:picChg chg="add mod modCrop">
          <ac:chgData name="Alex Vakanski" userId="220bd9087dddc248" providerId="LiveId" clId="{46515BC9-9C70-47D9-BB6A-50735DD8F564}" dt="2020-12-06T19:02:49.179" v="3318" actId="164"/>
          <ac:picMkLst>
            <pc:docMk/>
            <pc:sldMk cId="1711379583" sldId="714"/>
            <ac:picMk id="5" creationId="{4DBEF638-7076-49B4-A296-1F4A38841B8E}"/>
          </ac:picMkLst>
        </pc:picChg>
      </pc:sldChg>
      <pc:sldChg chg="addSp modSp new mod modNotesTx">
        <pc:chgData name="Alex Vakanski" userId="220bd9087dddc248" providerId="LiveId" clId="{46515BC9-9C70-47D9-BB6A-50735DD8F564}" dt="2020-12-12T22:32:04.145" v="21743"/>
        <pc:sldMkLst>
          <pc:docMk/>
          <pc:sldMk cId="733530651" sldId="715"/>
        </pc:sldMkLst>
        <pc:spChg chg="mod">
          <ac:chgData name="Alex Vakanski" userId="220bd9087dddc248" providerId="LiveId" clId="{46515BC9-9C70-47D9-BB6A-50735DD8F564}" dt="2020-12-06T18:52:30.029" v="2658"/>
          <ac:spMkLst>
            <pc:docMk/>
            <pc:sldMk cId="733530651" sldId="715"/>
            <ac:spMk id="2" creationId="{4F93A229-458E-4F17-8F3C-F6BB6F5B851D}"/>
          </ac:spMkLst>
        </pc:spChg>
        <pc:spChg chg="mod">
          <ac:chgData name="Alex Vakanski" userId="220bd9087dddc248" providerId="LiveId" clId="{46515BC9-9C70-47D9-BB6A-50735DD8F564}" dt="2020-12-06T18:55:27.004" v="2925" actId="20577"/>
          <ac:spMkLst>
            <pc:docMk/>
            <pc:sldMk cId="733530651" sldId="715"/>
            <ac:spMk id="3" creationId="{5C658375-23BA-4F7A-BE52-E8CD6D2F5089}"/>
          </ac:spMkLst>
        </pc:spChg>
        <pc:spChg chg="add mod">
          <ac:chgData name="Alex Vakanski" userId="220bd9087dddc248" providerId="LiveId" clId="{46515BC9-9C70-47D9-BB6A-50735DD8F564}" dt="2020-12-12T22:32:04.145" v="21743"/>
          <ac:spMkLst>
            <pc:docMk/>
            <pc:sldMk cId="733530651" sldId="715"/>
            <ac:spMk id="5" creationId="{3C0E01C6-408B-4A0E-8637-3710C028B767}"/>
          </ac:spMkLst>
        </pc:spChg>
        <pc:picChg chg="add mod">
          <ac:chgData name="Alex Vakanski" userId="220bd9087dddc248" providerId="LiveId" clId="{46515BC9-9C70-47D9-BB6A-50735DD8F564}" dt="2020-12-06T18:55:20.664" v="2899" actId="1076"/>
          <ac:picMkLst>
            <pc:docMk/>
            <pc:sldMk cId="733530651" sldId="715"/>
            <ac:picMk id="4" creationId="{389F9AC7-4821-401E-B54E-98BA7C3447BD}"/>
          </ac:picMkLst>
        </pc:picChg>
      </pc:sldChg>
      <pc:sldChg chg="addSp modSp new mod">
        <pc:chgData name="Alex Vakanski" userId="220bd9087dddc248" providerId="LiveId" clId="{46515BC9-9C70-47D9-BB6A-50735DD8F564}" dt="2020-12-12T22:32:59.594" v="21761"/>
        <pc:sldMkLst>
          <pc:docMk/>
          <pc:sldMk cId="3744606648" sldId="716"/>
        </pc:sldMkLst>
        <pc:spChg chg="mod">
          <ac:chgData name="Alex Vakanski" userId="220bd9087dddc248" providerId="LiveId" clId="{46515BC9-9C70-47D9-BB6A-50735DD8F564}" dt="2020-12-06T20:44:58.089" v="4519"/>
          <ac:spMkLst>
            <pc:docMk/>
            <pc:sldMk cId="3744606648" sldId="716"/>
            <ac:spMk id="2" creationId="{6E968B43-BA4F-4F52-A4A3-122ECEA83D31}"/>
          </ac:spMkLst>
        </pc:spChg>
        <pc:spChg chg="mod">
          <ac:chgData name="Alex Vakanski" userId="220bd9087dddc248" providerId="LiveId" clId="{46515BC9-9C70-47D9-BB6A-50735DD8F564}" dt="2020-12-06T20:53:27.420" v="5034" actId="313"/>
          <ac:spMkLst>
            <pc:docMk/>
            <pc:sldMk cId="3744606648" sldId="716"/>
            <ac:spMk id="3" creationId="{DF9BDD87-B5A3-4F40-9B7C-99F0F8C725F7}"/>
          </ac:spMkLst>
        </pc:spChg>
        <pc:spChg chg="add mod">
          <ac:chgData name="Alex Vakanski" userId="220bd9087dddc248" providerId="LiveId" clId="{46515BC9-9C70-47D9-BB6A-50735DD8F564}" dt="2020-12-12T22:32:59.594" v="21761"/>
          <ac:spMkLst>
            <pc:docMk/>
            <pc:sldMk cId="3744606648" sldId="716"/>
            <ac:spMk id="5" creationId="{4273CB01-EE66-488F-A3A9-57CB26531C06}"/>
          </ac:spMkLst>
        </pc:spChg>
        <pc:picChg chg="add mod">
          <ac:chgData name="Alex Vakanski" userId="220bd9087dddc248" providerId="LiveId" clId="{46515BC9-9C70-47D9-BB6A-50735DD8F564}" dt="2020-12-06T20:47:04.418" v="4758" actId="1076"/>
          <ac:picMkLst>
            <pc:docMk/>
            <pc:sldMk cId="3744606648" sldId="716"/>
            <ac:picMk id="4" creationId="{EB8D53CF-509E-4F33-BAAE-4D61BA8C7C41}"/>
          </ac:picMkLst>
        </pc:picChg>
      </pc:sldChg>
      <pc:sldChg chg="addSp modSp new mod">
        <pc:chgData name="Alex Vakanski" userId="220bd9087dddc248" providerId="LiveId" clId="{46515BC9-9C70-47D9-BB6A-50735DD8F564}" dt="2020-12-12T22:33:08.158" v="21762"/>
        <pc:sldMkLst>
          <pc:docMk/>
          <pc:sldMk cId="180256982" sldId="717"/>
        </pc:sldMkLst>
        <pc:spChg chg="mod">
          <ac:chgData name="Alex Vakanski" userId="220bd9087dddc248" providerId="LiveId" clId="{46515BC9-9C70-47D9-BB6A-50735DD8F564}" dt="2020-12-06T20:55:07.155" v="5051" actId="20577"/>
          <ac:spMkLst>
            <pc:docMk/>
            <pc:sldMk cId="180256982" sldId="717"/>
            <ac:spMk id="2" creationId="{453F4B2A-A658-4AA7-A738-E78A8E9E4C58}"/>
          </ac:spMkLst>
        </pc:spChg>
        <pc:spChg chg="mod">
          <ac:chgData name="Alex Vakanski" userId="220bd9087dddc248" providerId="LiveId" clId="{46515BC9-9C70-47D9-BB6A-50735DD8F564}" dt="2020-12-06T21:36:48.162" v="6207" actId="6549"/>
          <ac:spMkLst>
            <pc:docMk/>
            <pc:sldMk cId="180256982" sldId="717"/>
            <ac:spMk id="3" creationId="{C5AF6641-B90C-4C5B-AA3C-5873304709AF}"/>
          </ac:spMkLst>
        </pc:spChg>
        <pc:spChg chg="add mod">
          <ac:chgData name="Alex Vakanski" userId="220bd9087dddc248" providerId="LiveId" clId="{46515BC9-9C70-47D9-BB6A-50735DD8F564}" dt="2020-12-12T22:33:08.158" v="21762"/>
          <ac:spMkLst>
            <pc:docMk/>
            <pc:sldMk cId="180256982" sldId="717"/>
            <ac:spMk id="6" creationId="{731C4EB7-0BB1-4408-8222-80824DE849D8}"/>
          </ac:spMkLst>
        </pc:spChg>
        <pc:picChg chg="add mod">
          <ac:chgData name="Alex Vakanski" userId="220bd9087dddc248" providerId="LiveId" clId="{46515BC9-9C70-47D9-BB6A-50735DD8F564}" dt="2020-12-06T21:04:29.233" v="5613" actId="1036"/>
          <ac:picMkLst>
            <pc:docMk/>
            <pc:sldMk cId="180256982" sldId="717"/>
            <ac:picMk id="4" creationId="{8B1945E0-09D7-4482-93B3-67F188EC6349}"/>
          </ac:picMkLst>
        </pc:picChg>
        <pc:picChg chg="add mod">
          <ac:chgData name="Alex Vakanski" userId="220bd9087dddc248" providerId="LiveId" clId="{46515BC9-9C70-47D9-BB6A-50735DD8F564}" dt="2020-12-06T21:35:48.972" v="6096" actId="1035"/>
          <ac:picMkLst>
            <pc:docMk/>
            <pc:sldMk cId="180256982" sldId="717"/>
            <ac:picMk id="5" creationId="{C01033F4-8586-4866-9CA0-2110431CF13B}"/>
          </ac:picMkLst>
        </pc:picChg>
      </pc:sldChg>
      <pc:sldChg chg="addSp modSp new mod modNotesTx">
        <pc:chgData name="Alex Vakanski" userId="220bd9087dddc248" providerId="LiveId" clId="{46515BC9-9C70-47D9-BB6A-50735DD8F564}" dt="2020-12-12T22:33:14.107" v="21763"/>
        <pc:sldMkLst>
          <pc:docMk/>
          <pc:sldMk cId="1194691068" sldId="718"/>
        </pc:sldMkLst>
        <pc:spChg chg="mod">
          <ac:chgData name="Alex Vakanski" userId="220bd9087dddc248" providerId="LiveId" clId="{46515BC9-9C70-47D9-BB6A-50735DD8F564}" dt="2020-12-06T20:59:18.452" v="5272"/>
          <ac:spMkLst>
            <pc:docMk/>
            <pc:sldMk cId="1194691068" sldId="718"/>
            <ac:spMk id="2" creationId="{AB323B56-262D-4380-A259-57C5219402C7}"/>
          </ac:spMkLst>
        </pc:spChg>
        <pc:spChg chg="mod">
          <ac:chgData name="Alex Vakanski" userId="220bd9087dddc248" providerId="LiveId" clId="{46515BC9-9C70-47D9-BB6A-50735DD8F564}" dt="2020-12-06T21:37:21.755" v="6226" actId="5793"/>
          <ac:spMkLst>
            <pc:docMk/>
            <pc:sldMk cId="1194691068" sldId="718"/>
            <ac:spMk id="3" creationId="{F828EAC3-2667-4DD2-9921-2DBC4F1FAACF}"/>
          </ac:spMkLst>
        </pc:spChg>
        <pc:spChg chg="add mod">
          <ac:chgData name="Alex Vakanski" userId="220bd9087dddc248" providerId="LiveId" clId="{46515BC9-9C70-47D9-BB6A-50735DD8F564}" dt="2020-12-12T22:33:14.107" v="21763"/>
          <ac:spMkLst>
            <pc:docMk/>
            <pc:sldMk cId="1194691068" sldId="718"/>
            <ac:spMk id="5" creationId="{F7888272-E79F-4C76-909B-A76E9606BC95}"/>
          </ac:spMkLst>
        </pc:spChg>
        <pc:picChg chg="add mod">
          <ac:chgData name="Alex Vakanski" userId="220bd9087dddc248" providerId="LiveId" clId="{46515BC9-9C70-47D9-BB6A-50735DD8F564}" dt="2020-12-06T21:37:39.393" v="6228" actId="1035"/>
          <ac:picMkLst>
            <pc:docMk/>
            <pc:sldMk cId="1194691068" sldId="718"/>
            <ac:picMk id="4" creationId="{1D56524E-F7BA-4CA6-90FD-A04C69C538CE}"/>
          </ac:picMkLst>
        </pc:picChg>
      </pc:sldChg>
      <pc:sldChg chg="addSp modSp new mod modNotesTx">
        <pc:chgData name="Alex Vakanski" userId="220bd9087dddc248" providerId="LiveId" clId="{46515BC9-9C70-47D9-BB6A-50735DD8F564}" dt="2020-12-06T21:36:59.811" v="6210" actId="14100"/>
        <pc:sldMkLst>
          <pc:docMk/>
          <pc:sldMk cId="2878895862" sldId="719"/>
        </pc:sldMkLst>
        <pc:spChg chg="mod">
          <ac:chgData name="Alex Vakanski" userId="220bd9087dddc248" providerId="LiveId" clId="{46515BC9-9C70-47D9-BB6A-50735DD8F564}" dt="2020-12-06T21:33:32.805" v="5980"/>
          <ac:spMkLst>
            <pc:docMk/>
            <pc:sldMk cId="2878895862" sldId="719"/>
            <ac:spMk id="2" creationId="{7E329939-4283-4CDF-A17B-248F85AE2B07}"/>
          </ac:spMkLst>
        </pc:spChg>
        <pc:spChg chg="mod">
          <ac:chgData name="Alex Vakanski" userId="220bd9087dddc248" providerId="LiveId" clId="{46515BC9-9C70-47D9-BB6A-50735DD8F564}" dt="2020-12-06T21:35:12.904" v="6093" actId="313"/>
          <ac:spMkLst>
            <pc:docMk/>
            <pc:sldMk cId="2878895862" sldId="719"/>
            <ac:spMk id="3" creationId="{920305E7-0F19-4330-900C-5A5C67C19500}"/>
          </ac:spMkLst>
        </pc:spChg>
        <pc:picChg chg="add mod">
          <ac:chgData name="Alex Vakanski" userId="220bd9087dddc248" providerId="LiveId" clId="{46515BC9-9C70-47D9-BB6A-50735DD8F564}" dt="2020-12-06T21:36:59.811" v="6210" actId="14100"/>
          <ac:picMkLst>
            <pc:docMk/>
            <pc:sldMk cId="2878895862" sldId="719"/>
            <ac:picMk id="4" creationId="{A3DA92BA-FFC5-4AF7-AB51-1EDFBCDE8273}"/>
          </ac:picMkLst>
        </pc:picChg>
      </pc:sldChg>
      <pc:sldChg chg="addSp delSp modSp new mod">
        <pc:chgData name="Alex Vakanski" userId="220bd9087dddc248" providerId="LiveId" clId="{46515BC9-9C70-47D9-BB6A-50735DD8F564}" dt="2020-12-12T22:47:22.793" v="21878"/>
        <pc:sldMkLst>
          <pc:docMk/>
          <pc:sldMk cId="449218469" sldId="720"/>
        </pc:sldMkLst>
        <pc:spChg chg="mod">
          <ac:chgData name="Alex Vakanski" userId="220bd9087dddc248" providerId="LiveId" clId="{46515BC9-9C70-47D9-BB6A-50735DD8F564}" dt="2020-12-06T21:43:56.051" v="6680" actId="313"/>
          <ac:spMkLst>
            <pc:docMk/>
            <pc:sldMk cId="449218469" sldId="720"/>
            <ac:spMk id="2" creationId="{E84DF4AF-4A19-4117-8216-971AD781007B}"/>
          </ac:spMkLst>
        </pc:spChg>
        <pc:spChg chg="mod">
          <ac:chgData name="Alex Vakanski" userId="220bd9087dddc248" providerId="LiveId" clId="{46515BC9-9C70-47D9-BB6A-50735DD8F564}" dt="2020-12-07T22:20:35.488" v="17844" actId="6549"/>
          <ac:spMkLst>
            <pc:docMk/>
            <pc:sldMk cId="449218469" sldId="720"/>
            <ac:spMk id="3" creationId="{53E28A64-54E3-4106-9DE8-D8AF549FBD38}"/>
          </ac:spMkLst>
        </pc:spChg>
        <pc:spChg chg="add mod">
          <ac:chgData name="Alex Vakanski" userId="220bd9087dddc248" providerId="LiveId" clId="{46515BC9-9C70-47D9-BB6A-50735DD8F564}" dt="2020-12-12T22:47:22.793" v="21878"/>
          <ac:spMkLst>
            <pc:docMk/>
            <pc:sldMk cId="449218469" sldId="720"/>
            <ac:spMk id="9" creationId="{D5B55F8E-1F44-49B9-9FEE-E4250A10C79C}"/>
          </ac:spMkLst>
        </pc:spChg>
        <pc:picChg chg="add del mod">
          <ac:chgData name="Alex Vakanski" userId="220bd9087dddc248" providerId="LiveId" clId="{46515BC9-9C70-47D9-BB6A-50735DD8F564}" dt="2020-12-07T22:12:57.365" v="17787" actId="478"/>
          <ac:picMkLst>
            <pc:docMk/>
            <pc:sldMk cId="449218469" sldId="720"/>
            <ac:picMk id="4" creationId="{A72C920E-7DBA-4278-A2DC-64CB10064971}"/>
          </ac:picMkLst>
        </pc:picChg>
        <pc:picChg chg="add del mod">
          <ac:chgData name="Alex Vakanski" userId="220bd9087dddc248" providerId="LiveId" clId="{46515BC9-9C70-47D9-BB6A-50735DD8F564}" dt="2020-12-07T22:19:31.479" v="17806" actId="478"/>
          <ac:picMkLst>
            <pc:docMk/>
            <pc:sldMk cId="449218469" sldId="720"/>
            <ac:picMk id="5" creationId="{D0EFBD17-9AB4-4430-863E-C608A90BDDC2}"/>
          </ac:picMkLst>
        </pc:picChg>
        <pc:picChg chg="add mod">
          <ac:chgData name="Alex Vakanski" userId="220bd9087dddc248" providerId="LiveId" clId="{46515BC9-9C70-47D9-BB6A-50735DD8F564}" dt="2020-12-12T22:46:48.540" v="21875" actId="14100"/>
          <ac:picMkLst>
            <pc:docMk/>
            <pc:sldMk cId="449218469" sldId="720"/>
            <ac:picMk id="6" creationId="{4DB93F78-E7AA-466C-A957-3B259070C6EA}"/>
          </ac:picMkLst>
        </pc:picChg>
        <pc:picChg chg="add mod">
          <ac:chgData name="Alex Vakanski" userId="220bd9087dddc248" providerId="LiveId" clId="{46515BC9-9C70-47D9-BB6A-50735DD8F564}" dt="2020-12-12T22:46:51.761" v="21876" actId="1035"/>
          <ac:picMkLst>
            <pc:docMk/>
            <pc:sldMk cId="449218469" sldId="720"/>
            <ac:picMk id="7" creationId="{C3010F87-1552-4021-8D19-279AD7ACB6C8}"/>
          </ac:picMkLst>
        </pc:picChg>
        <pc:picChg chg="add mod">
          <ac:chgData name="Alex Vakanski" userId="220bd9087dddc248" providerId="LiveId" clId="{46515BC9-9C70-47D9-BB6A-50735DD8F564}" dt="2020-12-12T22:46:53.809" v="21877" actId="1035"/>
          <ac:picMkLst>
            <pc:docMk/>
            <pc:sldMk cId="449218469" sldId="720"/>
            <ac:picMk id="8" creationId="{72C9C2AE-5AED-4384-8D06-0EAA32B8D740}"/>
          </ac:picMkLst>
        </pc:picChg>
      </pc:sldChg>
      <pc:sldChg chg="addSp delSp modSp new mod modNotesTx">
        <pc:chgData name="Alex Vakanski" userId="220bd9087dddc248" providerId="LiveId" clId="{46515BC9-9C70-47D9-BB6A-50735DD8F564}" dt="2020-12-12T23:05:03.678" v="22054" actId="167"/>
        <pc:sldMkLst>
          <pc:docMk/>
          <pc:sldMk cId="547524924" sldId="721"/>
        </pc:sldMkLst>
        <pc:spChg chg="mod">
          <ac:chgData name="Alex Vakanski" userId="220bd9087dddc248" providerId="LiveId" clId="{46515BC9-9C70-47D9-BB6A-50735DD8F564}" dt="2020-12-06T23:15:27.176" v="7870"/>
          <ac:spMkLst>
            <pc:docMk/>
            <pc:sldMk cId="547524924" sldId="721"/>
            <ac:spMk id="2" creationId="{2C175C28-AC8D-45D4-8F91-D43DEA7D61E3}"/>
          </ac:spMkLst>
        </pc:spChg>
        <pc:spChg chg="mod">
          <ac:chgData name="Alex Vakanski" userId="220bd9087dddc248" providerId="LiveId" clId="{46515BC9-9C70-47D9-BB6A-50735DD8F564}" dt="2020-12-07T20:14:49.782" v="14980" actId="6549"/>
          <ac:spMkLst>
            <pc:docMk/>
            <pc:sldMk cId="547524924" sldId="721"/>
            <ac:spMk id="3" creationId="{A3CFC2CC-8985-41D6-B540-2C344670C2C9}"/>
          </ac:spMkLst>
        </pc:spChg>
        <pc:spChg chg="add mod">
          <ac:chgData name="Alex Vakanski" userId="220bd9087dddc248" providerId="LiveId" clId="{46515BC9-9C70-47D9-BB6A-50735DD8F564}" dt="2020-12-12T23:04:49.192" v="22052" actId="20577"/>
          <ac:spMkLst>
            <pc:docMk/>
            <pc:sldMk cId="547524924" sldId="721"/>
            <ac:spMk id="5" creationId="{9A8A2CD3-53D9-4D47-B28E-E8D8419E10EE}"/>
          </ac:spMkLst>
        </pc:spChg>
        <pc:spChg chg="add del">
          <ac:chgData name="Alex Vakanski" userId="220bd9087dddc248" providerId="LiveId" clId="{46515BC9-9C70-47D9-BB6A-50735DD8F564}" dt="2020-12-07T20:15:03.978" v="14984" actId="22"/>
          <ac:spMkLst>
            <pc:docMk/>
            <pc:sldMk cId="547524924" sldId="721"/>
            <ac:spMk id="6" creationId="{176A9771-5EA0-4460-819B-0F1198B493F2}"/>
          </ac:spMkLst>
        </pc:spChg>
        <pc:picChg chg="add mod ord">
          <ac:chgData name="Alex Vakanski" userId="220bd9087dddc248" providerId="LiveId" clId="{46515BC9-9C70-47D9-BB6A-50735DD8F564}" dt="2020-12-12T23:05:03.678" v="22054" actId="167"/>
          <ac:picMkLst>
            <pc:docMk/>
            <pc:sldMk cId="547524924" sldId="721"/>
            <ac:picMk id="4" creationId="{BEFBFE4D-B5F2-4423-B08D-5712CA6979D5}"/>
          </ac:picMkLst>
        </pc:picChg>
      </pc:sldChg>
      <pc:sldChg chg="modSp new del mod">
        <pc:chgData name="Alex Vakanski" userId="220bd9087dddc248" providerId="LiveId" clId="{46515BC9-9C70-47D9-BB6A-50735DD8F564}" dt="2020-12-07T05:06:48.132" v="10984" actId="47"/>
        <pc:sldMkLst>
          <pc:docMk/>
          <pc:sldMk cId="1738128953" sldId="722"/>
        </pc:sldMkLst>
        <pc:spChg chg="mod">
          <ac:chgData name="Alex Vakanski" userId="220bd9087dddc248" providerId="LiveId" clId="{46515BC9-9C70-47D9-BB6A-50735DD8F564}" dt="2020-12-06T23:15:29.850" v="7871"/>
          <ac:spMkLst>
            <pc:docMk/>
            <pc:sldMk cId="1738128953" sldId="722"/>
            <ac:spMk id="2" creationId="{84FA6916-0AE1-4B72-88E4-AF94E54CEE8A}"/>
          </ac:spMkLst>
        </pc:spChg>
      </pc:sldChg>
      <pc:sldChg chg="addSp delSp modSp new mod ord addCm delCm">
        <pc:chgData name="Alex Vakanski" userId="220bd9087dddc248" providerId="LiveId" clId="{46515BC9-9C70-47D9-BB6A-50735DD8F564}" dt="2020-12-12T22:47:31.315" v="21879"/>
        <pc:sldMkLst>
          <pc:docMk/>
          <pc:sldMk cId="3559882926" sldId="723"/>
        </pc:sldMkLst>
        <pc:spChg chg="mod">
          <ac:chgData name="Alex Vakanski" userId="220bd9087dddc248" providerId="LiveId" clId="{46515BC9-9C70-47D9-BB6A-50735DD8F564}" dt="2020-12-06T23:15:23.625" v="7869"/>
          <ac:spMkLst>
            <pc:docMk/>
            <pc:sldMk cId="3559882926" sldId="723"/>
            <ac:spMk id="2" creationId="{9FC10CA6-CFA4-42E4-B69E-55B132D9E6BC}"/>
          </ac:spMkLst>
        </pc:spChg>
        <pc:spChg chg="mod">
          <ac:chgData name="Alex Vakanski" userId="220bd9087dddc248" providerId="LiveId" clId="{46515BC9-9C70-47D9-BB6A-50735DD8F564}" dt="2020-12-07T20:58:26.106" v="16593" actId="313"/>
          <ac:spMkLst>
            <pc:docMk/>
            <pc:sldMk cId="3559882926" sldId="723"/>
            <ac:spMk id="3" creationId="{5DD23966-C8BD-4A3E-A9FA-C9558CAF96A8}"/>
          </ac:spMkLst>
        </pc:spChg>
        <pc:spChg chg="add mod">
          <ac:chgData name="Alex Vakanski" userId="220bd9087dddc248" providerId="LiveId" clId="{46515BC9-9C70-47D9-BB6A-50735DD8F564}" dt="2020-12-07T20:58:43.295" v="16596" actId="1036"/>
          <ac:spMkLst>
            <pc:docMk/>
            <pc:sldMk cId="3559882926" sldId="723"/>
            <ac:spMk id="4" creationId="{E5E751BE-47DE-46A9-A9A9-DA2D63DB66E3}"/>
          </ac:spMkLst>
        </pc:spChg>
        <pc:spChg chg="add del">
          <ac:chgData name="Alex Vakanski" userId="220bd9087dddc248" providerId="LiveId" clId="{46515BC9-9C70-47D9-BB6A-50735DD8F564}" dt="2020-12-06T23:18:32.156" v="7960" actId="11529"/>
          <ac:spMkLst>
            <pc:docMk/>
            <pc:sldMk cId="3559882926" sldId="723"/>
            <ac:spMk id="5" creationId="{2468116A-477A-479E-9758-AE641ECC6F49}"/>
          </ac:spMkLst>
        </pc:spChg>
        <pc:spChg chg="add mod">
          <ac:chgData name="Alex Vakanski" userId="220bd9087dddc248" providerId="LiveId" clId="{46515BC9-9C70-47D9-BB6A-50735DD8F564}" dt="2020-12-07T20:58:43.295" v="16596" actId="1036"/>
          <ac:spMkLst>
            <pc:docMk/>
            <pc:sldMk cId="3559882926" sldId="723"/>
            <ac:spMk id="5" creationId="{902A6E02-425F-4C68-B18B-3C9D444E7E24}"/>
          </ac:spMkLst>
        </pc:spChg>
        <pc:spChg chg="add del mod">
          <ac:chgData name="Alex Vakanski" userId="220bd9087dddc248" providerId="LiveId" clId="{46515BC9-9C70-47D9-BB6A-50735DD8F564}" dt="2020-12-06T23:21:08.773" v="8094" actId="478"/>
          <ac:spMkLst>
            <pc:docMk/>
            <pc:sldMk cId="3559882926" sldId="723"/>
            <ac:spMk id="6" creationId="{4B7E1E75-70FC-4449-81EA-EBAFF90F6BD2}"/>
          </ac:spMkLst>
        </pc:spChg>
        <pc:spChg chg="add mod">
          <ac:chgData name="Alex Vakanski" userId="220bd9087dddc248" providerId="LiveId" clId="{46515BC9-9C70-47D9-BB6A-50735DD8F564}" dt="2020-12-12T22:47:31.315" v="21879"/>
          <ac:spMkLst>
            <pc:docMk/>
            <pc:sldMk cId="3559882926" sldId="723"/>
            <ac:spMk id="9" creationId="{7FE836A4-E0A2-4957-8BBF-FE823171E227}"/>
          </ac:spMkLst>
        </pc:spChg>
        <pc:picChg chg="add del mod">
          <ac:chgData name="Alex Vakanski" userId="220bd9087dddc248" providerId="LiveId" clId="{46515BC9-9C70-47D9-BB6A-50735DD8F564}" dt="2020-12-06T23:21:05.936" v="8093" actId="478"/>
          <ac:picMkLst>
            <pc:docMk/>
            <pc:sldMk cId="3559882926" sldId="723"/>
            <ac:picMk id="4" creationId="{55D6417B-352E-44ED-9672-2B6190865FA0}"/>
          </ac:picMkLst>
        </pc:picChg>
        <pc:picChg chg="add mod">
          <ac:chgData name="Alex Vakanski" userId="220bd9087dddc248" providerId="LiveId" clId="{46515BC9-9C70-47D9-BB6A-50735DD8F564}" dt="2020-12-07T20:58:43.295" v="16596" actId="1036"/>
          <ac:picMkLst>
            <pc:docMk/>
            <pc:sldMk cId="3559882926" sldId="723"/>
            <ac:picMk id="7" creationId="{7DBFCD92-855E-49EB-855E-EFDDDBEBCAC3}"/>
          </ac:picMkLst>
        </pc:picChg>
        <pc:picChg chg="add mod">
          <ac:chgData name="Alex Vakanski" userId="220bd9087dddc248" providerId="LiveId" clId="{46515BC9-9C70-47D9-BB6A-50735DD8F564}" dt="2020-12-07T20:58:43.295" v="16596" actId="1036"/>
          <ac:picMkLst>
            <pc:docMk/>
            <pc:sldMk cId="3559882926" sldId="723"/>
            <ac:picMk id="8" creationId="{4B2B8C24-D456-4FB8-84B8-D1F7E35C9382}"/>
          </ac:picMkLst>
        </pc:picChg>
      </pc:sldChg>
      <pc:sldChg chg="addSp delSp modSp new del mod">
        <pc:chgData name="Alex Vakanski" userId="220bd9087dddc248" providerId="LiveId" clId="{46515BC9-9C70-47D9-BB6A-50735DD8F564}" dt="2020-12-07T05:06:49.888" v="10985" actId="47"/>
        <pc:sldMkLst>
          <pc:docMk/>
          <pc:sldMk cId="681567906" sldId="724"/>
        </pc:sldMkLst>
        <pc:spChg chg="del">
          <ac:chgData name="Alex Vakanski" userId="220bd9087dddc248" providerId="LiveId" clId="{46515BC9-9C70-47D9-BB6A-50735DD8F564}" dt="2020-12-06T23:16:31.843" v="7951"/>
          <ac:spMkLst>
            <pc:docMk/>
            <pc:sldMk cId="681567906" sldId="724"/>
            <ac:spMk id="3" creationId="{968D7ECF-DA29-47F3-B503-4F7C27B077B8}"/>
          </ac:spMkLst>
        </pc:spChg>
        <pc:picChg chg="add mod">
          <ac:chgData name="Alex Vakanski" userId="220bd9087dddc248" providerId="LiveId" clId="{46515BC9-9C70-47D9-BB6A-50735DD8F564}" dt="2020-12-06T23:16:36.859" v="7953" actId="962"/>
          <ac:picMkLst>
            <pc:docMk/>
            <pc:sldMk cId="681567906" sldId="724"/>
            <ac:picMk id="5" creationId="{2F04A8B1-13D6-4BD2-BE33-929A1F1F48C5}"/>
          </ac:picMkLst>
        </pc:picChg>
      </pc:sldChg>
      <pc:sldChg chg="addSp delSp modSp new mod modNotesTx">
        <pc:chgData name="Alex Vakanski" userId="220bd9087dddc248" providerId="LiveId" clId="{46515BC9-9C70-47D9-BB6A-50735DD8F564}" dt="2020-12-12T23:05:10.896" v="22057" actId="1036"/>
        <pc:sldMkLst>
          <pc:docMk/>
          <pc:sldMk cId="4256240646" sldId="725"/>
        </pc:sldMkLst>
        <pc:spChg chg="mod">
          <ac:chgData name="Alex Vakanski" userId="220bd9087dddc248" providerId="LiveId" clId="{46515BC9-9C70-47D9-BB6A-50735DD8F564}" dt="2020-12-07T18:15:46.950" v="12820"/>
          <ac:spMkLst>
            <pc:docMk/>
            <pc:sldMk cId="4256240646" sldId="725"/>
            <ac:spMk id="2" creationId="{8D431C4F-3601-49CC-A73D-B0F0BE14B194}"/>
          </ac:spMkLst>
        </pc:spChg>
        <pc:spChg chg="add del mod">
          <ac:chgData name="Alex Vakanski" userId="220bd9087dddc248" providerId="LiveId" clId="{46515BC9-9C70-47D9-BB6A-50735DD8F564}" dt="2020-12-07T18:21:29.366" v="13094" actId="114"/>
          <ac:spMkLst>
            <pc:docMk/>
            <pc:sldMk cId="4256240646" sldId="725"/>
            <ac:spMk id="3" creationId="{C18B8C96-080B-4202-BCFE-5465479C50B3}"/>
          </ac:spMkLst>
        </pc:spChg>
        <pc:picChg chg="add del mod">
          <ac:chgData name="Alex Vakanski" userId="220bd9087dddc248" providerId="LiveId" clId="{46515BC9-9C70-47D9-BB6A-50735DD8F564}" dt="2020-12-07T17:32:18.383" v="11803"/>
          <ac:picMkLst>
            <pc:docMk/>
            <pc:sldMk cId="4256240646" sldId="725"/>
            <ac:picMk id="4" creationId="{700EA76E-A700-4158-900E-DCC09C49200F}"/>
          </ac:picMkLst>
        </pc:picChg>
        <pc:picChg chg="add mod">
          <ac:chgData name="Alex Vakanski" userId="220bd9087dddc248" providerId="LiveId" clId="{46515BC9-9C70-47D9-BB6A-50735DD8F564}" dt="2020-12-12T23:05:10.896" v="22057" actId="1036"/>
          <ac:picMkLst>
            <pc:docMk/>
            <pc:sldMk cId="4256240646" sldId="725"/>
            <ac:picMk id="5" creationId="{3746BF31-7002-4CF7-B2AE-B78BA8DA7341}"/>
          </ac:picMkLst>
        </pc:picChg>
      </pc:sldChg>
      <pc:sldChg chg="addSp delSp modSp new mod">
        <pc:chgData name="Alex Vakanski" userId="220bd9087dddc248" providerId="LiveId" clId="{46515BC9-9C70-47D9-BB6A-50735DD8F564}" dt="2020-12-12T23:02:54.667" v="22030" actId="207"/>
        <pc:sldMkLst>
          <pc:docMk/>
          <pc:sldMk cId="1705864183" sldId="726"/>
        </pc:sldMkLst>
        <pc:spChg chg="mod">
          <ac:chgData name="Alex Vakanski" userId="220bd9087dddc248" providerId="LiveId" clId="{46515BC9-9C70-47D9-BB6A-50735DD8F564}" dt="2020-12-07T03:36:43.781" v="8427"/>
          <ac:spMkLst>
            <pc:docMk/>
            <pc:sldMk cId="1705864183" sldId="726"/>
            <ac:spMk id="2" creationId="{181FDAA5-4B71-4229-A5E6-57D43B31B373}"/>
          </ac:spMkLst>
        </pc:spChg>
        <pc:spChg chg="mod">
          <ac:chgData name="Alex Vakanski" userId="220bd9087dddc248" providerId="LiveId" clId="{46515BC9-9C70-47D9-BB6A-50735DD8F564}" dt="2020-12-07T19:23:50.614" v="13423" actId="20577"/>
          <ac:spMkLst>
            <pc:docMk/>
            <pc:sldMk cId="1705864183" sldId="726"/>
            <ac:spMk id="3" creationId="{BE2AF56E-F280-4826-AA6F-D582EFC66D43}"/>
          </ac:spMkLst>
        </pc:spChg>
        <pc:spChg chg="add mod">
          <ac:chgData name="Alex Vakanski" userId="220bd9087dddc248" providerId="LiveId" clId="{46515BC9-9C70-47D9-BB6A-50735DD8F564}" dt="2020-12-12T23:02:54.667" v="22030" actId="207"/>
          <ac:spMkLst>
            <pc:docMk/>
            <pc:sldMk cId="1705864183" sldId="726"/>
            <ac:spMk id="5" creationId="{B45C8A77-628A-44FC-9FBF-399DD14192D8}"/>
          </ac:spMkLst>
        </pc:spChg>
        <pc:spChg chg="add del">
          <ac:chgData name="Alex Vakanski" userId="220bd9087dddc248" providerId="LiveId" clId="{46515BC9-9C70-47D9-BB6A-50735DD8F564}" dt="2020-12-07T04:09:44.121" v="8700" actId="22"/>
          <ac:spMkLst>
            <pc:docMk/>
            <pc:sldMk cId="1705864183" sldId="726"/>
            <ac:spMk id="5" creationId="{C7253EBB-AAAA-4565-9217-1FA7B2BEC985}"/>
          </ac:spMkLst>
        </pc:spChg>
        <pc:picChg chg="add mod">
          <ac:chgData name="Alex Vakanski" userId="220bd9087dddc248" providerId="LiveId" clId="{46515BC9-9C70-47D9-BB6A-50735DD8F564}" dt="2020-12-07T04:22:35.188" v="9411" actId="1036"/>
          <ac:picMkLst>
            <pc:docMk/>
            <pc:sldMk cId="1705864183" sldId="726"/>
            <ac:picMk id="6" creationId="{B9F7B1CF-3117-46D1-A987-981FF5C41684}"/>
          </ac:picMkLst>
        </pc:picChg>
      </pc:sldChg>
      <pc:sldChg chg="addSp modSp new mod">
        <pc:chgData name="Alex Vakanski" userId="220bd9087dddc248" providerId="LiveId" clId="{46515BC9-9C70-47D9-BB6A-50735DD8F564}" dt="2020-12-07T19:30:51.447" v="13429" actId="207"/>
        <pc:sldMkLst>
          <pc:docMk/>
          <pc:sldMk cId="2055999696" sldId="727"/>
        </pc:sldMkLst>
        <pc:spChg chg="mod">
          <ac:chgData name="Alex Vakanski" userId="220bd9087dddc248" providerId="LiveId" clId="{46515BC9-9C70-47D9-BB6A-50735DD8F564}" dt="2020-12-07T04:10:49.907" v="8713"/>
          <ac:spMkLst>
            <pc:docMk/>
            <pc:sldMk cId="2055999696" sldId="727"/>
            <ac:spMk id="2" creationId="{2A8B55FD-501F-459A-8860-A2780547C005}"/>
          </ac:spMkLst>
        </pc:spChg>
        <pc:spChg chg="mod">
          <ac:chgData name="Alex Vakanski" userId="220bd9087dddc248" providerId="LiveId" clId="{46515BC9-9C70-47D9-BB6A-50735DD8F564}" dt="2020-12-07T19:30:51.447" v="13429" actId="207"/>
          <ac:spMkLst>
            <pc:docMk/>
            <pc:sldMk cId="2055999696" sldId="727"/>
            <ac:spMk id="3" creationId="{2B856BDF-3BC8-4FF1-8AE3-4416DA4EB519}"/>
          </ac:spMkLst>
        </pc:spChg>
        <pc:picChg chg="add mod ord">
          <ac:chgData name="Alex Vakanski" userId="220bd9087dddc248" providerId="LiveId" clId="{46515BC9-9C70-47D9-BB6A-50735DD8F564}" dt="2020-12-07T04:44:33.128" v="10155" actId="1035"/>
          <ac:picMkLst>
            <pc:docMk/>
            <pc:sldMk cId="2055999696" sldId="727"/>
            <ac:picMk id="4" creationId="{26488794-BDB6-47A3-A533-72CB01E2DE9E}"/>
          </ac:picMkLst>
        </pc:picChg>
      </pc:sldChg>
      <pc:sldChg chg="addSp modSp new mod">
        <pc:chgData name="Alex Vakanski" userId="220bd9087dddc248" providerId="LiveId" clId="{46515BC9-9C70-47D9-BB6A-50735DD8F564}" dt="2020-12-07T19:36:27.828" v="13531" actId="16959"/>
        <pc:sldMkLst>
          <pc:docMk/>
          <pc:sldMk cId="236923622" sldId="728"/>
        </pc:sldMkLst>
        <pc:spChg chg="mod">
          <ac:chgData name="Alex Vakanski" userId="220bd9087dddc248" providerId="LiveId" clId="{46515BC9-9C70-47D9-BB6A-50735DD8F564}" dt="2020-12-07T04:25:03.957" v="9481"/>
          <ac:spMkLst>
            <pc:docMk/>
            <pc:sldMk cId="236923622" sldId="728"/>
            <ac:spMk id="2" creationId="{7E4B5A36-072C-4A4D-911F-CE5DF225578A}"/>
          </ac:spMkLst>
        </pc:spChg>
        <pc:spChg chg="mod">
          <ac:chgData name="Alex Vakanski" userId="220bd9087dddc248" providerId="LiveId" clId="{46515BC9-9C70-47D9-BB6A-50735DD8F564}" dt="2020-12-07T19:36:27.828" v="13531" actId="16959"/>
          <ac:spMkLst>
            <pc:docMk/>
            <pc:sldMk cId="236923622" sldId="728"/>
            <ac:spMk id="3" creationId="{2BC8EB7D-15BB-4815-B227-87FFE882046B}"/>
          </ac:spMkLst>
        </pc:spChg>
        <pc:picChg chg="add mod">
          <ac:chgData name="Alex Vakanski" userId="220bd9087dddc248" providerId="LiveId" clId="{46515BC9-9C70-47D9-BB6A-50735DD8F564}" dt="2020-12-07T04:53:44.646" v="10596" actId="1076"/>
          <ac:picMkLst>
            <pc:docMk/>
            <pc:sldMk cId="236923622" sldId="728"/>
            <ac:picMk id="4" creationId="{EC1E5238-0D3D-4277-875E-3220020C90FD}"/>
          </ac:picMkLst>
        </pc:picChg>
      </pc:sldChg>
      <pc:sldChg chg="addSp delSp modSp new mod">
        <pc:chgData name="Alex Vakanski" userId="220bd9087dddc248" providerId="LiveId" clId="{46515BC9-9C70-47D9-BB6A-50735DD8F564}" dt="2020-12-07T19:56:58.698" v="14325"/>
        <pc:sldMkLst>
          <pc:docMk/>
          <pc:sldMk cId="3167477039" sldId="729"/>
        </pc:sldMkLst>
        <pc:spChg chg="mod">
          <ac:chgData name="Alex Vakanski" userId="220bd9087dddc248" providerId="LiveId" clId="{46515BC9-9C70-47D9-BB6A-50735DD8F564}" dt="2020-12-07T04:53:58.987" v="10599"/>
          <ac:spMkLst>
            <pc:docMk/>
            <pc:sldMk cId="3167477039" sldId="729"/>
            <ac:spMk id="2" creationId="{448F4FB2-BA71-4EFF-BEEA-310FC5F91488}"/>
          </ac:spMkLst>
        </pc:spChg>
        <pc:spChg chg="mod">
          <ac:chgData name="Alex Vakanski" userId="220bd9087dddc248" providerId="LiveId" clId="{46515BC9-9C70-47D9-BB6A-50735DD8F564}" dt="2020-12-07T19:56:58.698" v="14325"/>
          <ac:spMkLst>
            <pc:docMk/>
            <pc:sldMk cId="3167477039" sldId="729"/>
            <ac:spMk id="3" creationId="{F6AF5271-867A-453C-9119-A4E2CF48814E}"/>
          </ac:spMkLst>
        </pc:spChg>
        <pc:picChg chg="add del mod">
          <ac:chgData name="Alex Vakanski" userId="220bd9087dddc248" providerId="LiveId" clId="{46515BC9-9C70-47D9-BB6A-50735DD8F564}" dt="2020-12-07T04:58:44.596" v="10717" actId="478"/>
          <ac:picMkLst>
            <pc:docMk/>
            <pc:sldMk cId="3167477039" sldId="729"/>
            <ac:picMk id="4" creationId="{89F0997A-F242-4D3D-97D2-370C022C4A12}"/>
          </ac:picMkLst>
        </pc:picChg>
      </pc:sldChg>
      <pc:sldChg chg="addSp modSp new mod ord">
        <pc:chgData name="Alex Vakanski" userId="220bd9087dddc248" providerId="LiveId" clId="{46515BC9-9C70-47D9-BB6A-50735DD8F564}" dt="2020-12-07T20:55:57.286" v="16418" actId="207"/>
        <pc:sldMkLst>
          <pc:docMk/>
          <pc:sldMk cId="3084278587" sldId="730"/>
        </pc:sldMkLst>
        <pc:spChg chg="mod">
          <ac:chgData name="Alex Vakanski" userId="220bd9087dddc248" providerId="LiveId" clId="{46515BC9-9C70-47D9-BB6A-50735DD8F564}" dt="2020-12-07T20:16:09.137" v="14990" actId="20577"/>
          <ac:spMkLst>
            <pc:docMk/>
            <pc:sldMk cId="3084278587" sldId="730"/>
            <ac:spMk id="2" creationId="{1EE6A837-91F3-43FC-9AAB-DFF357AAE3E9}"/>
          </ac:spMkLst>
        </pc:spChg>
        <pc:spChg chg="mod">
          <ac:chgData name="Alex Vakanski" userId="220bd9087dddc248" providerId="LiveId" clId="{46515BC9-9C70-47D9-BB6A-50735DD8F564}" dt="2020-12-07T20:55:57.286" v="16418" actId="207"/>
          <ac:spMkLst>
            <pc:docMk/>
            <pc:sldMk cId="3084278587" sldId="730"/>
            <ac:spMk id="3" creationId="{36385BDD-4C00-4FDF-A0DF-E4D23A786F98}"/>
          </ac:spMkLst>
        </pc:spChg>
        <pc:spChg chg="add mod">
          <ac:chgData name="Alex Vakanski" userId="220bd9087dddc248" providerId="LiveId" clId="{46515BC9-9C70-47D9-BB6A-50735DD8F564}" dt="2020-12-07T20:20:41.368" v="15281" actId="208"/>
          <ac:spMkLst>
            <pc:docMk/>
            <pc:sldMk cId="3084278587" sldId="730"/>
            <ac:spMk id="5" creationId="{92909719-BB52-4F3A-9E68-080986383146}"/>
          </ac:spMkLst>
        </pc:spChg>
        <pc:picChg chg="add mod modCrop">
          <ac:chgData name="Alex Vakanski" userId="220bd9087dddc248" providerId="LiveId" clId="{46515BC9-9C70-47D9-BB6A-50735DD8F564}" dt="2020-12-07T20:20:27.126" v="15278" actId="1076"/>
          <ac:picMkLst>
            <pc:docMk/>
            <pc:sldMk cId="3084278587" sldId="730"/>
            <ac:picMk id="4" creationId="{D2769AB7-F7F2-4A65-8EFD-C61E81C1E2DD}"/>
          </ac:picMkLst>
        </pc:picChg>
      </pc:sldChg>
      <pc:sldChg chg="addSp modSp new mod ord">
        <pc:chgData name="Alex Vakanski" userId="220bd9087dddc248" providerId="LiveId" clId="{46515BC9-9C70-47D9-BB6A-50735DD8F564}" dt="2020-12-07T17:57:09.448" v="12254" actId="1036"/>
        <pc:sldMkLst>
          <pc:docMk/>
          <pc:sldMk cId="270432004" sldId="731"/>
        </pc:sldMkLst>
        <pc:spChg chg="mod">
          <ac:chgData name="Alex Vakanski" userId="220bd9087dddc248" providerId="LiveId" clId="{46515BC9-9C70-47D9-BB6A-50735DD8F564}" dt="2020-12-07T17:41:53.772" v="11814" actId="20577"/>
          <ac:spMkLst>
            <pc:docMk/>
            <pc:sldMk cId="270432004" sldId="731"/>
            <ac:spMk id="2" creationId="{AD5C657D-F711-4CC1-A180-C45B0829A2E1}"/>
          </ac:spMkLst>
        </pc:spChg>
        <pc:spChg chg="mod">
          <ac:chgData name="Alex Vakanski" userId="220bd9087dddc248" providerId="LiveId" clId="{46515BC9-9C70-47D9-BB6A-50735DD8F564}" dt="2020-12-07T17:56:11.987" v="12241" actId="20577"/>
          <ac:spMkLst>
            <pc:docMk/>
            <pc:sldMk cId="270432004" sldId="731"/>
            <ac:spMk id="3" creationId="{C1A1F76B-208A-4783-BBFB-6DDFB61A9AB6}"/>
          </ac:spMkLst>
        </pc:spChg>
        <pc:spChg chg="add mod">
          <ac:chgData name="Alex Vakanski" userId="220bd9087dddc248" providerId="LiveId" clId="{46515BC9-9C70-47D9-BB6A-50735DD8F564}" dt="2020-12-07T17:56:36.052" v="12246" actId="14100"/>
          <ac:spMkLst>
            <pc:docMk/>
            <pc:sldMk cId="270432004" sldId="731"/>
            <ac:spMk id="6" creationId="{8CD6397B-80DC-433C-B7DC-9681B21EF443}"/>
          </ac:spMkLst>
        </pc:spChg>
        <pc:spChg chg="add mod">
          <ac:chgData name="Alex Vakanski" userId="220bd9087dddc248" providerId="LiveId" clId="{46515BC9-9C70-47D9-BB6A-50735DD8F564}" dt="2020-12-07T17:56:50.419" v="12250" actId="1038"/>
          <ac:spMkLst>
            <pc:docMk/>
            <pc:sldMk cId="270432004" sldId="731"/>
            <ac:spMk id="7" creationId="{FF9468E8-978F-4C78-839B-ADD2C7A584B8}"/>
          </ac:spMkLst>
        </pc:spChg>
        <pc:spChg chg="add mod">
          <ac:chgData name="Alex Vakanski" userId="220bd9087dddc248" providerId="LiveId" clId="{46515BC9-9C70-47D9-BB6A-50735DD8F564}" dt="2020-12-07T17:56:57.202" v="12251" actId="571"/>
          <ac:spMkLst>
            <pc:docMk/>
            <pc:sldMk cId="270432004" sldId="731"/>
            <ac:spMk id="8" creationId="{543AC211-BA59-4C97-9CDA-2D5B11C8EBBF}"/>
          </ac:spMkLst>
        </pc:spChg>
        <pc:spChg chg="add mod">
          <ac:chgData name="Alex Vakanski" userId="220bd9087dddc248" providerId="LiveId" clId="{46515BC9-9C70-47D9-BB6A-50735DD8F564}" dt="2020-12-07T17:57:09.448" v="12254" actId="1036"/>
          <ac:spMkLst>
            <pc:docMk/>
            <pc:sldMk cId="270432004" sldId="731"/>
            <ac:spMk id="9" creationId="{E164D3AA-4D42-4A49-B054-B1138D480A42}"/>
          </ac:spMkLst>
        </pc:spChg>
        <pc:picChg chg="add mod">
          <ac:chgData name="Alex Vakanski" userId="220bd9087dddc248" providerId="LiveId" clId="{46515BC9-9C70-47D9-BB6A-50735DD8F564}" dt="2020-12-07T17:55:08.845" v="12220" actId="1038"/>
          <ac:picMkLst>
            <pc:docMk/>
            <pc:sldMk cId="270432004" sldId="731"/>
            <ac:picMk id="4" creationId="{8D125054-E6A2-49D0-9BA5-C0EEA6CB7D87}"/>
          </ac:picMkLst>
        </pc:picChg>
        <pc:picChg chg="add mod">
          <ac:chgData name="Alex Vakanski" userId="220bd9087dddc248" providerId="LiveId" clId="{46515BC9-9C70-47D9-BB6A-50735DD8F564}" dt="2020-12-07T17:55:02.335" v="12216" actId="1076"/>
          <ac:picMkLst>
            <pc:docMk/>
            <pc:sldMk cId="270432004" sldId="731"/>
            <ac:picMk id="5" creationId="{9B31C562-BAEC-4E42-8047-D4D14CF8DB32}"/>
          </ac:picMkLst>
        </pc:picChg>
      </pc:sldChg>
      <pc:sldChg chg="modSp new mod">
        <pc:chgData name="Alex Vakanski" userId="220bd9087dddc248" providerId="LiveId" clId="{46515BC9-9C70-47D9-BB6A-50735DD8F564}" dt="2020-12-07T18:47:34.034" v="13247" actId="5793"/>
        <pc:sldMkLst>
          <pc:docMk/>
          <pc:sldMk cId="2870678956" sldId="732"/>
        </pc:sldMkLst>
        <pc:spChg chg="mod">
          <ac:chgData name="Alex Vakanski" userId="220bd9087dddc248" providerId="LiveId" clId="{46515BC9-9C70-47D9-BB6A-50735DD8F564}" dt="2020-12-07T17:57:20.087" v="12256"/>
          <ac:spMkLst>
            <pc:docMk/>
            <pc:sldMk cId="2870678956" sldId="732"/>
            <ac:spMk id="2" creationId="{05704290-64FB-4E59-8042-D0DA07216061}"/>
          </ac:spMkLst>
        </pc:spChg>
        <pc:spChg chg="mod">
          <ac:chgData name="Alex Vakanski" userId="220bd9087dddc248" providerId="LiveId" clId="{46515BC9-9C70-47D9-BB6A-50735DD8F564}" dt="2020-12-07T18:47:34.034" v="13247" actId="5793"/>
          <ac:spMkLst>
            <pc:docMk/>
            <pc:sldMk cId="2870678956" sldId="732"/>
            <ac:spMk id="3" creationId="{ABD590F1-ED1F-4980-A0CF-17121515A1BC}"/>
          </ac:spMkLst>
        </pc:spChg>
      </pc:sldChg>
      <pc:sldChg chg="addSp modSp new mod">
        <pc:chgData name="Alex Vakanski" userId="220bd9087dddc248" providerId="LiveId" clId="{46515BC9-9C70-47D9-BB6A-50735DD8F564}" dt="2020-12-07T21:34:30.934" v="16808" actId="1076"/>
        <pc:sldMkLst>
          <pc:docMk/>
          <pc:sldMk cId="1789428282" sldId="733"/>
        </pc:sldMkLst>
        <pc:spChg chg="mod">
          <ac:chgData name="Alex Vakanski" userId="220bd9087dddc248" providerId="LiveId" clId="{46515BC9-9C70-47D9-BB6A-50735DD8F564}" dt="2020-12-07T20:20:57.002" v="15282"/>
          <ac:spMkLst>
            <pc:docMk/>
            <pc:sldMk cId="1789428282" sldId="733"/>
            <ac:spMk id="2" creationId="{299F3E79-F5B0-4C8B-BF3A-A560D6EA6F9F}"/>
          </ac:spMkLst>
        </pc:spChg>
        <pc:spChg chg="mod">
          <ac:chgData name="Alex Vakanski" userId="220bd9087dddc248" providerId="LiveId" clId="{46515BC9-9C70-47D9-BB6A-50735DD8F564}" dt="2020-12-07T21:32:35.293" v="16741" actId="6549"/>
          <ac:spMkLst>
            <pc:docMk/>
            <pc:sldMk cId="1789428282" sldId="733"/>
            <ac:spMk id="3" creationId="{FBE1EF71-30D6-468A-AB91-23194EF7F9D9}"/>
          </ac:spMkLst>
        </pc:spChg>
        <pc:spChg chg="add mod">
          <ac:chgData name="Alex Vakanski" userId="220bd9087dddc248" providerId="LiveId" clId="{46515BC9-9C70-47D9-BB6A-50735DD8F564}" dt="2020-12-07T21:34:25.748" v="16807" actId="114"/>
          <ac:spMkLst>
            <pc:docMk/>
            <pc:sldMk cId="1789428282" sldId="733"/>
            <ac:spMk id="5" creationId="{03611569-49DD-406C-8F84-1BC639FA6807}"/>
          </ac:spMkLst>
        </pc:spChg>
        <pc:spChg chg="add mod">
          <ac:chgData name="Alex Vakanski" userId="220bd9087dddc248" providerId="LiveId" clId="{46515BC9-9C70-47D9-BB6A-50735DD8F564}" dt="2020-12-07T21:34:30.934" v="16808" actId="1076"/>
          <ac:spMkLst>
            <pc:docMk/>
            <pc:sldMk cId="1789428282" sldId="733"/>
            <ac:spMk id="6" creationId="{C48F5B7E-1EC1-4F92-A3F1-8938274C06F5}"/>
          </ac:spMkLst>
        </pc:spChg>
        <pc:picChg chg="add mod">
          <ac:chgData name="Alex Vakanski" userId="220bd9087dddc248" providerId="LiveId" clId="{46515BC9-9C70-47D9-BB6A-50735DD8F564}" dt="2020-12-07T21:31:46.165" v="16719" actId="1076"/>
          <ac:picMkLst>
            <pc:docMk/>
            <pc:sldMk cId="1789428282" sldId="733"/>
            <ac:picMk id="4" creationId="{523476F1-965C-431F-A89B-D5BB6938DE1B}"/>
          </ac:picMkLst>
        </pc:picChg>
      </pc:sldChg>
      <pc:sldChg chg="modSp new mod modNotesTx">
        <pc:chgData name="Alex Vakanski" userId="220bd9087dddc248" providerId="LiveId" clId="{46515BC9-9C70-47D9-BB6A-50735DD8F564}" dt="2020-12-07T22:26:23.901" v="18027" actId="20577"/>
        <pc:sldMkLst>
          <pc:docMk/>
          <pc:sldMk cId="545472873" sldId="734"/>
        </pc:sldMkLst>
        <pc:spChg chg="mod">
          <ac:chgData name="Alex Vakanski" userId="220bd9087dddc248" providerId="LiveId" clId="{46515BC9-9C70-47D9-BB6A-50735DD8F564}" dt="2020-12-07T20:20:58.836" v="15283"/>
          <ac:spMkLst>
            <pc:docMk/>
            <pc:sldMk cId="545472873" sldId="734"/>
            <ac:spMk id="2" creationId="{33B7F83E-28FE-43FF-B0BE-1EA696020A3F}"/>
          </ac:spMkLst>
        </pc:spChg>
        <pc:spChg chg="mod">
          <ac:chgData name="Alex Vakanski" userId="220bd9087dddc248" providerId="LiveId" clId="{46515BC9-9C70-47D9-BB6A-50735DD8F564}" dt="2020-12-07T22:23:28.255" v="17899" actId="20577"/>
          <ac:spMkLst>
            <pc:docMk/>
            <pc:sldMk cId="545472873" sldId="734"/>
            <ac:spMk id="3" creationId="{E96D1901-B7DB-4152-A81C-2A9DD2B20C6D}"/>
          </ac:spMkLst>
        </pc:spChg>
      </pc:sldChg>
      <pc:sldChg chg="addSp modSp new mod modNotesTx">
        <pc:chgData name="Alex Vakanski" userId="220bd9087dddc248" providerId="LiveId" clId="{46515BC9-9C70-47D9-BB6A-50735DD8F564}" dt="2020-12-07T21:47:50.590" v="17139"/>
        <pc:sldMkLst>
          <pc:docMk/>
          <pc:sldMk cId="2059776183" sldId="735"/>
        </pc:sldMkLst>
        <pc:spChg chg="mod">
          <ac:chgData name="Alex Vakanski" userId="220bd9087dddc248" providerId="LiveId" clId="{46515BC9-9C70-47D9-BB6A-50735DD8F564}" dt="2020-12-07T21:46:56.924" v="17113"/>
          <ac:spMkLst>
            <pc:docMk/>
            <pc:sldMk cId="2059776183" sldId="735"/>
            <ac:spMk id="2" creationId="{2EC7A9FD-0432-4E0A-9427-CD7FD7F88A1F}"/>
          </ac:spMkLst>
        </pc:spChg>
        <pc:spChg chg="mod">
          <ac:chgData name="Alex Vakanski" userId="220bd9087dddc248" providerId="LiveId" clId="{46515BC9-9C70-47D9-BB6A-50735DD8F564}" dt="2020-12-07T21:47:03.079" v="17130" actId="20577"/>
          <ac:spMkLst>
            <pc:docMk/>
            <pc:sldMk cId="2059776183" sldId="735"/>
            <ac:spMk id="3" creationId="{AE59DD90-88A7-49C3-9507-FA9C0046AF44}"/>
          </ac:spMkLst>
        </pc:spChg>
        <pc:picChg chg="add mod">
          <ac:chgData name="Alex Vakanski" userId="220bd9087dddc248" providerId="LiveId" clId="{46515BC9-9C70-47D9-BB6A-50735DD8F564}" dt="2020-12-07T21:47:40.341" v="17138" actId="1035"/>
          <ac:picMkLst>
            <pc:docMk/>
            <pc:sldMk cId="2059776183" sldId="735"/>
            <ac:picMk id="4" creationId="{717B3B3E-13EA-46A8-9E9C-5EE3FBDECEC6}"/>
          </ac:picMkLst>
        </pc:picChg>
      </pc:sldChg>
      <pc:sldChg chg="addSp modSp new mod">
        <pc:chgData name="Alex Vakanski" userId="220bd9087dddc248" providerId="LiveId" clId="{46515BC9-9C70-47D9-BB6A-50735DD8F564}" dt="2020-12-07T21:51:15.253" v="17292" actId="1035"/>
        <pc:sldMkLst>
          <pc:docMk/>
          <pc:sldMk cId="3597441736" sldId="736"/>
        </pc:sldMkLst>
        <pc:spChg chg="mod">
          <ac:chgData name="Alex Vakanski" userId="220bd9087dddc248" providerId="LiveId" clId="{46515BC9-9C70-47D9-BB6A-50735DD8F564}" dt="2020-12-07T21:51:10.271" v="17283"/>
          <ac:spMkLst>
            <pc:docMk/>
            <pc:sldMk cId="3597441736" sldId="736"/>
            <ac:spMk id="2" creationId="{23B2D84D-6437-44D4-98ED-D3912BBDCBDC}"/>
          </ac:spMkLst>
        </pc:spChg>
        <pc:spChg chg="mod">
          <ac:chgData name="Alex Vakanski" userId="220bd9087dddc248" providerId="LiveId" clId="{46515BC9-9C70-47D9-BB6A-50735DD8F564}" dt="2020-12-07T21:51:01.663" v="17282" actId="20577"/>
          <ac:spMkLst>
            <pc:docMk/>
            <pc:sldMk cId="3597441736" sldId="736"/>
            <ac:spMk id="3" creationId="{E55ABBEC-A9FC-4E26-9E93-A83B0A4B33BB}"/>
          </ac:spMkLst>
        </pc:spChg>
        <pc:picChg chg="add mod">
          <ac:chgData name="Alex Vakanski" userId="220bd9087dddc248" providerId="LiveId" clId="{46515BC9-9C70-47D9-BB6A-50735DD8F564}" dt="2020-12-07T21:51:15.253" v="17292" actId="1035"/>
          <ac:picMkLst>
            <pc:docMk/>
            <pc:sldMk cId="3597441736" sldId="736"/>
            <ac:picMk id="4" creationId="{E4205E9A-7AF2-4CB9-A873-47DA7CC4868E}"/>
          </ac:picMkLst>
        </pc:picChg>
      </pc:sldChg>
      <pc:sldChg chg="modSp new mod">
        <pc:chgData name="Alex Vakanski" userId="220bd9087dddc248" providerId="LiveId" clId="{46515BC9-9C70-47D9-BB6A-50735DD8F564}" dt="2020-12-07T22:35:15.290" v="18358" actId="20577"/>
        <pc:sldMkLst>
          <pc:docMk/>
          <pc:sldMk cId="3930053190" sldId="737"/>
        </pc:sldMkLst>
        <pc:spChg chg="mod">
          <ac:chgData name="Alex Vakanski" userId="220bd9087dddc248" providerId="LiveId" clId="{46515BC9-9C70-47D9-BB6A-50735DD8F564}" dt="2020-12-07T22:27:48.015" v="18032" actId="20577"/>
          <ac:spMkLst>
            <pc:docMk/>
            <pc:sldMk cId="3930053190" sldId="737"/>
            <ac:spMk id="2" creationId="{94FE236F-3446-44BD-84E0-EF450DEF2FD7}"/>
          </ac:spMkLst>
        </pc:spChg>
        <pc:spChg chg="mod">
          <ac:chgData name="Alex Vakanski" userId="220bd9087dddc248" providerId="LiveId" clId="{46515BC9-9C70-47D9-BB6A-50735DD8F564}" dt="2020-12-07T22:35:15.290" v="18358" actId="20577"/>
          <ac:spMkLst>
            <pc:docMk/>
            <pc:sldMk cId="3930053190" sldId="737"/>
            <ac:spMk id="3" creationId="{0B97579E-7F6E-4169-9DFC-0C98135583AB}"/>
          </ac:spMkLst>
        </pc:spChg>
      </pc:sldChg>
      <pc:sldChg chg="addSp modSp new mod modNotesTx">
        <pc:chgData name="Alex Vakanski" userId="220bd9087dddc248" providerId="LiveId" clId="{46515BC9-9C70-47D9-BB6A-50735DD8F564}" dt="2020-12-12T05:56:18.666" v="18738" actId="20577"/>
        <pc:sldMkLst>
          <pc:docMk/>
          <pc:sldMk cId="3783616500" sldId="738"/>
        </pc:sldMkLst>
        <pc:spChg chg="mod">
          <ac:chgData name="Alex Vakanski" userId="220bd9087dddc248" providerId="LiveId" clId="{46515BC9-9C70-47D9-BB6A-50735DD8F564}" dt="2020-12-07T22:27:44.380" v="18030" actId="20577"/>
          <ac:spMkLst>
            <pc:docMk/>
            <pc:sldMk cId="3783616500" sldId="738"/>
            <ac:spMk id="2" creationId="{ACFF00AC-2E0E-43E0-BC2E-587C405A144B}"/>
          </ac:spMkLst>
        </pc:spChg>
        <pc:spChg chg="mod">
          <ac:chgData name="Alex Vakanski" userId="220bd9087dddc248" providerId="LiveId" clId="{46515BC9-9C70-47D9-BB6A-50735DD8F564}" dt="2020-12-12T05:56:18.666" v="18738" actId="20577"/>
          <ac:spMkLst>
            <pc:docMk/>
            <pc:sldMk cId="3783616500" sldId="738"/>
            <ac:spMk id="3" creationId="{F37FAB75-972F-4DCB-AA30-41EDEDC49D1A}"/>
          </ac:spMkLst>
        </pc:spChg>
        <pc:picChg chg="add mod">
          <ac:chgData name="Alex Vakanski" userId="220bd9087dddc248" providerId="LiveId" clId="{46515BC9-9C70-47D9-BB6A-50735DD8F564}" dt="2020-12-07T22:33:20.374" v="18304" actId="1076"/>
          <ac:picMkLst>
            <pc:docMk/>
            <pc:sldMk cId="3783616500" sldId="738"/>
            <ac:picMk id="4" creationId="{C60CC905-C144-40B1-86DE-E7089CE6B028}"/>
          </ac:picMkLst>
        </pc:picChg>
        <pc:picChg chg="add mod">
          <ac:chgData name="Alex Vakanski" userId="220bd9087dddc248" providerId="LiveId" clId="{46515BC9-9C70-47D9-BB6A-50735DD8F564}" dt="2020-12-07T22:33:20.800" v="18305" actId="1076"/>
          <ac:picMkLst>
            <pc:docMk/>
            <pc:sldMk cId="3783616500" sldId="738"/>
            <ac:picMk id="5" creationId="{69C96936-3074-4794-8252-BCF8E1080B70}"/>
          </ac:picMkLst>
        </pc:picChg>
        <pc:picChg chg="add mod">
          <ac:chgData name="Alex Vakanski" userId="220bd9087dddc248" providerId="LiveId" clId="{46515BC9-9C70-47D9-BB6A-50735DD8F564}" dt="2020-12-07T22:33:22.823" v="18306" actId="1076"/>
          <ac:picMkLst>
            <pc:docMk/>
            <pc:sldMk cId="3783616500" sldId="738"/>
            <ac:picMk id="6" creationId="{F97B36BD-B39E-46ED-9C84-17786A5447DF}"/>
          </ac:picMkLst>
        </pc:picChg>
      </pc:sldChg>
      <pc:sldChg chg="modSp new mod">
        <pc:chgData name="Alex Vakanski" userId="220bd9087dddc248" providerId="LiveId" clId="{46515BC9-9C70-47D9-BB6A-50735DD8F564}" dt="2020-12-14T05:40:50.303" v="23246" actId="6549"/>
        <pc:sldMkLst>
          <pc:docMk/>
          <pc:sldMk cId="3485152383" sldId="739"/>
        </pc:sldMkLst>
        <pc:spChg chg="mod">
          <ac:chgData name="Alex Vakanski" userId="220bd9087dddc248" providerId="LiveId" clId="{46515BC9-9C70-47D9-BB6A-50735DD8F564}" dt="2020-12-07T22:36:51.861" v="18368" actId="20577"/>
          <ac:spMkLst>
            <pc:docMk/>
            <pc:sldMk cId="3485152383" sldId="739"/>
            <ac:spMk id="2" creationId="{C1BCBE63-329A-4BC4-98E9-EC88C57BDA3B}"/>
          </ac:spMkLst>
        </pc:spChg>
        <pc:spChg chg="mod">
          <ac:chgData name="Alex Vakanski" userId="220bd9087dddc248" providerId="LiveId" clId="{46515BC9-9C70-47D9-BB6A-50735DD8F564}" dt="2020-12-14T05:40:50.303" v="23246" actId="6549"/>
          <ac:spMkLst>
            <pc:docMk/>
            <pc:sldMk cId="3485152383" sldId="739"/>
            <ac:spMk id="3" creationId="{89139B97-666F-4A5B-BF50-205A4A4354E3}"/>
          </ac:spMkLst>
        </pc:spChg>
      </pc:sldChg>
      <pc:sldChg chg="addSp modSp new mod">
        <pc:chgData name="Alex Vakanski" userId="220bd9087dddc248" providerId="LiveId" clId="{46515BC9-9C70-47D9-BB6A-50735DD8F564}" dt="2020-12-07T23:12:38.946" v="18404" actId="1076"/>
        <pc:sldMkLst>
          <pc:docMk/>
          <pc:sldMk cId="4271542333" sldId="740"/>
        </pc:sldMkLst>
        <pc:spChg chg="mod">
          <ac:chgData name="Alex Vakanski" userId="220bd9087dddc248" providerId="LiveId" clId="{46515BC9-9C70-47D9-BB6A-50735DD8F564}" dt="2020-12-07T23:11:24.219" v="18380"/>
          <ac:spMkLst>
            <pc:docMk/>
            <pc:sldMk cId="4271542333" sldId="740"/>
            <ac:spMk id="2" creationId="{10499DC1-A05C-4CCC-A123-9760231F65BA}"/>
          </ac:spMkLst>
        </pc:spChg>
        <pc:spChg chg="mod">
          <ac:chgData name="Alex Vakanski" userId="220bd9087dddc248" providerId="LiveId" clId="{46515BC9-9C70-47D9-BB6A-50735DD8F564}" dt="2020-12-07T23:11:59.741" v="18399" actId="20577"/>
          <ac:spMkLst>
            <pc:docMk/>
            <pc:sldMk cId="4271542333" sldId="740"/>
            <ac:spMk id="3" creationId="{0CA3B159-2802-49A6-A073-3CF73DD5FC2C}"/>
          </ac:spMkLst>
        </pc:spChg>
        <pc:picChg chg="add mod">
          <ac:chgData name="Alex Vakanski" userId="220bd9087dddc248" providerId="LiveId" clId="{46515BC9-9C70-47D9-BB6A-50735DD8F564}" dt="2020-12-07T23:11:57.663" v="18398" actId="1076"/>
          <ac:picMkLst>
            <pc:docMk/>
            <pc:sldMk cId="4271542333" sldId="740"/>
            <ac:picMk id="4" creationId="{17A30570-4819-41AD-B900-5DF810CF38D5}"/>
          </ac:picMkLst>
        </pc:picChg>
        <pc:picChg chg="add mod">
          <ac:chgData name="Alex Vakanski" userId="220bd9087dddc248" providerId="LiveId" clId="{46515BC9-9C70-47D9-BB6A-50735DD8F564}" dt="2020-12-07T23:12:20.798" v="18402" actId="1076"/>
          <ac:picMkLst>
            <pc:docMk/>
            <pc:sldMk cId="4271542333" sldId="740"/>
            <ac:picMk id="5" creationId="{36DC0EA5-FCFA-4BDC-A8E3-FD75F6E7A245}"/>
          </ac:picMkLst>
        </pc:picChg>
        <pc:picChg chg="add mod">
          <ac:chgData name="Alex Vakanski" userId="220bd9087dddc248" providerId="LiveId" clId="{46515BC9-9C70-47D9-BB6A-50735DD8F564}" dt="2020-12-07T23:12:38.946" v="18404" actId="1076"/>
          <ac:picMkLst>
            <pc:docMk/>
            <pc:sldMk cId="4271542333" sldId="740"/>
            <ac:picMk id="6" creationId="{E86BA65F-31AA-4D0E-9C88-B8C0BA93679F}"/>
          </ac:picMkLst>
        </pc:picChg>
      </pc:sldChg>
      <pc:sldChg chg="addSp modSp new mod">
        <pc:chgData name="Alex Vakanski" userId="220bd9087dddc248" providerId="LiveId" clId="{46515BC9-9C70-47D9-BB6A-50735DD8F564}" dt="2020-12-12T23:00:36.618" v="21977" actId="1037"/>
        <pc:sldMkLst>
          <pc:docMk/>
          <pc:sldMk cId="4039698692" sldId="741"/>
        </pc:sldMkLst>
        <pc:spChg chg="mod">
          <ac:chgData name="Alex Vakanski" userId="220bd9087dddc248" providerId="LiveId" clId="{46515BC9-9C70-47D9-BB6A-50735DD8F564}" dt="2020-12-07T23:44:16.208" v="18419"/>
          <ac:spMkLst>
            <pc:docMk/>
            <pc:sldMk cId="4039698692" sldId="741"/>
            <ac:spMk id="2" creationId="{92D3FE0C-0A8B-43DB-8F7F-FFA1F01B0FEC}"/>
          </ac:spMkLst>
        </pc:spChg>
        <pc:spChg chg="mod">
          <ac:chgData name="Alex Vakanski" userId="220bd9087dddc248" providerId="LiveId" clId="{46515BC9-9C70-47D9-BB6A-50735DD8F564}" dt="2020-12-07T23:44:22.253" v="18433" actId="20577"/>
          <ac:spMkLst>
            <pc:docMk/>
            <pc:sldMk cId="4039698692" sldId="741"/>
            <ac:spMk id="3" creationId="{813851D9-B0D4-409F-BDDB-0F19CC2F6D62}"/>
          </ac:spMkLst>
        </pc:spChg>
        <pc:picChg chg="add mod">
          <ac:chgData name="Alex Vakanski" userId="220bd9087dddc248" providerId="LiveId" clId="{46515BC9-9C70-47D9-BB6A-50735DD8F564}" dt="2020-12-12T23:00:36.618" v="21977" actId="1037"/>
          <ac:picMkLst>
            <pc:docMk/>
            <pc:sldMk cId="4039698692" sldId="741"/>
            <ac:picMk id="4" creationId="{6CF8C7A8-6999-494B-B907-527D1959FFEF}"/>
          </ac:picMkLst>
        </pc:picChg>
      </pc:sldChg>
      <pc:sldChg chg="addSp modSp new mod">
        <pc:chgData name="Alex Vakanski" userId="220bd9087dddc248" providerId="LiveId" clId="{46515BC9-9C70-47D9-BB6A-50735DD8F564}" dt="2020-12-12T22:33:38.221" v="21764"/>
        <pc:sldMkLst>
          <pc:docMk/>
          <pc:sldMk cId="55894203" sldId="742"/>
        </pc:sldMkLst>
        <pc:spChg chg="mod">
          <ac:chgData name="Alex Vakanski" userId="220bd9087dddc248" providerId="LiveId" clId="{46515BC9-9C70-47D9-BB6A-50735DD8F564}" dt="2020-12-12T21:39:07.851" v="18758" actId="20577"/>
          <ac:spMkLst>
            <pc:docMk/>
            <pc:sldMk cId="55894203" sldId="742"/>
            <ac:spMk id="2" creationId="{D7378140-BC04-4F52-90FC-DC25FBBD0CF1}"/>
          </ac:spMkLst>
        </pc:spChg>
        <pc:spChg chg="mod">
          <ac:chgData name="Alex Vakanski" userId="220bd9087dddc248" providerId="LiveId" clId="{46515BC9-9C70-47D9-BB6A-50735DD8F564}" dt="2020-12-12T22:21:46.026" v="21429" actId="207"/>
          <ac:spMkLst>
            <pc:docMk/>
            <pc:sldMk cId="55894203" sldId="742"/>
            <ac:spMk id="3" creationId="{2EA0DEA5-1FD7-42FE-80A2-D868ADF199FB}"/>
          </ac:spMkLst>
        </pc:spChg>
        <pc:spChg chg="add mod">
          <ac:chgData name="Alex Vakanski" userId="220bd9087dddc248" providerId="LiveId" clId="{46515BC9-9C70-47D9-BB6A-50735DD8F564}" dt="2020-12-12T22:33:38.221" v="21764"/>
          <ac:spMkLst>
            <pc:docMk/>
            <pc:sldMk cId="55894203" sldId="742"/>
            <ac:spMk id="8" creationId="{54022A9A-9D96-4FA3-AA12-80841EC8E07A}"/>
          </ac:spMkLst>
        </pc:spChg>
        <pc:picChg chg="add mod">
          <ac:chgData name="Alex Vakanski" userId="220bd9087dddc248" providerId="LiveId" clId="{46515BC9-9C70-47D9-BB6A-50735DD8F564}" dt="2020-12-12T21:45:23.032" v="19313" actId="1036"/>
          <ac:picMkLst>
            <pc:docMk/>
            <pc:sldMk cId="55894203" sldId="742"/>
            <ac:picMk id="5" creationId="{0F77CD0F-1743-46D6-8D3F-C428BED39315}"/>
          </ac:picMkLst>
        </pc:picChg>
        <pc:picChg chg="add mod">
          <ac:chgData name="Alex Vakanski" userId="220bd9087dddc248" providerId="LiveId" clId="{46515BC9-9C70-47D9-BB6A-50735DD8F564}" dt="2020-12-12T21:50:39.655" v="19567" actId="14100"/>
          <ac:picMkLst>
            <pc:docMk/>
            <pc:sldMk cId="55894203" sldId="742"/>
            <ac:picMk id="7" creationId="{51115830-A82E-4EDE-BAC5-944C07D602E0}"/>
          </ac:picMkLst>
        </pc:picChg>
      </pc:sldChg>
      <pc:sldChg chg="modSp new mod">
        <pc:chgData name="Alex Vakanski" userId="220bd9087dddc248" providerId="LiveId" clId="{46515BC9-9C70-47D9-BB6A-50735DD8F564}" dt="2020-12-12T23:06:06.646" v="22062" actId="20577"/>
        <pc:sldMkLst>
          <pc:docMk/>
          <pc:sldMk cId="678045004" sldId="743"/>
        </pc:sldMkLst>
        <pc:spChg chg="mod">
          <ac:chgData name="Alex Vakanski" userId="220bd9087dddc248" providerId="LiveId" clId="{46515BC9-9C70-47D9-BB6A-50735DD8F564}" dt="2020-12-12T21:38:18.058" v="18741" actId="20577"/>
          <ac:spMkLst>
            <pc:docMk/>
            <pc:sldMk cId="678045004" sldId="743"/>
            <ac:spMk id="2" creationId="{3AAB5016-8BEE-4073-BB9E-F670037C75C4}"/>
          </ac:spMkLst>
        </pc:spChg>
        <pc:spChg chg="mod">
          <ac:chgData name="Alex Vakanski" userId="220bd9087dddc248" providerId="LiveId" clId="{46515BC9-9C70-47D9-BB6A-50735DD8F564}" dt="2020-12-12T23:06:06.646" v="22062" actId="20577"/>
          <ac:spMkLst>
            <pc:docMk/>
            <pc:sldMk cId="678045004" sldId="743"/>
            <ac:spMk id="3" creationId="{094C3D32-B7D6-4412-A555-543F1049E685}"/>
          </ac:spMkLst>
        </pc:spChg>
      </pc:sldChg>
      <pc:sldChg chg="addSp modSp new mod">
        <pc:chgData name="Alex Vakanski" userId="220bd9087dddc248" providerId="LiveId" clId="{46515BC9-9C70-47D9-BB6A-50735DD8F564}" dt="2020-12-12T22:33:41.428" v="21765"/>
        <pc:sldMkLst>
          <pc:docMk/>
          <pc:sldMk cId="3214742478" sldId="744"/>
        </pc:sldMkLst>
        <pc:spChg chg="mod">
          <ac:chgData name="Alex Vakanski" userId="220bd9087dddc248" providerId="LiveId" clId="{46515BC9-9C70-47D9-BB6A-50735DD8F564}" dt="2020-12-12T21:45:37.407" v="19318"/>
          <ac:spMkLst>
            <pc:docMk/>
            <pc:sldMk cId="3214742478" sldId="744"/>
            <ac:spMk id="2" creationId="{1C545EB4-D64C-4D9A-B1F8-7C2A64F1E3E2}"/>
          </ac:spMkLst>
        </pc:spChg>
        <pc:spChg chg="mod">
          <ac:chgData name="Alex Vakanski" userId="220bd9087dddc248" providerId="LiveId" clId="{46515BC9-9C70-47D9-BB6A-50735DD8F564}" dt="2020-12-12T21:51:26.009" v="19583" actId="20577"/>
          <ac:spMkLst>
            <pc:docMk/>
            <pc:sldMk cId="3214742478" sldId="744"/>
            <ac:spMk id="3" creationId="{E4A69BC0-6649-4C02-A092-A8350CC5112C}"/>
          </ac:spMkLst>
        </pc:spChg>
        <pc:spChg chg="add mod">
          <ac:chgData name="Alex Vakanski" userId="220bd9087dddc248" providerId="LiveId" clId="{46515BC9-9C70-47D9-BB6A-50735DD8F564}" dt="2020-12-12T22:33:41.428" v="21765"/>
          <ac:spMkLst>
            <pc:docMk/>
            <pc:sldMk cId="3214742478" sldId="744"/>
            <ac:spMk id="6" creationId="{05013C53-D8B4-49AD-9B58-CF9C78393D8B}"/>
          </ac:spMkLst>
        </pc:spChg>
        <pc:picChg chg="add mod">
          <ac:chgData name="Alex Vakanski" userId="220bd9087dddc248" providerId="LiveId" clId="{46515BC9-9C70-47D9-BB6A-50735DD8F564}" dt="2020-12-12T21:46:59.303" v="19465" actId="1076"/>
          <ac:picMkLst>
            <pc:docMk/>
            <pc:sldMk cId="3214742478" sldId="744"/>
            <ac:picMk id="5" creationId="{211581FE-4BF3-48E8-B0C7-1CC40255E08A}"/>
          </ac:picMkLst>
        </pc:picChg>
      </pc:sldChg>
      <pc:sldChg chg="addSp modSp new mod">
        <pc:chgData name="Alex Vakanski" userId="220bd9087dddc248" providerId="LiveId" clId="{46515BC9-9C70-47D9-BB6A-50735DD8F564}" dt="2020-12-12T22:21:56.291" v="21430" actId="207"/>
        <pc:sldMkLst>
          <pc:docMk/>
          <pc:sldMk cId="1632561312" sldId="745"/>
        </pc:sldMkLst>
        <pc:spChg chg="mod">
          <ac:chgData name="Alex Vakanski" userId="220bd9087dddc248" providerId="LiveId" clId="{46515BC9-9C70-47D9-BB6A-50735DD8F564}" dt="2020-12-12T21:53:23.171" v="19665" actId="20577"/>
          <ac:spMkLst>
            <pc:docMk/>
            <pc:sldMk cId="1632561312" sldId="745"/>
            <ac:spMk id="2" creationId="{AC25B874-B9D9-4D6A-9227-2AE8AA03E4CC}"/>
          </ac:spMkLst>
        </pc:spChg>
        <pc:spChg chg="mod">
          <ac:chgData name="Alex Vakanski" userId="220bd9087dddc248" providerId="LiveId" clId="{46515BC9-9C70-47D9-BB6A-50735DD8F564}" dt="2020-12-12T22:21:56.291" v="21430" actId="207"/>
          <ac:spMkLst>
            <pc:docMk/>
            <pc:sldMk cId="1632561312" sldId="745"/>
            <ac:spMk id="3" creationId="{EA7E0D08-C7C4-47A1-AAE0-6F5014DA8902}"/>
          </ac:spMkLst>
        </pc:spChg>
        <pc:picChg chg="add mod">
          <ac:chgData name="Alex Vakanski" userId="220bd9087dddc248" providerId="LiveId" clId="{46515BC9-9C70-47D9-BB6A-50735DD8F564}" dt="2020-12-12T22:03:39.101" v="20312" actId="1035"/>
          <ac:picMkLst>
            <pc:docMk/>
            <pc:sldMk cId="1632561312" sldId="745"/>
            <ac:picMk id="5" creationId="{A219622D-9875-4910-A85F-722298189BFA}"/>
          </ac:picMkLst>
        </pc:picChg>
      </pc:sldChg>
      <pc:sldChg chg="addSp delSp modSp new mod modNotesTx">
        <pc:chgData name="Alex Vakanski" userId="220bd9087dddc248" providerId="LiveId" clId="{46515BC9-9C70-47D9-BB6A-50735DD8F564}" dt="2020-12-12T22:52:23.796" v="21945"/>
        <pc:sldMkLst>
          <pc:docMk/>
          <pc:sldMk cId="4076091620" sldId="746"/>
        </pc:sldMkLst>
        <pc:spChg chg="mod">
          <ac:chgData name="Alex Vakanski" userId="220bd9087dddc248" providerId="LiveId" clId="{46515BC9-9C70-47D9-BB6A-50735DD8F564}" dt="2020-12-12T22:03:53.404" v="20330" actId="20577"/>
          <ac:spMkLst>
            <pc:docMk/>
            <pc:sldMk cId="4076091620" sldId="746"/>
            <ac:spMk id="2" creationId="{6130F8CA-0C93-4FAA-88A4-F4AD74903FFE}"/>
          </ac:spMkLst>
        </pc:spChg>
        <pc:spChg chg="mod">
          <ac:chgData name="Alex Vakanski" userId="220bd9087dddc248" providerId="LiveId" clId="{46515BC9-9C70-47D9-BB6A-50735DD8F564}" dt="2020-12-12T22:21:35.974" v="21428" actId="207"/>
          <ac:spMkLst>
            <pc:docMk/>
            <pc:sldMk cId="4076091620" sldId="746"/>
            <ac:spMk id="3" creationId="{868CD89D-75C1-44DD-9B70-D01D26936B52}"/>
          </ac:spMkLst>
        </pc:spChg>
        <pc:spChg chg="add mod">
          <ac:chgData name="Alex Vakanski" userId="220bd9087dddc248" providerId="LiveId" clId="{46515BC9-9C70-47D9-BB6A-50735DD8F564}" dt="2020-12-12T22:52:23.796" v="21945"/>
          <ac:spMkLst>
            <pc:docMk/>
            <pc:sldMk cId="4076091620" sldId="746"/>
            <ac:spMk id="12" creationId="{76ED94ED-35B5-4CFA-BA21-44C36DF7E941}"/>
          </ac:spMkLst>
        </pc:spChg>
        <pc:picChg chg="add del mod">
          <ac:chgData name="Alex Vakanski" userId="220bd9087dddc248" providerId="LiveId" clId="{46515BC9-9C70-47D9-BB6A-50735DD8F564}" dt="2020-12-12T22:20:17.023" v="21403" actId="478"/>
          <ac:picMkLst>
            <pc:docMk/>
            <pc:sldMk cId="4076091620" sldId="746"/>
            <ac:picMk id="5" creationId="{1128F9A8-602F-4EB2-9077-75FA1232E2A9}"/>
          </ac:picMkLst>
        </pc:picChg>
        <pc:picChg chg="add mod">
          <ac:chgData name="Alex Vakanski" userId="220bd9087dddc248" providerId="LiveId" clId="{46515BC9-9C70-47D9-BB6A-50735DD8F564}" dt="2020-12-12T22:51:59.788" v="21941" actId="14100"/>
          <ac:picMkLst>
            <pc:docMk/>
            <pc:sldMk cId="4076091620" sldId="746"/>
            <ac:picMk id="7" creationId="{C87BAC36-BE52-4F21-BEDB-7563BA1CB7BD}"/>
          </ac:picMkLst>
        </pc:picChg>
        <pc:picChg chg="add mod">
          <ac:chgData name="Alex Vakanski" userId="220bd9087dddc248" providerId="LiveId" clId="{46515BC9-9C70-47D9-BB6A-50735DD8F564}" dt="2020-12-12T22:52:04.915" v="21943" actId="14100"/>
          <ac:picMkLst>
            <pc:docMk/>
            <pc:sldMk cId="4076091620" sldId="746"/>
            <ac:picMk id="9" creationId="{3E1BFA11-BFB5-4F44-BA7C-F07B4BF06A11}"/>
          </ac:picMkLst>
        </pc:picChg>
        <pc:picChg chg="add mod">
          <ac:chgData name="Alex Vakanski" userId="220bd9087dddc248" providerId="LiveId" clId="{46515BC9-9C70-47D9-BB6A-50735DD8F564}" dt="2020-12-12T22:52:07.263" v="21944" actId="1076"/>
          <ac:picMkLst>
            <pc:docMk/>
            <pc:sldMk cId="4076091620" sldId="746"/>
            <ac:picMk id="11" creationId="{F15E6BE1-92A8-4285-BC21-297EA91FD859}"/>
          </ac:picMkLst>
        </pc:picChg>
      </pc:sldChg>
      <pc:sldChg chg="addSp modSp new mod">
        <pc:chgData name="Alex Vakanski" userId="220bd9087dddc248" providerId="LiveId" clId="{46515BC9-9C70-47D9-BB6A-50735DD8F564}" dt="2020-12-12T23:05:53.819" v="22061" actId="1038"/>
        <pc:sldMkLst>
          <pc:docMk/>
          <pc:sldMk cId="3286312896" sldId="747"/>
        </pc:sldMkLst>
        <pc:spChg chg="mod">
          <ac:chgData name="Alex Vakanski" userId="220bd9087dddc248" providerId="LiveId" clId="{46515BC9-9C70-47D9-BB6A-50735DD8F564}" dt="2020-12-12T22:08:39.333" v="20690"/>
          <ac:spMkLst>
            <pc:docMk/>
            <pc:sldMk cId="3286312896" sldId="747"/>
            <ac:spMk id="2" creationId="{EAA408F5-86EA-4B55-95E6-8D2655EBAD75}"/>
          </ac:spMkLst>
        </pc:spChg>
        <pc:spChg chg="mod">
          <ac:chgData name="Alex Vakanski" userId="220bd9087dddc248" providerId="LiveId" clId="{46515BC9-9C70-47D9-BB6A-50735DD8F564}" dt="2020-12-12T22:09:49.925" v="20806" actId="313"/>
          <ac:spMkLst>
            <pc:docMk/>
            <pc:sldMk cId="3286312896" sldId="747"/>
            <ac:spMk id="3" creationId="{848F66A5-FE69-4019-B15F-73F8CE1B2ACF}"/>
          </ac:spMkLst>
        </pc:spChg>
        <pc:picChg chg="add mod">
          <ac:chgData name="Alex Vakanski" userId="220bd9087dddc248" providerId="LiveId" clId="{46515BC9-9C70-47D9-BB6A-50735DD8F564}" dt="2020-12-12T23:05:53.819" v="22061" actId="1038"/>
          <ac:picMkLst>
            <pc:docMk/>
            <pc:sldMk cId="3286312896" sldId="747"/>
            <ac:picMk id="5" creationId="{134062F2-65DD-48FB-B6F9-0C0B6A9D1803}"/>
          </ac:picMkLst>
        </pc:picChg>
      </pc:sldChg>
      <pc:sldChg chg="addSp modSp new mod">
        <pc:chgData name="Alex Vakanski" userId="220bd9087dddc248" providerId="LiveId" clId="{46515BC9-9C70-47D9-BB6A-50735DD8F564}" dt="2020-12-12T22:33:56.262" v="21767" actId="1076"/>
        <pc:sldMkLst>
          <pc:docMk/>
          <pc:sldMk cId="2496717134" sldId="748"/>
        </pc:sldMkLst>
        <pc:spChg chg="mod">
          <ac:chgData name="Alex Vakanski" userId="220bd9087dddc248" providerId="LiveId" clId="{46515BC9-9C70-47D9-BB6A-50735DD8F564}" dt="2020-12-12T22:08:42.739" v="20692"/>
          <ac:spMkLst>
            <pc:docMk/>
            <pc:sldMk cId="2496717134" sldId="748"/>
            <ac:spMk id="2" creationId="{4454FAE8-241E-4B5C-BCD7-10ED0ED6EF02}"/>
          </ac:spMkLst>
        </pc:spChg>
        <pc:spChg chg="mod">
          <ac:chgData name="Alex Vakanski" userId="220bd9087dddc248" providerId="LiveId" clId="{46515BC9-9C70-47D9-BB6A-50735DD8F564}" dt="2020-12-12T22:23:48.304" v="21434" actId="207"/>
          <ac:spMkLst>
            <pc:docMk/>
            <pc:sldMk cId="2496717134" sldId="748"/>
            <ac:spMk id="3" creationId="{AE5CA006-C952-427F-9E18-C08C7DEFF876}"/>
          </ac:spMkLst>
        </pc:spChg>
        <pc:picChg chg="add mod">
          <ac:chgData name="Alex Vakanski" userId="220bd9087dddc248" providerId="LiveId" clId="{46515BC9-9C70-47D9-BB6A-50735DD8F564}" dt="2020-12-12T22:33:56.262" v="21767" actId="1076"/>
          <ac:picMkLst>
            <pc:docMk/>
            <pc:sldMk cId="2496717134" sldId="748"/>
            <ac:picMk id="5" creationId="{DE50248A-9496-4370-A183-996AD4663131}"/>
          </ac:picMkLst>
        </pc:picChg>
      </pc:sldChg>
      <pc:sldChg chg="addSp modSp new mod">
        <pc:chgData name="Alex Vakanski" userId="220bd9087dddc248" providerId="LiveId" clId="{46515BC9-9C70-47D9-BB6A-50735DD8F564}" dt="2020-12-12T22:24:33.480" v="21466" actId="1038"/>
        <pc:sldMkLst>
          <pc:docMk/>
          <pc:sldMk cId="1398668691" sldId="749"/>
        </pc:sldMkLst>
        <pc:spChg chg="mod">
          <ac:chgData name="Alex Vakanski" userId="220bd9087dddc248" providerId="LiveId" clId="{46515BC9-9C70-47D9-BB6A-50735DD8F564}" dt="2020-12-12T22:23:58.358" v="21436"/>
          <ac:spMkLst>
            <pc:docMk/>
            <pc:sldMk cId="1398668691" sldId="749"/>
            <ac:spMk id="2" creationId="{467E0CA7-2BEF-41F7-BF1E-062680DAC62B}"/>
          </ac:spMkLst>
        </pc:spChg>
        <pc:spChg chg="mod">
          <ac:chgData name="Alex Vakanski" userId="220bd9087dddc248" providerId="LiveId" clId="{46515BC9-9C70-47D9-BB6A-50735DD8F564}" dt="2020-12-12T22:24:30.111" v="21463" actId="20577"/>
          <ac:spMkLst>
            <pc:docMk/>
            <pc:sldMk cId="1398668691" sldId="749"/>
            <ac:spMk id="3" creationId="{E13AE3FD-FAD4-437A-91EF-70E482E08F1F}"/>
          </ac:spMkLst>
        </pc:spChg>
        <pc:picChg chg="add mod">
          <ac:chgData name="Alex Vakanski" userId="220bd9087dddc248" providerId="LiveId" clId="{46515BC9-9C70-47D9-BB6A-50735DD8F564}" dt="2020-12-12T22:24:33.480" v="21466" actId="1038"/>
          <ac:picMkLst>
            <pc:docMk/>
            <pc:sldMk cId="1398668691" sldId="749"/>
            <ac:picMk id="5" creationId="{40E43BDF-D472-44B9-9AC4-387C96790769}"/>
          </ac:picMkLst>
        </pc:picChg>
      </pc:sldChg>
      <pc:sldChg chg="addSp modSp new mod">
        <pc:chgData name="Alex Vakanski" userId="220bd9087dddc248" providerId="LiveId" clId="{46515BC9-9C70-47D9-BB6A-50735DD8F564}" dt="2020-12-12T22:59:17.448" v="21975" actId="1035"/>
        <pc:sldMkLst>
          <pc:docMk/>
          <pc:sldMk cId="858342777" sldId="750"/>
        </pc:sldMkLst>
        <pc:spChg chg="mod">
          <ac:chgData name="Alex Vakanski" userId="220bd9087dddc248" providerId="LiveId" clId="{46515BC9-9C70-47D9-BB6A-50735DD8F564}" dt="2020-12-12T22:53:14.777" v="21947"/>
          <ac:spMkLst>
            <pc:docMk/>
            <pc:sldMk cId="858342777" sldId="750"/>
            <ac:spMk id="2" creationId="{2C314C96-001C-4D54-A5EC-24A20F512D38}"/>
          </ac:spMkLst>
        </pc:spChg>
        <pc:spChg chg="mod">
          <ac:chgData name="Alex Vakanski" userId="220bd9087dddc248" providerId="LiveId" clId="{46515BC9-9C70-47D9-BB6A-50735DD8F564}" dt="2020-12-12T22:55:59.558" v="21972" actId="6549"/>
          <ac:spMkLst>
            <pc:docMk/>
            <pc:sldMk cId="858342777" sldId="750"/>
            <ac:spMk id="3" creationId="{43B78D97-029F-4351-AE9D-46631B7855C5}"/>
          </ac:spMkLst>
        </pc:spChg>
        <pc:spChg chg="add mod">
          <ac:chgData name="Alex Vakanski" userId="220bd9087dddc248" providerId="LiveId" clId="{46515BC9-9C70-47D9-BB6A-50735DD8F564}" dt="2020-12-12T22:59:06.209" v="21973"/>
          <ac:spMkLst>
            <pc:docMk/>
            <pc:sldMk cId="858342777" sldId="750"/>
            <ac:spMk id="10" creationId="{A06BA8F0-1E22-4C21-88EC-17F0E13E8610}"/>
          </ac:spMkLst>
        </pc:spChg>
        <pc:picChg chg="add mod">
          <ac:chgData name="Alex Vakanski" userId="220bd9087dddc248" providerId="LiveId" clId="{46515BC9-9C70-47D9-BB6A-50735DD8F564}" dt="2020-12-12T22:59:17.448" v="21975" actId="1035"/>
          <ac:picMkLst>
            <pc:docMk/>
            <pc:sldMk cId="858342777" sldId="750"/>
            <ac:picMk id="5" creationId="{F6DB24B1-82AF-4C25-A832-3E5DC8E98E11}"/>
          </ac:picMkLst>
        </pc:picChg>
        <pc:picChg chg="add mod">
          <ac:chgData name="Alex Vakanski" userId="220bd9087dddc248" providerId="LiveId" clId="{46515BC9-9C70-47D9-BB6A-50735DD8F564}" dt="2020-12-12T22:59:17.448" v="21975" actId="1035"/>
          <ac:picMkLst>
            <pc:docMk/>
            <pc:sldMk cId="858342777" sldId="750"/>
            <ac:picMk id="7" creationId="{A10616DE-D19D-4118-9043-91E232A81A48}"/>
          </ac:picMkLst>
        </pc:picChg>
        <pc:picChg chg="add mod">
          <ac:chgData name="Alex Vakanski" userId="220bd9087dddc248" providerId="LiveId" clId="{46515BC9-9C70-47D9-BB6A-50735DD8F564}" dt="2020-12-12T22:59:17.448" v="21975" actId="1035"/>
          <ac:picMkLst>
            <pc:docMk/>
            <pc:sldMk cId="858342777" sldId="750"/>
            <ac:picMk id="9" creationId="{891C7B65-0C40-47BA-A4BA-6C1473A0B6C3}"/>
          </ac:picMkLst>
        </pc:picChg>
      </pc:sldChg>
      <pc:sldChg chg="new">
        <pc:chgData name="Alex Vakanski" userId="220bd9087dddc248" providerId="LiveId" clId="{46515BC9-9C70-47D9-BB6A-50735DD8F564}" dt="2020-12-14T05:41:01.872" v="23247" actId="680"/>
        <pc:sldMkLst>
          <pc:docMk/>
          <pc:sldMk cId="1870013521" sldId="751"/>
        </pc:sldMkLst>
      </pc:sldChg>
      <pc:sldChg chg="modSp new del mod">
        <pc:chgData name="Alex Vakanski" userId="220bd9087dddc248" providerId="LiveId" clId="{46515BC9-9C70-47D9-BB6A-50735DD8F564}" dt="2020-12-12T23:09:47.920" v="22360" actId="47"/>
        <pc:sldMkLst>
          <pc:docMk/>
          <pc:sldMk cId="3805717721" sldId="751"/>
        </pc:sldMkLst>
        <pc:spChg chg="mod">
          <ac:chgData name="Alex Vakanski" userId="220bd9087dddc248" providerId="LiveId" clId="{46515BC9-9C70-47D9-BB6A-50735DD8F564}" dt="2020-12-12T23:06:52.106" v="22098" actId="20577"/>
          <ac:spMkLst>
            <pc:docMk/>
            <pc:sldMk cId="3805717721" sldId="751"/>
            <ac:spMk id="2" creationId="{A9A7DDA0-DC2E-4ED9-94EA-0AB408355A40}"/>
          </ac:spMkLst>
        </pc:spChg>
        <pc:spChg chg="mod">
          <ac:chgData name="Alex Vakanski" userId="220bd9087dddc248" providerId="LiveId" clId="{46515BC9-9C70-47D9-BB6A-50735DD8F564}" dt="2020-12-12T23:09:07.028" v="22359" actId="20577"/>
          <ac:spMkLst>
            <pc:docMk/>
            <pc:sldMk cId="3805717721" sldId="751"/>
            <ac:spMk id="3" creationId="{6A08F9C0-C956-4502-BA33-7CDB962CD097}"/>
          </ac:spMkLst>
        </pc:spChg>
      </pc:sldChg>
    </pc:docChg>
  </pc:docChgLst>
  <pc:docChgLst>
    <pc:chgData name="Alex Vakanski" userId="220bd9087dddc248" providerId="LiveId" clId="{E032AB62-4DE9-4526-99D1-6044CFC5B21F}"/>
    <pc:docChg chg="modSld">
      <pc:chgData name="Alex Vakanski" userId="220bd9087dddc248" providerId="LiveId" clId="{E032AB62-4DE9-4526-99D1-6044CFC5B21F}" dt="2020-12-16T17:15:08.278" v="39" actId="20577"/>
      <pc:docMkLst>
        <pc:docMk/>
      </pc:docMkLst>
      <pc:sldChg chg="modSp mod">
        <pc:chgData name="Alex Vakanski" userId="220bd9087dddc248" providerId="LiveId" clId="{E032AB62-4DE9-4526-99D1-6044CFC5B21F}" dt="2020-12-16T15:43:13.883" v="19" actId="6549"/>
        <pc:sldMkLst>
          <pc:docMk/>
          <pc:sldMk cId="2098265538" sldId="493"/>
        </pc:sldMkLst>
        <pc:spChg chg="mod">
          <ac:chgData name="Alex Vakanski" userId="220bd9087dddc248" providerId="LiveId" clId="{E032AB62-4DE9-4526-99D1-6044CFC5B21F}" dt="2020-12-16T15:43:13.883" v="19" actId="6549"/>
          <ac:spMkLst>
            <pc:docMk/>
            <pc:sldMk cId="2098265538" sldId="493"/>
            <ac:spMk id="3" creationId="{00000000-0000-0000-0000-000000000000}"/>
          </ac:spMkLst>
        </pc:spChg>
      </pc:sldChg>
      <pc:sldChg chg="modSp mod">
        <pc:chgData name="Alex Vakanski" userId="220bd9087dddc248" providerId="LiveId" clId="{E032AB62-4DE9-4526-99D1-6044CFC5B21F}" dt="2020-12-16T16:32:22.465" v="22" actId="20577"/>
        <pc:sldMkLst>
          <pc:docMk/>
          <pc:sldMk cId="713554213" sldId="712"/>
        </pc:sldMkLst>
        <pc:spChg chg="mod">
          <ac:chgData name="Alex Vakanski" userId="220bd9087dddc248" providerId="LiveId" clId="{E032AB62-4DE9-4526-99D1-6044CFC5B21F}" dt="2020-12-16T16:32:22.465" v="22" actId="20577"/>
          <ac:spMkLst>
            <pc:docMk/>
            <pc:sldMk cId="713554213" sldId="712"/>
            <ac:spMk id="4" creationId="{DD243711-C33D-4316-8E5F-6935D0F219BC}"/>
          </ac:spMkLst>
        </pc:spChg>
      </pc:sldChg>
      <pc:sldChg chg="modSp">
        <pc:chgData name="Alex Vakanski" userId="220bd9087dddc248" providerId="LiveId" clId="{E032AB62-4DE9-4526-99D1-6044CFC5B21F}" dt="2020-12-16T17:09:03.624" v="33" actId="207"/>
        <pc:sldMkLst>
          <pc:docMk/>
          <pc:sldMk cId="4256240646" sldId="725"/>
        </pc:sldMkLst>
        <pc:spChg chg="mod">
          <ac:chgData name="Alex Vakanski" userId="220bd9087dddc248" providerId="LiveId" clId="{E032AB62-4DE9-4526-99D1-6044CFC5B21F}" dt="2020-12-16T17:09:03.624" v="33" actId="207"/>
          <ac:spMkLst>
            <pc:docMk/>
            <pc:sldMk cId="4256240646" sldId="725"/>
            <ac:spMk id="3" creationId="{C18B8C96-080B-4202-BCFE-5465479C50B3}"/>
          </ac:spMkLst>
        </pc:spChg>
      </pc:sldChg>
      <pc:sldChg chg="modSp mod">
        <pc:chgData name="Alex Vakanski" userId="220bd9087dddc248" providerId="LiveId" clId="{E032AB62-4DE9-4526-99D1-6044CFC5B21F}" dt="2020-12-16T17:15:08.278" v="39" actId="20577"/>
        <pc:sldMkLst>
          <pc:docMk/>
          <pc:sldMk cId="3930053190" sldId="737"/>
        </pc:sldMkLst>
        <pc:spChg chg="mod">
          <ac:chgData name="Alex Vakanski" userId="220bd9087dddc248" providerId="LiveId" clId="{E032AB62-4DE9-4526-99D1-6044CFC5B21F}" dt="2020-12-16T17:15:08.278" v="39" actId="20577"/>
          <ac:spMkLst>
            <pc:docMk/>
            <pc:sldMk cId="3930053190" sldId="737"/>
            <ac:spMk id="3" creationId="{0B97579E-7F6E-4169-9DFC-0C98135583AB}"/>
          </ac:spMkLst>
        </pc:spChg>
      </pc:sldChg>
    </pc:docChg>
  </pc:docChgLst>
  <pc:docChgLst>
    <pc:chgData name="Alex Vakanski" userId="220bd9087dddc248" providerId="LiveId" clId="{1BD61FFB-9E4E-488A-BC0F-3765562B018E}"/>
    <pc:docChg chg="undo redo custSel addSld delSld modSld sldOrd modMainMaster">
      <pc:chgData name="Alex Vakanski" userId="220bd9087dddc248" providerId="LiveId" clId="{1BD61FFB-9E4E-488A-BC0F-3765562B018E}" dt="2020-12-02T05:10:45.755" v="51070" actId="6549"/>
      <pc:docMkLst>
        <pc:docMk/>
      </pc:docMkLst>
      <pc:sldChg chg="modSp mod modNotesTx">
        <pc:chgData name="Alex Vakanski" userId="220bd9087dddc248" providerId="LiveId" clId="{1BD61FFB-9E4E-488A-BC0F-3765562B018E}" dt="2020-12-02T03:37:13.353" v="51065" actId="20577"/>
        <pc:sldMkLst>
          <pc:docMk/>
          <pc:sldMk cId="3648828594" sldId="492"/>
        </pc:sldMkLst>
        <pc:spChg chg="mod">
          <ac:chgData name="Alex Vakanski" userId="220bd9087dddc248" providerId="LiveId" clId="{1BD61FFB-9E4E-488A-BC0F-3765562B018E}" dt="2020-11-29T22:50:56.326" v="40573" actId="20577"/>
          <ac:spMkLst>
            <pc:docMk/>
            <pc:sldMk cId="3648828594" sldId="492"/>
            <ac:spMk id="4" creationId="{80E2EFBF-CC63-41E4-A495-390E4F5CF21C}"/>
          </ac:spMkLst>
        </pc:spChg>
        <pc:spChg chg="mod">
          <ac:chgData name="Alex Vakanski" userId="220bd9087dddc248" providerId="LiveId" clId="{1BD61FFB-9E4E-488A-BC0F-3765562B018E}" dt="2020-12-02T03:37:13.353" v="51065" actId="20577"/>
          <ac:spMkLst>
            <pc:docMk/>
            <pc:sldMk cId="3648828594" sldId="492"/>
            <ac:spMk id="5" creationId="{BBA26529-85BF-4465-977B-25819F00D7A5}"/>
          </ac:spMkLst>
        </pc:spChg>
      </pc:sldChg>
      <pc:sldChg chg="modSp mod">
        <pc:chgData name="Alex Vakanski" userId="220bd9087dddc248" providerId="LiveId" clId="{1BD61FFB-9E4E-488A-BC0F-3765562B018E}" dt="2020-12-01T05:44:32.692" v="47898" actId="20577"/>
        <pc:sldMkLst>
          <pc:docMk/>
          <pc:sldMk cId="2098265538" sldId="493"/>
        </pc:sldMkLst>
        <pc:spChg chg="mod">
          <ac:chgData name="Alex Vakanski" userId="220bd9087dddc248" providerId="LiveId" clId="{1BD61FFB-9E4E-488A-BC0F-3765562B018E}" dt="2020-12-01T05:44:32.692" v="47898" actId="20577"/>
          <ac:spMkLst>
            <pc:docMk/>
            <pc:sldMk cId="2098265538" sldId="493"/>
            <ac:spMk id="3" creationId="{00000000-0000-0000-0000-000000000000}"/>
          </ac:spMkLst>
        </pc:spChg>
      </pc:sldChg>
      <pc:sldChg chg="modSp mod modNotesTx">
        <pc:chgData name="Alex Vakanski" userId="220bd9087dddc248" providerId="LiveId" clId="{1BD61FFB-9E4E-488A-BC0F-3765562B018E}" dt="2020-11-29T00:29:33.874" v="32587" actId="20577"/>
        <pc:sldMkLst>
          <pc:docMk/>
          <pc:sldMk cId="2121429500" sldId="603"/>
        </pc:sldMkLst>
        <pc:spChg chg="mod">
          <ac:chgData name="Alex Vakanski" userId="220bd9087dddc248" providerId="LiveId" clId="{1BD61FFB-9E4E-488A-BC0F-3765562B018E}" dt="2020-11-29T00:29:33.874" v="32587" actId="20577"/>
          <ac:spMkLst>
            <pc:docMk/>
            <pc:sldMk cId="2121429500" sldId="603"/>
            <ac:spMk id="3" creationId="{00000000-0000-0000-0000-000000000000}"/>
          </ac:spMkLst>
        </pc:spChg>
      </pc:sldChg>
      <pc:sldChg chg="addSp modSp mod modNotesTx">
        <pc:chgData name="Alex Vakanski" userId="220bd9087dddc248" providerId="LiveId" clId="{1BD61FFB-9E4E-488A-BC0F-3765562B018E}" dt="2020-11-29T05:15:13.216" v="37708" actId="207"/>
        <pc:sldMkLst>
          <pc:docMk/>
          <pc:sldMk cId="1941760623" sldId="604"/>
        </pc:sldMkLst>
        <pc:spChg chg="mod">
          <ac:chgData name="Alex Vakanski" userId="220bd9087dddc248" providerId="LiveId" clId="{1BD61FFB-9E4E-488A-BC0F-3765562B018E}" dt="2020-11-29T05:15:13.216" v="37708" actId="207"/>
          <ac:spMkLst>
            <pc:docMk/>
            <pc:sldMk cId="1941760623" sldId="604"/>
            <ac:spMk id="3" creationId="{00000000-0000-0000-0000-000000000000}"/>
          </ac:spMkLst>
        </pc:spChg>
        <pc:spChg chg="add mod">
          <ac:chgData name="Alex Vakanski" userId="220bd9087dddc248" providerId="LiveId" clId="{1BD61FFB-9E4E-488A-BC0F-3765562B018E}" dt="2020-11-29T02:29:28.132" v="33309" actId="6549"/>
          <ac:spMkLst>
            <pc:docMk/>
            <pc:sldMk cId="1941760623" sldId="604"/>
            <ac:spMk id="5" creationId="{4D816590-C138-4B7F-9758-9AFF7BF7BBEE}"/>
          </ac:spMkLst>
        </pc:spChg>
      </pc:sldChg>
      <pc:sldChg chg="modSp del mod ord">
        <pc:chgData name="Alex Vakanski" userId="220bd9087dddc248" providerId="LiveId" clId="{1BD61FFB-9E4E-488A-BC0F-3765562B018E}" dt="2020-12-01T00:02:42.669" v="47869" actId="2696"/>
        <pc:sldMkLst>
          <pc:docMk/>
          <pc:sldMk cId="1316575626" sldId="605"/>
        </pc:sldMkLst>
        <pc:spChg chg="mod">
          <ac:chgData name="Alex Vakanski" userId="220bd9087dddc248" providerId="LiveId" clId="{1BD61FFB-9E4E-488A-BC0F-3765562B018E}" dt="2020-12-01T00:02:25.732" v="47868" actId="20577"/>
          <ac:spMkLst>
            <pc:docMk/>
            <pc:sldMk cId="1316575626" sldId="605"/>
            <ac:spMk id="3" creationId="{00000000-0000-0000-0000-000000000000}"/>
          </ac:spMkLst>
        </pc:spChg>
      </pc:sldChg>
      <pc:sldChg chg="modSp mod ord modNotesTx">
        <pc:chgData name="Alex Vakanski" userId="220bd9087dddc248" providerId="LiveId" clId="{1BD61FFB-9E4E-488A-BC0F-3765562B018E}" dt="2020-11-29T05:16:46.169" v="37722" actId="20577"/>
        <pc:sldMkLst>
          <pc:docMk/>
          <pc:sldMk cId="1845690933" sldId="606"/>
        </pc:sldMkLst>
        <pc:spChg chg="mod">
          <ac:chgData name="Alex Vakanski" userId="220bd9087dddc248" providerId="LiveId" clId="{1BD61FFB-9E4E-488A-BC0F-3765562B018E}" dt="2020-11-29T02:33:04.824" v="33351" actId="20577"/>
          <ac:spMkLst>
            <pc:docMk/>
            <pc:sldMk cId="1845690933" sldId="606"/>
            <ac:spMk id="2" creationId="{00000000-0000-0000-0000-000000000000}"/>
          </ac:spMkLst>
        </pc:spChg>
        <pc:spChg chg="mod">
          <ac:chgData name="Alex Vakanski" userId="220bd9087dddc248" providerId="LiveId" clId="{1BD61FFB-9E4E-488A-BC0F-3765562B018E}" dt="2020-11-29T05:16:46.169" v="37722" actId="20577"/>
          <ac:spMkLst>
            <pc:docMk/>
            <pc:sldMk cId="1845690933" sldId="606"/>
            <ac:spMk id="3" creationId="{00000000-0000-0000-0000-000000000000}"/>
          </ac:spMkLst>
        </pc:spChg>
      </pc:sldChg>
      <pc:sldChg chg="modSp del mod ord">
        <pc:chgData name="Alex Vakanski" userId="220bd9087dddc248" providerId="LiveId" clId="{1BD61FFB-9E4E-488A-BC0F-3765562B018E}" dt="2020-11-29T05:10:07.275" v="37515" actId="2696"/>
        <pc:sldMkLst>
          <pc:docMk/>
          <pc:sldMk cId="4158567496" sldId="607"/>
        </pc:sldMkLst>
        <pc:spChg chg="mod">
          <ac:chgData name="Alex Vakanski" userId="220bd9087dddc248" providerId="LiveId" clId="{1BD61FFB-9E4E-488A-BC0F-3765562B018E}" dt="2020-11-29T03:08:00.873" v="35513" actId="6549"/>
          <ac:spMkLst>
            <pc:docMk/>
            <pc:sldMk cId="4158567496" sldId="607"/>
            <ac:spMk id="3" creationId="{00000000-0000-0000-0000-000000000000}"/>
          </ac:spMkLst>
        </pc:spChg>
      </pc:sldChg>
      <pc:sldChg chg="addSp delSp modSp mod ord">
        <pc:chgData name="Alex Vakanski" userId="220bd9087dddc248" providerId="LiveId" clId="{1BD61FFB-9E4E-488A-BC0F-3765562B018E}" dt="2020-11-29T02:47:06.007" v="34280" actId="1036"/>
        <pc:sldMkLst>
          <pc:docMk/>
          <pc:sldMk cId="2337216706" sldId="608"/>
        </pc:sldMkLst>
        <pc:spChg chg="del">
          <ac:chgData name="Alex Vakanski" userId="220bd9087dddc248" providerId="LiveId" clId="{1BD61FFB-9E4E-488A-BC0F-3765562B018E}" dt="2020-11-29T02:47:02.692" v="34277" actId="478"/>
          <ac:spMkLst>
            <pc:docMk/>
            <pc:sldMk cId="2337216706" sldId="608"/>
            <ac:spMk id="3" creationId="{00000000-0000-0000-0000-000000000000}"/>
          </ac:spMkLst>
        </pc:spChg>
        <pc:spChg chg="add mod">
          <ac:chgData name="Alex Vakanski" userId="220bd9087dddc248" providerId="LiveId" clId="{1BD61FFB-9E4E-488A-BC0F-3765562B018E}" dt="2020-11-29T02:29:49.828" v="33311"/>
          <ac:spMkLst>
            <pc:docMk/>
            <pc:sldMk cId="2337216706" sldId="608"/>
            <ac:spMk id="5" creationId="{F119BB3C-8D20-4A4F-8270-1A866142DAE6}"/>
          </ac:spMkLst>
        </pc:spChg>
        <pc:picChg chg="mod">
          <ac:chgData name="Alex Vakanski" userId="220bd9087dddc248" providerId="LiveId" clId="{1BD61FFB-9E4E-488A-BC0F-3765562B018E}" dt="2020-11-29T02:47:06.007" v="34280" actId="1036"/>
          <ac:picMkLst>
            <pc:docMk/>
            <pc:sldMk cId="2337216706" sldId="608"/>
            <ac:picMk id="4" creationId="{00000000-0000-0000-0000-000000000000}"/>
          </ac:picMkLst>
        </pc:picChg>
      </pc:sldChg>
      <pc:sldChg chg="modSp del mod">
        <pc:chgData name="Alex Vakanski" userId="220bd9087dddc248" providerId="LiveId" clId="{1BD61FFB-9E4E-488A-BC0F-3765562B018E}" dt="2020-11-29T02:52:58.990" v="34619" actId="47"/>
        <pc:sldMkLst>
          <pc:docMk/>
          <pc:sldMk cId="1791147190" sldId="609"/>
        </pc:sldMkLst>
        <pc:spChg chg="mod">
          <ac:chgData name="Alex Vakanski" userId="220bd9087dddc248" providerId="LiveId" clId="{1BD61FFB-9E4E-488A-BC0F-3765562B018E}" dt="2020-11-29T02:51:51.520" v="34617" actId="6549"/>
          <ac:spMkLst>
            <pc:docMk/>
            <pc:sldMk cId="1791147190" sldId="609"/>
            <ac:spMk id="3" creationId="{00000000-0000-0000-0000-000000000000}"/>
          </ac:spMkLst>
        </pc:spChg>
      </pc:sldChg>
      <pc:sldChg chg="del">
        <pc:chgData name="Alex Vakanski" userId="220bd9087dddc248" providerId="LiveId" clId="{1BD61FFB-9E4E-488A-BC0F-3765562B018E}" dt="2020-11-29T02:44:05.182" v="34084" actId="47"/>
        <pc:sldMkLst>
          <pc:docMk/>
          <pc:sldMk cId="1288183688" sldId="610"/>
        </pc:sldMkLst>
      </pc:sldChg>
      <pc:sldChg chg="modSp mod ord modNotesTx">
        <pc:chgData name="Alex Vakanski" userId="220bd9087dddc248" providerId="LiveId" clId="{1BD61FFB-9E4E-488A-BC0F-3765562B018E}" dt="2020-11-30T22:16:27.201" v="46003" actId="20577"/>
        <pc:sldMkLst>
          <pc:docMk/>
          <pc:sldMk cId="893532563" sldId="611"/>
        </pc:sldMkLst>
        <pc:spChg chg="mod">
          <ac:chgData name="Alex Vakanski" userId="220bd9087dddc248" providerId="LiveId" clId="{1BD61FFB-9E4E-488A-BC0F-3765562B018E}" dt="2020-11-29T03:22:39.822" v="35913" actId="20577"/>
          <ac:spMkLst>
            <pc:docMk/>
            <pc:sldMk cId="893532563" sldId="611"/>
            <ac:spMk id="3" creationId="{00000000-0000-0000-0000-000000000000}"/>
          </ac:spMkLst>
        </pc:spChg>
      </pc:sldChg>
      <pc:sldChg chg="del">
        <pc:chgData name="Alex Vakanski" userId="220bd9087dddc248" providerId="LiveId" clId="{1BD61FFB-9E4E-488A-BC0F-3765562B018E}" dt="2020-11-29T02:50:25.292" v="34587" actId="2696"/>
        <pc:sldMkLst>
          <pc:docMk/>
          <pc:sldMk cId="82095695" sldId="612"/>
        </pc:sldMkLst>
      </pc:sldChg>
      <pc:sldChg chg="addSp modSp add del mod ord">
        <pc:chgData name="Alex Vakanski" userId="220bd9087dddc248" providerId="LiveId" clId="{1BD61FFB-9E4E-488A-BC0F-3765562B018E}" dt="2020-12-02T00:07:38.899" v="50881" actId="20577"/>
        <pc:sldMkLst>
          <pc:docMk/>
          <pc:sldMk cId="31688560" sldId="613"/>
        </pc:sldMkLst>
        <pc:spChg chg="mod">
          <ac:chgData name="Alex Vakanski" userId="220bd9087dddc248" providerId="LiveId" clId="{1BD61FFB-9E4E-488A-BC0F-3765562B018E}" dt="2020-12-01T19:22:34.884" v="50397" actId="20577"/>
          <ac:spMkLst>
            <pc:docMk/>
            <pc:sldMk cId="31688560" sldId="613"/>
            <ac:spMk id="2" creationId="{00000000-0000-0000-0000-000000000000}"/>
          </ac:spMkLst>
        </pc:spChg>
        <pc:spChg chg="mod">
          <ac:chgData name="Alex Vakanski" userId="220bd9087dddc248" providerId="LiveId" clId="{1BD61FFB-9E4E-488A-BC0F-3765562B018E}" dt="2020-12-02T00:07:38.899" v="50881" actId="20577"/>
          <ac:spMkLst>
            <pc:docMk/>
            <pc:sldMk cId="31688560" sldId="613"/>
            <ac:spMk id="3" creationId="{00000000-0000-0000-0000-000000000000}"/>
          </ac:spMkLst>
        </pc:spChg>
        <pc:picChg chg="add mod">
          <ac:chgData name="Alex Vakanski" userId="220bd9087dddc248" providerId="LiveId" clId="{1BD61FFB-9E4E-488A-BC0F-3765562B018E}" dt="2020-12-01T19:25:34.804" v="50544" actId="14100"/>
          <ac:picMkLst>
            <pc:docMk/>
            <pc:sldMk cId="31688560" sldId="613"/>
            <ac:picMk id="4" creationId="{6F0001D8-FEA8-4ADB-A95A-5756F3510693}"/>
          </ac:picMkLst>
        </pc:picChg>
        <pc:picChg chg="add mod">
          <ac:chgData name="Alex Vakanski" userId="220bd9087dddc248" providerId="LiveId" clId="{1BD61FFB-9E4E-488A-BC0F-3765562B018E}" dt="2020-12-01T19:25:26.531" v="50543" actId="1076"/>
          <ac:picMkLst>
            <pc:docMk/>
            <pc:sldMk cId="31688560" sldId="613"/>
            <ac:picMk id="5" creationId="{00D56F35-E8DE-4B92-B4EA-26FA042A7F20}"/>
          </ac:picMkLst>
        </pc:picChg>
      </pc:sldChg>
      <pc:sldChg chg="del">
        <pc:chgData name="Alex Vakanski" userId="220bd9087dddc248" providerId="LiveId" clId="{1BD61FFB-9E4E-488A-BC0F-3765562B018E}" dt="2020-11-29T02:47:36.288" v="34281" actId="2696"/>
        <pc:sldMkLst>
          <pc:docMk/>
          <pc:sldMk cId="525646994" sldId="614"/>
        </pc:sldMkLst>
      </pc:sldChg>
      <pc:sldChg chg="addSp modSp mod ord">
        <pc:chgData name="Alex Vakanski" userId="220bd9087dddc248" providerId="LiveId" clId="{1BD61FFB-9E4E-488A-BC0F-3765562B018E}" dt="2020-12-01T00:04:47.103" v="47870" actId="20577"/>
        <pc:sldMkLst>
          <pc:docMk/>
          <pc:sldMk cId="539463784" sldId="615"/>
        </pc:sldMkLst>
        <pc:spChg chg="mod">
          <ac:chgData name="Alex Vakanski" userId="220bd9087dddc248" providerId="LiveId" clId="{1BD61FFB-9E4E-488A-BC0F-3765562B018E}" dt="2020-12-01T00:04:47.103" v="47870" actId="20577"/>
          <ac:spMkLst>
            <pc:docMk/>
            <pc:sldMk cId="539463784" sldId="615"/>
            <ac:spMk id="3" creationId="{00000000-0000-0000-0000-000000000000}"/>
          </ac:spMkLst>
        </pc:spChg>
        <pc:spChg chg="add mod">
          <ac:chgData name="Alex Vakanski" userId="220bd9087dddc248" providerId="LiveId" clId="{1BD61FFB-9E4E-488A-BC0F-3765562B018E}" dt="2020-11-30T22:06:36.814" v="45980" actId="20577"/>
          <ac:spMkLst>
            <pc:docMk/>
            <pc:sldMk cId="539463784" sldId="615"/>
            <ac:spMk id="5" creationId="{36F057BF-7780-4E8D-91F8-479B44FB9FDE}"/>
          </ac:spMkLst>
        </pc:spChg>
        <pc:spChg chg="add mod">
          <ac:chgData name="Alex Vakanski" userId="220bd9087dddc248" providerId="LiveId" clId="{1BD61FFB-9E4E-488A-BC0F-3765562B018E}" dt="2020-11-29T02:59:37.334" v="34944" actId="164"/>
          <ac:spMkLst>
            <pc:docMk/>
            <pc:sldMk cId="539463784" sldId="615"/>
            <ac:spMk id="6" creationId="{2604F8AE-0A56-462F-9589-8E483E521A30}"/>
          </ac:spMkLst>
        </pc:spChg>
        <pc:grpChg chg="add mod">
          <ac:chgData name="Alex Vakanski" userId="220bd9087dddc248" providerId="LiveId" clId="{1BD61FFB-9E4E-488A-BC0F-3765562B018E}" dt="2020-11-29T02:59:40.738" v="34945" actId="1076"/>
          <ac:grpSpMkLst>
            <pc:docMk/>
            <pc:sldMk cId="539463784" sldId="615"/>
            <ac:grpSpMk id="7" creationId="{DD8C1FE6-E69F-44FC-8C66-FC493236B7D1}"/>
          </ac:grpSpMkLst>
        </pc:grpChg>
        <pc:picChg chg="mod modCrop">
          <ac:chgData name="Alex Vakanski" userId="220bd9087dddc248" providerId="LiveId" clId="{1BD61FFB-9E4E-488A-BC0F-3765562B018E}" dt="2020-11-29T02:59:37.334" v="34944" actId="164"/>
          <ac:picMkLst>
            <pc:docMk/>
            <pc:sldMk cId="539463784" sldId="615"/>
            <ac:picMk id="4" creationId="{00000000-0000-0000-0000-000000000000}"/>
          </ac:picMkLst>
        </pc:picChg>
      </pc:sldChg>
      <pc:sldChg chg="modSp del mod">
        <pc:chgData name="Alex Vakanski" userId="220bd9087dddc248" providerId="LiveId" clId="{1BD61FFB-9E4E-488A-BC0F-3765562B018E}" dt="2020-11-29T00:38:36.426" v="32685" actId="47"/>
        <pc:sldMkLst>
          <pc:docMk/>
          <pc:sldMk cId="129983664" sldId="616"/>
        </pc:sldMkLst>
        <pc:spChg chg="mod">
          <ac:chgData name="Alex Vakanski" userId="220bd9087dddc248" providerId="LiveId" clId="{1BD61FFB-9E4E-488A-BC0F-3765562B018E}" dt="2020-11-25T19:33:45.146" v="21604" actId="20577"/>
          <ac:spMkLst>
            <pc:docMk/>
            <pc:sldMk cId="129983664" sldId="616"/>
            <ac:spMk id="3" creationId="{00000000-0000-0000-0000-000000000000}"/>
          </ac:spMkLst>
        </pc:spChg>
      </pc:sldChg>
      <pc:sldChg chg="addSp modSp mod ord">
        <pc:chgData name="Alex Vakanski" userId="220bd9087dddc248" providerId="LiveId" clId="{1BD61FFB-9E4E-488A-BC0F-3765562B018E}" dt="2020-12-02T03:37:35.677" v="51066"/>
        <pc:sldMkLst>
          <pc:docMk/>
          <pc:sldMk cId="318023068" sldId="617"/>
        </pc:sldMkLst>
        <pc:spChg chg="mod">
          <ac:chgData name="Alex Vakanski" userId="220bd9087dddc248" providerId="LiveId" clId="{1BD61FFB-9E4E-488A-BC0F-3765562B018E}" dt="2020-11-29T02:33:25.623" v="33355" actId="207"/>
          <ac:spMkLst>
            <pc:docMk/>
            <pc:sldMk cId="318023068" sldId="617"/>
            <ac:spMk id="3" creationId="{00000000-0000-0000-0000-000000000000}"/>
          </ac:spMkLst>
        </pc:spChg>
        <pc:spChg chg="add mod">
          <ac:chgData name="Alex Vakanski" userId="220bd9087dddc248" providerId="LiveId" clId="{1BD61FFB-9E4E-488A-BC0F-3765562B018E}" dt="2020-12-02T03:37:35.677" v="51066"/>
          <ac:spMkLst>
            <pc:docMk/>
            <pc:sldMk cId="318023068" sldId="617"/>
            <ac:spMk id="5" creationId="{77D1165B-A6C8-4551-8789-B58AB99EED66}"/>
          </ac:spMkLst>
        </pc:spChg>
        <pc:picChg chg="mod">
          <ac:chgData name="Alex Vakanski" userId="220bd9087dddc248" providerId="LiveId" clId="{1BD61FFB-9E4E-488A-BC0F-3765562B018E}" dt="2020-11-29T00:30:56.474" v="32628" actId="14100"/>
          <ac:picMkLst>
            <pc:docMk/>
            <pc:sldMk cId="318023068" sldId="617"/>
            <ac:picMk id="4" creationId="{00000000-0000-0000-0000-000000000000}"/>
          </ac:picMkLst>
        </pc:picChg>
      </pc:sldChg>
      <pc:sldChg chg="del">
        <pc:chgData name="Alex Vakanski" userId="220bd9087dddc248" providerId="LiveId" clId="{1BD61FFB-9E4E-488A-BC0F-3765562B018E}" dt="2020-11-23T20:14:43.040" v="4301" actId="47"/>
        <pc:sldMkLst>
          <pc:docMk/>
          <pc:sldMk cId="1913598052" sldId="618"/>
        </pc:sldMkLst>
      </pc:sldChg>
      <pc:sldChg chg="addSp delSp modSp mod">
        <pc:chgData name="Alex Vakanski" userId="220bd9087dddc248" providerId="LiveId" clId="{1BD61FFB-9E4E-488A-BC0F-3765562B018E}" dt="2020-12-01T23:19:49.048" v="50834" actId="20577"/>
        <pc:sldMkLst>
          <pc:docMk/>
          <pc:sldMk cId="3745149932" sldId="619"/>
        </pc:sldMkLst>
        <pc:spChg chg="mod">
          <ac:chgData name="Alex Vakanski" userId="220bd9087dddc248" providerId="LiveId" clId="{1BD61FFB-9E4E-488A-BC0F-3765562B018E}" dt="2020-12-01T23:19:49.048" v="50834" actId="20577"/>
          <ac:spMkLst>
            <pc:docMk/>
            <pc:sldMk cId="3745149932" sldId="619"/>
            <ac:spMk id="3" creationId="{FC4AFFC9-3D42-407A-A099-A8B73A3AD0A9}"/>
          </ac:spMkLst>
        </pc:spChg>
        <pc:spChg chg="add mod">
          <ac:chgData name="Alex Vakanski" userId="220bd9087dddc248" providerId="LiveId" clId="{1BD61FFB-9E4E-488A-BC0F-3765562B018E}" dt="2020-11-23T16:18:10.653" v="54" actId="1035"/>
          <ac:spMkLst>
            <pc:docMk/>
            <pc:sldMk cId="3745149932" sldId="619"/>
            <ac:spMk id="5" creationId="{57D4A499-72AB-4A78-A73A-2B95F6BB68CF}"/>
          </ac:spMkLst>
        </pc:spChg>
        <pc:spChg chg="add mod">
          <ac:chgData name="Alex Vakanski" userId="220bd9087dddc248" providerId="LiveId" clId="{1BD61FFB-9E4E-488A-BC0F-3765562B018E}" dt="2020-11-23T16:17:55.506" v="52" actId="571"/>
          <ac:spMkLst>
            <pc:docMk/>
            <pc:sldMk cId="3745149932" sldId="619"/>
            <ac:spMk id="6" creationId="{41F4F849-3832-4108-B475-7753AC04F996}"/>
          </ac:spMkLst>
        </pc:spChg>
        <pc:picChg chg="del mod">
          <ac:chgData name="Alex Vakanski" userId="220bd9087dddc248" providerId="LiveId" clId="{1BD61FFB-9E4E-488A-BC0F-3765562B018E}" dt="2020-11-30T21:58:48.828" v="45787" actId="478"/>
          <ac:picMkLst>
            <pc:docMk/>
            <pc:sldMk cId="3745149932" sldId="619"/>
            <ac:picMk id="4" creationId="{BEECAEA1-506C-499E-89E7-C7421CA2DE16}"/>
          </ac:picMkLst>
        </pc:picChg>
        <pc:picChg chg="add mod ord">
          <ac:chgData name="Alex Vakanski" userId="220bd9087dddc248" providerId="LiveId" clId="{1BD61FFB-9E4E-488A-BC0F-3765562B018E}" dt="2020-12-01T00:06:08.066" v="47872" actId="167"/>
          <ac:picMkLst>
            <pc:docMk/>
            <pc:sldMk cId="3745149932" sldId="619"/>
            <ac:picMk id="7" creationId="{2DF18604-1829-4B04-84D8-13C3DB23BFA0}"/>
          </ac:picMkLst>
        </pc:picChg>
        <pc:picChg chg="add del mod">
          <ac:chgData name="Alex Vakanski" userId="220bd9087dddc248" providerId="LiveId" clId="{1BD61FFB-9E4E-488A-BC0F-3765562B018E}" dt="2020-11-30T21:59:04.313" v="45789"/>
          <ac:picMkLst>
            <pc:docMk/>
            <pc:sldMk cId="3745149932" sldId="619"/>
            <ac:picMk id="7" creationId="{DAB8997A-B272-4A5F-8CD9-B18153326358}"/>
          </ac:picMkLst>
        </pc:picChg>
      </pc:sldChg>
      <pc:sldChg chg="addSp modSp mod ord">
        <pc:chgData name="Alex Vakanski" userId="220bd9087dddc248" providerId="LiveId" clId="{1BD61FFB-9E4E-488A-BC0F-3765562B018E}" dt="2020-11-23T20:54:46.668" v="5115" actId="6549"/>
        <pc:sldMkLst>
          <pc:docMk/>
          <pc:sldMk cId="3918162505" sldId="620"/>
        </pc:sldMkLst>
        <pc:spChg chg="mod">
          <ac:chgData name="Alex Vakanski" userId="220bd9087dddc248" providerId="LiveId" clId="{1BD61FFB-9E4E-488A-BC0F-3765562B018E}" dt="2020-11-23T20:54:46.668" v="5115" actId="6549"/>
          <ac:spMkLst>
            <pc:docMk/>
            <pc:sldMk cId="3918162505" sldId="620"/>
            <ac:spMk id="3" creationId="{F7C504CC-09F6-4859-A1F5-21A84F2CE096}"/>
          </ac:spMkLst>
        </pc:spChg>
        <pc:picChg chg="add mod">
          <ac:chgData name="Alex Vakanski" userId="220bd9087dddc248" providerId="LiveId" clId="{1BD61FFB-9E4E-488A-BC0F-3765562B018E}" dt="2020-11-23T20:26:24.797" v="4461" actId="1035"/>
          <ac:picMkLst>
            <pc:docMk/>
            <pc:sldMk cId="3918162505" sldId="620"/>
            <ac:picMk id="4" creationId="{FF0CCACB-2164-43AD-908A-0E5B8DA548D3}"/>
          </ac:picMkLst>
        </pc:picChg>
      </pc:sldChg>
      <pc:sldChg chg="addSp modSp mod">
        <pc:chgData name="Alex Vakanski" userId="220bd9087dddc248" providerId="LiveId" clId="{1BD61FFB-9E4E-488A-BC0F-3765562B018E}" dt="2020-12-01T23:32:43.040" v="50836" actId="20577"/>
        <pc:sldMkLst>
          <pc:docMk/>
          <pc:sldMk cId="1260863101" sldId="621"/>
        </pc:sldMkLst>
        <pc:spChg chg="mod">
          <ac:chgData name="Alex Vakanski" userId="220bd9087dddc248" providerId="LiveId" clId="{1BD61FFB-9E4E-488A-BC0F-3765562B018E}" dt="2020-11-23T16:23:52.186" v="63" actId="20577"/>
          <ac:spMkLst>
            <pc:docMk/>
            <pc:sldMk cId="1260863101" sldId="621"/>
            <ac:spMk id="2" creationId="{C3BF4FB1-0E2A-4154-AF04-CF1F7C442E25}"/>
          </ac:spMkLst>
        </pc:spChg>
        <pc:spChg chg="mod">
          <ac:chgData name="Alex Vakanski" userId="220bd9087dddc248" providerId="LiveId" clId="{1BD61FFB-9E4E-488A-BC0F-3765562B018E}" dt="2020-12-01T23:32:43.040" v="50836" actId="20577"/>
          <ac:spMkLst>
            <pc:docMk/>
            <pc:sldMk cId="1260863101" sldId="621"/>
            <ac:spMk id="3" creationId="{49D65DF5-407A-44BD-BF33-3E171AC42B9D}"/>
          </ac:spMkLst>
        </pc:spChg>
        <pc:picChg chg="add mod">
          <ac:chgData name="Alex Vakanski" userId="220bd9087dddc248" providerId="LiveId" clId="{1BD61FFB-9E4E-488A-BC0F-3765562B018E}" dt="2020-11-23T16:42:53.310" v="451" actId="1035"/>
          <ac:picMkLst>
            <pc:docMk/>
            <pc:sldMk cId="1260863101" sldId="621"/>
            <ac:picMk id="4" creationId="{E6DCAC5F-698F-4962-8496-2FECB7726510}"/>
          </ac:picMkLst>
        </pc:picChg>
      </pc:sldChg>
      <pc:sldChg chg="modSp mod">
        <pc:chgData name="Alex Vakanski" userId="220bd9087dddc248" providerId="LiveId" clId="{1BD61FFB-9E4E-488A-BC0F-3765562B018E}" dt="2020-12-01T23:05:39.910" v="50744" actId="20577"/>
        <pc:sldMkLst>
          <pc:docMk/>
          <pc:sldMk cId="302186601" sldId="622"/>
        </pc:sldMkLst>
        <pc:spChg chg="mod">
          <ac:chgData name="Alex Vakanski" userId="220bd9087dddc248" providerId="LiveId" clId="{1BD61FFB-9E4E-488A-BC0F-3765562B018E}" dt="2020-12-01T23:05:39.910" v="50744" actId="20577"/>
          <ac:spMkLst>
            <pc:docMk/>
            <pc:sldMk cId="302186601" sldId="622"/>
            <ac:spMk id="3" creationId="{ED519817-45AE-4A05-ACF9-D272CB11B979}"/>
          </ac:spMkLst>
        </pc:spChg>
      </pc:sldChg>
      <pc:sldChg chg="modSp">
        <pc:chgData name="Alex Vakanski" userId="220bd9087dddc248" providerId="LiveId" clId="{1BD61FFB-9E4E-488A-BC0F-3765562B018E}" dt="2020-12-01T23:10:32.090" v="50746" actId="20577"/>
        <pc:sldMkLst>
          <pc:docMk/>
          <pc:sldMk cId="3362478019" sldId="623"/>
        </pc:sldMkLst>
        <pc:spChg chg="mod">
          <ac:chgData name="Alex Vakanski" userId="220bd9087dddc248" providerId="LiveId" clId="{1BD61FFB-9E4E-488A-BC0F-3765562B018E}" dt="2020-12-01T23:10:32.090" v="50746" actId="20577"/>
          <ac:spMkLst>
            <pc:docMk/>
            <pc:sldMk cId="3362478019" sldId="623"/>
            <ac:spMk id="3" creationId="{EBA59E2F-FE3B-4501-AE07-4AD0525A9BD3}"/>
          </ac:spMkLst>
        </pc:spChg>
      </pc:sldChg>
      <pc:sldChg chg="modSp mod">
        <pc:chgData name="Alex Vakanski" userId="220bd9087dddc248" providerId="LiveId" clId="{1BD61FFB-9E4E-488A-BC0F-3765562B018E}" dt="2020-12-01T23:17:13.474" v="50829" actId="20577"/>
        <pc:sldMkLst>
          <pc:docMk/>
          <pc:sldMk cId="1091471122" sldId="624"/>
        </pc:sldMkLst>
        <pc:spChg chg="mod">
          <ac:chgData name="Alex Vakanski" userId="220bd9087dddc248" providerId="LiveId" clId="{1BD61FFB-9E4E-488A-BC0F-3765562B018E}" dt="2020-12-01T23:17:13.474" v="50829" actId="20577"/>
          <ac:spMkLst>
            <pc:docMk/>
            <pc:sldMk cId="1091471122" sldId="624"/>
            <ac:spMk id="3" creationId="{B0B88210-7B95-4B9F-A2BB-57F8097EE31A}"/>
          </ac:spMkLst>
        </pc:spChg>
        <pc:picChg chg="mod">
          <ac:chgData name="Alex Vakanski" userId="220bd9087dddc248" providerId="LiveId" clId="{1BD61FFB-9E4E-488A-BC0F-3765562B018E}" dt="2020-12-01T23:17:02.873" v="50810" actId="1036"/>
          <ac:picMkLst>
            <pc:docMk/>
            <pc:sldMk cId="1091471122" sldId="624"/>
            <ac:picMk id="4" creationId="{56326D95-D231-4B72-A18A-8A6EA57B2AF6}"/>
          </ac:picMkLst>
        </pc:picChg>
      </pc:sldChg>
      <pc:sldChg chg="addSp modSp new mod">
        <pc:chgData name="Alex Vakanski" userId="220bd9087dddc248" providerId="LiveId" clId="{1BD61FFB-9E4E-488A-BC0F-3765562B018E}" dt="2020-12-01T23:45:41.929" v="50841" actId="1076"/>
        <pc:sldMkLst>
          <pc:docMk/>
          <pc:sldMk cId="3463131529" sldId="625"/>
        </pc:sldMkLst>
        <pc:spChg chg="mod">
          <ac:chgData name="Alex Vakanski" userId="220bd9087dddc248" providerId="LiveId" clId="{1BD61FFB-9E4E-488A-BC0F-3765562B018E}" dt="2020-11-23T16:43:15.265" v="457"/>
          <ac:spMkLst>
            <pc:docMk/>
            <pc:sldMk cId="3463131529" sldId="625"/>
            <ac:spMk id="2" creationId="{58DCFDD6-BF20-4547-8028-C2DFC310E650}"/>
          </ac:spMkLst>
        </pc:spChg>
        <pc:spChg chg="mod">
          <ac:chgData name="Alex Vakanski" userId="220bd9087dddc248" providerId="LiveId" clId="{1BD61FFB-9E4E-488A-BC0F-3765562B018E}" dt="2020-12-01T23:45:37.033" v="50839"/>
          <ac:spMkLst>
            <pc:docMk/>
            <pc:sldMk cId="3463131529" sldId="625"/>
            <ac:spMk id="3" creationId="{BB33A090-BD33-4402-B578-44BFFA4AE233}"/>
          </ac:spMkLst>
        </pc:spChg>
        <pc:picChg chg="add mod">
          <ac:chgData name="Alex Vakanski" userId="220bd9087dddc248" providerId="LiveId" clId="{1BD61FFB-9E4E-488A-BC0F-3765562B018E}" dt="2020-12-01T23:45:41.929" v="50841" actId="1076"/>
          <ac:picMkLst>
            <pc:docMk/>
            <pc:sldMk cId="3463131529" sldId="625"/>
            <ac:picMk id="4" creationId="{5A88E05C-8976-454F-8130-89DBBA9EF73A}"/>
          </ac:picMkLst>
        </pc:picChg>
      </pc:sldChg>
      <pc:sldChg chg="addSp modSp new mod">
        <pc:chgData name="Alex Vakanski" userId="220bd9087dddc248" providerId="LiveId" clId="{1BD61FFB-9E4E-488A-BC0F-3765562B018E}" dt="2020-12-01T23:46:30.610" v="50859" actId="1038"/>
        <pc:sldMkLst>
          <pc:docMk/>
          <pc:sldMk cId="2109021255" sldId="626"/>
        </pc:sldMkLst>
        <pc:spChg chg="mod">
          <ac:chgData name="Alex Vakanski" userId="220bd9087dddc248" providerId="LiveId" clId="{1BD61FFB-9E4E-488A-BC0F-3765562B018E}" dt="2020-11-23T17:58:24.159" v="2099"/>
          <ac:spMkLst>
            <pc:docMk/>
            <pc:sldMk cId="2109021255" sldId="626"/>
            <ac:spMk id="2" creationId="{4C5541A0-54E0-418A-9466-E9FA5A42EAA3}"/>
          </ac:spMkLst>
        </pc:spChg>
        <pc:spChg chg="mod">
          <ac:chgData name="Alex Vakanski" userId="220bd9087dddc248" providerId="LiveId" clId="{1BD61FFB-9E4E-488A-BC0F-3765562B018E}" dt="2020-12-01T23:45:30.594" v="50837" actId="21"/>
          <ac:spMkLst>
            <pc:docMk/>
            <pc:sldMk cId="2109021255" sldId="626"/>
            <ac:spMk id="3" creationId="{750BA229-6FE7-455C-90BB-A75F08589E07}"/>
          </ac:spMkLst>
        </pc:spChg>
        <pc:spChg chg="add mod">
          <ac:chgData name="Alex Vakanski" userId="220bd9087dddc248" providerId="LiveId" clId="{1BD61FFB-9E4E-488A-BC0F-3765562B018E}" dt="2020-12-01T23:46:30.610" v="50859" actId="1038"/>
          <ac:spMkLst>
            <pc:docMk/>
            <pc:sldMk cId="2109021255" sldId="626"/>
            <ac:spMk id="5" creationId="{A979EB5E-2FDF-4C7E-9386-77EA91F84096}"/>
          </ac:spMkLst>
        </pc:spChg>
        <pc:spChg chg="add mod">
          <ac:chgData name="Alex Vakanski" userId="220bd9087dddc248" providerId="LiveId" clId="{1BD61FFB-9E4E-488A-BC0F-3765562B018E}" dt="2020-12-01T23:46:30.610" v="50859" actId="1038"/>
          <ac:spMkLst>
            <pc:docMk/>
            <pc:sldMk cId="2109021255" sldId="626"/>
            <ac:spMk id="6" creationId="{D1A1C03B-7B9C-4B45-80CF-10DC740EA0F8}"/>
          </ac:spMkLst>
        </pc:spChg>
        <pc:spChg chg="add mod">
          <ac:chgData name="Alex Vakanski" userId="220bd9087dddc248" providerId="LiveId" clId="{1BD61FFB-9E4E-488A-BC0F-3765562B018E}" dt="2020-12-01T23:46:06.386" v="50850" actId="1035"/>
          <ac:spMkLst>
            <pc:docMk/>
            <pc:sldMk cId="2109021255" sldId="626"/>
            <ac:spMk id="7" creationId="{18B66CFA-0CF8-4645-9AC5-E8F5F48461C2}"/>
          </ac:spMkLst>
        </pc:spChg>
        <pc:spChg chg="add mod">
          <ac:chgData name="Alex Vakanski" userId="220bd9087dddc248" providerId="LiveId" clId="{1BD61FFB-9E4E-488A-BC0F-3765562B018E}" dt="2020-12-01T23:46:06.386" v="50850" actId="1035"/>
          <ac:spMkLst>
            <pc:docMk/>
            <pc:sldMk cId="2109021255" sldId="626"/>
            <ac:spMk id="8" creationId="{3E4DF2B2-25AC-42C3-97D9-9C3E05CE699E}"/>
          </ac:spMkLst>
        </pc:spChg>
        <pc:picChg chg="add mod">
          <ac:chgData name="Alex Vakanski" userId="220bd9087dddc248" providerId="LiveId" clId="{1BD61FFB-9E4E-488A-BC0F-3765562B018E}" dt="2020-12-01T23:46:06.386" v="50850" actId="1035"/>
          <ac:picMkLst>
            <pc:docMk/>
            <pc:sldMk cId="2109021255" sldId="626"/>
            <ac:picMk id="4" creationId="{6631DCCE-31D1-4CF5-8936-9E243C58E94A}"/>
          </ac:picMkLst>
        </pc:picChg>
      </pc:sldChg>
      <pc:sldChg chg="addSp delSp modSp new mod">
        <pc:chgData name="Alex Vakanski" userId="220bd9087dddc248" providerId="LiveId" clId="{1BD61FFB-9E4E-488A-BC0F-3765562B018E}" dt="2020-12-01T23:46:56.821" v="50865" actId="1035"/>
        <pc:sldMkLst>
          <pc:docMk/>
          <pc:sldMk cId="3332076033" sldId="627"/>
        </pc:sldMkLst>
        <pc:spChg chg="mod">
          <ac:chgData name="Alex Vakanski" userId="220bd9087dddc248" providerId="LiveId" clId="{1BD61FFB-9E4E-488A-BC0F-3765562B018E}" dt="2020-11-23T18:30:40.598" v="2990" actId="20577"/>
          <ac:spMkLst>
            <pc:docMk/>
            <pc:sldMk cId="3332076033" sldId="627"/>
            <ac:spMk id="2" creationId="{EE22491B-642B-4269-A9C5-607B6186BEDB}"/>
          </ac:spMkLst>
        </pc:spChg>
        <pc:spChg chg="mod">
          <ac:chgData name="Alex Vakanski" userId="220bd9087dddc248" providerId="LiveId" clId="{1BD61FFB-9E4E-488A-BC0F-3765562B018E}" dt="2020-12-01T23:46:44.447" v="50864" actId="20577"/>
          <ac:spMkLst>
            <pc:docMk/>
            <pc:sldMk cId="3332076033" sldId="627"/>
            <ac:spMk id="3" creationId="{99C49781-BED9-424C-936F-35CB4E33A8C1}"/>
          </ac:spMkLst>
        </pc:spChg>
        <pc:picChg chg="add del mod">
          <ac:chgData name="Alex Vakanski" userId="220bd9087dddc248" providerId="LiveId" clId="{1BD61FFB-9E4E-488A-BC0F-3765562B018E}" dt="2020-11-23T18:30:45.930" v="2991" actId="478"/>
          <ac:picMkLst>
            <pc:docMk/>
            <pc:sldMk cId="3332076033" sldId="627"/>
            <ac:picMk id="4" creationId="{A16D9F0A-E842-4956-A453-6E667B91CDD8}"/>
          </ac:picMkLst>
        </pc:picChg>
        <pc:picChg chg="add mod">
          <ac:chgData name="Alex Vakanski" userId="220bd9087dddc248" providerId="LiveId" clId="{1BD61FFB-9E4E-488A-BC0F-3765562B018E}" dt="2020-12-01T23:46:56.821" v="50865" actId="1035"/>
          <ac:picMkLst>
            <pc:docMk/>
            <pc:sldMk cId="3332076033" sldId="627"/>
            <ac:picMk id="5" creationId="{327AE1A2-2B70-41D1-AB03-797700212C87}"/>
          </ac:picMkLst>
        </pc:picChg>
        <pc:picChg chg="add mod">
          <ac:chgData name="Alex Vakanski" userId="220bd9087dddc248" providerId="LiveId" clId="{1BD61FFB-9E4E-488A-BC0F-3765562B018E}" dt="2020-12-01T23:46:56.821" v="50865" actId="1035"/>
          <ac:picMkLst>
            <pc:docMk/>
            <pc:sldMk cId="3332076033" sldId="627"/>
            <ac:picMk id="6" creationId="{32057119-A792-454E-947D-ABB6F3C6D113}"/>
          </ac:picMkLst>
        </pc:picChg>
        <pc:picChg chg="add del mod">
          <ac:chgData name="Alex Vakanski" userId="220bd9087dddc248" providerId="LiveId" clId="{1BD61FFB-9E4E-488A-BC0F-3765562B018E}" dt="2020-11-23T18:46:10.584" v="3228"/>
          <ac:picMkLst>
            <pc:docMk/>
            <pc:sldMk cId="3332076033" sldId="627"/>
            <ac:picMk id="7" creationId="{C35BCA0A-5ED5-4D1D-A396-02BCE434E311}"/>
          </ac:picMkLst>
        </pc:picChg>
      </pc:sldChg>
      <pc:sldChg chg="addSp modSp new mod">
        <pc:chgData name="Alex Vakanski" userId="220bd9087dddc248" providerId="LiveId" clId="{1BD61FFB-9E4E-488A-BC0F-3765562B018E}" dt="2020-11-23T18:35:28.224" v="3124" actId="164"/>
        <pc:sldMkLst>
          <pc:docMk/>
          <pc:sldMk cId="3242177679" sldId="628"/>
        </pc:sldMkLst>
        <pc:spChg chg="mod">
          <ac:chgData name="Alex Vakanski" userId="220bd9087dddc248" providerId="LiveId" clId="{1BD61FFB-9E4E-488A-BC0F-3765562B018E}" dt="2020-11-23T18:30:53.767" v="2992"/>
          <ac:spMkLst>
            <pc:docMk/>
            <pc:sldMk cId="3242177679" sldId="628"/>
            <ac:spMk id="2" creationId="{908B9FC6-44D6-444E-AB00-CDF880474359}"/>
          </ac:spMkLst>
        </pc:spChg>
        <pc:spChg chg="mod">
          <ac:chgData name="Alex Vakanski" userId="220bd9087dddc248" providerId="LiveId" clId="{1BD61FFB-9E4E-488A-BC0F-3765562B018E}" dt="2020-11-23T18:34:54.160" v="3116" actId="20577"/>
          <ac:spMkLst>
            <pc:docMk/>
            <pc:sldMk cId="3242177679" sldId="628"/>
            <ac:spMk id="3" creationId="{888439DE-074E-4F13-9ADB-F8BBBDC70A33}"/>
          </ac:spMkLst>
        </pc:spChg>
        <pc:spChg chg="add mod">
          <ac:chgData name="Alex Vakanski" userId="220bd9087dddc248" providerId="LiveId" clId="{1BD61FFB-9E4E-488A-BC0F-3765562B018E}" dt="2020-11-23T18:35:28.224" v="3124" actId="164"/>
          <ac:spMkLst>
            <pc:docMk/>
            <pc:sldMk cId="3242177679" sldId="628"/>
            <ac:spMk id="5" creationId="{0CB780E4-B2CC-4890-96FE-12DFA8B4EB63}"/>
          </ac:spMkLst>
        </pc:spChg>
        <pc:grpChg chg="add mod">
          <ac:chgData name="Alex Vakanski" userId="220bd9087dddc248" providerId="LiveId" clId="{1BD61FFB-9E4E-488A-BC0F-3765562B018E}" dt="2020-11-23T18:35:28.224" v="3124" actId="164"/>
          <ac:grpSpMkLst>
            <pc:docMk/>
            <pc:sldMk cId="3242177679" sldId="628"/>
            <ac:grpSpMk id="6" creationId="{955CC22F-2235-4BC8-B384-F9271F533FBA}"/>
          </ac:grpSpMkLst>
        </pc:grpChg>
        <pc:picChg chg="add mod">
          <ac:chgData name="Alex Vakanski" userId="220bd9087dddc248" providerId="LiveId" clId="{1BD61FFB-9E4E-488A-BC0F-3765562B018E}" dt="2020-11-23T18:35:28.224" v="3124" actId="164"/>
          <ac:picMkLst>
            <pc:docMk/>
            <pc:sldMk cId="3242177679" sldId="628"/>
            <ac:picMk id="4" creationId="{A70242A8-B455-49A2-9D37-8A8AF2FC35BA}"/>
          </ac:picMkLst>
        </pc:picChg>
      </pc:sldChg>
      <pc:sldChg chg="addSp delSp modSp new mod">
        <pc:chgData name="Alex Vakanski" userId="220bd9087dddc248" providerId="LiveId" clId="{1BD61FFB-9E4E-488A-BC0F-3765562B018E}" dt="2020-12-01T23:47:34.591" v="50866" actId="1035"/>
        <pc:sldMkLst>
          <pc:docMk/>
          <pc:sldMk cId="1820259870" sldId="629"/>
        </pc:sldMkLst>
        <pc:spChg chg="mod">
          <ac:chgData name="Alex Vakanski" userId="220bd9087dddc248" providerId="LiveId" clId="{1BD61FFB-9E4E-488A-BC0F-3765562B018E}" dt="2020-11-23T18:48:09.116" v="3237"/>
          <ac:spMkLst>
            <pc:docMk/>
            <pc:sldMk cId="1820259870" sldId="629"/>
            <ac:spMk id="2" creationId="{59D6B0FF-5B15-44CA-B610-B1820D20F003}"/>
          </ac:spMkLst>
        </pc:spChg>
        <pc:spChg chg="del">
          <ac:chgData name="Alex Vakanski" userId="220bd9087dddc248" providerId="LiveId" clId="{1BD61FFB-9E4E-488A-BC0F-3765562B018E}" dt="2020-11-23T18:48:01.132" v="3236" actId="478"/>
          <ac:spMkLst>
            <pc:docMk/>
            <pc:sldMk cId="1820259870" sldId="629"/>
            <ac:spMk id="3" creationId="{641EF153-ED1A-4DD5-9166-2C6345EAB1A7}"/>
          </ac:spMkLst>
        </pc:spChg>
        <pc:picChg chg="add mod">
          <ac:chgData name="Alex Vakanski" userId="220bd9087dddc248" providerId="LiveId" clId="{1BD61FFB-9E4E-488A-BC0F-3765562B018E}" dt="2020-12-01T23:47:34.591" v="50866" actId="1035"/>
          <ac:picMkLst>
            <pc:docMk/>
            <pc:sldMk cId="1820259870" sldId="629"/>
            <ac:picMk id="4" creationId="{85C47DBA-D024-4656-B46F-7F14449F8363}"/>
          </ac:picMkLst>
        </pc:picChg>
      </pc:sldChg>
      <pc:sldChg chg="addSp delSp modSp new mod">
        <pc:chgData name="Alex Vakanski" userId="220bd9087dddc248" providerId="LiveId" clId="{1BD61FFB-9E4E-488A-BC0F-3765562B018E}" dt="2020-11-23T18:37:40.903" v="3149" actId="20577"/>
        <pc:sldMkLst>
          <pc:docMk/>
          <pc:sldMk cId="3052785505" sldId="630"/>
        </pc:sldMkLst>
        <pc:spChg chg="mod">
          <ac:chgData name="Alex Vakanski" userId="220bd9087dddc248" providerId="LiveId" clId="{1BD61FFB-9E4E-488A-BC0F-3765562B018E}" dt="2020-11-23T17:01:32.037" v="728" actId="20577"/>
          <ac:spMkLst>
            <pc:docMk/>
            <pc:sldMk cId="3052785505" sldId="630"/>
            <ac:spMk id="2" creationId="{083E29C0-3011-409C-9F99-F10899A91E7D}"/>
          </ac:spMkLst>
        </pc:spChg>
        <pc:spChg chg="mod">
          <ac:chgData name="Alex Vakanski" userId="220bd9087dddc248" providerId="LiveId" clId="{1BD61FFB-9E4E-488A-BC0F-3765562B018E}" dt="2020-11-23T18:37:40.903" v="3149" actId="20577"/>
          <ac:spMkLst>
            <pc:docMk/>
            <pc:sldMk cId="3052785505" sldId="630"/>
            <ac:spMk id="3" creationId="{C5230F1A-C07D-499E-885B-4D3D2CBC68A5}"/>
          </ac:spMkLst>
        </pc:spChg>
        <pc:picChg chg="add del mod">
          <ac:chgData name="Alex Vakanski" userId="220bd9087dddc248" providerId="LiveId" clId="{1BD61FFB-9E4E-488A-BC0F-3765562B018E}" dt="2020-11-23T17:10:52.127" v="810" actId="478"/>
          <ac:picMkLst>
            <pc:docMk/>
            <pc:sldMk cId="3052785505" sldId="630"/>
            <ac:picMk id="4" creationId="{BD9E7FF2-07CB-4112-8EC6-6AEF4A0A4232}"/>
          </ac:picMkLst>
        </pc:picChg>
        <pc:picChg chg="add mod">
          <ac:chgData name="Alex Vakanski" userId="220bd9087dddc248" providerId="LiveId" clId="{1BD61FFB-9E4E-488A-BC0F-3765562B018E}" dt="2020-11-23T17:14:15.924" v="1103" actId="1076"/>
          <ac:picMkLst>
            <pc:docMk/>
            <pc:sldMk cId="3052785505" sldId="630"/>
            <ac:picMk id="5" creationId="{DB3B09C4-3761-44E5-A47B-71F4B8068033}"/>
          </ac:picMkLst>
        </pc:picChg>
      </pc:sldChg>
      <pc:sldChg chg="addSp delSp modSp new mod">
        <pc:chgData name="Alex Vakanski" userId="220bd9087dddc248" providerId="LiveId" clId="{1BD61FFB-9E4E-488A-BC0F-3765562B018E}" dt="2020-11-23T18:38:55.513" v="3185" actId="20577"/>
        <pc:sldMkLst>
          <pc:docMk/>
          <pc:sldMk cId="3078871533" sldId="631"/>
        </pc:sldMkLst>
        <pc:spChg chg="mod">
          <ac:chgData name="Alex Vakanski" userId="220bd9087dddc248" providerId="LiveId" clId="{1BD61FFB-9E4E-488A-BC0F-3765562B018E}" dt="2020-11-23T17:14:28.722" v="1105"/>
          <ac:spMkLst>
            <pc:docMk/>
            <pc:sldMk cId="3078871533" sldId="631"/>
            <ac:spMk id="2" creationId="{7F75719A-3D1F-423E-A507-B87D0AC33F10}"/>
          </ac:spMkLst>
        </pc:spChg>
        <pc:spChg chg="mod">
          <ac:chgData name="Alex Vakanski" userId="220bd9087dddc248" providerId="LiveId" clId="{1BD61FFB-9E4E-488A-BC0F-3765562B018E}" dt="2020-11-23T18:38:55.513" v="3185" actId="20577"/>
          <ac:spMkLst>
            <pc:docMk/>
            <pc:sldMk cId="3078871533" sldId="631"/>
            <ac:spMk id="3" creationId="{567F31CE-1DB3-42A0-9D12-66F2CA9B502D}"/>
          </ac:spMkLst>
        </pc:spChg>
        <pc:picChg chg="add mod">
          <ac:chgData name="Alex Vakanski" userId="220bd9087dddc248" providerId="LiveId" clId="{1BD61FFB-9E4E-488A-BC0F-3765562B018E}" dt="2020-11-23T17:34:30.530" v="1597" actId="14100"/>
          <ac:picMkLst>
            <pc:docMk/>
            <pc:sldMk cId="3078871533" sldId="631"/>
            <ac:picMk id="5" creationId="{300BE07B-81E8-4290-B5D8-D8E1AF4BDE2A}"/>
          </ac:picMkLst>
        </pc:picChg>
        <pc:picChg chg="add del mod">
          <ac:chgData name="Alex Vakanski" userId="220bd9087dddc248" providerId="LiveId" clId="{1BD61FFB-9E4E-488A-BC0F-3765562B018E}" dt="2020-11-23T17:20:04.966" v="1235"/>
          <ac:picMkLst>
            <pc:docMk/>
            <pc:sldMk cId="3078871533" sldId="631"/>
            <ac:picMk id="7" creationId="{FA1C1524-D2E6-455C-AD19-734550C72D95}"/>
          </ac:picMkLst>
        </pc:picChg>
      </pc:sldChg>
      <pc:sldChg chg="addSp modSp new mod">
        <pc:chgData name="Alex Vakanski" userId="220bd9087dddc248" providerId="LiveId" clId="{1BD61FFB-9E4E-488A-BC0F-3765562B018E}" dt="2020-12-01T00:06:58.587" v="47886" actId="20577"/>
        <pc:sldMkLst>
          <pc:docMk/>
          <pc:sldMk cId="2655893017" sldId="632"/>
        </pc:sldMkLst>
        <pc:spChg chg="mod">
          <ac:chgData name="Alex Vakanski" userId="220bd9087dddc248" providerId="LiveId" clId="{1BD61FFB-9E4E-488A-BC0F-3765562B018E}" dt="2020-11-23T17:37:57.186" v="1599"/>
          <ac:spMkLst>
            <pc:docMk/>
            <pc:sldMk cId="2655893017" sldId="632"/>
            <ac:spMk id="2" creationId="{4E1A8745-4C47-454F-B4C4-9873318E3AB3}"/>
          </ac:spMkLst>
        </pc:spChg>
        <pc:spChg chg="mod">
          <ac:chgData name="Alex Vakanski" userId="220bd9087dddc248" providerId="LiveId" clId="{1BD61FFB-9E4E-488A-BC0F-3765562B018E}" dt="2020-12-01T00:06:58.587" v="47886" actId="20577"/>
          <ac:spMkLst>
            <pc:docMk/>
            <pc:sldMk cId="2655893017" sldId="632"/>
            <ac:spMk id="3" creationId="{055A3363-DF32-41A6-898C-70586E11F580}"/>
          </ac:spMkLst>
        </pc:spChg>
        <pc:picChg chg="add mod">
          <ac:chgData name="Alex Vakanski" userId="220bd9087dddc248" providerId="LiveId" clId="{1BD61FFB-9E4E-488A-BC0F-3765562B018E}" dt="2020-11-23T17:42:24.810" v="1923" actId="1037"/>
          <ac:picMkLst>
            <pc:docMk/>
            <pc:sldMk cId="2655893017" sldId="632"/>
            <ac:picMk id="4" creationId="{BBDBA87C-48F0-4CF1-8436-7041FADE5EFB}"/>
          </ac:picMkLst>
        </pc:picChg>
        <pc:picChg chg="add mod">
          <ac:chgData name="Alex Vakanski" userId="220bd9087dddc248" providerId="LiveId" clId="{1BD61FFB-9E4E-488A-BC0F-3765562B018E}" dt="2020-11-23T17:42:13.061" v="1912" actId="14100"/>
          <ac:picMkLst>
            <pc:docMk/>
            <pc:sldMk cId="2655893017" sldId="632"/>
            <ac:picMk id="5" creationId="{E400B61F-CB69-4214-9A7F-3E57EDC5090F}"/>
          </ac:picMkLst>
        </pc:picChg>
        <pc:picChg chg="add mod">
          <ac:chgData name="Alex Vakanski" userId="220bd9087dddc248" providerId="LiveId" clId="{1BD61FFB-9E4E-488A-BC0F-3765562B018E}" dt="2020-11-23T17:45:04.225" v="1955" actId="14100"/>
          <ac:picMkLst>
            <pc:docMk/>
            <pc:sldMk cId="2655893017" sldId="632"/>
            <ac:picMk id="6" creationId="{4FCA8B97-1F53-45F2-9F24-6A202106576A}"/>
          </ac:picMkLst>
        </pc:picChg>
        <pc:picChg chg="add mod">
          <ac:chgData name="Alex Vakanski" userId="220bd9087dddc248" providerId="LiveId" clId="{1BD61FFB-9E4E-488A-BC0F-3765562B018E}" dt="2020-11-23T17:45:07.870" v="1957" actId="1036"/>
          <ac:picMkLst>
            <pc:docMk/>
            <pc:sldMk cId="2655893017" sldId="632"/>
            <ac:picMk id="7" creationId="{1619DD7D-7424-48B9-8B8F-DCC4BA074D9F}"/>
          </ac:picMkLst>
        </pc:picChg>
      </pc:sldChg>
      <pc:sldChg chg="modSp new del mod">
        <pc:chgData name="Alex Vakanski" userId="220bd9087dddc248" providerId="LiveId" clId="{1BD61FFB-9E4E-488A-BC0F-3765562B018E}" dt="2020-11-23T18:20:33.573" v="2613" actId="47"/>
        <pc:sldMkLst>
          <pc:docMk/>
          <pc:sldMk cId="1500836526" sldId="633"/>
        </pc:sldMkLst>
        <pc:spChg chg="mod">
          <ac:chgData name="Alex Vakanski" userId="220bd9087dddc248" providerId="LiveId" clId="{1BD61FFB-9E4E-488A-BC0F-3765562B018E}" dt="2020-11-23T18:19:48.768" v="2532"/>
          <ac:spMkLst>
            <pc:docMk/>
            <pc:sldMk cId="1500836526" sldId="633"/>
            <ac:spMk id="2" creationId="{4D574C44-2600-4806-8E3C-3C436E69D4EC}"/>
          </ac:spMkLst>
        </pc:spChg>
        <pc:spChg chg="mod">
          <ac:chgData name="Alex Vakanski" userId="220bd9087dddc248" providerId="LiveId" clId="{1BD61FFB-9E4E-488A-BC0F-3765562B018E}" dt="2020-11-23T18:20:30.624" v="2611"/>
          <ac:spMkLst>
            <pc:docMk/>
            <pc:sldMk cId="1500836526" sldId="633"/>
            <ac:spMk id="3" creationId="{91AE99A5-45FA-4A3D-B952-A28A5710E183}"/>
          </ac:spMkLst>
        </pc:spChg>
      </pc:sldChg>
      <pc:sldChg chg="addSp modSp new mod">
        <pc:chgData name="Alex Vakanski" userId="220bd9087dddc248" providerId="LiveId" clId="{1BD61FFB-9E4E-488A-BC0F-3765562B018E}" dt="2020-11-23T19:08:59.443" v="3777" actId="1038"/>
        <pc:sldMkLst>
          <pc:docMk/>
          <pc:sldMk cId="2111751854" sldId="633"/>
        </pc:sldMkLst>
        <pc:spChg chg="mod">
          <ac:chgData name="Alex Vakanski" userId="220bd9087dddc248" providerId="LiveId" clId="{1BD61FFB-9E4E-488A-BC0F-3765562B018E}" dt="2020-11-23T19:06:34.920" v="3726" actId="20577"/>
          <ac:spMkLst>
            <pc:docMk/>
            <pc:sldMk cId="2111751854" sldId="633"/>
            <ac:spMk id="2" creationId="{18449752-5D6F-4059-8191-1BA85B5520A6}"/>
          </ac:spMkLst>
        </pc:spChg>
        <pc:spChg chg="mod">
          <ac:chgData name="Alex Vakanski" userId="220bd9087dddc248" providerId="LiveId" clId="{1BD61FFB-9E4E-488A-BC0F-3765562B018E}" dt="2020-11-23T19:08:40.747" v="3764" actId="6549"/>
          <ac:spMkLst>
            <pc:docMk/>
            <pc:sldMk cId="2111751854" sldId="633"/>
            <ac:spMk id="3" creationId="{3DD0DDD2-673C-422A-A268-A3C9DA702B0B}"/>
          </ac:spMkLst>
        </pc:spChg>
        <pc:picChg chg="add mod">
          <ac:chgData name="Alex Vakanski" userId="220bd9087dddc248" providerId="LiveId" clId="{1BD61FFB-9E4E-488A-BC0F-3765562B018E}" dt="2020-11-23T19:08:59.443" v="3777" actId="1038"/>
          <ac:picMkLst>
            <pc:docMk/>
            <pc:sldMk cId="2111751854" sldId="633"/>
            <ac:picMk id="4" creationId="{F9E12EE4-8339-40E1-859F-205561FEB946}"/>
          </ac:picMkLst>
        </pc:picChg>
      </pc:sldChg>
      <pc:sldChg chg="addSp modSp new mod">
        <pc:chgData name="Alex Vakanski" userId="220bd9087dddc248" providerId="LiveId" clId="{1BD61FFB-9E4E-488A-BC0F-3765562B018E}" dt="2020-11-23T20:28:31.941" v="4479" actId="20577"/>
        <pc:sldMkLst>
          <pc:docMk/>
          <pc:sldMk cId="3921011701" sldId="634"/>
        </pc:sldMkLst>
        <pc:spChg chg="mod">
          <ac:chgData name="Alex Vakanski" userId="220bd9087dddc248" providerId="LiveId" clId="{1BD61FFB-9E4E-488A-BC0F-3765562B018E}" dt="2020-11-23T20:28:31.941" v="4479" actId="20577"/>
          <ac:spMkLst>
            <pc:docMk/>
            <pc:sldMk cId="3921011701" sldId="634"/>
            <ac:spMk id="2" creationId="{9F95FE75-ABD2-4C54-A540-14E438A43787}"/>
          </ac:spMkLst>
        </pc:spChg>
        <pc:spChg chg="mod">
          <ac:chgData name="Alex Vakanski" userId="220bd9087dddc248" providerId="LiveId" clId="{1BD61FFB-9E4E-488A-BC0F-3765562B018E}" dt="2020-11-23T19:14:29.453" v="3902" actId="20577"/>
          <ac:spMkLst>
            <pc:docMk/>
            <pc:sldMk cId="3921011701" sldId="634"/>
            <ac:spMk id="3" creationId="{3123A8BE-1CDE-4263-BF35-4DF591F0AE2B}"/>
          </ac:spMkLst>
        </pc:spChg>
        <pc:picChg chg="add mod">
          <ac:chgData name="Alex Vakanski" userId="220bd9087dddc248" providerId="LiveId" clId="{1BD61FFB-9E4E-488A-BC0F-3765562B018E}" dt="2020-11-23T19:14:36.425" v="3904" actId="1076"/>
          <ac:picMkLst>
            <pc:docMk/>
            <pc:sldMk cId="3921011701" sldId="634"/>
            <ac:picMk id="4" creationId="{F0F1FBAB-C818-47BF-BD71-2AF8F05A0E76}"/>
          </ac:picMkLst>
        </pc:picChg>
      </pc:sldChg>
      <pc:sldChg chg="modSp new mod">
        <pc:chgData name="Alex Vakanski" userId="220bd9087dddc248" providerId="LiveId" clId="{1BD61FFB-9E4E-488A-BC0F-3765562B018E}" dt="2020-12-02T02:42:38.842" v="50903" actId="20577"/>
        <pc:sldMkLst>
          <pc:docMk/>
          <pc:sldMk cId="363677804" sldId="635"/>
        </pc:sldMkLst>
        <pc:spChg chg="mod">
          <ac:chgData name="Alex Vakanski" userId="220bd9087dddc248" providerId="LiveId" clId="{1BD61FFB-9E4E-488A-BC0F-3765562B018E}" dt="2020-11-23T20:32:22.557" v="4608" actId="20577"/>
          <ac:spMkLst>
            <pc:docMk/>
            <pc:sldMk cId="363677804" sldId="635"/>
            <ac:spMk id="2" creationId="{230EDC26-7445-49D8-A8EF-7CB1F0D240A3}"/>
          </ac:spMkLst>
        </pc:spChg>
        <pc:spChg chg="mod">
          <ac:chgData name="Alex Vakanski" userId="220bd9087dddc248" providerId="LiveId" clId="{1BD61FFB-9E4E-488A-BC0F-3765562B018E}" dt="2020-12-02T02:42:38.842" v="50903" actId="20577"/>
          <ac:spMkLst>
            <pc:docMk/>
            <pc:sldMk cId="363677804" sldId="635"/>
            <ac:spMk id="3" creationId="{DBB28182-F361-4803-8204-0A369A551CFB}"/>
          </ac:spMkLst>
        </pc:spChg>
      </pc:sldChg>
      <pc:sldChg chg="addSp modSp new mod">
        <pc:chgData name="Alex Vakanski" userId="220bd9087dddc248" providerId="LiveId" clId="{1BD61FFB-9E4E-488A-BC0F-3765562B018E}" dt="2020-11-24T16:39:04.601" v="11735" actId="113"/>
        <pc:sldMkLst>
          <pc:docMk/>
          <pc:sldMk cId="537533896" sldId="636"/>
        </pc:sldMkLst>
        <pc:spChg chg="mod">
          <ac:chgData name="Alex Vakanski" userId="220bd9087dddc248" providerId="LiveId" clId="{1BD61FFB-9E4E-488A-BC0F-3765562B018E}" dt="2020-11-23T22:06:17.344" v="6326"/>
          <ac:spMkLst>
            <pc:docMk/>
            <pc:sldMk cId="537533896" sldId="636"/>
            <ac:spMk id="2" creationId="{61ABF809-8CFF-431F-B1A3-BA909377A74A}"/>
          </ac:spMkLst>
        </pc:spChg>
        <pc:spChg chg="mod">
          <ac:chgData name="Alex Vakanski" userId="220bd9087dddc248" providerId="LiveId" clId="{1BD61FFB-9E4E-488A-BC0F-3765562B018E}" dt="2020-11-24T16:39:04.601" v="11735" actId="113"/>
          <ac:spMkLst>
            <pc:docMk/>
            <pc:sldMk cId="537533896" sldId="636"/>
            <ac:spMk id="3" creationId="{406262E1-2A15-4B5F-9F6B-0F4013944E5D}"/>
          </ac:spMkLst>
        </pc:spChg>
        <pc:spChg chg="add mod">
          <ac:chgData name="Alex Vakanski" userId="220bd9087dddc248" providerId="LiveId" clId="{1BD61FFB-9E4E-488A-BC0F-3765562B018E}" dt="2020-11-24T05:01:07.490" v="9719" actId="1035"/>
          <ac:spMkLst>
            <pc:docMk/>
            <pc:sldMk cId="537533896" sldId="636"/>
            <ac:spMk id="5" creationId="{F7CD94D8-F2F5-483C-A4DB-D4397A308D91}"/>
          </ac:spMkLst>
        </pc:spChg>
        <pc:spChg chg="add mod">
          <ac:chgData name="Alex Vakanski" userId="220bd9087dddc248" providerId="LiveId" clId="{1BD61FFB-9E4E-488A-BC0F-3765562B018E}" dt="2020-11-24T05:01:07.490" v="9719" actId="1035"/>
          <ac:spMkLst>
            <pc:docMk/>
            <pc:sldMk cId="537533896" sldId="636"/>
            <ac:spMk id="6" creationId="{DB1B537D-8BEE-4622-ADB6-811185270148}"/>
          </ac:spMkLst>
        </pc:spChg>
        <pc:picChg chg="add mod">
          <ac:chgData name="Alex Vakanski" userId="220bd9087dddc248" providerId="LiveId" clId="{1BD61FFB-9E4E-488A-BC0F-3765562B018E}" dt="2020-11-24T05:01:07.490" v="9719" actId="1035"/>
          <ac:picMkLst>
            <pc:docMk/>
            <pc:sldMk cId="537533896" sldId="636"/>
            <ac:picMk id="4" creationId="{F1A29859-45C0-442C-A9F7-969D05ACFF9E}"/>
          </ac:picMkLst>
        </pc:picChg>
      </pc:sldChg>
      <pc:sldChg chg="addSp modSp new mod ord modNotesTx">
        <pc:chgData name="Alex Vakanski" userId="220bd9087dddc248" providerId="LiveId" clId="{1BD61FFB-9E4E-488A-BC0F-3765562B018E}" dt="2020-12-01T23:51:58.836" v="50868" actId="20577"/>
        <pc:sldMkLst>
          <pc:docMk/>
          <pc:sldMk cId="1168698682" sldId="637"/>
        </pc:sldMkLst>
        <pc:spChg chg="mod">
          <ac:chgData name="Alex Vakanski" userId="220bd9087dddc248" providerId="LiveId" clId="{1BD61FFB-9E4E-488A-BC0F-3765562B018E}" dt="2020-11-23T18:50:25.638" v="3253" actId="27636"/>
          <ac:spMkLst>
            <pc:docMk/>
            <pc:sldMk cId="1168698682" sldId="637"/>
            <ac:spMk id="2" creationId="{21FBAF8F-A24C-4619-A25A-2F445443CEBA}"/>
          </ac:spMkLst>
        </pc:spChg>
        <pc:spChg chg="mod">
          <ac:chgData name="Alex Vakanski" userId="220bd9087dddc248" providerId="LiveId" clId="{1BD61FFB-9E4E-488A-BC0F-3765562B018E}" dt="2020-12-01T23:51:58.836" v="50868" actId="20577"/>
          <ac:spMkLst>
            <pc:docMk/>
            <pc:sldMk cId="1168698682" sldId="637"/>
            <ac:spMk id="3" creationId="{09EE9B5A-446B-4057-B107-1956BC65D161}"/>
          </ac:spMkLst>
        </pc:spChg>
        <pc:picChg chg="add mod">
          <ac:chgData name="Alex Vakanski" userId="220bd9087dddc248" providerId="LiveId" clId="{1BD61FFB-9E4E-488A-BC0F-3765562B018E}" dt="2020-11-23T19:01:24.059" v="3587" actId="1076"/>
          <ac:picMkLst>
            <pc:docMk/>
            <pc:sldMk cId="1168698682" sldId="637"/>
            <ac:picMk id="4" creationId="{10043BC6-8807-4D71-AA94-8E4C3822CECC}"/>
          </ac:picMkLst>
        </pc:picChg>
      </pc:sldChg>
      <pc:sldChg chg="modSp new mod">
        <pc:chgData name="Alex Vakanski" userId="220bd9087dddc248" providerId="LiveId" clId="{1BD61FFB-9E4E-488A-BC0F-3765562B018E}" dt="2020-12-01T21:45:45.873" v="50736" actId="113"/>
        <pc:sldMkLst>
          <pc:docMk/>
          <pc:sldMk cId="438085986" sldId="638"/>
        </pc:sldMkLst>
        <pc:spChg chg="mod">
          <ac:chgData name="Alex Vakanski" userId="220bd9087dddc248" providerId="LiveId" clId="{1BD61FFB-9E4E-488A-BC0F-3765562B018E}" dt="2020-11-23T19:55:49.627" v="4040" actId="20577"/>
          <ac:spMkLst>
            <pc:docMk/>
            <pc:sldMk cId="438085986" sldId="638"/>
            <ac:spMk id="2" creationId="{EB4DF9D1-C54C-4004-8C62-511E609C8202}"/>
          </ac:spMkLst>
        </pc:spChg>
        <pc:spChg chg="mod">
          <ac:chgData name="Alex Vakanski" userId="220bd9087dddc248" providerId="LiveId" clId="{1BD61FFB-9E4E-488A-BC0F-3765562B018E}" dt="2020-12-01T21:45:45.873" v="50736" actId="113"/>
          <ac:spMkLst>
            <pc:docMk/>
            <pc:sldMk cId="438085986" sldId="638"/>
            <ac:spMk id="3" creationId="{EABDC52C-064B-4069-ADCE-A37F1D93F73B}"/>
          </ac:spMkLst>
        </pc:spChg>
      </pc:sldChg>
      <pc:sldChg chg="modSp add mod">
        <pc:chgData name="Alex Vakanski" userId="220bd9087dddc248" providerId="LiveId" clId="{1BD61FFB-9E4E-488A-BC0F-3765562B018E}" dt="2020-12-01T21:46:02.201" v="50737" actId="113"/>
        <pc:sldMkLst>
          <pc:docMk/>
          <pc:sldMk cId="1287920968" sldId="639"/>
        </pc:sldMkLst>
        <pc:spChg chg="mod">
          <ac:chgData name="Alex Vakanski" userId="220bd9087dddc248" providerId="LiveId" clId="{1BD61FFB-9E4E-488A-BC0F-3765562B018E}" dt="2020-12-01T21:46:02.201" v="50737" actId="113"/>
          <ac:spMkLst>
            <pc:docMk/>
            <pc:sldMk cId="1287920968" sldId="639"/>
            <ac:spMk id="3" creationId="{EABDC52C-064B-4069-ADCE-A37F1D93F73B}"/>
          </ac:spMkLst>
        </pc:spChg>
      </pc:sldChg>
      <pc:sldChg chg="modSp add mod">
        <pc:chgData name="Alex Vakanski" userId="220bd9087dddc248" providerId="LiveId" clId="{1BD61FFB-9E4E-488A-BC0F-3765562B018E}" dt="2020-12-01T21:46:12.038" v="50738" actId="113"/>
        <pc:sldMkLst>
          <pc:docMk/>
          <pc:sldMk cId="1424981307" sldId="640"/>
        </pc:sldMkLst>
        <pc:spChg chg="mod">
          <ac:chgData name="Alex Vakanski" userId="220bd9087dddc248" providerId="LiveId" clId="{1BD61FFB-9E4E-488A-BC0F-3765562B018E}" dt="2020-12-01T21:46:12.038" v="50738" actId="113"/>
          <ac:spMkLst>
            <pc:docMk/>
            <pc:sldMk cId="1424981307" sldId="640"/>
            <ac:spMk id="3" creationId="{EABDC52C-064B-4069-ADCE-A37F1D93F73B}"/>
          </ac:spMkLst>
        </pc:spChg>
      </pc:sldChg>
      <pc:sldChg chg="modSp new mod ord">
        <pc:chgData name="Alex Vakanski" userId="220bd9087dddc248" providerId="LiveId" clId="{1BD61FFB-9E4E-488A-BC0F-3765562B018E}" dt="2020-11-30T19:38:01.589" v="43839" actId="5793"/>
        <pc:sldMkLst>
          <pc:docMk/>
          <pc:sldMk cId="2720706539" sldId="641"/>
        </pc:sldMkLst>
        <pc:spChg chg="mod">
          <ac:chgData name="Alex Vakanski" userId="220bd9087dddc248" providerId="LiveId" clId="{1BD61FFB-9E4E-488A-BC0F-3765562B018E}" dt="2020-11-23T23:44:41.110" v="9260"/>
          <ac:spMkLst>
            <pc:docMk/>
            <pc:sldMk cId="2720706539" sldId="641"/>
            <ac:spMk id="2" creationId="{5FCDB88B-81E8-4339-AD8E-8F5C69F4B454}"/>
          </ac:spMkLst>
        </pc:spChg>
        <pc:spChg chg="mod">
          <ac:chgData name="Alex Vakanski" userId="220bd9087dddc248" providerId="LiveId" clId="{1BD61FFB-9E4E-488A-BC0F-3765562B018E}" dt="2020-11-30T19:38:01.589" v="43839" actId="5793"/>
          <ac:spMkLst>
            <pc:docMk/>
            <pc:sldMk cId="2720706539" sldId="641"/>
            <ac:spMk id="3" creationId="{42BBB743-8DE2-4193-99CB-833BA9885FA2}"/>
          </ac:spMkLst>
        </pc:spChg>
      </pc:sldChg>
      <pc:sldChg chg="addSp modSp new mod modNotesTx">
        <pc:chgData name="Alex Vakanski" userId="220bd9087dddc248" providerId="LiveId" clId="{1BD61FFB-9E4E-488A-BC0F-3765562B018E}" dt="2020-11-30T19:05:51.381" v="43458" actId="207"/>
        <pc:sldMkLst>
          <pc:docMk/>
          <pc:sldMk cId="2537567995" sldId="642"/>
        </pc:sldMkLst>
        <pc:spChg chg="mod">
          <ac:chgData name="Alex Vakanski" userId="220bd9087dddc248" providerId="LiveId" clId="{1BD61FFB-9E4E-488A-BC0F-3765562B018E}" dt="2020-11-27T17:51:26.840" v="22575" actId="313"/>
          <ac:spMkLst>
            <pc:docMk/>
            <pc:sldMk cId="2537567995" sldId="642"/>
            <ac:spMk id="2" creationId="{21A93F85-807E-4A89-9773-76CF601928B0}"/>
          </ac:spMkLst>
        </pc:spChg>
        <pc:spChg chg="mod">
          <ac:chgData name="Alex Vakanski" userId="220bd9087dddc248" providerId="LiveId" clId="{1BD61FFB-9E4E-488A-BC0F-3765562B018E}" dt="2020-11-30T19:05:51.381" v="43458" actId="207"/>
          <ac:spMkLst>
            <pc:docMk/>
            <pc:sldMk cId="2537567995" sldId="642"/>
            <ac:spMk id="3" creationId="{678D5586-0552-4954-A6CB-9FDED99F2BC2}"/>
          </ac:spMkLst>
        </pc:spChg>
        <pc:picChg chg="add mod">
          <ac:chgData name="Alex Vakanski" userId="220bd9087dddc248" providerId="LiveId" clId="{1BD61FFB-9E4E-488A-BC0F-3765562B018E}" dt="2020-11-27T17:55:13.950" v="22637" actId="1076"/>
          <ac:picMkLst>
            <pc:docMk/>
            <pc:sldMk cId="2537567995" sldId="642"/>
            <ac:picMk id="4" creationId="{3D65319E-8BB7-4BC4-A7D1-C170AC37F701}"/>
          </ac:picMkLst>
        </pc:picChg>
      </pc:sldChg>
      <pc:sldChg chg="modSp add mod">
        <pc:chgData name="Alex Vakanski" userId="220bd9087dddc248" providerId="LiveId" clId="{1BD61FFB-9E4E-488A-BC0F-3765562B018E}" dt="2020-12-01T21:46:19.907" v="50739" actId="113"/>
        <pc:sldMkLst>
          <pc:docMk/>
          <pc:sldMk cId="1392574215" sldId="643"/>
        </pc:sldMkLst>
        <pc:spChg chg="mod">
          <ac:chgData name="Alex Vakanski" userId="220bd9087dddc248" providerId="LiveId" clId="{1BD61FFB-9E4E-488A-BC0F-3765562B018E}" dt="2020-12-01T21:46:19.907" v="50739" actId="113"/>
          <ac:spMkLst>
            <pc:docMk/>
            <pc:sldMk cId="1392574215" sldId="643"/>
            <ac:spMk id="3" creationId="{EABDC52C-064B-4069-ADCE-A37F1D93F73B}"/>
          </ac:spMkLst>
        </pc:spChg>
      </pc:sldChg>
      <pc:sldChg chg="new del ord">
        <pc:chgData name="Alex Vakanski" userId="220bd9087dddc248" providerId="LiveId" clId="{1BD61FFB-9E4E-488A-BC0F-3765562B018E}" dt="2020-11-23T20:26:48.297" v="4462" actId="47"/>
        <pc:sldMkLst>
          <pc:docMk/>
          <pc:sldMk cId="2407564842" sldId="644"/>
        </pc:sldMkLst>
      </pc:sldChg>
      <pc:sldChg chg="addSp delSp modSp new mod modNotesTx">
        <pc:chgData name="Alex Vakanski" userId="220bd9087dddc248" providerId="LiveId" clId="{1BD61FFB-9E4E-488A-BC0F-3765562B018E}" dt="2020-11-30T22:00:25.364" v="45847" actId="207"/>
        <pc:sldMkLst>
          <pc:docMk/>
          <pc:sldMk cId="3063707720" sldId="645"/>
        </pc:sldMkLst>
        <pc:spChg chg="mod">
          <ac:chgData name="Alex Vakanski" userId="220bd9087dddc248" providerId="LiveId" clId="{1BD61FFB-9E4E-488A-BC0F-3765562B018E}" dt="2020-11-23T20:27:02.529" v="4463" actId="20577"/>
          <ac:spMkLst>
            <pc:docMk/>
            <pc:sldMk cId="3063707720" sldId="645"/>
            <ac:spMk id="2" creationId="{257CE9D0-6615-4C3E-BEF5-7A5AD8724760}"/>
          </ac:spMkLst>
        </pc:spChg>
        <pc:spChg chg="mod">
          <ac:chgData name="Alex Vakanski" userId="220bd9087dddc248" providerId="LiveId" clId="{1BD61FFB-9E4E-488A-BC0F-3765562B018E}" dt="2020-11-30T22:00:25.364" v="45847" actId="207"/>
          <ac:spMkLst>
            <pc:docMk/>
            <pc:sldMk cId="3063707720" sldId="645"/>
            <ac:spMk id="3" creationId="{F257BB33-0623-480C-A1A4-BF47579FC5DF}"/>
          </ac:spMkLst>
        </pc:spChg>
        <pc:picChg chg="add del">
          <ac:chgData name="Alex Vakanski" userId="220bd9087dddc248" providerId="LiveId" clId="{1BD61FFB-9E4E-488A-BC0F-3765562B018E}" dt="2020-11-23T20:09:26.116" v="4201" actId="478"/>
          <ac:picMkLst>
            <pc:docMk/>
            <pc:sldMk cId="3063707720" sldId="645"/>
            <ac:picMk id="4" creationId="{D622D5E2-2BD8-4171-B27E-685B0156DC4E}"/>
          </ac:picMkLst>
        </pc:picChg>
        <pc:picChg chg="add mod">
          <ac:chgData name="Alex Vakanski" userId="220bd9087dddc248" providerId="LiveId" clId="{1BD61FFB-9E4E-488A-BC0F-3765562B018E}" dt="2020-11-23T20:14:24.705" v="4300" actId="1035"/>
          <ac:picMkLst>
            <pc:docMk/>
            <pc:sldMk cId="3063707720" sldId="645"/>
            <ac:picMk id="5" creationId="{3C744EFC-0E3E-4E47-BD15-964F2604528F}"/>
          </ac:picMkLst>
        </pc:picChg>
      </pc:sldChg>
      <pc:sldChg chg="addSp modSp new mod">
        <pc:chgData name="Alex Vakanski" userId="220bd9087dddc248" providerId="LiveId" clId="{1BD61FFB-9E4E-488A-BC0F-3765562B018E}" dt="2020-12-01T21:50:09.315" v="50741" actId="6549"/>
        <pc:sldMkLst>
          <pc:docMk/>
          <pc:sldMk cId="2034279941" sldId="646"/>
        </pc:sldMkLst>
        <pc:spChg chg="mod">
          <ac:chgData name="Alex Vakanski" userId="220bd9087dddc248" providerId="LiveId" clId="{1BD61FFB-9E4E-488A-BC0F-3765562B018E}" dt="2020-11-23T20:15:34.953" v="4332" actId="20577"/>
          <ac:spMkLst>
            <pc:docMk/>
            <pc:sldMk cId="2034279941" sldId="646"/>
            <ac:spMk id="2" creationId="{3584C964-6978-49B0-82D4-CA2065C1E738}"/>
          </ac:spMkLst>
        </pc:spChg>
        <pc:spChg chg="mod">
          <ac:chgData name="Alex Vakanski" userId="220bd9087dddc248" providerId="LiveId" clId="{1BD61FFB-9E4E-488A-BC0F-3765562B018E}" dt="2020-12-01T21:50:09.315" v="50741" actId="6549"/>
          <ac:spMkLst>
            <pc:docMk/>
            <pc:sldMk cId="2034279941" sldId="646"/>
            <ac:spMk id="3" creationId="{EF442667-F369-4634-8048-3DC12AA6BADC}"/>
          </ac:spMkLst>
        </pc:spChg>
        <pc:picChg chg="add mod ord">
          <ac:chgData name="Alex Vakanski" userId="220bd9087dddc248" providerId="LiveId" clId="{1BD61FFB-9E4E-488A-BC0F-3765562B018E}" dt="2020-11-30T23:06:47.524" v="47478" actId="167"/>
          <ac:picMkLst>
            <pc:docMk/>
            <pc:sldMk cId="2034279941" sldId="646"/>
            <ac:picMk id="4" creationId="{48382090-CAA6-4BED-A8B7-FC4D37DEA405}"/>
          </ac:picMkLst>
        </pc:picChg>
      </pc:sldChg>
      <pc:sldChg chg="addSp modSp new mod">
        <pc:chgData name="Alex Vakanski" userId="220bd9087dddc248" providerId="LiveId" clId="{1BD61FFB-9E4E-488A-BC0F-3765562B018E}" dt="2020-12-02T02:42:15.094" v="50901" actId="20577"/>
        <pc:sldMkLst>
          <pc:docMk/>
          <pc:sldMk cId="428270144" sldId="647"/>
        </pc:sldMkLst>
        <pc:spChg chg="mod">
          <ac:chgData name="Alex Vakanski" userId="220bd9087dddc248" providerId="LiveId" clId="{1BD61FFB-9E4E-488A-BC0F-3765562B018E}" dt="2020-11-23T20:34:47.261" v="4629" actId="20577"/>
          <ac:spMkLst>
            <pc:docMk/>
            <pc:sldMk cId="428270144" sldId="647"/>
            <ac:spMk id="2" creationId="{28929476-2803-48CA-9FE9-7D765F88EF23}"/>
          </ac:spMkLst>
        </pc:spChg>
        <pc:spChg chg="mod">
          <ac:chgData name="Alex Vakanski" userId="220bd9087dddc248" providerId="LiveId" clId="{1BD61FFB-9E4E-488A-BC0F-3765562B018E}" dt="2020-12-02T02:42:15.094" v="50901" actId="20577"/>
          <ac:spMkLst>
            <pc:docMk/>
            <pc:sldMk cId="428270144" sldId="647"/>
            <ac:spMk id="3" creationId="{11F98A80-4188-4270-A60C-3DA1372208CC}"/>
          </ac:spMkLst>
        </pc:spChg>
        <pc:picChg chg="add mod">
          <ac:chgData name="Alex Vakanski" userId="220bd9087dddc248" providerId="LiveId" clId="{1BD61FFB-9E4E-488A-BC0F-3765562B018E}" dt="2020-11-23T20:45:47.580" v="5050" actId="1076"/>
          <ac:picMkLst>
            <pc:docMk/>
            <pc:sldMk cId="428270144" sldId="647"/>
            <ac:picMk id="4" creationId="{8150D776-9B3D-4FF7-8A28-EC9D6243CE22}"/>
          </ac:picMkLst>
        </pc:picChg>
      </pc:sldChg>
      <pc:sldChg chg="addSp modSp new mod">
        <pc:chgData name="Alex Vakanski" userId="220bd9087dddc248" providerId="LiveId" clId="{1BD61FFB-9E4E-488A-BC0F-3765562B018E}" dt="2020-11-24T05:03:19.653" v="9793" actId="5793"/>
        <pc:sldMkLst>
          <pc:docMk/>
          <pc:sldMk cId="3460725474" sldId="648"/>
        </pc:sldMkLst>
        <pc:spChg chg="mod">
          <ac:chgData name="Alex Vakanski" userId="220bd9087dddc248" providerId="LiveId" clId="{1BD61FFB-9E4E-488A-BC0F-3765562B018E}" dt="2020-11-23T22:06:28.192" v="6329"/>
          <ac:spMkLst>
            <pc:docMk/>
            <pc:sldMk cId="3460725474" sldId="648"/>
            <ac:spMk id="2" creationId="{304FED8A-E5A6-4E2D-B287-F1B04634472C}"/>
          </ac:spMkLst>
        </pc:spChg>
        <pc:spChg chg="mod">
          <ac:chgData name="Alex Vakanski" userId="220bd9087dddc248" providerId="LiveId" clId="{1BD61FFB-9E4E-488A-BC0F-3765562B018E}" dt="2020-11-24T05:03:19.653" v="9793" actId="5793"/>
          <ac:spMkLst>
            <pc:docMk/>
            <pc:sldMk cId="3460725474" sldId="648"/>
            <ac:spMk id="3" creationId="{6B721C4D-CABF-4E36-BA56-7D081B8B267F}"/>
          </ac:spMkLst>
        </pc:spChg>
        <pc:picChg chg="add mod">
          <ac:chgData name="Alex Vakanski" userId="220bd9087dddc248" providerId="LiveId" clId="{1BD61FFB-9E4E-488A-BC0F-3765562B018E}" dt="2020-11-24T05:03:01.070" v="9781" actId="1036"/>
          <ac:picMkLst>
            <pc:docMk/>
            <pc:sldMk cId="3460725474" sldId="648"/>
            <ac:picMk id="4" creationId="{B4132B5D-90FD-42E2-A46F-6B995CA9D5BE}"/>
          </ac:picMkLst>
        </pc:picChg>
      </pc:sldChg>
      <pc:sldChg chg="modSp new mod">
        <pc:chgData name="Alex Vakanski" userId="220bd9087dddc248" providerId="LiveId" clId="{1BD61FFB-9E4E-488A-BC0F-3765562B018E}" dt="2020-11-30T19:36:38.447" v="43823" actId="20577"/>
        <pc:sldMkLst>
          <pc:docMk/>
          <pc:sldMk cId="547663261" sldId="649"/>
        </pc:sldMkLst>
        <pc:spChg chg="mod">
          <ac:chgData name="Alex Vakanski" userId="220bd9087dddc248" providerId="LiveId" clId="{1BD61FFB-9E4E-488A-BC0F-3765562B018E}" dt="2020-11-23T22:12:24.346" v="6650"/>
          <ac:spMkLst>
            <pc:docMk/>
            <pc:sldMk cId="547663261" sldId="649"/>
            <ac:spMk id="2" creationId="{9D984D78-062B-4777-B816-00200D7161E9}"/>
          </ac:spMkLst>
        </pc:spChg>
        <pc:spChg chg="mod">
          <ac:chgData name="Alex Vakanski" userId="220bd9087dddc248" providerId="LiveId" clId="{1BD61FFB-9E4E-488A-BC0F-3765562B018E}" dt="2020-11-30T19:36:38.447" v="43823" actId="20577"/>
          <ac:spMkLst>
            <pc:docMk/>
            <pc:sldMk cId="547663261" sldId="649"/>
            <ac:spMk id="3" creationId="{A91ACFCA-26AF-4E69-86B2-8876BFC079A2}"/>
          </ac:spMkLst>
        </pc:spChg>
      </pc:sldChg>
      <pc:sldChg chg="addSp modSp new mod ord modNotesTx">
        <pc:chgData name="Alex Vakanski" userId="220bd9087dddc248" providerId="LiveId" clId="{1BD61FFB-9E4E-488A-BC0F-3765562B018E}" dt="2020-11-24T17:00:03.815" v="12022" actId="20577"/>
        <pc:sldMkLst>
          <pc:docMk/>
          <pc:sldMk cId="3175935689" sldId="650"/>
        </pc:sldMkLst>
        <pc:spChg chg="mod">
          <ac:chgData name="Alex Vakanski" userId="220bd9087dddc248" providerId="LiveId" clId="{1BD61FFB-9E4E-488A-BC0F-3765562B018E}" dt="2020-11-23T23:44:46.204" v="9261"/>
          <ac:spMkLst>
            <pc:docMk/>
            <pc:sldMk cId="3175935689" sldId="650"/>
            <ac:spMk id="2" creationId="{17D1D8DD-D9C0-485F-AC97-8A70FCE87C30}"/>
          </ac:spMkLst>
        </pc:spChg>
        <pc:spChg chg="mod">
          <ac:chgData name="Alex Vakanski" userId="220bd9087dddc248" providerId="LiveId" clId="{1BD61FFB-9E4E-488A-BC0F-3765562B018E}" dt="2020-11-24T17:00:03.815" v="12022" actId="20577"/>
          <ac:spMkLst>
            <pc:docMk/>
            <pc:sldMk cId="3175935689" sldId="650"/>
            <ac:spMk id="3" creationId="{3A177C75-D6E4-4309-8EE5-2B432FE81A5B}"/>
          </ac:spMkLst>
        </pc:spChg>
        <pc:picChg chg="add mod">
          <ac:chgData name="Alex Vakanski" userId="220bd9087dddc248" providerId="LiveId" clId="{1BD61FFB-9E4E-488A-BC0F-3765562B018E}" dt="2020-11-24T16:59:50.371" v="12018" actId="14100"/>
          <ac:picMkLst>
            <pc:docMk/>
            <pc:sldMk cId="3175935689" sldId="650"/>
            <ac:picMk id="4" creationId="{002F4327-4E02-4A3A-81A2-4C1B2C1CA7AB}"/>
          </ac:picMkLst>
        </pc:picChg>
      </pc:sldChg>
      <pc:sldChg chg="modSp new mod">
        <pc:chgData name="Alex Vakanski" userId="220bd9087dddc248" providerId="LiveId" clId="{1BD61FFB-9E4E-488A-BC0F-3765562B018E}" dt="2020-11-30T19:40:06.865" v="43844" actId="20577"/>
        <pc:sldMkLst>
          <pc:docMk/>
          <pc:sldMk cId="769026062" sldId="651"/>
        </pc:sldMkLst>
        <pc:spChg chg="mod">
          <ac:chgData name="Alex Vakanski" userId="220bd9087dddc248" providerId="LiveId" clId="{1BD61FFB-9E4E-488A-BC0F-3765562B018E}" dt="2020-11-24T16:32:04.708" v="11590" actId="20577"/>
          <ac:spMkLst>
            <pc:docMk/>
            <pc:sldMk cId="769026062" sldId="651"/>
            <ac:spMk id="2" creationId="{27E1426D-2A40-4AC4-88C7-C5B399244EBF}"/>
          </ac:spMkLst>
        </pc:spChg>
        <pc:spChg chg="mod">
          <ac:chgData name="Alex Vakanski" userId="220bd9087dddc248" providerId="LiveId" clId="{1BD61FFB-9E4E-488A-BC0F-3765562B018E}" dt="2020-11-30T19:40:06.865" v="43844" actId="20577"/>
          <ac:spMkLst>
            <pc:docMk/>
            <pc:sldMk cId="769026062" sldId="651"/>
            <ac:spMk id="3" creationId="{033E5D73-5C91-4E25-B0F7-EB2F3775F063}"/>
          </ac:spMkLst>
        </pc:spChg>
      </pc:sldChg>
      <pc:sldChg chg="addSp delSp modSp new mod">
        <pc:chgData name="Alex Vakanski" userId="220bd9087dddc248" providerId="LiveId" clId="{1BD61FFB-9E4E-488A-BC0F-3765562B018E}" dt="2020-12-01T00:07:51.891" v="47891" actId="14100"/>
        <pc:sldMkLst>
          <pc:docMk/>
          <pc:sldMk cId="3903862428" sldId="652"/>
        </pc:sldMkLst>
        <pc:spChg chg="mod">
          <ac:chgData name="Alex Vakanski" userId="220bd9087dddc248" providerId="LiveId" clId="{1BD61FFB-9E4E-488A-BC0F-3765562B018E}" dt="2020-11-30T21:52:03.398" v="45786" actId="6549"/>
          <ac:spMkLst>
            <pc:docMk/>
            <pc:sldMk cId="3903862428" sldId="652"/>
            <ac:spMk id="2" creationId="{F9D74653-1B87-4420-A4D1-BEB232F78716}"/>
          </ac:spMkLst>
        </pc:spChg>
        <pc:spChg chg="mod">
          <ac:chgData name="Alex Vakanski" userId="220bd9087dddc248" providerId="LiveId" clId="{1BD61FFB-9E4E-488A-BC0F-3765562B018E}" dt="2020-12-01T00:07:46.885" v="47890" actId="6549"/>
          <ac:spMkLst>
            <pc:docMk/>
            <pc:sldMk cId="3903862428" sldId="652"/>
            <ac:spMk id="3" creationId="{5F7DCED3-BEC0-4AF3-AABD-1DF464C1B065}"/>
          </ac:spMkLst>
        </pc:spChg>
        <pc:picChg chg="add del mod">
          <ac:chgData name="Alex Vakanski" userId="220bd9087dddc248" providerId="LiveId" clId="{1BD61FFB-9E4E-488A-BC0F-3765562B018E}" dt="2020-11-30T22:52:12.010" v="46784" actId="478"/>
          <ac:picMkLst>
            <pc:docMk/>
            <pc:sldMk cId="3903862428" sldId="652"/>
            <ac:picMk id="4" creationId="{ECBA838E-EB8C-44BB-A8C3-176C794C721F}"/>
          </ac:picMkLst>
        </pc:picChg>
        <pc:picChg chg="add mod">
          <ac:chgData name="Alex Vakanski" userId="220bd9087dddc248" providerId="LiveId" clId="{1BD61FFB-9E4E-488A-BC0F-3765562B018E}" dt="2020-12-01T00:07:51.891" v="47891" actId="14100"/>
          <ac:picMkLst>
            <pc:docMk/>
            <pc:sldMk cId="3903862428" sldId="652"/>
            <ac:picMk id="5" creationId="{2D1C1CC4-6F1C-4E4C-9759-B9287127806C}"/>
          </ac:picMkLst>
        </pc:picChg>
      </pc:sldChg>
      <pc:sldChg chg="addSp modSp new mod modNotesTx">
        <pc:chgData name="Alex Vakanski" userId="220bd9087dddc248" providerId="LiveId" clId="{1BD61FFB-9E4E-488A-BC0F-3765562B018E}" dt="2020-11-24T17:05:37.133" v="12087" actId="20577"/>
        <pc:sldMkLst>
          <pc:docMk/>
          <pc:sldMk cId="1815826688" sldId="653"/>
        </pc:sldMkLst>
        <pc:spChg chg="mod">
          <ac:chgData name="Alex Vakanski" userId="220bd9087dddc248" providerId="LiveId" clId="{1BD61FFB-9E4E-488A-BC0F-3765562B018E}" dt="2020-11-24T05:29:14.823" v="10884"/>
          <ac:spMkLst>
            <pc:docMk/>
            <pc:sldMk cId="1815826688" sldId="653"/>
            <ac:spMk id="2" creationId="{C6A110C1-A07C-49F4-B06F-6001932AEDF1}"/>
          </ac:spMkLst>
        </pc:spChg>
        <pc:spChg chg="mod">
          <ac:chgData name="Alex Vakanski" userId="220bd9087dddc248" providerId="LiveId" clId="{1BD61FFB-9E4E-488A-BC0F-3765562B018E}" dt="2020-11-24T17:05:37.133" v="12087" actId="20577"/>
          <ac:spMkLst>
            <pc:docMk/>
            <pc:sldMk cId="1815826688" sldId="653"/>
            <ac:spMk id="3" creationId="{2BD555F7-072C-4AC4-A736-916E3DA101A8}"/>
          </ac:spMkLst>
        </pc:spChg>
        <pc:spChg chg="add mod">
          <ac:chgData name="Alex Vakanski" userId="220bd9087dddc248" providerId="LiveId" clId="{1BD61FFB-9E4E-488A-BC0F-3765562B018E}" dt="2020-11-24T05:56:06.404" v="11391" actId="1038"/>
          <ac:spMkLst>
            <pc:docMk/>
            <pc:sldMk cId="1815826688" sldId="653"/>
            <ac:spMk id="5" creationId="{544A415A-D6B7-4909-836B-CE26BA3E748C}"/>
          </ac:spMkLst>
        </pc:spChg>
        <pc:spChg chg="add mod">
          <ac:chgData name="Alex Vakanski" userId="220bd9087dddc248" providerId="LiveId" clId="{1BD61FFB-9E4E-488A-BC0F-3765562B018E}" dt="2020-11-24T05:56:06.404" v="11391" actId="1038"/>
          <ac:spMkLst>
            <pc:docMk/>
            <pc:sldMk cId="1815826688" sldId="653"/>
            <ac:spMk id="7" creationId="{69B73F2D-A2DC-4AF1-98B7-A81B5B5906FF}"/>
          </ac:spMkLst>
        </pc:spChg>
        <pc:picChg chg="add mod">
          <ac:chgData name="Alex Vakanski" userId="220bd9087dddc248" providerId="LiveId" clId="{1BD61FFB-9E4E-488A-BC0F-3765562B018E}" dt="2020-11-24T05:55:42.050" v="11388" actId="1035"/>
          <ac:picMkLst>
            <pc:docMk/>
            <pc:sldMk cId="1815826688" sldId="653"/>
            <ac:picMk id="4" creationId="{0BD26F53-8963-4D3E-90A1-DDB531948598}"/>
          </ac:picMkLst>
        </pc:picChg>
        <pc:picChg chg="add mod">
          <ac:chgData name="Alex Vakanski" userId="220bd9087dddc248" providerId="LiveId" clId="{1BD61FFB-9E4E-488A-BC0F-3765562B018E}" dt="2020-11-24T05:56:06.404" v="11391" actId="1038"/>
          <ac:picMkLst>
            <pc:docMk/>
            <pc:sldMk cId="1815826688" sldId="653"/>
            <ac:picMk id="6" creationId="{A39C354A-C7A0-43D6-B7E7-DBFF158C3E71}"/>
          </ac:picMkLst>
        </pc:picChg>
        <pc:picChg chg="add mod">
          <ac:chgData name="Alex Vakanski" userId="220bd9087dddc248" providerId="LiveId" clId="{1BD61FFB-9E4E-488A-BC0F-3765562B018E}" dt="2020-11-24T05:56:06.404" v="11391" actId="1038"/>
          <ac:picMkLst>
            <pc:docMk/>
            <pc:sldMk cId="1815826688" sldId="653"/>
            <ac:picMk id="8" creationId="{41EF486D-2AA4-4E0C-B056-3D87FFE0FA75}"/>
          </ac:picMkLst>
        </pc:picChg>
      </pc:sldChg>
      <pc:sldChg chg="addSp delSp modSp new mod ord modNotesTx">
        <pc:chgData name="Alex Vakanski" userId="220bd9087dddc248" providerId="LiveId" clId="{1BD61FFB-9E4E-488A-BC0F-3765562B018E}" dt="2020-11-25T19:20:32.322" v="20927"/>
        <pc:sldMkLst>
          <pc:docMk/>
          <pc:sldMk cId="2399058613" sldId="654"/>
        </pc:sldMkLst>
        <pc:spChg chg="mod">
          <ac:chgData name="Alex Vakanski" userId="220bd9087dddc248" providerId="LiveId" clId="{1BD61FFB-9E4E-488A-BC0F-3765562B018E}" dt="2020-11-24T20:08:46.197" v="12630"/>
          <ac:spMkLst>
            <pc:docMk/>
            <pc:sldMk cId="2399058613" sldId="654"/>
            <ac:spMk id="2" creationId="{D345AA8A-A72A-433E-AE84-6985F3956DDC}"/>
          </ac:spMkLst>
        </pc:spChg>
        <pc:spChg chg="mod">
          <ac:chgData name="Alex Vakanski" userId="220bd9087dddc248" providerId="LiveId" clId="{1BD61FFB-9E4E-488A-BC0F-3765562B018E}" dt="2020-11-25T17:15:34.547" v="18955" actId="14100"/>
          <ac:spMkLst>
            <pc:docMk/>
            <pc:sldMk cId="2399058613" sldId="654"/>
            <ac:spMk id="3" creationId="{E563EA3F-4F56-42A1-BA40-9A5CD2638C74}"/>
          </ac:spMkLst>
        </pc:spChg>
        <pc:spChg chg="add mod topLvl">
          <ac:chgData name="Alex Vakanski" userId="220bd9087dddc248" providerId="LiveId" clId="{1BD61FFB-9E4E-488A-BC0F-3765562B018E}" dt="2020-11-25T17:06:46.897" v="18378" actId="164"/>
          <ac:spMkLst>
            <pc:docMk/>
            <pc:sldMk cId="2399058613" sldId="654"/>
            <ac:spMk id="5" creationId="{6ED9C3BA-592B-4B6C-87B3-8846676AF515}"/>
          </ac:spMkLst>
        </pc:spChg>
        <pc:spChg chg="add mod">
          <ac:chgData name="Alex Vakanski" userId="220bd9087dddc248" providerId="LiveId" clId="{1BD61FFB-9E4E-488A-BC0F-3765562B018E}" dt="2020-11-25T19:20:32.322" v="20927"/>
          <ac:spMkLst>
            <pc:docMk/>
            <pc:sldMk cId="2399058613" sldId="654"/>
            <ac:spMk id="7" creationId="{05E48ECB-84CA-4AF1-8C10-C92F00FAFACA}"/>
          </ac:spMkLst>
        </pc:spChg>
        <pc:grpChg chg="add del mod">
          <ac:chgData name="Alex Vakanski" userId="220bd9087dddc248" providerId="LiveId" clId="{1BD61FFB-9E4E-488A-BC0F-3765562B018E}" dt="2020-11-24T20:17:26.632" v="13213" actId="165"/>
          <ac:grpSpMkLst>
            <pc:docMk/>
            <pc:sldMk cId="2399058613" sldId="654"/>
            <ac:grpSpMk id="6" creationId="{3459BB2E-C5C2-461D-9A10-35D5B3595D8F}"/>
          </ac:grpSpMkLst>
        </pc:grpChg>
        <pc:grpChg chg="add mod">
          <ac:chgData name="Alex Vakanski" userId="220bd9087dddc248" providerId="LiveId" clId="{1BD61FFB-9E4E-488A-BC0F-3765562B018E}" dt="2020-11-25T17:15:38.517" v="18959" actId="1038"/>
          <ac:grpSpMkLst>
            <pc:docMk/>
            <pc:sldMk cId="2399058613" sldId="654"/>
            <ac:grpSpMk id="6" creationId="{557917E2-9A5B-4FB6-929D-267A52411384}"/>
          </ac:grpSpMkLst>
        </pc:grpChg>
        <pc:picChg chg="add mod topLvl">
          <ac:chgData name="Alex Vakanski" userId="220bd9087dddc248" providerId="LiveId" clId="{1BD61FFB-9E4E-488A-BC0F-3765562B018E}" dt="2020-11-25T17:06:46.897" v="18378" actId="164"/>
          <ac:picMkLst>
            <pc:docMk/>
            <pc:sldMk cId="2399058613" sldId="654"/>
            <ac:picMk id="4" creationId="{C1802B58-C2B5-48C5-B222-79FE07017077}"/>
          </ac:picMkLst>
        </pc:picChg>
      </pc:sldChg>
      <pc:sldChg chg="modSp new mod ord">
        <pc:chgData name="Alex Vakanski" userId="220bd9087dddc248" providerId="LiveId" clId="{1BD61FFB-9E4E-488A-BC0F-3765562B018E}" dt="2020-11-30T19:51:39.818" v="43874" actId="6549"/>
        <pc:sldMkLst>
          <pc:docMk/>
          <pc:sldMk cId="4066652460" sldId="655"/>
        </pc:sldMkLst>
        <pc:spChg chg="mod">
          <ac:chgData name="Alex Vakanski" userId="220bd9087dddc248" providerId="LiveId" clId="{1BD61FFB-9E4E-488A-BC0F-3765562B018E}" dt="2020-11-24T20:08:48.876" v="12631"/>
          <ac:spMkLst>
            <pc:docMk/>
            <pc:sldMk cId="4066652460" sldId="655"/>
            <ac:spMk id="2" creationId="{85467A06-DCAD-46C9-AC18-17EA0AC29D34}"/>
          </ac:spMkLst>
        </pc:spChg>
        <pc:spChg chg="mod">
          <ac:chgData name="Alex Vakanski" userId="220bd9087dddc248" providerId="LiveId" clId="{1BD61FFB-9E4E-488A-BC0F-3765562B018E}" dt="2020-11-30T19:51:39.818" v="43874" actId="6549"/>
          <ac:spMkLst>
            <pc:docMk/>
            <pc:sldMk cId="4066652460" sldId="655"/>
            <ac:spMk id="3" creationId="{543DEFB2-9A42-47D2-981A-8845A581481E}"/>
          </ac:spMkLst>
        </pc:spChg>
      </pc:sldChg>
      <pc:sldChg chg="addSp modSp new mod">
        <pc:chgData name="Alex Vakanski" userId="220bd9087dddc248" providerId="LiveId" clId="{1BD61FFB-9E4E-488A-BC0F-3765562B018E}" dt="2020-12-02T03:09:45.526" v="50908" actId="20577"/>
        <pc:sldMkLst>
          <pc:docMk/>
          <pc:sldMk cId="2826632827" sldId="656"/>
        </pc:sldMkLst>
        <pc:spChg chg="mod">
          <ac:chgData name="Alex Vakanski" userId="220bd9087dddc248" providerId="LiveId" clId="{1BD61FFB-9E4E-488A-BC0F-3765562B018E}" dt="2020-11-24T20:08:52.201" v="12632"/>
          <ac:spMkLst>
            <pc:docMk/>
            <pc:sldMk cId="2826632827" sldId="656"/>
            <ac:spMk id="2" creationId="{F7E70FA4-6F07-4DA3-BD46-6ED1A235386B}"/>
          </ac:spMkLst>
        </pc:spChg>
        <pc:spChg chg="mod">
          <ac:chgData name="Alex Vakanski" userId="220bd9087dddc248" providerId="LiveId" clId="{1BD61FFB-9E4E-488A-BC0F-3765562B018E}" dt="2020-12-02T03:09:45.526" v="50908" actId="20577"/>
          <ac:spMkLst>
            <pc:docMk/>
            <pc:sldMk cId="2826632827" sldId="656"/>
            <ac:spMk id="3" creationId="{80F8FCEE-50EA-4827-A478-D2AED46B7E40}"/>
          </ac:spMkLst>
        </pc:spChg>
        <pc:picChg chg="add mod">
          <ac:chgData name="Alex Vakanski" userId="220bd9087dddc248" providerId="LiveId" clId="{1BD61FFB-9E4E-488A-BC0F-3765562B018E}" dt="2020-11-24T21:45:50.139" v="13628" actId="1037"/>
          <ac:picMkLst>
            <pc:docMk/>
            <pc:sldMk cId="2826632827" sldId="656"/>
            <ac:picMk id="4" creationId="{5FE0F98A-CF7A-4772-A144-D074CFBF3A0C}"/>
          </ac:picMkLst>
        </pc:picChg>
      </pc:sldChg>
      <pc:sldChg chg="modSp new mod ord">
        <pc:chgData name="Alex Vakanski" userId="220bd9087dddc248" providerId="LiveId" clId="{1BD61FFB-9E4E-488A-BC0F-3765562B018E}" dt="2020-11-30T19:42:34.989" v="43869" actId="20577"/>
        <pc:sldMkLst>
          <pc:docMk/>
          <pc:sldMk cId="748479844" sldId="657"/>
        </pc:sldMkLst>
        <pc:spChg chg="mod">
          <ac:chgData name="Alex Vakanski" userId="220bd9087dddc248" providerId="LiveId" clId="{1BD61FFB-9E4E-488A-BC0F-3765562B018E}" dt="2020-11-24T23:01:33.107" v="14488"/>
          <ac:spMkLst>
            <pc:docMk/>
            <pc:sldMk cId="748479844" sldId="657"/>
            <ac:spMk id="2" creationId="{2BFA9A07-2E7F-4681-900A-6E2F22E6589E}"/>
          </ac:spMkLst>
        </pc:spChg>
        <pc:spChg chg="mod">
          <ac:chgData name="Alex Vakanski" userId="220bd9087dddc248" providerId="LiveId" clId="{1BD61FFB-9E4E-488A-BC0F-3765562B018E}" dt="2020-11-30T19:42:34.989" v="43869" actId="20577"/>
          <ac:spMkLst>
            <pc:docMk/>
            <pc:sldMk cId="748479844" sldId="657"/>
            <ac:spMk id="3" creationId="{1041B986-CDAC-409C-8DC1-73E3A15E4111}"/>
          </ac:spMkLst>
        </pc:spChg>
      </pc:sldChg>
      <pc:sldChg chg="addSp modSp new mod">
        <pc:chgData name="Alex Vakanski" userId="220bd9087dddc248" providerId="LiveId" clId="{1BD61FFB-9E4E-488A-BC0F-3765562B018E}" dt="2020-11-30T19:42:02.861" v="43857" actId="20577"/>
        <pc:sldMkLst>
          <pc:docMk/>
          <pc:sldMk cId="924552460" sldId="658"/>
        </pc:sldMkLst>
        <pc:spChg chg="mod">
          <ac:chgData name="Alex Vakanski" userId="220bd9087dddc248" providerId="LiveId" clId="{1BD61FFB-9E4E-488A-BC0F-3765562B018E}" dt="2020-11-24T21:59:51.610" v="14248"/>
          <ac:spMkLst>
            <pc:docMk/>
            <pc:sldMk cId="924552460" sldId="658"/>
            <ac:spMk id="2" creationId="{45B62338-FC23-435D-B401-C2B006C39E9B}"/>
          </ac:spMkLst>
        </pc:spChg>
        <pc:spChg chg="mod">
          <ac:chgData name="Alex Vakanski" userId="220bd9087dddc248" providerId="LiveId" clId="{1BD61FFB-9E4E-488A-BC0F-3765562B018E}" dt="2020-11-30T19:42:02.861" v="43857" actId="20577"/>
          <ac:spMkLst>
            <pc:docMk/>
            <pc:sldMk cId="924552460" sldId="658"/>
            <ac:spMk id="3" creationId="{D5B33C83-078A-4AA1-9B06-6FE6436F82E0}"/>
          </ac:spMkLst>
        </pc:spChg>
        <pc:picChg chg="add mod">
          <ac:chgData name="Alex Vakanski" userId="220bd9087dddc248" providerId="LiveId" clId="{1BD61FFB-9E4E-488A-BC0F-3765562B018E}" dt="2020-11-25T02:25:28.483" v="16568" actId="1035"/>
          <ac:picMkLst>
            <pc:docMk/>
            <pc:sldMk cId="924552460" sldId="658"/>
            <ac:picMk id="4" creationId="{4469AF2C-72A7-4CCC-B226-A1E8CEB85ECF}"/>
          </ac:picMkLst>
        </pc:picChg>
        <pc:picChg chg="add mod">
          <ac:chgData name="Alex Vakanski" userId="220bd9087dddc248" providerId="LiveId" clId="{1BD61FFB-9E4E-488A-BC0F-3765562B018E}" dt="2020-11-24T23:00:55.439" v="14484" actId="1076"/>
          <ac:picMkLst>
            <pc:docMk/>
            <pc:sldMk cId="924552460" sldId="658"/>
            <ac:picMk id="5" creationId="{29FE0DF9-1570-4036-880B-7F21860FE699}"/>
          </ac:picMkLst>
        </pc:picChg>
      </pc:sldChg>
      <pc:sldChg chg="modSp new mod">
        <pc:chgData name="Alex Vakanski" userId="220bd9087dddc248" providerId="LiveId" clId="{1BD61FFB-9E4E-488A-BC0F-3765562B018E}" dt="2020-11-25T02:33:51.157" v="16614" actId="20577"/>
        <pc:sldMkLst>
          <pc:docMk/>
          <pc:sldMk cId="1252842744" sldId="659"/>
        </pc:sldMkLst>
        <pc:spChg chg="mod">
          <ac:chgData name="Alex Vakanski" userId="220bd9087dddc248" providerId="LiveId" clId="{1BD61FFB-9E4E-488A-BC0F-3765562B018E}" dt="2020-11-24T23:23:27.108" v="15350"/>
          <ac:spMkLst>
            <pc:docMk/>
            <pc:sldMk cId="1252842744" sldId="659"/>
            <ac:spMk id="2" creationId="{F5B7F551-2E3A-4CD3-8CBE-242AF01FC3D1}"/>
          </ac:spMkLst>
        </pc:spChg>
        <pc:spChg chg="mod">
          <ac:chgData name="Alex Vakanski" userId="220bd9087dddc248" providerId="LiveId" clId="{1BD61FFB-9E4E-488A-BC0F-3765562B018E}" dt="2020-11-25T02:33:51.157" v="16614" actId="20577"/>
          <ac:spMkLst>
            <pc:docMk/>
            <pc:sldMk cId="1252842744" sldId="659"/>
            <ac:spMk id="3" creationId="{78E43F02-35D1-41D8-A66C-66D5A7EB6728}"/>
          </ac:spMkLst>
        </pc:spChg>
      </pc:sldChg>
      <pc:sldChg chg="addSp modSp new mod">
        <pc:chgData name="Alex Vakanski" userId="220bd9087dddc248" providerId="LiveId" clId="{1BD61FFB-9E4E-488A-BC0F-3765562B018E}" dt="2020-11-25T17:05:35.910" v="18359" actId="14100"/>
        <pc:sldMkLst>
          <pc:docMk/>
          <pc:sldMk cId="1305718602" sldId="660"/>
        </pc:sldMkLst>
        <pc:spChg chg="mod">
          <ac:chgData name="Alex Vakanski" userId="220bd9087dddc248" providerId="LiveId" clId="{1BD61FFB-9E4E-488A-BC0F-3765562B018E}" dt="2020-11-24T23:58:45.805" v="15956"/>
          <ac:spMkLst>
            <pc:docMk/>
            <pc:sldMk cId="1305718602" sldId="660"/>
            <ac:spMk id="2" creationId="{0265DDE2-1944-423C-A92B-79C8B52DC41C}"/>
          </ac:spMkLst>
        </pc:spChg>
        <pc:spChg chg="mod">
          <ac:chgData name="Alex Vakanski" userId="220bd9087dddc248" providerId="LiveId" clId="{1BD61FFB-9E4E-488A-BC0F-3765562B018E}" dt="2020-11-25T17:05:35.910" v="18359" actId="14100"/>
          <ac:spMkLst>
            <pc:docMk/>
            <pc:sldMk cId="1305718602" sldId="660"/>
            <ac:spMk id="3" creationId="{7E9AF635-8AC1-416A-A3D7-CD0C53D53C0C}"/>
          </ac:spMkLst>
        </pc:spChg>
        <pc:graphicFrameChg chg="add mod modGraphic">
          <ac:chgData name="Alex Vakanski" userId="220bd9087dddc248" providerId="LiveId" clId="{1BD61FFB-9E4E-488A-BC0F-3765562B018E}" dt="2020-11-25T17:05:35.910" v="18359" actId="14100"/>
          <ac:graphicFrameMkLst>
            <pc:docMk/>
            <pc:sldMk cId="1305718602" sldId="660"/>
            <ac:graphicFrameMk id="4" creationId="{38BEC880-F3C8-4F32-A156-4198BBB20C4E}"/>
          </ac:graphicFrameMkLst>
        </pc:graphicFrameChg>
      </pc:sldChg>
      <pc:sldChg chg="modSp new mod">
        <pc:chgData name="Alex Vakanski" userId="220bd9087dddc248" providerId="LiveId" clId="{1BD61FFB-9E4E-488A-BC0F-3765562B018E}" dt="2020-11-25T19:21:16.499" v="20942" actId="20577"/>
        <pc:sldMkLst>
          <pc:docMk/>
          <pc:sldMk cId="2383811965" sldId="661"/>
        </pc:sldMkLst>
        <pc:spChg chg="mod">
          <ac:chgData name="Alex Vakanski" userId="220bd9087dddc248" providerId="LiveId" clId="{1BD61FFB-9E4E-488A-BC0F-3765562B018E}" dt="2020-11-24T23:58:53.512" v="15960"/>
          <ac:spMkLst>
            <pc:docMk/>
            <pc:sldMk cId="2383811965" sldId="661"/>
            <ac:spMk id="2" creationId="{71904B4B-0754-4409-B632-57DB298C3FC0}"/>
          </ac:spMkLst>
        </pc:spChg>
        <pc:spChg chg="mod">
          <ac:chgData name="Alex Vakanski" userId="220bd9087dddc248" providerId="LiveId" clId="{1BD61FFB-9E4E-488A-BC0F-3765562B018E}" dt="2020-11-25T19:21:16.499" v="20942" actId="20577"/>
          <ac:spMkLst>
            <pc:docMk/>
            <pc:sldMk cId="2383811965" sldId="661"/>
            <ac:spMk id="3" creationId="{702DD3AE-32CD-4E1A-978E-0E60E64F8ECA}"/>
          </ac:spMkLst>
        </pc:spChg>
      </pc:sldChg>
      <pc:sldChg chg="addSp delSp modSp new mod">
        <pc:chgData name="Alex Vakanski" userId="220bd9087dddc248" providerId="LiveId" clId="{1BD61FFB-9E4E-488A-BC0F-3765562B018E}" dt="2020-12-02T03:32:16.679" v="50914" actId="6549"/>
        <pc:sldMkLst>
          <pc:docMk/>
          <pc:sldMk cId="4037462602" sldId="662"/>
        </pc:sldMkLst>
        <pc:spChg chg="mod">
          <ac:chgData name="Alex Vakanski" userId="220bd9087dddc248" providerId="LiveId" clId="{1BD61FFB-9E4E-488A-BC0F-3765562B018E}" dt="2020-11-24T23:58:57.857" v="15961"/>
          <ac:spMkLst>
            <pc:docMk/>
            <pc:sldMk cId="4037462602" sldId="662"/>
            <ac:spMk id="2" creationId="{37BCDD76-B998-4B54-A252-3585985904A1}"/>
          </ac:spMkLst>
        </pc:spChg>
        <pc:spChg chg="mod">
          <ac:chgData name="Alex Vakanski" userId="220bd9087dddc248" providerId="LiveId" clId="{1BD61FFB-9E4E-488A-BC0F-3765562B018E}" dt="2020-12-02T03:32:16.679" v="50914" actId="6549"/>
          <ac:spMkLst>
            <pc:docMk/>
            <pc:sldMk cId="4037462602" sldId="662"/>
            <ac:spMk id="3" creationId="{A01CB085-F08F-40A8-BE6D-1D96B88556C2}"/>
          </ac:spMkLst>
        </pc:spChg>
        <pc:spChg chg="add mod">
          <ac:chgData name="Alex Vakanski" userId="220bd9087dddc248" providerId="LiveId" clId="{1BD61FFB-9E4E-488A-BC0F-3765562B018E}" dt="2020-11-25T19:16:05.117" v="20917" actId="1037"/>
          <ac:spMkLst>
            <pc:docMk/>
            <pc:sldMk cId="4037462602" sldId="662"/>
            <ac:spMk id="6" creationId="{E17B06E0-E2A1-45FB-9FCA-B8346A08D8DB}"/>
          </ac:spMkLst>
        </pc:spChg>
        <pc:picChg chg="add del">
          <ac:chgData name="Alex Vakanski" userId="220bd9087dddc248" providerId="LiveId" clId="{1BD61FFB-9E4E-488A-BC0F-3765562B018E}" dt="2020-11-25T19:12:24.073" v="20892" actId="478"/>
          <ac:picMkLst>
            <pc:docMk/>
            <pc:sldMk cId="4037462602" sldId="662"/>
            <ac:picMk id="4" creationId="{9E97B833-10CB-4211-906A-C5C793BA2456}"/>
          </ac:picMkLst>
        </pc:picChg>
        <pc:picChg chg="add mod ord">
          <ac:chgData name="Alex Vakanski" userId="220bd9087dddc248" providerId="LiveId" clId="{1BD61FFB-9E4E-488A-BC0F-3765562B018E}" dt="2020-11-25T19:19:48.506" v="20926" actId="1038"/>
          <ac:picMkLst>
            <pc:docMk/>
            <pc:sldMk cId="4037462602" sldId="662"/>
            <ac:picMk id="5" creationId="{E388C3EC-49B5-4997-BB9A-79F5A6B864AB}"/>
          </ac:picMkLst>
        </pc:picChg>
      </pc:sldChg>
      <pc:sldChg chg="modSp new mod">
        <pc:chgData name="Alex Vakanski" userId="220bd9087dddc248" providerId="LiveId" clId="{1BD61FFB-9E4E-488A-BC0F-3765562B018E}" dt="2020-11-30T21:40:57.646" v="45784" actId="6549"/>
        <pc:sldMkLst>
          <pc:docMk/>
          <pc:sldMk cId="3074362410" sldId="663"/>
        </pc:sldMkLst>
        <pc:spChg chg="mod">
          <ac:chgData name="Alex Vakanski" userId="220bd9087dddc248" providerId="LiveId" clId="{1BD61FFB-9E4E-488A-BC0F-3765562B018E}" dt="2020-11-30T00:08:02.751" v="40583"/>
          <ac:spMkLst>
            <pc:docMk/>
            <pc:sldMk cId="3074362410" sldId="663"/>
            <ac:spMk id="2" creationId="{F0BFC4DF-11F7-48C2-A64D-585C51AB2455}"/>
          </ac:spMkLst>
        </pc:spChg>
        <pc:spChg chg="mod">
          <ac:chgData name="Alex Vakanski" userId="220bd9087dddc248" providerId="LiveId" clId="{1BD61FFB-9E4E-488A-BC0F-3765562B018E}" dt="2020-11-30T21:40:57.646" v="45784" actId="6549"/>
          <ac:spMkLst>
            <pc:docMk/>
            <pc:sldMk cId="3074362410" sldId="663"/>
            <ac:spMk id="3" creationId="{7C916DBC-E94C-4834-928D-54A29213B39D}"/>
          </ac:spMkLst>
        </pc:spChg>
      </pc:sldChg>
      <pc:sldChg chg="addSp modSp new mod">
        <pc:chgData name="Alex Vakanski" userId="220bd9087dddc248" providerId="LiveId" clId="{1BD61FFB-9E4E-488A-BC0F-3765562B018E}" dt="2020-11-30T19:55:31.637" v="43918" actId="14100"/>
        <pc:sldMkLst>
          <pc:docMk/>
          <pc:sldMk cId="2017599809" sldId="664"/>
        </pc:sldMkLst>
        <pc:spChg chg="mod">
          <ac:chgData name="Alex Vakanski" userId="220bd9087dddc248" providerId="LiveId" clId="{1BD61FFB-9E4E-488A-BC0F-3765562B018E}" dt="2020-11-25T19:23:44.314" v="20969"/>
          <ac:spMkLst>
            <pc:docMk/>
            <pc:sldMk cId="2017599809" sldId="664"/>
            <ac:spMk id="2" creationId="{7B65B71A-4234-42CC-A95F-1D1A82510489}"/>
          </ac:spMkLst>
        </pc:spChg>
        <pc:spChg chg="mod">
          <ac:chgData name="Alex Vakanski" userId="220bd9087dddc248" providerId="LiveId" clId="{1BD61FFB-9E4E-488A-BC0F-3765562B018E}" dt="2020-11-30T19:55:10.833" v="43917" actId="20578"/>
          <ac:spMkLst>
            <pc:docMk/>
            <pc:sldMk cId="2017599809" sldId="664"/>
            <ac:spMk id="3" creationId="{FBBDF9B6-2ABD-4C6E-BE8C-17CC2CF2A5C2}"/>
          </ac:spMkLst>
        </pc:spChg>
        <pc:spChg chg="add mod">
          <ac:chgData name="Alex Vakanski" userId="220bd9087dddc248" providerId="LiveId" clId="{1BD61FFB-9E4E-488A-BC0F-3765562B018E}" dt="2020-11-25T19:29:16.741" v="21438"/>
          <ac:spMkLst>
            <pc:docMk/>
            <pc:sldMk cId="2017599809" sldId="664"/>
            <ac:spMk id="4" creationId="{997FCC8D-3978-431B-A023-8F381AF079CC}"/>
          </ac:spMkLst>
        </pc:spChg>
        <pc:picChg chg="add mod">
          <ac:chgData name="Alex Vakanski" userId="220bd9087dddc248" providerId="LiveId" clId="{1BD61FFB-9E4E-488A-BC0F-3765562B018E}" dt="2020-11-30T19:55:31.637" v="43918" actId="14100"/>
          <ac:picMkLst>
            <pc:docMk/>
            <pc:sldMk cId="2017599809" sldId="664"/>
            <ac:picMk id="5" creationId="{DD3CF56B-C5B2-4A7E-8BBE-C02F07376966}"/>
          </ac:picMkLst>
        </pc:picChg>
      </pc:sldChg>
      <pc:sldChg chg="modSp new mod">
        <pc:chgData name="Alex Vakanski" userId="220bd9087dddc248" providerId="LiveId" clId="{1BD61FFB-9E4E-488A-BC0F-3765562B018E}" dt="2020-11-30T21:39:16.288" v="45777" actId="14100"/>
        <pc:sldMkLst>
          <pc:docMk/>
          <pc:sldMk cId="1100971115" sldId="665"/>
        </pc:sldMkLst>
        <pc:spChg chg="mod">
          <ac:chgData name="Alex Vakanski" userId="220bd9087dddc248" providerId="LiveId" clId="{1BD61FFB-9E4E-488A-BC0F-3765562B018E}" dt="2020-11-25T19:30:22.681" v="21452" actId="20577"/>
          <ac:spMkLst>
            <pc:docMk/>
            <pc:sldMk cId="1100971115" sldId="665"/>
            <ac:spMk id="2" creationId="{E8627B12-0176-41F2-A4E0-6C5E15C41913}"/>
          </ac:spMkLst>
        </pc:spChg>
        <pc:spChg chg="mod">
          <ac:chgData name="Alex Vakanski" userId="220bd9087dddc248" providerId="LiveId" clId="{1BD61FFB-9E4E-488A-BC0F-3765562B018E}" dt="2020-11-30T21:39:16.288" v="45777" actId="14100"/>
          <ac:spMkLst>
            <pc:docMk/>
            <pc:sldMk cId="1100971115" sldId="665"/>
            <ac:spMk id="3" creationId="{98BA5F02-760B-42CB-9EF9-51F7DAF81B77}"/>
          </ac:spMkLst>
        </pc:spChg>
      </pc:sldChg>
      <pc:sldChg chg="modSp new mod ord modNotesTx">
        <pc:chgData name="Alex Vakanski" userId="220bd9087dddc248" providerId="LiveId" clId="{1BD61FFB-9E4E-488A-BC0F-3765562B018E}" dt="2020-11-30T22:26:17.963" v="46279" actId="20577"/>
        <pc:sldMkLst>
          <pc:docMk/>
          <pc:sldMk cId="2512436719" sldId="666"/>
        </pc:sldMkLst>
        <pc:spChg chg="mod">
          <ac:chgData name="Alex Vakanski" userId="220bd9087dddc248" providerId="LiveId" clId="{1BD61FFB-9E4E-488A-BC0F-3765562B018E}" dt="2020-11-25T21:56:41.715" v="22115" actId="20577"/>
          <ac:spMkLst>
            <pc:docMk/>
            <pc:sldMk cId="2512436719" sldId="666"/>
            <ac:spMk id="2" creationId="{1A1F9818-DA21-4B18-A039-D25C90EB4B5C}"/>
          </ac:spMkLst>
        </pc:spChg>
        <pc:spChg chg="mod">
          <ac:chgData name="Alex Vakanski" userId="220bd9087dddc248" providerId="LiveId" clId="{1BD61FFB-9E4E-488A-BC0F-3765562B018E}" dt="2020-11-30T22:26:17.963" v="46279" actId="20577"/>
          <ac:spMkLst>
            <pc:docMk/>
            <pc:sldMk cId="2512436719" sldId="666"/>
            <ac:spMk id="3" creationId="{B4352211-7BC6-497C-9B55-9E69C42A6C23}"/>
          </ac:spMkLst>
        </pc:spChg>
      </pc:sldChg>
      <pc:sldChg chg="modSp new del mod">
        <pc:chgData name="Alex Vakanski" userId="220bd9087dddc248" providerId="LiveId" clId="{1BD61FFB-9E4E-488A-BC0F-3765562B018E}" dt="2020-11-25T19:37:14.348" v="21636" actId="2696"/>
        <pc:sldMkLst>
          <pc:docMk/>
          <pc:sldMk cId="3583558962" sldId="666"/>
        </pc:sldMkLst>
        <pc:spChg chg="mod">
          <ac:chgData name="Alex Vakanski" userId="220bd9087dddc248" providerId="LiveId" clId="{1BD61FFB-9E4E-488A-BC0F-3765562B018E}" dt="2020-11-25T19:37:05.784" v="21635"/>
          <ac:spMkLst>
            <pc:docMk/>
            <pc:sldMk cId="3583558962" sldId="666"/>
            <ac:spMk id="2" creationId="{E1194C1E-4628-4189-B877-24936C21973F}"/>
          </ac:spMkLst>
        </pc:spChg>
      </pc:sldChg>
      <pc:sldChg chg="addSp modSp new mod">
        <pc:chgData name="Alex Vakanski" userId="220bd9087dddc248" providerId="LiveId" clId="{1BD61FFB-9E4E-488A-BC0F-3765562B018E}" dt="2020-11-30T19:06:41.144" v="43459" actId="6549"/>
        <pc:sldMkLst>
          <pc:docMk/>
          <pc:sldMk cId="548044807" sldId="667"/>
        </pc:sldMkLst>
        <pc:spChg chg="mod">
          <ac:chgData name="Alex Vakanski" userId="220bd9087dddc248" providerId="LiveId" clId="{1BD61FFB-9E4E-488A-BC0F-3765562B018E}" dt="2020-11-27T17:58:29.858" v="22829" actId="20577"/>
          <ac:spMkLst>
            <pc:docMk/>
            <pc:sldMk cId="548044807" sldId="667"/>
            <ac:spMk id="2" creationId="{FE09724E-AB4E-4124-BC21-1FCA9BE2F643}"/>
          </ac:spMkLst>
        </pc:spChg>
        <pc:spChg chg="mod">
          <ac:chgData name="Alex Vakanski" userId="220bd9087dddc248" providerId="LiveId" clId="{1BD61FFB-9E4E-488A-BC0F-3765562B018E}" dt="2020-11-30T19:06:41.144" v="43459" actId="6549"/>
          <ac:spMkLst>
            <pc:docMk/>
            <pc:sldMk cId="548044807" sldId="667"/>
            <ac:spMk id="3" creationId="{D77A9ECF-00AF-4753-9D78-534E81354C56}"/>
          </ac:spMkLst>
        </pc:spChg>
        <pc:picChg chg="add mod">
          <ac:chgData name="Alex Vakanski" userId="220bd9087dddc248" providerId="LiveId" clId="{1BD61FFB-9E4E-488A-BC0F-3765562B018E}" dt="2020-11-28T01:54:48.488" v="27450" actId="1038"/>
          <ac:picMkLst>
            <pc:docMk/>
            <pc:sldMk cId="548044807" sldId="667"/>
            <ac:picMk id="4" creationId="{45718714-9582-459E-BE12-5B3DE8D52877}"/>
          </ac:picMkLst>
        </pc:picChg>
      </pc:sldChg>
      <pc:sldChg chg="modSp new del mod">
        <pc:chgData name="Alex Vakanski" userId="220bd9087dddc248" providerId="LiveId" clId="{1BD61FFB-9E4E-488A-BC0F-3765562B018E}" dt="2020-11-25T21:58:17.146" v="22239" actId="2696"/>
        <pc:sldMkLst>
          <pc:docMk/>
          <pc:sldMk cId="2545745289" sldId="667"/>
        </pc:sldMkLst>
        <pc:spChg chg="mod">
          <ac:chgData name="Alex Vakanski" userId="220bd9087dddc248" providerId="LiveId" clId="{1BD61FFB-9E4E-488A-BC0F-3765562B018E}" dt="2020-11-25T21:49:38.156" v="21760" actId="20577"/>
          <ac:spMkLst>
            <pc:docMk/>
            <pc:sldMk cId="2545745289" sldId="667"/>
            <ac:spMk id="2" creationId="{70347FAC-F740-43F0-A8B5-E7D4A506A753}"/>
          </ac:spMkLst>
        </pc:spChg>
      </pc:sldChg>
      <pc:sldChg chg="addSp delSp modSp new mod modNotesTx">
        <pc:chgData name="Alex Vakanski" userId="220bd9087dddc248" providerId="LiveId" clId="{1BD61FFB-9E4E-488A-BC0F-3765562B018E}" dt="2020-11-30T19:09:00.958" v="43490" actId="20577"/>
        <pc:sldMkLst>
          <pc:docMk/>
          <pc:sldMk cId="978410137" sldId="668"/>
        </pc:sldMkLst>
        <pc:spChg chg="mod">
          <ac:chgData name="Alex Vakanski" userId="220bd9087dddc248" providerId="LiveId" clId="{1BD61FFB-9E4E-488A-BC0F-3765562B018E}" dt="2020-11-27T18:07:19.962" v="23332"/>
          <ac:spMkLst>
            <pc:docMk/>
            <pc:sldMk cId="978410137" sldId="668"/>
            <ac:spMk id="2" creationId="{554DB511-27B2-4D91-8400-3636C8CEBCD1}"/>
          </ac:spMkLst>
        </pc:spChg>
        <pc:spChg chg="mod">
          <ac:chgData name="Alex Vakanski" userId="220bd9087dddc248" providerId="LiveId" clId="{1BD61FFB-9E4E-488A-BC0F-3765562B018E}" dt="2020-11-30T19:09:00.958" v="43490" actId="20577"/>
          <ac:spMkLst>
            <pc:docMk/>
            <pc:sldMk cId="978410137" sldId="668"/>
            <ac:spMk id="3" creationId="{1F3CC9FB-7430-4E46-8C05-69360689B5C0}"/>
          </ac:spMkLst>
        </pc:spChg>
        <pc:spChg chg="add mod">
          <ac:chgData name="Alex Vakanski" userId="220bd9087dddc248" providerId="LiveId" clId="{1BD61FFB-9E4E-488A-BC0F-3765562B018E}" dt="2020-11-27T18:38:30.549" v="24019" actId="1035"/>
          <ac:spMkLst>
            <pc:docMk/>
            <pc:sldMk cId="978410137" sldId="668"/>
            <ac:spMk id="5" creationId="{9F20B929-269D-4196-9C13-1ACAC96A908C}"/>
          </ac:spMkLst>
        </pc:spChg>
        <pc:spChg chg="add mod">
          <ac:chgData name="Alex Vakanski" userId="220bd9087dddc248" providerId="LiveId" clId="{1BD61FFB-9E4E-488A-BC0F-3765562B018E}" dt="2020-11-27T18:38:30.549" v="24019" actId="1035"/>
          <ac:spMkLst>
            <pc:docMk/>
            <pc:sldMk cId="978410137" sldId="668"/>
            <ac:spMk id="6" creationId="{B50D377F-C13C-4678-86BD-6E8935AF5DB3}"/>
          </ac:spMkLst>
        </pc:spChg>
        <pc:spChg chg="add mod">
          <ac:chgData name="Alex Vakanski" userId="220bd9087dddc248" providerId="LiveId" clId="{1BD61FFB-9E4E-488A-BC0F-3765562B018E}" dt="2020-11-27T18:38:30.549" v="24019" actId="1035"/>
          <ac:spMkLst>
            <pc:docMk/>
            <pc:sldMk cId="978410137" sldId="668"/>
            <ac:spMk id="7" creationId="{CB0477CC-CDC8-4FBB-904F-21B668712FC7}"/>
          </ac:spMkLst>
        </pc:spChg>
        <pc:spChg chg="add mod">
          <ac:chgData name="Alex Vakanski" userId="220bd9087dddc248" providerId="LiveId" clId="{1BD61FFB-9E4E-488A-BC0F-3765562B018E}" dt="2020-11-27T18:38:30.549" v="24019" actId="1035"/>
          <ac:spMkLst>
            <pc:docMk/>
            <pc:sldMk cId="978410137" sldId="668"/>
            <ac:spMk id="8" creationId="{B4D0E5A0-1F5B-45CF-ABDC-77965895E00A}"/>
          </ac:spMkLst>
        </pc:spChg>
        <pc:spChg chg="add mod">
          <ac:chgData name="Alex Vakanski" userId="220bd9087dddc248" providerId="LiveId" clId="{1BD61FFB-9E4E-488A-BC0F-3765562B018E}" dt="2020-11-27T18:38:30.549" v="24019" actId="1035"/>
          <ac:spMkLst>
            <pc:docMk/>
            <pc:sldMk cId="978410137" sldId="668"/>
            <ac:spMk id="9" creationId="{AA28EC96-3BBE-4DA8-B78C-EF4395FE2A65}"/>
          </ac:spMkLst>
        </pc:spChg>
        <pc:spChg chg="add mod">
          <ac:chgData name="Alex Vakanski" userId="220bd9087dddc248" providerId="LiveId" clId="{1BD61FFB-9E4E-488A-BC0F-3765562B018E}" dt="2020-11-27T18:38:30.549" v="24019" actId="1035"/>
          <ac:spMkLst>
            <pc:docMk/>
            <pc:sldMk cId="978410137" sldId="668"/>
            <ac:spMk id="10" creationId="{5358EB7A-8736-4571-BAF6-E3BA6033F658}"/>
          </ac:spMkLst>
        </pc:spChg>
        <pc:spChg chg="add mod">
          <ac:chgData name="Alex Vakanski" userId="220bd9087dddc248" providerId="LiveId" clId="{1BD61FFB-9E4E-488A-BC0F-3765562B018E}" dt="2020-11-27T18:38:30.549" v="24019" actId="1035"/>
          <ac:spMkLst>
            <pc:docMk/>
            <pc:sldMk cId="978410137" sldId="668"/>
            <ac:spMk id="11" creationId="{B36D09AF-C2A6-4C57-BBDB-C4AF80A1E059}"/>
          </ac:spMkLst>
        </pc:spChg>
        <pc:spChg chg="add del mod">
          <ac:chgData name="Alex Vakanski" userId="220bd9087dddc248" providerId="LiveId" clId="{1BD61FFB-9E4E-488A-BC0F-3765562B018E}" dt="2020-11-27T18:36:07.266" v="23964" actId="478"/>
          <ac:spMkLst>
            <pc:docMk/>
            <pc:sldMk cId="978410137" sldId="668"/>
            <ac:spMk id="12" creationId="{FAE87B22-2CD8-4158-8B63-699D2E6DFFF3}"/>
          </ac:spMkLst>
        </pc:spChg>
        <pc:spChg chg="add mod">
          <ac:chgData name="Alex Vakanski" userId="220bd9087dddc248" providerId="LiveId" clId="{1BD61FFB-9E4E-488A-BC0F-3765562B018E}" dt="2020-11-27T21:17:54.104" v="25593" actId="20577"/>
          <ac:spMkLst>
            <pc:docMk/>
            <pc:sldMk cId="978410137" sldId="668"/>
            <ac:spMk id="13" creationId="{CDCA882A-1C4C-4727-9A9F-3D02F2E187ED}"/>
          </ac:spMkLst>
        </pc:spChg>
        <pc:spChg chg="add mod">
          <ac:chgData name="Alex Vakanski" userId="220bd9087dddc248" providerId="LiveId" clId="{1BD61FFB-9E4E-488A-BC0F-3765562B018E}" dt="2020-11-27T18:41:17.613" v="24060" actId="1076"/>
          <ac:spMkLst>
            <pc:docMk/>
            <pc:sldMk cId="978410137" sldId="668"/>
            <ac:spMk id="14" creationId="{1FBC59FA-3274-4226-BAFD-EB04F7CB06CC}"/>
          </ac:spMkLst>
        </pc:spChg>
        <pc:spChg chg="add mod">
          <ac:chgData name="Alex Vakanski" userId="220bd9087dddc248" providerId="LiveId" clId="{1BD61FFB-9E4E-488A-BC0F-3765562B018E}" dt="2020-11-27T18:41:26.560" v="24061" actId="1076"/>
          <ac:spMkLst>
            <pc:docMk/>
            <pc:sldMk cId="978410137" sldId="668"/>
            <ac:spMk id="15" creationId="{8DAAD2CE-AB46-48E3-9269-A3C56C14B7D0}"/>
          </ac:spMkLst>
        </pc:spChg>
        <pc:picChg chg="add mod">
          <ac:chgData name="Alex Vakanski" userId="220bd9087dddc248" providerId="LiveId" clId="{1BD61FFB-9E4E-488A-BC0F-3765562B018E}" dt="2020-11-27T18:38:30.549" v="24019" actId="1035"/>
          <ac:picMkLst>
            <pc:docMk/>
            <pc:sldMk cId="978410137" sldId="668"/>
            <ac:picMk id="4" creationId="{ED8B9ECA-5901-40F2-B875-C54CDDC50923}"/>
          </ac:picMkLst>
        </pc:picChg>
      </pc:sldChg>
      <pc:sldChg chg="addSp modSp new mod">
        <pc:chgData name="Alex Vakanski" userId="220bd9087dddc248" providerId="LiveId" clId="{1BD61FFB-9E4E-488A-BC0F-3765562B018E}" dt="2020-11-28T02:01:16.845" v="27529" actId="20577"/>
        <pc:sldMkLst>
          <pc:docMk/>
          <pc:sldMk cId="3449845687" sldId="669"/>
        </pc:sldMkLst>
        <pc:spChg chg="mod">
          <ac:chgData name="Alex Vakanski" userId="220bd9087dddc248" providerId="LiveId" clId="{1BD61FFB-9E4E-488A-BC0F-3765562B018E}" dt="2020-11-27T18:07:25.433" v="23336"/>
          <ac:spMkLst>
            <pc:docMk/>
            <pc:sldMk cId="3449845687" sldId="669"/>
            <ac:spMk id="2" creationId="{64449327-93F8-43E4-AD21-449D6FDC892D}"/>
          </ac:spMkLst>
        </pc:spChg>
        <pc:spChg chg="mod">
          <ac:chgData name="Alex Vakanski" userId="220bd9087dddc248" providerId="LiveId" clId="{1BD61FFB-9E4E-488A-BC0F-3765562B018E}" dt="2020-11-28T02:01:16.845" v="27529" actId="20577"/>
          <ac:spMkLst>
            <pc:docMk/>
            <pc:sldMk cId="3449845687" sldId="669"/>
            <ac:spMk id="3" creationId="{D6759B0E-E9F4-458D-B7A8-6168A9ABB3CD}"/>
          </ac:spMkLst>
        </pc:spChg>
        <pc:picChg chg="add mod">
          <ac:chgData name="Alex Vakanski" userId="220bd9087dddc248" providerId="LiveId" clId="{1BD61FFB-9E4E-488A-BC0F-3765562B018E}" dt="2020-11-27T18:52:56.492" v="24384" actId="1037"/>
          <ac:picMkLst>
            <pc:docMk/>
            <pc:sldMk cId="3449845687" sldId="669"/>
            <ac:picMk id="4" creationId="{6ACC5CB8-8EBC-441A-BF90-C5B3D7D4C64C}"/>
          </ac:picMkLst>
        </pc:picChg>
        <pc:picChg chg="add mod">
          <ac:chgData name="Alex Vakanski" userId="220bd9087dddc248" providerId="LiveId" clId="{1BD61FFB-9E4E-488A-BC0F-3765562B018E}" dt="2020-11-27T18:52:52.054" v="24383" actId="14100"/>
          <ac:picMkLst>
            <pc:docMk/>
            <pc:sldMk cId="3449845687" sldId="669"/>
            <ac:picMk id="5" creationId="{71FB0A3C-7369-42EA-AC05-82C2F6E6F7CC}"/>
          </ac:picMkLst>
        </pc:picChg>
      </pc:sldChg>
      <pc:sldChg chg="addSp modSp new mod">
        <pc:chgData name="Alex Vakanski" userId="220bd9087dddc248" providerId="LiveId" clId="{1BD61FFB-9E4E-488A-BC0F-3765562B018E}" dt="2020-11-28T02:05:59.074" v="27633" actId="20577"/>
        <pc:sldMkLst>
          <pc:docMk/>
          <pc:sldMk cId="2787470282" sldId="670"/>
        </pc:sldMkLst>
        <pc:spChg chg="mod">
          <ac:chgData name="Alex Vakanski" userId="220bd9087dddc248" providerId="LiveId" clId="{1BD61FFB-9E4E-488A-BC0F-3765562B018E}" dt="2020-11-27T18:07:28.274" v="23337"/>
          <ac:spMkLst>
            <pc:docMk/>
            <pc:sldMk cId="2787470282" sldId="670"/>
            <ac:spMk id="2" creationId="{6E5C5FC5-FF52-4C75-ADFA-456AF322B69A}"/>
          </ac:spMkLst>
        </pc:spChg>
        <pc:spChg chg="mod">
          <ac:chgData name="Alex Vakanski" userId="220bd9087dddc248" providerId="LiveId" clId="{1BD61FFB-9E4E-488A-BC0F-3765562B018E}" dt="2020-11-28T02:05:59.074" v="27633" actId="20577"/>
          <ac:spMkLst>
            <pc:docMk/>
            <pc:sldMk cId="2787470282" sldId="670"/>
            <ac:spMk id="3" creationId="{EF00F2A5-943A-4320-BF73-DA2D6A677FD0}"/>
          </ac:spMkLst>
        </pc:spChg>
        <pc:spChg chg="add mod">
          <ac:chgData name="Alex Vakanski" userId="220bd9087dddc248" providerId="LiveId" clId="{1BD61FFB-9E4E-488A-BC0F-3765562B018E}" dt="2020-11-27T21:40:23.242" v="25980" actId="1038"/>
          <ac:spMkLst>
            <pc:docMk/>
            <pc:sldMk cId="2787470282" sldId="670"/>
            <ac:spMk id="7" creationId="{2D4C3ADD-1E65-41B0-89A5-EC537A9CA9B5}"/>
          </ac:spMkLst>
        </pc:spChg>
        <pc:grpChg chg="add mod">
          <ac:chgData name="Alex Vakanski" userId="220bd9087dddc248" providerId="LiveId" clId="{1BD61FFB-9E4E-488A-BC0F-3765562B018E}" dt="2020-11-27T21:23:16.995" v="25795" actId="1076"/>
          <ac:grpSpMkLst>
            <pc:docMk/>
            <pc:sldMk cId="2787470282" sldId="670"/>
            <ac:grpSpMk id="6" creationId="{69C5215B-B32A-4545-B185-C99EBD10EE7F}"/>
          </ac:grpSpMkLst>
        </pc:grpChg>
        <pc:picChg chg="add mod modCrop">
          <ac:chgData name="Alex Vakanski" userId="220bd9087dddc248" providerId="LiveId" clId="{1BD61FFB-9E4E-488A-BC0F-3765562B018E}" dt="2020-11-27T21:21:42.408" v="25635" actId="164"/>
          <ac:picMkLst>
            <pc:docMk/>
            <pc:sldMk cId="2787470282" sldId="670"/>
            <ac:picMk id="4" creationId="{9EAB12B6-CA5A-42A2-BCB2-A1C5B8CC3225}"/>
          </ac:picMkLst>
        </pc:picChg>
        <pc:picChg chg="add mod modCrop">
          <ac:chgData name="Alex Vakanski" userId="220bd9087dddc248" providerId="LiveId" clId="{1BD61FFB-9E4E-488A-BC0F-3765562B018E}" dt="2020-11-27T21:21:42.408" v="25635" actId="164"/>
          <ac:picMkLst>
            <pc:docMk/>
            <pc:sldMk cId="2787470282" sldId="670"/>
            <ac:picMk id="5" creationId="{48D6C9A8-EC64-49AC-9267-2BDB4B37061E}"/>
          </ac:picMkLst>
        </pc:picChg>
      </pc:sldChg>
      <pc:sldChg chg="modSp new mod">
        <pc:chgData name="Alex Vakanski" userId="220bd9087dddc248" providerId="LiveId" clId="{1BD61FFB-9E4E-488A-BC0F-3765562B018E}" dt="2020-12-02T04:24:36.869" v="51068" actId="20577"/>
        <pc:sldMkLst>
          <pc:docMk/>
          <pc:sldMk cId="533458949" sldId="671"/>
        </pc:sldMkLst>
        <pc:spChg chg="mod">
          <ac:chgData name="Alex Vakanski" userId="220bd9087dddc248" providerId="LiveId" clId="{1BD61FFB-9E4E-488A-BC0F-3765562B018E}" dt="2020-11-27T18:07:30.713" v="23338"/>
          <ac:spMkLst>
            <pc:docMk/>
            <pc:sldMk cId="533458949" sldId="671"/>
            <ac:spMk id="2" creationId="{35D3180D-5F1D-46D3-8D04-5FC9D496D9B8}"/>
          </ac:spMkLst>
        </pc:spChg>
        <pc:spChg chg="mod">
          <ac:chgData name="Alex Vakanski" userId="220bd9087dddc248" providerId="LiveId" clId="{1BD61FFB-9E4E-488A-BC0F-3765562B018E}" dt="2020-12-02T04:24:36.869" v="51068" actId="20577"/>
          <ac:spMkLst>
            <pc:docMk/>
            <pc:sldMk cId="533458949" sldId="671"/>
            <ac:spMk id="3" creationId="{0CA93E5D-39CF-4B2B-8A55-3969F9AF2B57}"/>
          </ac:spMkLst>
        </pc:spChg>
      </pc:sldChg>
      <pc:sldChg chg="addSp modSp new mod modNotesTx">
        <pc:chgData name="Alex Vakanski" userId="220bd9087dddc248" providerId="LiveId" clId="{1BD61FFB-9E4E-488A-BC0F-3765562B018E}" dt="2020-11-30T19:14:01.290" v="43504" actId="6549"/>
        <pc:sldMkLst>
          <pc:docMk/>
          <pc:sldMk cId="2130199169" sldId="672"/>
        </pc:sldMkLst>
        <pc:spChg chg="mod">
          <ac:chgData name="Alex Vakanski" userId="220bd9087dddc248" providerId="LiveId" clId="{1BD61FFB-9E4E-488A-BC0F-3765562B018E}" dt="2020-11-28T01:33:26.346" v="26738"/>
          <ac:spMkLst>
            <pc:docMk/>
            <pc:sldMk cId="2130199169" sldId="672"/>
            <ac:spMk id="2" creationId="{278B70FB-0DE7-4E92-B149-6EA3D9F7BAE4}"/>
          </ac:spMkLst>
        </pc:spChg>
        <pc:spChg chg="mod">
          <ac:chgData name="Alex Vakanski" userId="220bd9087dddc248" providerId="LiveId" clId="{1BD61FFB-9E4E-488A-BC0F-3765562B018E}" dt="2020-11-30T19:14:01.290" v="43504" actId="6549"/>
          <ac:spMkLst>
            <pc:docMk/>
            <pc:sldMk cId="2130199169" sldId="672"/>
            <ac:spMk id="3" creationId="{E98FC38D-F883-4A8F-9267-1803A884CA09}"/>
          </ac:spMkLst>
        </pc:spChg>
        <pc:picChg chg="add mod">
          <ac:chgData name="Alex Vakanski" userId="220bd9087dddc248" providerId="LiveId" clId="{1BD61FFB-9E4E-488A-BC0F-3765562B018E}" dt="2020-11-28T01:43:34.860" v="27392" actId="14100"/>
          <ac:picMkLst>
            <pc:docMk/>
            <pc:sldMk cId="2130199169" sldId="672"/>
            <ac:picMk id="4" creationId="{6D1D4639-5D93-4057-B753-21425F43B85F}"/>
          </ac:picMkLst>
        </pc:picChg>
      </pc:sldChg>
      <pc:sldChg chg="addSp modSp new mod">
        <pc:chgData name="Alex Vakanski" userId="220bd9087dddc248" providerId="LiveId" clId="{1BD61FFB-9E4E-488A-BC0F-3765562B018E}" dt="2020-11-30T19:15:18.353" v="43517" actId="20577"/>
        <pc:sldMkLst>
          <pc:docMk/>
          <pc:sldMk cId="2963880170" sldId="673"/>
        </pc:sldMkLst>
        <pc:spChg chg="mod">
          <ac:chgData name="Alex Vakanski" userId="220bd9087dddc248" providerId="LiveId" clId="{1BD61FFB-9E4E-488A-BC0F-3765562B018E}" dt="2020-11-28T18:35:13.726" v="27866" actId="20577"/>
          <ac:spMkLst>
            <pc:docMk/>
            <pc:sldMk cId="2963880170" sldId="673"/>
            <ac:spMk id="2" creationId="{6157C45A-6F69-4F96-8A47-F11F879400EF}"/>
          </ac:spMkLst>
        </pc:spChg>
        <pc:spChg chg="mod">
          <ac:chgData name="Alex Vakanski" userId="220bd9087dddc248" providerId="LiveId" clId="{1BD61FFB-9E4E-488A-BC0F-3765562B018E}" dt="2020-11-30T19:15:18.353" v="43517" actId="20577"/>
          <ac:spMkLst>
            <pc:docMk/>
            <pc:sldMk cId="2963880170" sldId="673"/>
            <ac:spMk id="3" creationId="{C749B4BA-E81B-4C0A-B535-43F986ABDED0}"/>
          </ac:spMkLst>
        </pc:spChg>
        <pc:picChg chg="add mod">
          <ac:chgData name="Alex Vakanski" userId="220bd9087dddc248" providerId="LiveId" clId="{1BD61FFB-9E4E-488A-BC0F-3765562B018E}" dt="2020-11-28T18:44:25.526" v="28314" actId="1038"/>
          <ac:picMkLst>
            <pc:docMk/>
            <pc:sldMk cId="2963880170" sldId="673"/>
            <ac:picMk id="4" creationId="{E05D036E-7E45-4ACD-9451-A4063415E885}"/>
          </ac:picMkLst>
        </pc:picChg>
      </pc:sldChg>
      <pc:sldChg chg="addSp modSp new mod modNotesTx">
        <pc:chgData name="Alex Vakanski" userId="220bd9087dddc248" providerId="LiveId" clId="{1BD61FFB-9E4E-488A-BC0F-3765562B018E}" dt="2020-12-02T05:07:28.436" v="51069" actId="6549"/>
        <pc:sldMkLst>
          <pc:docMk/>
          <pc:sldMk cId="3684547342" sldId="674"/>
        </pc:sldMkLst>
        <pc:spChg chg="mod">
          <ac:chgData name="Alex Vakanski" userId="220bd9087dddc248" providerId="LiveId" clId="{1BD61FFB-9E4E-488A-BC0F-3765562B018E}" dt="2020-11-28T18:35:21.173" v="27867"/>
          <ac:spMkLst>
            <pc:docMk/>
            <pc:sldMk cId="3684547342" sldId="674"/>
            <ac:spMk id="2" creationId="{870DB46B-A4E8-4409-B538-2C40A37B3CDC}"/>
          </ac:spMkLst>
        </pc:spChg>
        <pc:spChg chg="mod">
          <ac:chgData name="Alex Vakanski" userId="220bd9087dddc248" providerId="LiveId" clId="{1BD61FFB-9E4E-488A-BC0F-3765562B018E}" dt="2020-12-02T05:07:28.436" v="51069" actId="6549"/>
          <ac:spMkLst>
            <pc:docMk/>
            <pc:sldMk cId="3684547342" sldId="674"/>
            <ac:spMk id="3" creationId="{D1177757-2308-4B17-B475-7C237CEA7A55}"/>
          </ac:spMkLst>
        </pc:spChg>
        <pc:picChg chg="add mod modCrop">
          <ac:chgData name="Alex Vakanski" userId="220bd9087dddc248" providerId="LiveId" clId="{1BD61FFB-9E4E-488A-BC0F-3765562B018E}" dt="2020-11-28T20:21:46.215" v="29762" actId="1035"/>
          <ac:picMkLst>
            <pc:docMk/>
            <pc:sldMk cId="3684547342" sldId="674"/>
            <ac:picMk id="4" creationId="{5D2D38E2-86E6-4529-89FE-F9B34D3433CA}"/>
          </ac:picMkLst>
        </pc:picChg>
        <pc:picChg chg="add mod ord modCrop">
          <ac:chgData name="Alex Vakanski" userId="220bd9087dddc248" providerId="LiveId" clId="{1BD61FFB-9E4E-488A-BC0F-3765562B018E}" dt="2020-11-28T20:21:42.356" v="29761" actId="1035"/>
          <ac:picMkLst>
            <pc:docMk/>
            <pc:sldMk cId="3684547342" sldId="674"/>
            <ac:picMk id="5" creationId="{A32E78CF-D75D-475B-877C-24BD6CD23843}"/>
          </ac:picMkLst>
        </pc:picChg>
      </pc:sldChg>
      <pc:sldChg chg="addSp delSp modSp new mod">
        <pc:chgData name="Alex Vakanski" userId="220bd9087dddc248" providerId="LiveId" clId="{1BD61FFB-9E4E-488A-BC0F-3765562B018E}" dt="2020-11-30T19:17:08.700" v="43531" actId="20577"/>
        <pc:sldMkLst>
          <pc:docMk/>
          <pc:sldMk cId="561031407" sldId="675"/>
        </pc:sldMkLst>
        <pc:spChg chg="mod">
          <ac:chgData name="Alex Vakanski" userId="220bd9087dddc248" providerId="LiveId" clId="{1BD61FFB-9E4E-488A-BC0F-3765562B018E}" dt="2020-11-28T18:35:25.865" v="27868"/>
          <ac:spMkLst>
            <pc:docMk/>
            <pc:sldMk cId="561031407" sldId="675"/>
            <ac:spMk id="2" creationId="{83009398-5986-4490-91C0-4D1A9F75C27C}"/>
          </ac:spMkLst>
        </pc:spChg>
        <pc:spChg chg="mod">
          <ac:chgData name="Alex Vakanski" userId="220bd9087dddc248" providerId="LiveId" clId="{1BD61FFB-9E4E-488A-BC0F-3765562B018E}" dt="2020-11-30T19:17:08.700" v="43531" actId="20577"/>
          <ac:spMkLst>
            <pc:docMk/>
            <pc:sldMk cId="561031407" sldId="675"/>
            <ac:spMk id="3" creationId="{ABBD52CF-A8B4-4A09-B787-7DD1BA44C12E}"/>
          </ac:spMkLst>
        </pc:spChg>
        <pc:picChg chg="add mod modCrop">
          <ac:chgData name="Alex Vakanski" userId="220bd9087dddc248" providerId="LiveId" clId="{1BD61FFB-9E4E-488A-BC0F-3765562B018E}" dt="2020-11-28T20:32:51.183" v="30032" actId="1035"/>
          <ac:picMkLst>
            <pc:docMk/>
            <pc:sldMk cId="561031407" sldId="675"/>
            <ac:picMk id="4" creationId="{C891F658-1F6A-4485-9EFC-16F22ECB543D}"/>
          </ac:picMkLst>
        </pc:picChg>
        <pc:picChg chg="add mod">
          <ac:chgData name="Alex Vakanski" userId="220bd9087dddc248" providerId="LiveId" clId="{1BD61FFB-9E4E-488A-BC0F-3765562B018E}" dt="2020-11-28T20:32:51.183" v="30032" actId="1035"/>
          <ac:picMkLst>
            <pc:docMk/>
            <pc:sldMk cId="561031407" sldId="675"/>
            <ac:picMk id="5" creationId="{987B6A97-1C14-4953-AE86-88D035E6C3E4}"/>
          </ac:picMkLst>
        </pc:picChg>
        <pc:picChg chg="add mod">
          <ac:chgData name="Alex Vakanski" userId="220bd9087dddc248" providerId="LiveId" clId="{1BD61FFB-9E4E-488A-BC0F-3765562B018E}" dt="2020-11-28T20:32:51.183" v="30032" actId="1035"/>
          <ac:picMkLst>
            <pc:docMk/>
            <pc:sldMk cId="561031407" sldId="675"/>
            <ac:picMk id="6" creationId="{CA61BDAA-53D5-478E-B31C-D19E6E7A7D7E}"/>
          </ac:picMkLst>
        </pc:picChg>
        <pc:picChg chg="add mod">
          <ac:chgData name="Alex Vakanski" userId="220bd9087dddc248" providerId="LiveId" clId="{1BD61FFB-9E4E-488A-BC0F-3765562B018E}" dt="2020-11-28T20:32:51.183" v="30032" actId="1035"/>
          <ac:picMkLst>
            <pc:docMk/>
            <pc:sldMk cId="561031407" sldId="675"/>
            <ac:picMk id="7" creationId="{CB153E43-6E58-4EEE-A455-216C23E826D1}"/>
          </ac:picMkLst>
        </pc:picChg>
        <pc:picChg chg="add del mod">
          <ac:chgData name="Alex Vakanski" userId="220bd9087dddc248" providerId="LiveId" clId="{1BD61FFB-9E4E-488A-BC0F-3765562B018E}" dt="2020-11-28T20:31:14.827" v="29978" actId="478"/>
          <ac:picMkLst>
            <pc:docMk/>
            <pc:sldMk cId="561031407" sldId="675"/>
            <ac:picMk id="8" creationId="{A3E653B1-7EFF-4374-B837-9964DFB03524}"/>
          </ac:picMkLst>
        </pc:picChg>
      </pc:sldChg>
      <pc:sldChg chg="addSp modSp new mod">
        <pc:chgData name="Alex Vakanski" userId="220bd9087dddc248" providerId="LiveId" clId="{1BD61FFB-9E4E-488A-BC0F-3765562B018E}" dt="2020-11-30T19:17:53.812" v="43541" actId="20577"/>
        <pc:sldMkLst>
          <pc:docMk/>
          <pc:sldMk cId="3124790794" sldId="676"/>
        </pc:sldMkLst>
        <pc:spChg chg="mod">
          <ac:chgData name="Alex Vakanski" userId="220bd9087dddc248" providerId="LiveId" clId="{1BD61FFB-9E4E-488A-BC0F-3765562B018E}" dt="2020-11-28T20:19:03.064" v="29546"/>
          <ac:spMkLst>
            <pc:docMk/>
            <pc:sldMk cId="3124790794" sldId="676"/>
            <ac:spMk id="2" creationId="{7BF3E0AC-2A33-4324-BFC4-A96D5BD09AD1}"/>
          </ac:spMkLst>
        </pc:spChg>
        <pc:spChg chg="mod">
          <ac:chgData name="Alex Vakanski" userId="220bd9087dddc248" providerId="LiveId" clId="{1BD61FFB-9E4E-488A-BC0F-3765562B018E}" dt="2020-11-30T19:17:53.812" v="43541" actId="20577"/>
          <ac:spMkLst>
            <pc:docMk/>
            <pc:sldMk cId="3124790794" sldId="676"/>
            <ac:spMk id="3" creationId="{DB6D50AD-1C17-408F-9EE7-A877D2453740}"/>
          </ac:spMkLst>
        </pc:spChg>
        <pc:picChg chg="add mod">
          <ac:chgData name="Alex Vakanski" userId="220bd9087dddc248" providerId="LiveId" clId="{1BD61FFB-9E4E-488A-BC0F-3765562B018E}" dt="2020-11-28T22:04:11.303" v="30352" actId="1035"/>
          <ac:picMkLst>
            <pc:docMk/>
            <pc:sldMk cId="3124790794" sldId="676"/>
            <ac:picMk id="4" creationId="{C538B029-B172-4CF5-B3F7-C93AE2C46491}"/>
          </ac:picMkLst>
        </pc:picChg>
        <pc:picChg chg="add mod">
          <ac:chgData name="Alex Vakanski" userId="220bd9087dddc248" providerId="LiveId" clId="{1BD61FFB-9E4E-488A-BC0F-3765562B018E}" dt="2020-11-28T22:04:12.213" v="30353" actId="1035"/>
          <ac:picMkLst>
            <pc:docMk/>
            <pc:sldMk cId="3124790794" sldId="676"/>
            <ac:picMk id="5" creationId="{91B30121-96E2-4BE1-8AD0-6E6153DFD7C0}"/>
          </ac:picMkLst>
        </pc:picChg>
        <pc:picChg chg="add mod">
          <ac:chgData name="Alex Vakanski" userId="220bd9087dddc248" providerId="LiveId" clId="{1BD61FFB-9E4E-488A-BC0F-3765562B018E}" dt="2020-11-28T22:03:43.777" v="30347" actId="1038"/>
          <ac:picMkLst>
            <pc:docMk/>
            <pc:sldMk cId="3124790794" sldId="676"/>
            <ac:picMk id="6" creationId="{AF513F5F-C4F9-4ABC-B686-25E144B1532B}"/>
          </ac:picMkLst>
        </pc:picChg>
        <pc:picChg chg="add mod">
          <ac:chgData name="Alex Vakanski" userId="220bd9087dddc248" providerId="LiveId" clId="{1BD61FFB-9E4E-488A-BC0F-3765562B018E}" dt="2020-11-28T22:02:57.884" v="30330" actId="1037"/>
          <ac:picMkLst>
            <pc:docMk/>
            <pc:sldMk cId="3124790794" sldId="676"/>
            <ac:picMk id="7" creationId="{3DBAA0E6-C84E-4C51-8496-6CF2B3188E64}"/>
          </ac:picMkLst>
        </pc:picChg>
      </pc:sldChg>
      <pc:sldChg chg="addSp modSp new mod">
        <pc:chgData name="Alex Vakanski" userId="220bd9087dddc248" providerId="LiveId" clId="{1BD61FFB-9E4E-488A-BC0F-3765562B018E}" dt="2020-12-02T05:10:45.755" v="51070" actId="6549"/>
        <pc:sldMkLst>
          <pc:docMk/>
          <pc:sldMk cId="13439635" sldId="677"/>
        </pc:sldMkLst>
        <pc:spChg chg="mod">
          <ac:chgData name="Alex Vakanski" userId="220bd9087dddc248" providerId="LiveId" clId="{1BD61FFB-9E4E-488A-BC0F-3765562B018E}" dt="2020-11-28T22:10:19.785" v="30356"/>
          <ac:spMkLst>
            <pc:docMk/>
            <pc:sldMk cId="13439635" sldId="677"/>
            <ac:spMk id="2" creationId="{FF7EAF31-7C39-4DA3-92A5-22FF25896A98}"/>
          </ac:spMkLst>
        </pc:spChg>
        <pc:spChg chg="mod">
          <ac:chgData name="Alex Vakanski" userId="220bd9087dddc248" providerId="LiveId" clId="{1BD61FFB-9E4E-488A-BC0F-3765562B018E}" dt="2020-12-02T05:10:45.755" v="51070" actId="6549"/>
          <ac:spMkLst>
            <pc:docMk/>
            <pc:sldMk cId="13439635" sldId="677"/>
            <ac:spMk id="3" creationId="{FCA9588F-3B25-4750-98A5-2B3795CC7F32}"/>
          </ac:spMkLst>
        </pc:spChg>
        <pc:picChg chg="add mod">
          <ac:chgData name="Alex Vakanski" userId="220bd9087dddc248" providerId="LiveId" clId="{1BD61FFB-9E4E-488A-BC0F-3765562B018E}" dt="2020-11-28T22:16:51.408" v="30817" actId="1036"/>
          <ac:picMkLst>
            <pc:docMk/>
            <pc:sldMk cId="13439635" sldId="677"/>
            <ac:picMk id="4" creationId="{0B8DC540-FF39-48E3-9E45-F8C4A8AF4603}"/>
          </ac:picMkLst>
        </pc:picChg>
      </pc:sldChg>
      <pc:sldChg chg="modSp new mod">
        <pc:chgData name="Alex Vakanski" userId="220bd9087dddc248" providerId="LiveId" clId="{1BD61FFB-9E4E-488A-BC0F-3765562B018E}" dt="2020-11-30T19:23:15.668" v="43736" actId="6549"/>
        <pc:sldMkLst>
          <pc:docMk/>
          <pc:sldMk cId="2729919759" sldId="678"/>
        </pc:sldMkLst>
        <pc:spChg chg="mod">
          <ac:chgData name="Alex Vakanski" userId="220bd9087dddc248" providerId="LiveId" clId="{1BD61FFB-9E4E-488A-BC0F-3765562B018E}" dt="2020-11-28T22:18:08.053" v="30857" actId="20577"/>
          <ac:spMkLst>
            <pc:docMk/>
            <pc:sldMk cId="2729919759" sldId="678"/>
            <ac:spMk id="2" creationId="{ABCA7F35-382A-4044-ABBA-A082ADB0BAA3}"/>
          </ac:spMkLst>
        </pc:spChg>
        <pc:spChg chg="mod">
          <ac:chgData name="Alex Vakanski" userId="220bd9087dddc248" providerId="LiveId" clId="{1BD61FFB-9E4E-488A-BC0F-3765562B018E}" dt="2020-11-30T19:23:15.668" v="43736" actId="6549"/>
          <ac:spMkLst>
            <pc:docMk/>
            <pc:sldMk cId="2729919759" sldId="678"/>
            <ac:spMk id="3" creationId="{53B0FEF1-3734-45B7-AD02-547AAD5EA74E}"/>
          </ac:spMkLst>
        </pc:spChg>
      </pc:sldChg>
      <pc:sldChg chg="addSp modSp new mod modNotesTx">
        <pc:chgData name="Alex Vakanski" userId="220bd9087dddc248" providerId="LiveId" clId="{1BD61FFB-9E4E-488A-BC0F-3765562B018E}" dt="2020-11-29T22:46:31.418" v="40491" actId="313"/>
        <pc:sldMkLst>
          <pc:docMk/>
          <pc:sldMk cId="93227709" sldId="679"/>
        </pc:sldMkLst>
        <pc:spChg chg="mod">
          <ac:chgData name="Alex Vakanski" userId="220bd9087dddc248" providerId="LiveId" clId="{1BD61FFB-9E4E-488A-BC0F-3765562B018E}" dt="2020-11-29T21:23:30.495" v="38509"/>
          <ac:spMkLst>
            <pc:docMk/>
            <pc:sldMk cId="93227709" sldId="679"/>
            <ac:spMk id="2" creationId="{24D7E08F-9C32-4384-A621-143258ACD913}"/>
          </ac:spMkLst>
        </pc:spChg>
        <pc:spChg chg="mod">
          <ac:chgData name="Alex Vakanski" userId="220bd9087dddc248" providerId="LiveId" clId="{1BD61FFB-9E4E-488A-BC0F-3765562B018E}" dt="2020-11-29T22:46:31.418" v="40491" actId="313"/>
          <ac:spMkLst>
            <pc:docMk/>
            <pc:sldMk cId="93227709" sldId="679"/>
            <ac:spMk id="3" creationId="{D63BBFC3-448A-4D02-9176-F9A1E5C396BA}"/>
          </ac:spMkLst>
        </pc:spChg>
        <pc:spChg chg="add mod">
          <ac:chgData name="Alex Vakanski" userId="220bd9087dddc248" providerId="LiveId" clId="{1BD61FFB-9E4E-488A-BC0F-3765562B018E}" dt="2020-11-29T22:46:10.031" v="40481" actId="1037"/>
          <ac:spMkLst>
            <pc:docMk/>
            <pc:sldMk cId="93227709" sldId="679"/>
            <ac:spMk id="5" creationId="{BFFEC5CD-65A5-4953-B984-51E13D268F6D}"/>
          </ac:spMkLst>
        </pc:spChg>
        <pc:spChg chg="add mod">
          <ac:chgData name="Alex Vakanski" userId="220bd9087dddc248" providerId="LiveId" clId="{1BD61FFB-9E4E-488A-BC0F-3765562B018E}" dt="2020-11-29T22:46:10.031" v="40481" actId="1037"/>
          <ac:spMkLst>
            <pc:docMk/>
            <pc:sldMk cId="93227709" sldId="679"/>
            <ac:spMk id="6" creationId="{14D4BA2A-26D3-4937-B5E6-FB6F8D193405}"/>
          </ac:spMkLst>
        </pc:spChg>
        <pc:spChg chg="add mod">
          <ac:chgData name="Alex Vakanski" userId="220bd9087dddc248" providerId="LiveId" clId="{1BD61FFB-9E4E-488A-BC0F-3765562B018E}" dt="2020-11-29T22:46:10.031" v="40481" actId="1037"/>
          <ac:spMkLst>
            <pc:docMk/>
            <pc:sldMk cId="93227709" sldId="679"/>
            <ac:spMk id="15" creationId="{18A633BB-F85E-489B-8018-D2422AF6C794}"/>
          </ac:spMkLst>
        </pc:spChg>
        <pc:picChg chg="add mod">
          <ac:chgData name="Alex Vakanski" userId="220bd9087dddc248" providerId="LiveId" clId="{1BD61FFB-9E4E-488A-BC0F-3765562B018E}" dt="2020-11-29T22:46:10.031" v="40481" actId="1037"/>
          <ac:picMkLst>
            <pc:docMk/>
            <pc:sldMk cId="93227709" sldId="679"/>
            <ac:picMk id="4" creationId="{C90A7B26-4519-467D-8710-C369D17D06A0}"/>
          </ac:picMkLst>
        </pc:picChg>
        <pc:cxnChg chg="add mod">
          <ac:chgData name="Alex Vakanski" userId="220bd9087dddc248" providerId="LiveId" clId="{1BD61FFB-9E4E-488A-BC0F-3765562B018E}" dt="2020-11-29T22:46:10.031" v="40481" actId="1037"/>
          <ac:cxnSpMkLst>
            <pc:docMk/>
            <pc:sldMk cId="93227709" sldId="679"/>
            <ac:cxnSpMk id="8" creationId="{183CD9B4-81CC-470B-81E4-95D7EA49B165}"/>
          </ac:cxnSpMkLst>
        </pc:cxnChg>
        <pc:cxnChg chg="add mod">
          <ac:chgData name="Alex Vakanski" userId="220bd9087dddc248" providerId="LiveId" clId="{1BD61FFB-9E4E-488A-BC0F-3765562B018E}" dt="2020-11-29T22:46:10.031" v="40481" actId="1037"/>
          <ac:cxnSpMkLst>
            <pc:docMk/>
            <pc:sldMk cId="93227709" sldId="679"/>
            <ac:cxnSpMk id="9" creationId="{209F76FE-90BD-41AD-BF7F-22363725898E}"/>
          </ac:cxnSpMkLst>
        </pc:cxnChg>
        <pc:cxnChg chg="add mod">
          <ac:chgData name="Alex Vakanski" userId="220bd9087dddc248" providerId="LiveId" clId="{1BD61FFB-9E4E-488A-BC0F-3765562B018E}" dt="2020-11-29T22:46:10.031" v="40481" actId="1037"/>
          <ac:cxnSpMkLst>
            <pc:docMk/>
            <pc:sldMk cId="93227709" sldId="679"/>
            <ac:cxnSpMk id="12" creationId="{95EF6F95-0BFA-4043-857C-4F08A060F21B}"/>
          </ac:cxnSpMkLst>
        </pc:cxnChg>
        <pc:cxnChg chg="add mod">
          <ac:chgData name="Alex Vakanski" userId="220bd9087dddc248" providerId="LiveId" clId="{1BD61FFB-9E4E-488A-BC0F-3765562B018E}" dt="2020-11-29T22:46:10.031" v="40481" actId="1037"/>
          <ac:cxnSpMkLst>
            <pc:docMk/>
            <pc:sldMk cId="93227709" sldId="679"/>
            <ac:cxnSpMk id="16" creationId="{22E3ED0E-9A59-4B04-956D-905BD58A4CFC}"/>
          </ac:cxnSpMkLst>
        </pc:cxnChg>
        <pc:cxnChg chg="add mod">
          <ac:chgData name="Alex Vakanski" userId="220bd9087dddc248" providerId="LiveId" clId="{1BD61FFB-9E4E-488A-BC0F-3765562B018E}" dt="2020-11-29T22:46:10.031" v="40481" actId="1037"/>
          <ac:cxnSpMkLst>
            <pc:docMk/>
            <pc:sldMk cId="93227709" sldId="679"/>
            <ac:cxnSpMk id="19" creationId="{525EFDDC-BAC2-457F-99A1-EC5C59FC04E6}"/>
          </ac:cxnSpMkLst>
        </pc:cxnChg>
        <pc:cxnChg chg="add mod">
          <ac:chgData name="Alex Vakanski" userId="220bd9087dddc248" providerId="LiveId" clId="{1BD61FFB-9E4E-488A-BC0F-3765562B018E}" dt="2020-11-29T22:46:10.031" v="40481" actId="1037"/>
          <ac:cxnSpMkLst>
            <pc:docMk/>
            <pc:sldMk cId="93227709" sldId="679"/>
            <ac:cxnSpMk id="22" creationId="{02B478C4-80F2-492D-8D86-58B3E2199C31}"/>
          </ac:cxnSpMkLst>
        </pc:cxnChg>
      </pc:sldChg>
      <pc:sldChg chg="addSp modSp new mod">
        <pc:chgData name="Alex Vakanski" userId="220bd9087dddc248" providerId="LiveId" clId="{1BD61FFB-9E4E-488A-BC0F-3765562B018E}" dt="2020-11-29T21:14:11.747" v="38256" actId="1076"/>
        <pc:sldMkLst>
          <pc:docMk/>
          <pc:sldMk cId="178484007" sldId="680"/>
        </pc:sldMkLst>
        <pc:spChg chg="mod">
          <ac:chgData name="Alex Vakanski" userId="220bd9087dddc248" providerId="LiveId" clId="{1BD61FFB-9E4E-488A-BC0F-3765562B018E}" dt="2020-11-29T21:10:27.759" v="37994"/>
          <ac:spMkLst>
            <pc:docMk/>
            <pc:sldMk cId="178484007" sldId="680"/>
            <ac:spMk id="2" creationId="{A0B7A967-6ADA-44EA-BE9D-1C296CD00E4E}"/>
          </ac:spMkLst>
        </pc:spChg>
        <pc:spChg chg="mod">
          <ac:chgData name="Alex Vakanski" userId="220bd9087dddc248" providerId="LiveId" clId="{1BD61FFB-9E4E-488A-BC0F-3765562B018E}" dt="2020-11-29T21:12:46.084" v="38243" actId="20577"/>
          <ac:spMkLst>
            <pc:docMk/>
            <pc:sldMk cId="178484007" sldId="680"/>
            <ac:spMk id="3" creationId="{9235E989-9504-40B1-9715-98141B9A90F2}"/>
          </ac:spMkLst>
        </pc:spChg>
        <pc:picChg chg="add mod">
          <ac:chgData name="Alex Vakanski" userId="220bd9087dddc248" providerId="LiveId" clId="{1BD61FFB-9E4E-488A-BC0F-3765562B018E}" dt="2020-11-29T21:14:11.747" v="38256" actId="1076"/>
          <ac:picMkLst>
            <pc:docMk/>
            <pc:sldMk cId="178484007" sldId="680"/>
            <ac:picMk id="4" creationId="{027179E4-31BA-4296-9C55-3E904C6D79E8}"/>
          </ac:picMkLst>
        </pc:picChg>
      </pc:sldChg>
      <pc:sldChg chg="modSp new mod ord modNotesTx">
        <pc:chgData name="Alex Vakanski" userId="220bd9087dddc248" providerId="LiveId" clId="{1BD61FFB-9E4E-488A-BC0F-3765562B018E}" dt="2020-11-30T19:25:19.524" v="43762" actId="20577"/>
        <pc:sldMkLst>
          <pc:docMk/>
          <pc:sldMk cId="63134894" sldId="681"/>
        </pc:sldMkLst>
        <pc:spChg chg="mod">
          <ac:chgData name="Alex Vakanski" userId="220bd9087dddc248" providerId="LiveId" clId="{1BD61FFB-9E4E-488A-BC0F-3765562B018E}" dt="2020-11-28T22:19:36.997" v="30918"/>
          <ac:spMkLst>
            <pc:docMk/>
            <pc:sldMk cId="63134894" sldId="681"/>
            <ac:spMk id="2" creationId="{6D19169E-BDE9-4BB6-963B-AF5DB1B7DCEE}"/>
          </ac:spMkLst>
        </pc:spChg>
        <pc:spChg chg="mod">
          <ac:chgData name="Alex Vakanski" userId="220bd9087dddc248" providerId="LiveId" clId="{1BD61FFB-9E4E-488A-BC0F-3765562B018E}" dt="2020-11-30T19:25:19.524" v="43762" actId="20577"/>
          <ac:spMkLst>
            <pc:docMk/>
            <pc:sldMk cId="63134894" sldId="681"/>
            <ac:spMk id="3" creationId="{8EE103D0-6639-4D7C-AEA6-9EC8EEB7A758}"/>
          </ac:spMkLst>
        </pc:spChg>
      </pc:sldChg>
      <pc:sldChg chg="modSp new del mod">
        <pc:chgData name="Alex Vakanski" userId="220bd9087dddc248" providerId="LiveId" clId="{1BD61FFB-9E4E-488A-BC0F-3765562B018E}" dt="2020-11-29T00:29:45.145" v="32588" actId="47"/>
        <pc:sldMkLst>
          <pc:docMk/>
          <pc:sldMk cId="213189962" sldId="682"/>
        </pc:sldMkLst>
        <pc:spChg chg="mod">
          <ac:chgData name="Alex Vakanski" userId="220bd9087dddc248" providerId="LiveId" clId="{1BD61FFB-9E4E-488A-BC0F-3765562B018E}" dt="2020-11-28T23:38:04.772" v="32324" actId="21"/>
          <ac:spMkLst>
            <pc:docMk/>
            <pc:sldMk cId="213189962" sldId="682"/>
            <ac:spMk id="3" creationId="{2C8D9924-FFEF-4C34-A559-C60EF13E919E}"/>
          </ac:spMkLst>
        </pc:spChg>
      </pc:sldChg>
      <pc:sldChg chg="modSp new mod">
        <pc:chgData name="Alex Vakanski" userId="220bd9087dddc248" providerId="LiveId" clId="{1BD61FFB-9E4E-488A-BC0F-3765562B018E}" dt="2020-11-30T23:26:13.486" v="47866" actId="20577"/>
        <pc:sldMkLst>
          <pc:docMk/>
          <pc:sldMk cId="2861896146" sldId="682"/>
        </pc:sldMkLst>
        <pc:spChg chg="mod">
          <ac:chgData name="Alex Vakanski" userId="220bd9087dddc248" providerId="LiveId" clId="{1BD61FFB-9E4E-488A-BC0F-3765562B018E}" dt="2020-11-29T02:19:36.868" v="32713" actId="20577"/>
          <ac:spMkLst>
            <pc:docMk/>
            <pc:sldMk cId="2861896146" sldId="682"/>
            <ac:spMk id="2" creationId="{5C44BA3A-5726-4B9D-BBDC-A19BEDA977DF}"/>
          </ac:spMkLst>
        </pc:spChg>
        <pc:spChg chg="mod">
          <ac:chgData name="Alex Vakanski" userId="220bd9087dddc248" providerId="LiveId" clId="{1BD61FFB-9E4E-488A-BC0F-3765562B018E}" dt="2020-11-30T23:26:13.486" v="47866" actId="20577"/>
          <ac:spMkLst>
            <pc:docMk/>
            <pc:sldMk cId="2861896146" sldId="682"/>
            <ac:spMk id="3" creationId="{C250858F-55D4-43A1-B784-CC95574F65D4}"/>
          </ac:spMkLst>
        </pc:spChg>
      </pc:sldChg>
      <pc:sldChg chg="modSp new mod modNotesTx">
        <pc:chgData name="Alex Vakanski" userId="220bd9087dddc248" providerId="LiveId" clId="{1BD61FFB-9E4E-488A-BC0F-3765562B018E}" dt="2020-11-29T05:09:53.582" v="37514" actId="20577"/>
        <pc:sldMkLst>
          <pc:docMk/>
          <pc:sldMk cId="2594740719" sldId="683"/>
        </pc:sldMkLst>
        <pc:spChg chg="mod">
          <ac:chgData name="Alex Vakanski" userId="220bd9087dddc248" providerId="LiveId" clId="{1BD61FFB-9E4E-488A-BC0F-3765562B018E}" dt="2020-11-29T03:06:16.113" v="35504" actId="20577"/>
          <ac:spMkLst>
            <pc:docMk/>
            <pc:sldMk cId="2594740719" sldId="683"/>
            <ac:spMk id="2" creationId="{F7DE2574-4A1D-4B74-A7AC-ADDFCE3A7465}"/>
          </ac:spMkLst>
        </pc:spChg>
        <pc:spChg chg="mod">
          <ac:chgData name="Alex Vakanski" userId="220bd9087dddc248" providerId="LiveId" clId="{1BD61FFB-9E4E-488A-BC0F-3765562B018E}" dt="2020-11-29T05:09:53.582" v="37514" actId="20577"/>
          <ac:spMkLst>
            <pc:docMk/>
            <pc:sldMk cId="2594740719" sldId="683"/>
            <ac:spMk id="3" creationId="{B3272464-4EAA-4BF6-9853-0C3E9FFDAF00}"/>
          </ac:spMkLst>
        </pc:spChg>
      </pc:sldChg>
      <pc:sldChg chg="addSp delSp modSp new mod">
        <pc:chgData name="Alex Vakanski" userId="220bd9087dddc248" providerId="LiveId" clId="{1BD61FFB-9E4E-488A-BC0F-3765562B018E}" dt="2020-11-29T03:14:37.811" v="35660" actId="1076"/>
        <pc:sldMkLst>
          <pc:docMk/>
          <pc:sldMk cId="4280747341" sldId="684"/>
        </pc:sldMkLst>
        <pc:spChg chg="mod">
          <ac:chgData name="Alex Vakanski" userId="220bd9087dddc248" providerId="LiveId" clId="{1BD61FFB-9E4E-488A-BC0F-3765562B018E}" dt="2020-11-29T03:13:19.072" v="35623" actId="6549"/>
          <ac:spMkLst>
            <pc:docMk/>
            <pc:sldMk cId="4280747341" sldId="684"/>
            <ac:spMk id="2" creationId="{BEFB88FB-C8E1-4829-ADFF-E8FA675B084A}"/>
          </ac:spMkLst>
        </pc:spChg>
        <pc:spChg chg="del mod">
          <ac:chgData name="Alex Vakanski" userId="220bd9087dddc248" providerId="LiveId" clId="{1BD61FFB-9E4E-488A-BC0F-3765562B018E}" dt="2020-11-29T03:14:21.567" v="35652" actId="478"/>
          <ac:spMkLst>
            <pc:docMk/>
            <pc:sldMk cId="4280747341" sldId="684"/>
            <ac:spMk id="3" creationId="{D512E2FC-6889-486F-8F61-07405B5BF3C4}"/>
          </ac:spMkLst>
        </pc:spChg>
        <pc:spChg chg="add mod">
          <ac:chgData name="Alex Vakanski" userId="220bd9087dddc248" providerId="LiveId" clId="{1BD61FFB-9E4E-488A-BC0F-3765562B018E}" dt="2020-11-29T03:11:58.217" v="35609"/>
          <ac:spMkLst>
            <pc:docMk/>
            <pc:sldMk cId="4280747341" sldId="684"/>
            <ac:spMk id="4" creationId="{74B08F8D-3CA8-48DA-B911-6D7068F434EC}"/>
          </ac:spMkLst>
        </pc:spChg>
        <pc:spChg chg="add del mod">
          <ac:chgData name="Alex Vakanski" userId="220bd9087dddc248" providerId="LiveId" clId="{1BD61FFB-9E4E-488A-BC0F-3765562B018E}" dt="2020-11-29T03:14:27.560" v="35654" actId="478"/>
          <ac:spMkLst>
            <pc:docMk/>
            <pc:sldMk cId="4280747341" sldId="684"/>
            <ac:spMk id="8" creationId="{716F5DEC-E828-4B66-A63F-A18EE940C832}"/>
          </ac:spMkLst>
        </pc:spChg>
        <pc:picChg chg="add mod">
          <ac:chgData name="Alex Vakanski" userId="220bd9087dddc248" providerId="LiveId" clId="{1BD61FFB-9E4E-488A-BC0F-3765562B018E}" dt="2020-11-29T03:14:37.811" v="35660" actId="1076"/>
          <ac:picMkLst>
            <pc:docMk/>
            <pc:sldMk cId="4280747341" sldId="684"/>
            <ac:picMk id="5" creationId="{E0240A97-7F07-4D3E-8236-5513BCC3EAC1}"/>
          </ac:picMkLst>
        </pc:picChg>
        <pc:picChg chg="add del mod">
          <ac:chgData name="Alex Vakanski" userId="220bd9087dddc248" providerId="LiveId" clId="{1BD61FFB-9E4E-488A-BC0F-3765562B018E}" dt="2020-11-29T03:13:36.043" v="35638" actId="21"/>
          <ac:picMkLst>
            <pc:docMk/>
            <pc:sldMk cId="4280747341" sldId="684"/>
            <ac:picMk id="6" creationId="{72C8C8E0-652E-449C-BF79-E536A46E4287}"/>
          </ac:picMkLst>
        </pc:picChg>
      </pc:sldChg>
      <pc:sldChg chg="addSp delSp modSp new mod">
        <pc:chgData name="Alex Vakanski" userId="220bd9087dddc248" providerId="LiveId" clId="{1BD61FFB-9E4E-488A-BC0F-3765562B018E}" dt="2020-11-29T03:15:04.373" v="35668" actId="1038"/>
        <pc:sldMkLst>
          <pc:docMk/>
          <pc:sldMk cId="4266249512" sldId="685"/>
        </pc:sldMkLst>
        <pc:spChg chg="mod">
          <ac:chgData name="Alex Vakanski" userId="220bd9087dddc248" providerId="LiveId" clId="{1BD61FFB-9E4E-488A-BC0F-3765562B018E}" dt="2020-11-29T03:13:25.973" v="35636" actId="20577"/>
          <ac:spMkLst>
            <pc:docMk/>
            <pc:sldMk cId="4266249512" sldId="685"/>
            <ac:spMk id="2" creationId="{F75A4BEB-DF5E-44BA-AA86-C3C36537327A}"/>
          </ac:spMkLst>
        </pc:spChg>
        <pc:spChg chg="del mod">
          <ac:chgData name="Alex Vakanski" userId="220bd9087dddc248" providerId="LiveId" clId="{1BD61FFB-9E4E-488A-BC0F-3765562B018E}" dt="2020-11-29T03:14:53.178" v="35661" actId="478"/>
          <ac:spMkLst>
            <pc:docMk/>
            <pc:sldMk cId="4266249512" sldId="685"/>
            <ac:spMk id="3" creationId="{6F3AF1B9-7B08-4546-8D0A-E47821A9EF8C}"/>
          </ac:spMkLst>
        </pc:spChg>
        <pc:spChg chg="add mod">
          <ac:chgData name="Alex Vakanski" userId="220bd9087dddc248" providerId="LiveId" clId="{1BD61FFB-9E4E-488A-BC0F-3765562B018E}" dt="2020-11-29T03:13:57.371" v="35645"/>
          <ac:spMkLst>
            <pc:docMk/>
            <pc:sldMk cId="4266249512" sldId="685"/>
            <ac:spMk id="5" creationId="{E44C48CA-D974-4C9D-8CA2-F09629638063}"/>
          </ac:spMkLst>
        </pc:spChg>
        <pc:spChg chg="add del mod">
          <ac:chgData name="Alex Vakanski" userId="220bd9087dddc248" providerId="LiveId" clId="{1BD61FFB-9E4E-488A-BC0F-3765562B018E}" dt="2020-11-29T03:14:55.172" v="35662" actId="478"/>
          <ac:spMkLst>
            <pc:docMk/>
            <pc:sldMk cId="4266249512" sldId="685"/>
            <ac:spMk id="7" creationId="{BDB9361B-1643-46BD-AD0D-1321A2FD4E4C}"/>
          </ac:spMkLst>
        </pc:spChg>
        <pc:picChg chg="add mod">
          <ac:chgData name="Alex Vakanski" userId="220bd9087dddc248" providerId="LiveId" clId="{1BD61FFB-9E4E-488A-BC0F-3765562B018E}" dt="2020-11-29T03:15:04.373" v="35668" actId="1038"/>
          <ac:picMkLst>
            <pc:docMk/>
            <pc:sldMk cId="4266249512" sldId="685"/>
            <ac:picMk id="4" creationId="{B5ED538F-2E7F-47D7-BA76-70BC81C3C2EE}"/>
          </ac:picMkLst>
        </pc:picChg>
      </pc:sldChg>
      <pc:sldChg chg="addSp delSp modSp new mod">
        <pc:chgData name="Alex Vakanski" userId="220bd9087dddc248" providerId="LiveId" clId="{1BD61FFB-9E4E-488A-BC0F-3765562B018E}" dt="2020-11-29T04:35:44.294" v="36554" actId="20577"/>
        <pc:sldMkLst>
          <pc:docMk/>
          <pc:sldMk cId="3944808128" sldId="686"/>
        </pc:sldMkLst>
        <pc:spChg chg="mod">
          <ac:chgData name="Alex Vakanski" userId="220bd9087dddc248" providerId="LiveId" clId="{1BD61FFB-9E4E-488A-BC0F-3765562B018E}" dt="2020-11-29T03:23:43.957" v="35942" actId="20577"/>
          <ac:spMkLst>
            <pc:docMk/>
            <pc:sldMk cId="3944808128" sldId="686"/>
            <ac:spMk id="2" creationId="{EF8B1AA3-C6FA-4A73-8DAB-99D3E30B62DC}"/>
          </ac:spMkLst>
        </pc:spChg>
        <pc:spChg chg="mod">
          <ac:chgData name="Alex Vakanski" userId="220bd9087dddc248" providerId="LiveId" clId="{1BD61FFB-9E4E-488A-BC0F-3765562B018E}" dt="2020-11-29T04:35:44.294" v="36554" actId="20577"/>
          <ac:spMkLst>
            <pc:docMk/>
            <pc:sldMk cId="3944808128" sldId="686"/>
            <ac:spMk id="3" creationId="{5BA81CBA-6FD2-4E0B-BD24-93D228FFEC62}"/>
          </ac:spMkLst>
        </pc:spChg>
        <pc:spChg chg="add mod">
          <ac:chgData name="Alex Vakanski" userId="220bd9087dddc248" providerId="LiveId" clId="{1BD61FFB-9E4E-488A-BC0F-3765562B018E}" dt="2020-11-29T03:28:02.493" v="36239" actId="6549"/>
          <ac:spMkLst>
            <pc:docMk/>
            <pc:sldMk cId="3944808128" sldId="686"/>
            <ac:spMk id="5" creationId="{55745D0A-5A8E-4B5D-9ADC-B0F2DB8A1BB6}"/>
          </ac:spMkLst>
        </pc:spChg>
        <pc:spChg chg="add mod">
          <ac:chgData name="Alex Vakanski" userId="220bd9087dddc248" providerId="LiveId" clId="{1BD61FFB-9E4E-488A-BC0F-3765562B018E}" dt="2020-11-29T04:31:38.949" v="36360" actId="20577"/>
          <ac:spMkLst>
            <pc:docMk/>
            <pc:sldMk cId="3944808128" sldId="686"/>
            <ac:spMk id="7" creationId="{EABBB130-06C8-47E4-95ED-98B90DBA32E6}"/>
          </ac:spMkLst>
        </pc:spChg>
        <pc:spChg chg="add mod">
          <ac:chgData name="Alex Vakanski" userId="220bd9087dddc248" providerId="LiveId" clId="{1BD61FFB-9E4E-488A-BC0F-3765562B018E}" dt="2020-11-29T04:33:44.999" v="36446" actId="20577"/>
          <ac:spMkLst>
            <pc:docMk/>
            <pc:sldMk cId="3944808128" sldId="686"/>
            <ac:spMk id="8" creationId="{E77581DD-FB04-4271-A3EE-346731910761}"/>
          </ac:spMkLst>
        </pc:spChg>
        <pc:picChg chg="add del mod">
          <ac:chgData name="Alex Vakanski" userId="220bd9087dddc248" providerId="LiveId" clId="{1BD61FFB-9E4E-488A-BC0F-3765562B018E}" dt="2020-11-29T04:15:45.121" v="36247" actId="21"/>
          <ac:picMkLst>
            <pc:docMk/>
            <pc:sldMk cId="3944808128" sldId="686"/>
            <ac:picMk id="4" creationId="{99797F26-2888-48EC-BE54-8D28D0F3F629}"/>
          </ac:picMkLst>
        </pc:picChg>
        <pc:picChg chg="add mod">
          <ac:chgData name="Alex Vakanski" userId="220bd9087dddc248" providerId="LiveId" clId="{1BD61FFB-9E4E-488A-BC0F-3765562B018E}" dt="2020-11-29T04:17:14.522" v="36254" actId="1076"/>
          <ac:picMkLst>
            <pc:docMk/>
            <pc:sldMk cId="3944808128" sldId="686"/>
            <ac:picMk id="6" creationId="{9A978E43-AF0C-46BD-A488-BF4E333760A3}"/>
          </ac:picMkLst>
        </pc:picChg>
      </pc:sldChg>
      <pc:sldChg chg="addSp delSp modSp new mod modNotesTx">
        <pc:chgData name="Alex Vakanski" userId="220bd9087dddc248" providerId="LiveId" clId="{1BD61FFB-9E4E-488A-BC0F-3765562B018E}" dt="2020-12-01T00:02:03.685" v="47867" actId="6549"/>
        <pc:sldMkLst>
          <pc:docMk/>
          <pc:sldMk cId="1868294429" sldId="687"/>
        </pc:sldMkLst>
        <pc:spChg chg="mod">
          <ac:chgData name="Alex Vakanski" userId="220bd9087dddc248" providerId="LiveId" clId="{1BD61FFB-9E4E-488A-BC0F-3765562B018E}" dt="2020-11-29T04:56:58.233" v="36558"/>
          <ac:spMkLst>
            <pc:docMk/>
            <pc:sldMk cId="1868294429" sldId="687"/>
            <ac:spMk id="2" creationId="{BE974A35-D47B-4EED-B8CE-40EAE34638A6}"/>
          </ac:spMkLst>
        </pc:spChg>
        <pc:spChg chg="mod">
          <ac:chgData name="Alex Vakanski" userId="220bd9087dddc248" providerId="LiveId" clId="{1BD61FFB-9E4E-488A-BC0F-3765562B018E}" dt="2020-12-01T00:02:03.685" v="47867" actId="6549"/>
          <ac:spMkLst>
            <pc:docMk/>
            <pc:sldMk cId="1868294429" sldId="687"/>
            <ac:spMk id="3" creationId="{E5137083-9ACE-402D-B914-DA0150B3F962}"/>
          </ac:spMkLst>
        </pc:spChg>
        <pc:spChg chg="add mod">
          <ac:chgData name="Alex Vakanski" userId="220bd9087dddc248" providerId="LiveId" clId="{1BD61FFB-9E4E-488A-BC0F-3765562B018E}" dt="2020-11-29T05:03:49.833" v="37006" actId="6549"/>
          <ac:spMkLst>
            <pc:docMk/>
            <pc:sldMk cId="1868294429" sldId="687"/>
            <ac:spMk id="5" creationId="{44BF4C28-9A9D-4E5E-9C31-9851052D88C5}"/>
          </ac:spMkLst>
        </pc:spChg>
        <pc:picChg chg="add del mod">
          <ac:chgData name="Alex Vakanski" userId="220bd9087dddc248" providerId="LiveId" clId="{1BD61FFB-9E4E-488A-BC0F-3765562B018E}" dt="2020-11-29T05:04:28.661" v="37007" actId="478"/>
          <ac:picMkLst>
            <pc:docMk/>
            <pc:sldMk cId="1868294429" sldId="687"/>
            <ac:picMk id="4" creationId="{2774BFC4-AFDB-4840-AECF-8679C95841BE}"/>
          </ac:picMkLst>
        </pc:picChg>
        <pc:picChg chg="add mod">
          <ac:chgData name="Alex Vakanski" userId="220bd9087dddc248" providerId="LiveId" clId="{1BD61FFB-9E4E-488A-BC0F-3765562B018E}" dt="2020-11-29T05:05:10.272" v="37017" actId="692"/>
          <ac:picMkLst>
            <pc:docMk/>
            <pc:sldMk cId="1868294429" sldId="687"/>
            <ac:picMk id="6" creationId="{F032B055-8D76-46DA-90DD-29EDF7A9BDF3}"/>
          </ac:picMkLst>
        </pc:picChg>
      </pc:sldChg>
      <pc:sldChg chg="addSp modSp new del mod">
        <pc:chgData name="Alex Vakanski" userId="220bd9087dddc248" providerId="LiveId" clId="{1BD61FFB-9E4E-488A-BC0F-3765562B018E}" dt="2020-11-29T04:39:21.840" v="36555" actId="2696"/>
        <pc:sldMkLst>
          <pc:docMk/>
          <pc:sldMk cId="2559815104" sldId="687"/>
        </pc:sldMkLst>
        <pc:spChg chg="mod">
          <ac:chgData name="Alex Vakanski" userId="220bd9087dddc248" providerId="LiveId" clId="{1BD61FFB-9E4E-488A-BC0F-3765562B018E}" dt="2020-11-29T04:16:03.019" v="36250"/>
          <ac:spMkLst>
            <pc:docMk/>
            <pc:sldMk cId="2559815104" sldId="687"/>
            <ac:spMk id="2" creationId="{9263C2D1-3FAB-453D-BD7B-56670FE16806}"/>
          </ac:spMkLst>
        </pc:spChg>
        <pc:spChg chg="mod">
          <ac:chgData name="Alex Vakanski" userId="220bd9087dddc248" providerId="LiveId" clId="{1BD61FFB-9E4E-488A-BC0F-3765562B018E}" dt="2020-11-29T04:15:55.422" v="36249"/>
          <ac:spMkLst>
            <pc:docMk/>
            <pc:sldMk cId="2559815104" sldId="687"/>
            <ac:spMk id="3" creationId="{AA56C8EC-4547-4FB7-A4E6-717A1A2ACC4C}"/>
          </ac:spMkLst>
        </pc:spChg>
        <pc:picChg chg="add mod">
          <ac:chgData name="Alex Vakanski" userId="220bd9087dddc248" providerId="LiveId" clId="{1BD61FFB-9E4E-488A-BC0F-3765562B018E}" dt="2020-11-29T04:15:47.931" v="36248"/>
          <ac:picMkLst>
            <pc:docMk/>
            <pc:sldMk cId="2559815104" sldId="687"/>
            <ac:picMk id="4" creationId="{A3547435-EA57-4B49-8F48-572B5DC063B9}"/>
          </ac:picMkLst>
        </pc:picChg>
      </pc:sldChg>
      <pc:sldChg chg="addSp modSp new mod modNotesTx">
        <pc:chgData name="Alex Vakanski" userId="220bd9087dddc248" providerId="LiveId" clId="{1BD61FFB-9E4E-488A-BC0F-3765562B018E}" dt="2020-11-30T19:28:35.932" v="43790" actId="20577"/>
        <pc:sldMkLst>
          <pc:docMk/>
          <pc:sldMk cId="4224030304" sldId="688"/>
        </pc:sldMkLst>
        <pc:spChg chg="mod">
          <ac:chgData name="Alex Vakanski" userId="220bd9087dddc248" providerId="LiveId" clId="{1BD61FFB-9E4E-488A-BC0F-3765562B018E}" dt="2020-11-29T22:50:42.821" v="40562" actId="20577"/>
          <ac:spMkLst>
            <pc:docMk/>
            <pc:sldMk cId="4224030304" sldId="688"/>
            <ac:spMk id="2" creationId="{8F996044-4942-40FD-AEF8-46E867D59633}"/>
          </ac:spMkLst>
        </pc:spChg>
        <pc:spChg chg="mod">
          <ac:chgData name="Alex Vakanski" userId="220bd9087dddc248" providerId="LiveId" clId="{1BD61FFB-9E4E-488A-BC0F-3765562B018E}" dt="2020-11-30T19:28:35.932" v="43790" actId="20577"/>
          <ac:spMkLst>
            <pc:docMk/>
            <pc:sldMk cId="4224030304" sldId="688"/>
            <ac:spMk id="3" creationId="{C797DC9C-D161-4C90-8D85-B30AF3CDA5AE}"/>
          </ac:spMkLst>
        </pc:spChg>
        <pc:picChg chg="add mod">
          <ac:chgData name="Alex Vakanski" userId="220bd9087dddc248" providerId="LiveId" clId="{1BD61FFB-9E4E-488A-BC0F-3765562B018E}" dt="2020-11-30T17:47:43.570" v="41031" actId="1076"/>
          <ac:picMkLst>
            <pc:docMk/>
            <pc:sldMk cId="4224030304" sldId="688"/>
            <ac:picMk id="4" creationId="{BF3B0A68-B1A9-4C16-A5AE-00EFE9D61200}"/>
          </ac:picMkLst>
        </pc:picChg>
      </pc:sldChg>
      <pc:sldChg chg="addSp modSp new mod">
        <pc:chgData name="Alex Vakanski" userId="220bd9087dddc248" providerId="LiveId" clId="{1BD61FFB-9E4E-488A-BC0F-3765562B018E}" dt="2020-11-30T19:30:03.256" v="43792" actId="114"/>
        <pc:sldMkLst>
          <pc:docMk/>
          <pc:sldMk cId="963620254" sldId="689"/>
        </pc:sldMkLst>
        <pc:spChg chg="mod">
          <ac:chgData name="Alex Vakanski" userId="220bd9087dddc248" providerId="LiveId" clId="{1BD61FFB-9E4E-488A-BC0F-3765562B018E}" dt="2020-11-29T22:51:07.950" v="40574"/>
          <ac:spMkLst>
            <pc:docMk/>
            <pc:sldMk cId="963620254" sldId="689"/>
            <ac:spMk id="2" creationId="{A679DA6E-5600-4CA3-9C6C-5E88C3B9AE50}"/>
          </ac:spMkLst>
        </pc:spChg>
        <pc:spChg chg="mod">
          <ac:chgData name="Alex Vakanski" userId="220bd9087dddc248" providerId="LiveId" clId="{1BD61FFB-9E4E-488A-BC0F-3765562B018E}" dt="2020-11-30T19:30:03.256" v="43792" actId="114"/>
          <ac:spMkLst>
            <pc:docMk/>
            <pc:sldMk cId="963620254" sldId="689"/>
            <ac:spMk id="3" creationId="{21EF942A-0B4B-43FB-B71F-CAC8EB9E2614}"/>
          </ac:spMkLst>
        </pc:spChg>
        <pc:picChg chg="add mod modCrop">
          <ac:chgData name="Alex Vakanski" userId="220bd9087dddc248" providerId="LiveId" clId="{1BD61FFB-9E4E-488A-BC0F-3765562B018E}" dt="2020-11-30T18:07:36.482" v="41949" actId="1035"/>
          <ac:picMkLst>
            <pc:docMk/>
            <pc:sldMk cId="963620254" sldId="689"/>
            <ac:picMk id="4" creationId="{454DC4F0-6E9D-4915-8BA3-0845CB4F79AA}"/>
          </ac:picMkLst>
        </pc:picChg>
      </pc:sldChg>
      <pc:sldChg chg="modSp new mod">
        <pc:chgData name="Alex Vakanski" userId="220bd9087dddc248" providerId="LiveId" clId="{1BD61FFB-9E4E-488A-BC0F-3765562B018E}" dt="2020-11-30T19:25:44.500" v="43764" actId="207"/>
        <pc:sldMkLst>
          <pc:docMk/>
          <pc:sldMk cId="2863338847" sldId="690"/>
        </pc:sldMkLst>
        <pc:spChg chg="mod">
          <ac:chgData name="Alex Vakanski" userId="220bd9087dddc248" providerId="LiveId" clId="{1BD61FFB-9E4E-488A-BC0F-3765562B018E}" dt="2020-11-29T22:28:03.708" v="39400"/>
          <ac:spMkLst>
            <pc:docMk/>
            <pc:sldMk cId="2863338847" sldId="690"/>
            <ac:spMk id="2" creationId="{107DDAB3-7CA4-49D6-8B88-05011CC36D16}"/>
          </ac:spMkLst>
        </pc:spChg>
        <pc:spChg chg="mod">
          <ac:chgData name="Alex Vakanski" userId="220bd9087dddc248" providerId="LiveId" clId="{1BD61FFB-9E4E-488A-BC0F-3765562B018E}" dt="2020-11-30T19:25:44.500" v="43764" actId="207"/>
          <ac:spMkLst>
            <pc:docMk/>
            <pc:sldMk cId="2863338847" sldId="690"/>
            <ac:spMk id="3" creationId="{8BADD673-3695-4DFB-92E5-0F523C416F86}"/>
          </ac:spMkLst>
        </pc:spChg>
      </pc:sldChg>
      <pc:sldChg chg="addSp modSp new mod">
        <pc:chgData name="Alex Vakanski" userId="220bd9087dddc248" providerId="LiveId" clId="{1BD61FFB-9E4E-488A-BC0F-3765562B018E}" dt="2020-11-30T19:31:11.784" v="43802" actId="20577"/>
        <pc:sldMkLst>
          <pc:docMk/>
          <pc:sldMk cId="2906867703" sldId="691"/>
        </pc:sldMkLst>
        <pc:spChg chg="mod">
          <ac:chgData name="Alex Vakanski" userId="220bd9087dddc248" providerId="LiveId" clId="{1BD61FFB-9E4E-488A-BC0F-3765562B018E}" dt="2020-11-29T22:51:14.795" v="40577"/>
          <ac:spMkLst>
            <pc:docMk/>
            <pc:sldMk cId="2906867703" sldId="691"/>
            <ac:spMk id="2" creationId="{A6FCF3D9-346E-46DE-9A14-EEAB28256821}"/>
          </ac:spMkLst>
        </pc:spChg>
        <pc:spChg chg="mod">
          <ac:chgData name="Alex Vakanski" userId="220bd9087dddc248" providerId="LiveId" clId="{1BD61FFB-9E4E-488A-BC0F-3765562B018E}" dt="2020-11-30T19:31:11.784" v="43802" actId="20577"/>
          <ac:spMkLst>
            <pc:docMk/>
            <pc:sldMk cId="2906867703" sldId="691"/>
            <ac:spMk id="3" creationId="{F9429D6A-118A-47A6-985D-B14A39A6CD2D}"/>
          </ac:spMkLst>
        </pc:spChg>
        <pc:picChg chg="add mod">
          <ac:chgData name="Alex Vakanski" userId="220bd9087dddc248" providerId="LiveId" clId="{1BD61FFB-9E4E-488A-BC0F-3765562B018E}" dt="2020-11-30T18:24:51.138" v="42677" actId="1036"/>
          <ac:picMkLst>
            <pc:docMk/>
            <pc:sldMk cId="2906867703" sldId="691"/>
            <ac:picMk id="4" creationId="{73502839-682A-49B0-9478-1A0ECD4335AE}"/>
          </ac:picMkLst>
        </pc:picChg>
      </pc:sldChg>
      <pc:sldChg chg="addSp modSp new mod">
        <pc:chgData name="Alex Vakanski" userId="220bd9087dddc248" providerId="LiveId" clId="{1BD61FFB-9E4E-488A-BC0F-3765562B018E}" dt="2020-11-30T19:32:04.508" v="43813" actId="20577"/>
        <pc:sldMkLst>
          <pc:docMk/>
          <pc:sldMk cId="1219246384" sldId="692"/>
        </pc:sldMkLst>
        <pc:spChg chg="mod">
          <ac:chgData name="Alex Vakanski" userId="220bd9087dddc248" providerId="LiveId" clId="{1BD61FFB-9E4E-488A-BC0F-3765562B018E}" dt="2020-11-29T22:51:16.766" v="40578"/>
          <ac:spMkLst>
            <pc:docMk/>
            <pc:sldMk cId="1219246384" sldId="692"/>
            <ac:spMk id="2" creationId="{8796EEEC-6E7D-4079-84B4-58ABBFDBCA04}"/>
          </ac:spMkLst>
        </pc:spChg>
        <pc:spChg chg="mod">
          <ac:chgData name="Alex Vakanski" userId="220bd9087dddc248" providerId="LiveId" clId="{1BD61FFB-9E4E-488A-BC0F-3765562B018E}" dt="2020-11-30T19:32:04.508" v="43813" actId="20577"/>
          <ac:spMkLst>
            <pc:docMk/>
            <pc:sldMk cId="1219246384" sldId="692"/>
            <ac:spMk id="3" creationId="{CC7E71CF-52D5-47E9-99C7-CAC9C2CDBC04}"/>
          </ac:spMkLst>
        </pc:spChg>
        <pc:picChg chg="add mod">
          <ac:chgData name="Alex Vakanski" userId="220bd9087dddc248" providerId="LiveId" clId="{1BD61FFB-9E4E-488A-BC0F-3765562B018E}" dt="2020-11-30T19:02:30.443" v="43456" actId="1037"/>
          <ac:picMkLst>
            <pc:docMk/>
            <pc:sldMk cId="1219246384" sldId="692"/>
            <ac:picMk id="4" creationId="{8ED3ACD7-6170-4B48-B457-3A0C7253A923}"/>
          </ac:picMkLst>
        </pc:picChg>
      </pc:sldChg>
      <pc:sldChg chg="addSp modSp new mod">
        <pc:chgData name="Alex Vakanski" userId="220bd9087dddc248" providerId="LiveId" clId="{1BD61FFB-9E4E-488A-BC0F-3765562B018E}" dt="2020-11-30T21:37:24.603" v="45770" actId="1035"/>
        <pc:sldMkLst>
          <pc:docMk/>
          <pc:sldMk cId="616642528" sldId="693"/>
        </pc:sldMkLst>
        <pc:spChg chg="mod">
          <ac:chgData name="Alex Vakanski" userId="220bd9087dddc248" providerId="LiveId" clId="{1BD61FFB-9E4E-488A-BC0F-3765562B018E}" dt="2020-11-30T21:33:56.807" v="45519"/>
          <ac:spMkLst>
            <pc:docMk/>
            <pc:sldMk cId="616642528" sldId="693"/>
            <ac:spMk id="2" creationId="{DD912717-E477-45A3-9CC3-67F4B85203C6}"/>
          </ac:spMkLst>
        </pc:spChg>
        <pc:spChg chg="mod">
          <ac:chgData name="Alex Vakanski" userId="220bd9087dddc248" providerId="LiveId" clId="{1BD61FFB-9E4E-488A-BC0F-3765562B018E}" dt="2020-11-30T21:36:59.419" v="45762" actId="20577"/>
          <ac:spMkLst>
            <pc:docMk/>
            <pc:sldMk cId="616642528" sldId="693"/>
            <ac:spMk id="3" creationId="{85051940-BECC-49D5-A2D3-C56778ECF06D}"/>
          </ac:spMkLst>
        </pc:spChg>
        <pc:spChg chg="add mod">
          <ac:chgData name="Alex Vakanski" userId="220bd9087dddc248" providerId="LiveId" clId="{1BD61FFB-9E4E-488A-BC0F-3765562B018E}" dt="2020-11-30T21:37:22.060" v="45769"/>
          <ac:spMkLst>
            <pc:docMk/>
            <pc:sldMk cId="616642528" sldId="693"/>
            <ac:spMk id="5" creationId="{8CE831B6-8CA4-4492-A345-D185466209F1}"/>
          </ac:spMkLst>
        </pc:spChg>
        <pc:picChg chg="add mod">
          <ac:chgData name="Alex Vakanski" userId="220bd9087dddc248" providerId="LiveId" clId="{1BD61FFB-9E4E-488A-BC0F-3765562B018E}" dt="2020-11-30T21:37:24.603" v="45770" actId="1035"/>
          <ac:picMkLst>
            <pc:docMk/>
            <pc:sldMk cId="616642528" sldId="693"/>
            <ac:picMk id="4" creationId="{CEFB8F23-1D5C-4EA6-B1FE-9E848C642438}"/>
          </ac:picMkLst>
        </pc:picChg>
      </pc:sldChg>
      <pc:sldChg chg="modSp new del mod">
        <pc:chgData name="Alex Vakanski" userId="220bd9087dddc248" providerId="LiveId" clId="{1BD61FFB-9E4E-488A-BC0F-3765562B018E}" dt="2020-11-30T23:24:41.397" v="47837" actId="2696"/>
        <pc:sldMkLst>
          <pc:docMk/>
          <pc:sldMk cId="4074752988" sldId="694"/>
        </pc:sldMkLst>
        <pc:spChg chg="mod">
          <ac:chgData name="Alex Vakanski" userId="220bd9087dddc248" providerId="LiveId" clId="{1BD61FFB-9E4E-488A-BC0F-3765562B018E}" dt="2020-11-30T21:59:40.648" v="45791"/>
          <ac:spMkLst>
            <pc:docMk/>
            <pc:sldMk cId="4074752988" sldId="694"/>
            <ac:spMk id="2" creationId="{B413D7F5-8C54-4EDD-A415-F93D2201FED5}"/>
          </ac:spMkLst>
        </pc:spChg>
        <pc:spChg chg="mod">
          <ac:chgData name="Alex Vakanski" userId="220bd9087dddc248" providerId="LiveId" clId="{1BD61FFB-9E4E-488A-BC0F-3765562B018E}" dt="2020-11-30T22:01:15.511" v="45933" actId="20577"/>
          <ac:spMkLst>
            <pc:docMk/>
            <pc:sldMk cId="4074752988" sldId="694"/>
            <ac:spMk id="3" creationId="{896E924E-A993-4A78-A95F-01453D3FEB64}"/>
          </ac:spMkLst>
        </pc:spChg>
      </pc:sldChg>
      <pc:sldChg chg="addSp modSp new del mod ord">
        <pc:chgData name="Alex Vakanski" userId="220bd9087dddc248" providerId="LiveId" clId="{1BD61FFB-9E4E-488A-BC0F-3765562B018E}" dt="2020-12-01T19:08:32.488" v="49788" actId="47"/>
        <pc:sldMkLst>
          <pc:docMk/>
          <pc:sldMk cId="2155381848" sldId="695"/>
        </pc:sldMkLst>
        <pc:spChg chg="mod">
          <ac:chgData name="Alex Vakanski" userId="220bd9087dddc248" providerId="LiveId" clId="{1BD61FFB-9E4E-488A-BC0F-3765562B018E}" dt="2020-12-01T18:05:51.730" v="48372" actId="20577"/>
          <ac:spMkLst>
            <pc:docMk/>
            <pc:sldMk cId="2155381848" sldId="695"/>
            <ac:spMk id="2" creationId="{98321690-7C2B-4E62-9F6C-831E04CC8144}"/>
          </ac:spMkLst>
        </pc:spChg>
        <pc:spChg chg="mod">
          <ac:chgData name="Alex Vakanski" userId="220bd9087dddc248" providerId="LiveId" clId="{1BD61FFB-9E4E-488A-BC0F-3765562B018E}" dt="2020-12-01T18:45:30.038" v="49087" actId="20577"/>
          <ac:spMkLst>
            <pc:docMk/>
            <pc:sldMk cId="2155381848" sldId="695"/>
            <ac:spMk id="3" creationId="{6F92D352-1929-4E47-AEAC-4986D095A071}"/>
          </ac:spMkLst>
        </pc:spChg>
        <pc:picChg chg="add mod">
          <ac:chgData name="Alex Vakanski" userId="220bd9087dddc248" providerId="LiveId" clId="{1BD61FFB-9E4E-488A-BC0F-3765562B018E}" dt="2020-12-01T18:06:14.738" v="48385" actId="1038"/>
          <ac:picMkLst>
            <pc:docMk/>
            <pc:sldMk cId="2155381848" sldId="695"/>
            <ac:picMk id="4" creationId="{E7001E28-45A2-4D2E-B8E8-9E213A402EEF}"/>
          </ac:picMkLst>
        </pc:picChg>
        <pc:picChg chg="add mod">
          <ac:chgData name="Alex Vakanski" userId="220bd9087dddc248" providerId="LiveId" clId="{1BD61FFB-9E4E-488A-BC0F-3765562B018E}" dt="2020-12-01T18:06:18.242" v="48388" actId="1038"/>
          <ac:picMkLst>
            <pc:docMk/>
            <pc:sldMk cId="2155381848" sldId="695"/>
            <ac:picMk id="5" creationId="{534DE1C4-0DB5-41A8-B853-A922AA33F495}"/>
          </ac:picMkLst>
        </pc:picChg>
      </pc:sldChg>
      <pc:sldChg chg="addSp modSp new mod">
        <pc:chgData name="Alex Vakanski" userId="220bd9087dddc248" providerId="LiveId" clId="{1BD61FFB-9E4E-488A-BC0F-3765562B018E}" dt="2020-11-30T22:23:52.098" v="46168" actId="6549"/>
        <pc:sldMkLst>
          <pc:docMk/>
          <pc:sldMk cId="3323305631" sldId="696"/>
        </pc:sldMkLst>
        <pc:spChg chg="mod">
          <ac:chgData name="Alex Vakanski" userId="220bd9087dddc248" providerId="LiveId" clId="{1BD61FFB-9E4E-488A-BC0F-3765562B018E}" dt="2020-11-30T22:21:19.202" v="46051"/>
          <ac:spMkLst>
            <pc:docMk/>
            <pc:sldMk cId="3323305631" sldId="696"/>
            <ac:spMk id="2" creationId="{3C799941-614D-43FC-A188-5A3A72C9F0D5}"/>
          </ac:spMkLst>
        </pc:spChg>
        <pc:spChg chg="mod">
          <ac:chgData name="Alex Vakanski" userId="220bd9087dddc248" providerId="LiveId" clId="{1BD61FFB-9E4E-488A-BC0F-3765562B018E}" dt="2020-11-30T22:22:01.940" v="46111" actId="20577"/>
          <ac:spMkLst>
            <pc:docMk/>
            <pc:sldMk cId="3323305631" sldId="696"/>
            <ac:spMk id="3" creationId="{FEC955FD-876A-4466-AA36-5F5AA2E931EE}"/>
          </ac:spMkLst>
        </pc:spChg>
        <pc:spChg chg="add mod">
          <ac:chgData name="Alex Vakanski" userId="220bd9087dddc248" providerId="LiveId" clId="{1BD61FFB-9E4E-488A-BC0F-3765562B018E}" dt="2020-11-30T22:23:52.098" v="46168" actId="6549"/>
          <ac:spMkLst>
            <pc:docMk/>
            <pc:sldMk cId="3323305631" sldId="696"/>
            <ac:spMk id="5" creationId="{5183E16A-92D3-4031-9EE0-4CF82228BA0D}"/>
          </ac:spMkLst>
        </pc:spChg>
        <pc:picChg chg="add mod">
          <ac:chgData name="Alex Vakanski" userId="220bd9087dddc248" providerId="LiveId" clId="{1BD61FFB-9E4E-488A-BC0F-3765562B018E}" dt="2020-11-30T22:22:11.829" v="46115" actId="1076"/>
          <ac:picMkLst>
            <pc:docMk/>
            <pc:sldMk cId="3323305631" sldId="696"/>
            <ac:picMk id="4" creationId="{B8D7B615-5862-4FEE-BB75-DA3A1581C9DD}"/>
          </ac:picMkLst>
        </pc:picChg>
      </pc:sldChg>
      <pc:sldChg chg="addSp modSp new del mod">
        <pc:chgData name="Alex Vakanski" userId="220bd9087dddc248" providerId="LiveId" clId="{1BD61FFB-9E4E-488A-BC0F-3765562B018E}" dt="2020-11-30T23:10:29.614" v="47535" actId="47"/>
        <pc:sldMkLst>
          <pc:docMk/>
          <pc:sldMk cId="1907027976" sldId="697"/>
        </pc:sldMkLst>
        <pc:spChg chg="mod">
          <ac:chgData name="Alex Vakanski" userId="220bd9087dddc248" providerId="LiveId" clId="{1BD61FFB-9E4E-488A-BC0F-3765562B018E}" dt="2020-11-30T22:31:32.364" v="46308" actId="6549"/>
          <ac:spMkLst>
            <pc:docMk/>
            <pc:sldMk cId="1907027976" sldId="697"/>
            <ac:spMk id="3" creationId="{6A12ECC6-181E-410A-AEF3-EBBCB16786D2}"/>
          </ac:spMkLst>
        </pc:spChg>
        <pc:picChg chg="add mod">
          <ac:chgData name="Alex Vakanski" userId="220bd9087dddc248" providerId="LiveId" clId="{1BD61FFB-9E4E-488A-BC0F-3765562B018E}" dt="2020-11-30T22:31:50.467" v="46310" actId="1076"/>
          <ac:picMkLst>
            <pc:docMk/>
            <pc:sldMk cId="1907027976" sldId="697"/>
            <ac:picMk id="4" creationId="{28388363-04C5-47AF-8DE8-E045E34BFD59}"/>
          </ac:picMkLst>
        </pc:picChg>
      </pc:sldChg>
      <pc:sldChg chg="modSp new mod modNotesTx">
        <pc:chgData name="Alex Vakanski" userId="220bd9087dddc248" providerId="LiveId" clId="{1BD61FFB-9E4E-488A-BC0F-3765562B018E}" dt="2020-12-02T02:41:11.718" v="50890" actId="20577"/>
        <pc:sldMkLst>
          <pc:docMk/>
          <pc:sldMk cId="411960655" sldId="698"/>
        </pc:sldMkLst>
        <pc:spChg chg="mod">
          <ac:chgData name="Alex Vakanski" userId="220bd9087dddc248" providerId="LiveId" clId="{1BD61FFB-9E4E-488A-BC0F-3765562B018E}" dt="2020-11-30T22:34:39.790" v="46341"/>
          <ac:spMkLst>
            <pc:docMk/>
            <pc:sldMk cId="411960655" sldId="698"/>
            <ac:spMk id="2" creationId="{2EF93971-C6B3-4C8A-A63A-1E5AE2A9ED5E}"/>
          </ac:spMkLst>
        </pc:spChg>
        <pc:spChg chg="mod">
          <ac:chgData name="Alex Vakanski" userId="220bd9087dddc248" providerId="LiveId" clId="{1BD61FFB-9E4E-488A-BC0F-3765562B018E}" dt="2020-12-02T02:41:11.718" v="50890" actId="20577"/>
          <ac:spMkLst>
            <pc:docMk/>
            <pc:sldMk cId="411960655" sldId="698"/>
            <ac:spMk id="3" creationId="{B13BF4C5-5A09-47D3-AA3F-87A4888E373E}"/>
          </ac:spMkLst>
        </pc:spChg>
      </pc:sldChg>
      <pc:sldChg chg="addSp modSp new mod modNotesTx">
        <pc:chgData name="Alex Vakanski" userId="220bd9087dddc248" providerId="LiveId" clId="{1BD61FFB-9E4E-488A-BC0F-3765562B018E}" dt="2020-11-30T23:09:51.163" v="47534" actId="1036"/>
        <pc:sldMkLst>
          <pc:docMk/>
          <pc:sldMk cId="1596382975" sldId="699"/>
        </pc:sldMkLst>
        <pc:spChg chg="mod">
          <ac:chgData name="Alex Vakanski" userId="220bd9087dddc248" providerId="LiveId" clId="{1BD61FFB-9E4E-488A-BC0F-3765562B018E}" dt="2020-11-30T23:07:10.333" v="47480"/>
          <ac:spMkLst>
            <pc:docMk/>
            <pc:sldMk cId="1596382975" sldId="699"/>
            <ac:spMk id="2" creationId="{16D1B4F8-134C-4423-9377-3F11F2ADD88B}"/>
          </ac:spMkLst>
        </pc:spChg>
        <pc:spChg chg="mod">
          <ac:chgData name="Alex Vakanski" userId="220bd9087dddc248" providerId="LiveId" clId="{1BD61FFB-9E4E-488A-BC0F-3765562B018E}" dt="2020-11-30T23:08:12.078" v="47491" actId="20577"/>
          <ac:spMkLst>
            <pc:docMk/>
            <pc:sldMk cId="1596382975" sldId="699"/>
            <ac:spMk id="3" creationId="{9649C2F9-9B00-4959-97F9-05A7A56DF472}"/>
          </ac:spMkLst>
        </pc:spChg>
        <pc:picChg chg="add mod">
          <ac:chgData name="Alex Vakanski" userId="220bd9087dddc248" providerId="LiveId" clId="{1BD61FFB-9E4E-488A-BC0F-3765562B018E}" dt="2020-11-30T23:08:20.650" v="47493" actId="1076"/>
          <ac:picMkLst>
            <pc:docMk/>
            <pc:sldMk cId="1596382975" sldId="699"/>
            <ac:picMk id="4" creationId="{42EA98B6-980B-4744-81AD-E6B70463715D}"/>
          </ac:picMkLst>
        </pc:picChg>
        <pc:picChg chg="add mod">
          <ac:chgData name="Alex Vakanski" userId="220bd9087dddc248" providerId="LiveId" clId="{1BD61FFB-9E4E-488A-BC0F-3765562B018E}" dt="2020-11-30T23:09:51.163" v="47534" actId="1036"/>
          <ac:picMkLst>
            <pc:docMk/>
            <pc:sldMk cId="1596382975" sldId="699"/>
            <ac:picMk id="5" creationId="{5B1BB4CE-F82A-4489-ABAE-802395D3C745}"/>
          </ac:picMkLst>
        </pc:picChg>
      </pc:sldChg>
      <pc:sldChg chg="addSp modSp new mod">
        <pc:chgData name="Alex Vakanski" userId="220bd9087dddc248" providerId="LiveId" clId="{1BD61FFB-9E4E-488A-BC0F-3765562B018E}" dt="2020-12-01T23:59:10.773" v="50877" actId="1076"/>
        <pc:sldMkLst>
          <pc:docMk/>
          <pc:sldMk cId="3451763874" sldId="700"/>
        </pc:sldMkLst>
        <pc:spChg chg="mod">
          <ac:chgData name="Alex Vakanski" userId="220bd9087dddc248" providerId="LiveId" clId="{1BD61FFB-9E4E-488A-BC0F-3765562B018E}" dt="2020-12-01T17:03:44.524" v="47903" actId="20577"/>
          <ac:spMkLst>
            <pc:docMk/>
            <pc:sldMk cId="3451763874" sldId="700"/>
            <ac:spMk id="2" creationId="{52C22B9C-2786-4650-86AC-469AF7F582E2}"/>
          </ac:spMkLst>
        </pc:spChg>
        <pc:spChg chg="mod">
          <ac:chgData name="Alex Vakanski" userId="220bd9087dddc248" providerId="LiveId" clId="{1BD61FFB-9E4E-488A-BC0F-3765562B018E}" dt="2020-12-01T23:59:04.391" v="50875" actId="20577"/>
          <ac:spMkLst>
            <pc:docMk/>
            <pc:sldMk cId="3451763874" sldId="700"/>
            <ac:spMk id="3" creationId="{3674064A-7E49-4B26-99BF-3B1FDFA76EF4}"/>
          </ac:spMkLst>
        </pc:spChg>
        <pc:picChg chg="add mod">
          <ac:chgData name="Alex Vakanski" userId="220bd9087dddc248" providerId="LiveId" clId="{1BD61FFB-9E4E-488A-BC0F-3765562B018E}" dt="2020-12-01T23:59:10.773" v="50877" actId="1076"/>
          <ac:picMkLst>
            <pc:docMk/>
            <pc:sldMk cId="3451763874" sldId="700"/>
            <ac:picMk id="4" creationId="{19C78455-BBDA-4432-875A-443B810514B6}"/>
          </ac:picMkLst>
        </pc:picChg>
      </pc:sldChg>
      <pc:sldChg chg="modSp new mod ord">
        <pc:chgData name="Alex Vakanski" userId="220bd9087dddc248" providerId="LiveId" clId="{1BD61FFB-9E4E-488A-BC0F-3765562B018E}" dt="2020-12-01T19:28:43.138" v="50697" actId="20577"/>
        <pc:sldMkLst>
          <pc:docMk/>
          <pc:sldMk cId="633217426" sldId="701"/>
        </pc:sldMkLst>
        <pc:spChg chg="mod">
          <ac:chgData name="Alex Vakanski" userId="220bd9087dddc248" providerId="LiveId" clId="{1BD61FFB-9E4E-488A-BC0F-3765562B018E}" dt="2020-12-01T18:05:42.564" v="48367" actId="20577"/>
          <ac:spMkLst>
            <pc:docMk/>
            <pc:sldMk cId="633217426" sldId="701"/>
            <ac:spMk id="2" creationId="{9818B403-5D83-4633-B1CD-33A615D5FF31}"/>
          </ac:spMkLst>
        </pc:spChg>
        <pc:spChg chg="mod">
          <ac:chgData name="Alex Vakanski" userId="220bd9087dddc248" providerId="LiveId" clId="{1BD61FFB-9E4E-488A-BC0F-3765562B018E}" dt="2020-12-01T19:28:43.138" v="50697" actId="20577"/>
          <ac:spMkLst>
            <pc:docMk/>
            <pc:sldMk cId="633217426" sldId="701"/>
            <ac:spMk id="3" creationId="{18FB6265-1B8F-4C9A-92D3-084E0137E5F1}"/>
          </ac:spMkLst>
        </pc:spChg>
      </pc:sldChg>
      <pc:sldChg chg="addSp delSp modSp new mod">
        <pc:chgData name="Alex Vakanski" userId="220bd9087dddc248" providerId="LiveId" clId="{1BD61FFB-9E4E-488A-BC0F-3765562B018E}" dt="2020-12-02T00:04:26.740" v="50880" actId="20577"/>
        <pc:sldMkLst>
          <pc:docMk/>
          <pc:sldMk cId="2875439954" sldId="702"/>
        </pc:sldMkLst>
        <pc:spChg chg="mod">
          <ac:chgData name="Alex Vakanski" userId="220bd9087dddc248" providerId="LiveId" clId="{1BD61FFB-9E4E-488A-BC0F-3765562B018E}" dt="2020-12-01T18:46:38.964" v="49094"/>
          <ac:spMkLst>
            <pc:docMk/>
            <pc:sldMk cId="2875439954" sldId="702"/>
            <ac:spMk id="2" creationId="{AD57DF6E-A4CD-4558-A039-9B7306C0D3D9}"/>
          </ac:spMkLst>
        </pc:spChg>
        <pc:spChg chg="mod">
          <ac:chgData name="Alex Vakanski" userId="220bd9087dddc248" providerId="LiveId" clId="{1BD61FFB-9E4E-488A-BC0F-3765562B018E}" dt="2020-12-02T00:04:26.740" v="50880" actId="20577"/>
          <ac:spMkLst>
            <pc:docMk/>
            <pc:sldMk cId="2875439954" sldId="702"/>
            <ac:spMk id="3" creationId="{5E7EF6C6-8329-4312-9C2B-EB2E08A2C271}"/>
          </ac:spMkLst>
        </pc:spChg>
        <pc:spChg chg="add del mod">
          <ac:chgData name="Alex Vakanski" userId="220bd9087dddc248" providerId="LiveId" clId="{1BD61FFB-9E4E-488A-BC0F-3765562B018E}" dt="2020-12-01T18:51:37.369" v="49182" actId="478"/>
          <ac:spMkLst>
            <pc:docMk/>
            <pc:sldMk cId="2875439954" sldId="702"/>
            <ac:spMk id="6" creationId="{8FC8CE3C-B92D-4FB0-82BD-3B89CEDC019C}"/>
          </ac:spMkLst>
        </pc:spChg>
        <pc:picChg chg="add mod">
          <ac:chgData name="Alex Vakanski" userId="220bd9087dddc248" providerId="LiveId" clId="{1BD61FFB-9E4E-488A-BC0F-3765562B018E}" dt="2020-12-01T19:04:32.901" v="49571" actId="1037"/>
          <ac:picMkLst>
            <pc:docMk/>
            <pc:sldMk cId="2875439954" sldId="702"/>
            <ac:picMk id="4" creationId="{FB9CA839-5468-4A51-9A84-23649CA0E06E}"/>
          </ac:picMkLst>
        </pc:picChg>
        <pc:picChg chg="add mod">
          <ac:chgData name="Alex Vakanski" userId="220bd9087dddc248" providerId="LiveId" clId="{1BD61FFB-9E4E-488A-BC0F-3765562B018E}" dt="2020-12-01T19:04:23.049" v="49570" actId="1036"/>
          <ac:picMkLst>
            <pc:docMk/>
            <pc:sldMk cId="2875439954" sldId="702"/>
            <ac:picMk id="5" creationId="{843BB3F7-1F8A-455C-BEE9-ED43CF110E06}"/>
          </ac:picMkLst>
        </pc:picChg>
      </pc:sldChg>
      <pc:sldMasterChg chg="modSldLayout">
        <pc:chgData name="Alex Vakanski" userId="220bd9087dddc248" providerId="LiveId" clId="{1BD61FFB-9E4E-488A-BC0F-3765562B018E}" dt="2020-11-25T17:04:14.947" v="18356" actId="179"/>
        <pc:sldMasterMkLst>
          <pc:docMk/>
          <pc:sldMasterMk cId="3003686311" sldId="2147483648"/>
        </pc:sldMasterMkLst>
        <pc:sldLayoutChg chg="modSp mod">
          <pc:chgData name="Alex Vakanski" userId="220bd9087dddc248" providerId="LiveId" clId="{1BD61FFB-9E4E-488A-BC0F-3765562B018E}" dt="2020-11-25T17:04:14.947" v="18356" actId="179"/>
          <pc:sldLayoutMkLst>
            <pc:docMk/>
            <pc:sldMasterMk cId="3003686311" sldId="2147483648"/>
            <pc:sldLayoutMk cId="3883262027" sldId="2147483650"/>
          </pc:sldLayoutMkLst>
          <pc:spChg chg="mod">
            <ac:chgData name="Alex Vakanski" userId="220bd9087dddc248" providerId="LiveId" clId="{1BD61FFB-9E4E-488A-BC0F-3765562B018E}" dt="2020-11-25T17:04:14.947" v="18356" actId="179"/>
            <ac:spMkLst>
              <pc:docMk/>
              <pc:sldMasterMk cId="3003686311" sldId="2147483648"/>
              <pc:sldLayoutMk cId="3883262027" sldId="2147483650"/>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11/2/2021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dirty="0"/>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11/2/2021</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dirty="0"/>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dirty="0"/>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36</a:t>
            </a:fld>
            <a:endParaRPr lang="en-US" dirty="0"/>
          </a:p>
        </p:txBody>
      </p:sp>
    </p:spTree>
    <p:extLst>
      <p:ext uri="{BB962C8B-B14F-4D97-AF65-F5344CB8AC3E}">
        <p14:creationId xmlns:p14="http://schemas.microsoft.com/office/powerpoint/2010/main" val="414207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38</a:t>
            </a:fld>
            <a:endParaRPr lang="en-US" dirty="0"/>
          </a:p>
        </p:txBody>
      </p:sp>
    </p:spTree>
    <p:extLst>
      <p:ext uri="{BB962C8B-B14F-4D97-AF65-F5344CB8AC3E}">
        <p14:creationId xmlns:p14="http://schemas.microsoft.com/office/powerpoint/2010/main" val="387189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42</a:t>
            </a:fld>
            <a:endParaRPr lang="en-US" dirty="0"/>
          </a:p>
        </p:txBody>
      </p:sp>
    </p:spTree>
    <p:extLst>
      <p:ext uri="{BB962C8B-B14F-4D97-AF65-F5344CB8AC3E}">
        <p14:creationId xmlns:p14="http://schemas.microsoft.com/office/powerpoint/2010/main" val="990161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43</a:t>
            </a:fld>
            <a:endParaRPr lang="en-US" dirty="0"/>
          </a:p>
        </p:txBody>
      </p:sp>
    </p:spTree>
    <p:extLst>
      <p:ext uri="{BB962C8B-B14F-4D97-AF65-F5344CB8AC3E}">
        <p14:creationId xmlns:p14="http://schemas.microsoft.com/office/powerpoint/2010/main" val="638647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48</a:t>
            </a:fld>
            <a:endParaRPr lang="en-US" dirty="0"/>
          </a:p>
        </p:txBody>
      </p:sp>
    </p:spTree>
    <p:extLst>
      <p:ext uri="{BB962C8B-B14F-4D97-AF65-F5344CB8AC3E}">
        <p14:creationId xmlns:p14="http://schemas.microsoft.com/office/powerpoint/2010/main" val="985910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49</a:t>
            </a:fld>
            <a:endParaRPr lang="en-US" dirty="0"/>
          </a:p>
        </p:txBody>
      </p:sp>
    </p:spTree>
    <p:extLst>
      <p:ext uri="{BB962C8B-B14F-4D97-AF65-F5344CB8AC3E}">
        <p14:creationId xmlns:p14="http://schemas.microsoft.com/office/powerpoint/2010/main" val="223542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dirty="0"/>
          </a:p>
        </p:txBody>
      </p:sp>
    </p:spTree>
    <p:extLst>
      <p:ext uri="{BB962C8B-B14F-4D97-AF65-F5344CB8AC3E}">
        <p14:creationId xmlns:p14="http://schemas.microsoft.com/office/powerpoint/2010/main" val="240312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a:t>
            </a:fld>
            <a:endParaRPr lang="en-US" dirty="0"/>
          </a:p>
        </p:txBody>
      </p:sp>
    </p:spTree>
    <p:extLst>
      <p:ext uri="{BB962C8B-B14F-4D97-AF65-F5344CB8AC3E}">
        <p14:creationId xmlns:p14="http://schemas.microsoft.com/office/powerpoint/2010/main" val="64716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12</a:t>
            </a:fld>
            <a:endParaRPr lang="en-US" dirty="0"/>
          </a:p>
        </p:txBody>
      </p:sp>
    </p:spTree>
    <p:extLst>
      <p:ext uri="{BB962C8B-B14F-4D97-AF65-F5344CB8AC3E}">
        <p14:creationId xmlns:p14="http://schemas.microsoft.com/office/powerpoint/2010/main" val="220623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15</a:t>
            </a:fld>
            <a:endParaRPr lang="en-US" dirty="0"/>
          </a:p>
        </p:txBody>
      </p:sp>
    </p:spTree>
    <p:extLst>
      <p:ext uri="{BB962C8B-B14F-4D97-AF65-F5344CB8AC3E}">
        <p14:creationId xmlns:p14="http://schemas.microsoft.com/office/powerpoint/2010/main" val="98090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20</a:t>
            </a:fld>
            <a:endParaRPr lang="en-US" dirty="0"/>
          </a:p>
        </p:txBody>
      </p:sp>
    </p:spTree>
    <p:extLst>
      <p:ext uri="{BB962C8B-B14F-4D97-AF65-F5344CB8AC3E}">
        <p14:creationId xmlns:p14="http://schemas.microsoft.com/office/powerpoint/2010/main" val="58718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24</a:t>
            </a:fld>
            <a:endParaRPr lang="en-US" dirty="0"/>
          </a:p>
        </p:txBody>
      </p:sp>
    </p:spTree>
    <p:extLst>
      <p:ext uri="{BB962C8B-B14F-4D97-AF65-F5344CB8AC3E}">
        <p14:creationId xmlns:p14="http://schemas.microsoft.com/office/powerpoint/2010/main" val="930091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30</a:t>
            </a:fld>
            <a:endParaRPr lang="en-US" dirty="0"/>
          </a:p>
        </p:txBody>
      </p:sp>
    </p:spTree>
    <p:extLst>
      <p:ext uri="{BB962C8B-B14F-4D97-AF65-F5344CB8AC3E}">
        <p14:creationId xmlns:p14="http://schemas.microsoft.com/office/powerpoint/2010/main" val="9787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35</a:t>
            </a:fld>
            <a:endParaRPr lang="en-US" dirty="0"/>
          </a:p>
        </p:txBody>
      </p:sp>
    </p:spTree>
    <p:extLst>
      <p:ext uri="{BB962C8B-B14F-4D97-AF65-F5344CB8AC3E}">
        <p14:creationId xmlns:p14="http://schemas.microsoft.com/office/powerpoint/2010/main" val="349668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FCFEE5-8EAD-403C-AFC6-4E09610A5144}" type="slidenum">
              <a:rPr lang="en-US" smtClean="0"/>
              <a:t>‹#›</a:t>
            </a:fld>
            <a:endParaRPr lang="en-US" dirty="0"/>
          </a:p>
        </p:txBody>
      </p:sp>
    </p:spTree>
    <p:extLst>
      <p:ext uri="{BB962C8B-B14F-4D97-AF65-F5344CB8AC3E}">
        <p14:creationId xmlns:p14="http://schemas.microsoft.com/office/powerpoint/2010/main" val="258652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73138" indent="-231775">
              <a:buClr>
                <a:schemeClr val="tx2"/>
              </a:buClr>
              <a:buFont typeface="Courier New" panose="02070309020205020404" pitchFamily="49" charset="0"/>
              <a:buChar char="o"/>
              <a:defRPr sz="1600">
                <a:latin typeface="Palatino Linotype" panose="02040502050505030304" pitchFamily="18" charset="0"/>
              </a:defRPr>
            </a:lvl3pPr>
            <a:lvl4pPr marL="1254125" indent="-222250">
              <a:buClr>
                <a:schemeClr val="tx2"/>
              </a:buClr>
              <a:defRPr sz="1400">
                <a:latin typeface="Palatino Linotype" panose="02040502050505030304" pitchFamily="18" charset="0"/>
              </a:defRPr>
            </a:lvl4pPr>
            <a:lvl5pPr marL="1430338" indent="-176213">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12" name="Group 11"/>
          <p:cNvGrpSpPr/>
          <p:nvPr userDrawn="1"/>
        </p:nvGrpSpPr>
        <p:grpSpPr>
          <a:xfrm>
            <a:off x="0" y="-31035"/>
            <a:ext cx="10051146" cy="326436"/>
            <a:chOff x="0" y="-27384"/>
            <a:chExt cx="9137405" cy="288032"/>
          </a:xfrm>
        </p:grpSpPr>
        <p:sp>
          <p:nvSpPr>
            <p:cNvPr id="13" name="TextBox 12"/>
            <p:cNvSpPr txBox="1"/>
            <p:nvPr userDrawn="1"/>
          </p:nvSpPr>
          <p:spPr>
            <a:xfrm>
              <a:off x="0" y="-27384"/>
              <a:ext cx="9137405"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Fall 2021</a:t>
              </a:r>
              <a:endParaRPr lang="en-US" sz="1400"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276673" y="1509936"/>
            <a:ext cx="6192687" cy="350293"/>
          </a:xfrm>
        </p:spPr>
        <p:txBody>
          <a:bodyPr>
            <a:normAutofit/>
          </a:bodyPr>
          <a:lstStyle>
            <a:lvl1pPr marL="0" indent="0">
              <a:buNone/>
              <a:defRPr sz="1400" i="1">
                <a:latin typeface="Palatino Linotype" panose="02040502050505030304" pitchFamily="18" charset="0"/>
              </a:defRPr>
            </a:lvl1pPr>
            <a:lvl2pPr marL="690563" indent="-233363">
              <a:defRPr sz="1800">
                <a:latin typeface="Palatino Linotype" panose="02040502050505030304" pitchFamily="18" charset="0"/>
              </a:defRPr>
            </a:lvl2pPr>
            <a:lvl3pPr marL="1031875" indent="-234950">
              <a:buFont typeface="Wingdings" panose="05000000000000000000" pitchFamily="2" charset="2"/>
              <a:buChar char="§"/>
              <a:defRPr sz="1600">
                <a:latin typeface="Palatino Linotype" panose="02040502050505030304" pitchFamily="18" charset="0"/>
              </a:defRPr>
            </a:lvl3pPr>
            <a:lvl4pPr marL="1371600" indent="-223838">
              <a:buFont typeface="Arial" panose="020B0604020202020204" pitchFamily="34" charset="0"/>
              <a:buChar char="»"/>
              <a:defRPr sz="1400">
                <a:latin typeface="Palatino Linotype" panose="02040502050505030304" pitchFamily="18" charset="0"/>
              </a:defRPr>
            </a:lvl4pPr>
            <a:lvl5pPr>
              <a:defRPr sz="1506">
                <a:latin typeface="Palatino Linotype" panose="02040502050505030304" pitchFamily="18" charset="0"/>
              </a:defRPr>
            </a:lvl5pPr>
          </a:lstStyle>
          <a:p>
            <a:pPr lvl="0"/>
            <a:r>
              <a:rPr lang="en-US" dirty="0"/>
              <a:t>Click to edit Master text styles</a:t>
            </a:r>
          </a:p>
        </p:txBody>
      </p:sp>
    </p:spTree>
    <p:extLst>
      <p:ext uri="{BB962C8B-B14F-4D97-AF65-F5344CB8AC3E}">
        <p14:creationId xmlns:p14="http://schemas.microsoft.com/office/powerpoint/2010/main" val="388326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12" name="Group 11"/>
          <p:cNvGrpSpPr/>
          <p:nvPr userDrawn="1"/>
        </p:nvGrpSpPr>
        <p:grpSpPr>
          <a:xfrm>
            <a:off x="0" y="-31035"/>
            <a:ext cx="10051146" cy="326436"/>
            <a:chOff x="0" y="-27384"/>
            <a:chExt cx="9137405" cy="288032"/>
          </a:xfrm>
        </p:grpSpPr>
        <p:sp>
          <p:nvSpPr>
            <p:cNvPr id="13" name="TextBox 12"/>
            <p:cNvSpPr txBox="1"/>
            <p:nvPr userDrawn="1"/>
          </p:nvSpPr>
          <p:spPr>
            <a:xfrm>
              <a:off x="0" y="-27384"/>
              <a:ext cx="9137405"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Fall 2021</a:t>
              </a:r>
              <a:endParaRPr lang="en-US" sz="1400" b="1" i="1" dirty="0">
                <a:latin typeface="Palatino Linotype" panose="02040502050505030304" pitchFamily="18"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44624"/>
              <a:ext cx="1475423" cy="198120"/>
            </a:xfrm>
            <a:prstGeom prst="rect">
              <a:avLst/>
            </a:prstGeom>
          </p:spPr>
        </p:pic>
        <p:cxnSp>
          <p:nvCxnSpPr>
            <p:cNvPr id="15" name="Straight Connector 14"/>
            <p:cNvCxnSpPr/>
            <p:nvPr userDrawn="1"/>
          </p:nvCxnSpPr>
          <p:spPr>
            <a:xfrm>
              <a:off x="72008" y="260648"/>
              <a:ext cx="9036496" cy="0"/>
            </a:xfrm>
            <a:prstGeom prst="line">
              <a:avLst/>
            </a:prstGeom>
            <a:ln w="19050">
              <a:gradFill flip="none" rotWithShape="1">
                <a:gsLst>
                  <a:gs pos="0">
                    <a:srgbClr val="C99503"/>
                  </a:gs>
                  <a:gs pos="60000">
                    <a:schemeClr val="accent1">
                      <a:tint val="44500"/>
                      <a:satMod val="160000"/>
                      <a:alpha val="56000"/>
                      <a:lumMod val="83000"/>
                    </a:schemeClr>
                  </a:gs>
                  <a:gs pos="100000">
                    <a:schemeClr val="tx1">
                      <a:lumMod val="64000"/>
                      <a:lumOff val="3600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3876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dirty="0"/>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xcelr.com/blog/data-science/natural-language-processing/implementation-of-bag-of-words-using-python"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owardsdatascience.com/email-spam-detection-1-2-b0e06a5c047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towardsdatascience.com/email-spam-detection-1-2-b0e06a5c0472"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towardsdatascience.com/email-spam-detection-1-2-b0e06a5c0472"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dl.acm.org/doi/10.1145/2046684.204669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ieeexplore.ieee.org/document/649457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hyperlink" Target="https://www.sciencedirect.com/science/article/abs/pii/S092523121830136X?via%3Dihub"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openreview.net/forum?id=r1QZ3zbAZ" TargetMode="External"/><Relationship Id="rId1" Type="http://schemas.openxmlformats.org/officeDocument/2006/relationships/slideLayout" Target="../slideLayouts/slideLayout2.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6.wdp"/></Relationships>
</file>

<file path=ppt/slides/_rels/slide3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example.com/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propellercrm.com/blog/email-spam-statistics"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www.propellercrm.com/blog/email-spam-statistic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8.wdp"/></Relationships>
</file>

<file path=ppt/slides/_rels/slide39.xml.rels><?xml version="1.0" encoding="UTF-8" standalone="yes"?>
<Relationships xmlns="http://schemas.openxmlformats.org/package/2006/relationships"><Relationship Id="rId2" Type="http://schemas.openxmlformats.org/officeDocument/2006/relationships/hyperlink" Target="https://www.semanticscholar.org/paper/DeepPhish-%3A-Simulating-Malicious-AI-Bahnsen-Torroledo/ae99765d48ab80fe3e221f2eedec719af80b93f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link.springer.com/chapter/10.1007%2F978-3-030-22479-0_5" TargetMode="External"/><Relationship Id="rId1" Type="http://schemas.openxmlformats.org/officeDocument/2006/relationships/slideLayout" Target="../slideLayouts/slideLayout2.xml"/><Relationship Id="rId4" Type="http://schemas.microsoft.com/office/2007/relationships/hdphoto" Target="../media/hdphoto9.wdp"/></Relationships>
</file>

<file path=ppt/slides/_rels/slide4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l.acm.org/doi/10.1145/3375708.338031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arxiv.org/abs/1902.08909"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dl.acm.org/doi/10.1145/2996758.2996767"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2.wdp"/></Relationships>
</file>

<file path=ppt/slides/_rels/slide49.xml.rels><?xml version="1.0" encoding="UTF-8" standalone="yes"?>
<Relationships xmlns="http://schemas.openxmlformats.org/package/2006/relationships"><Relationship Id="rId3" Type="http://schemas.openxmlformats.org/officeDocument/2006/relationships/hyperlink" Target="https://arxiv.org/abs/2007.02407" TargetMode="External"/><Relationship Id="rId7" Type="http://schemas.openxmlformats.org/officeDocument/2006/relationships/hyperlink" Target="https://towardsdatascience.com/email-spam-detection-1-2-b0e06a5c047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propellercrm.com/blog/email-spam-statistics" TargetMode="External"/><Relationship Id="rId5" Type="http://schemas.openxmlformats.org/officeDocument/2006/relationships/hyperlink" Target="https://folderly.com/blog/spam-fix/why-spam-filters-hate-you" TargetMode="External"/><Relationship Id="rId4" Type="http://schemas.openxmlformats.org/officeDocument/2006/relationships/hyperlink" Target="https://link.springer.com/article/10.1007/s10462-020-09814-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ropellercrm.com/blog/email-spam-statistic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lp.cs.aueb.gr/software_and_datasets/Enron-Spam/index.html" TargetMode="External"/><Relationship Id="rId2" Type="http://schemas.openxmlformats.org/officeDocument/2006/relationships/hyperlink" Target="https://plg.uwaterloo.ca/~gvcormac/treccorpus07/" TargetMode="External"/><Relationship Id="rId1" Type="http://schemas.openxmlformats.org/officeDocument/2006/relationships/slideLayout" Target="../slideLayouts/slideLayout2.xml"/><Relationship Id="rId4" Type="http://schemas.openxmlformats.org/officeDocument/2006/relationships/hyperlink" Target="https://archive.ics.uci.edu/ml/datasets/spamba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4704" y="2662064"/>
            <a:ext cx="9073008" cy="2376264"/>
          </a:xfrm>
        </p:spPr>
        <p:txBody>
          <a:bodyPr>
            <a:noAutofit/>
          </a:bodyPr>
          <a:lstStyle/>
          <a:p>
            <a:r>
              <a:rPr lang="en-US" altLang="en-US" sz="4000" b="1" dirty="0">
                <a:solidFill>
                  <a:schemeClr val="tx1"/>
                </a:solidFill>
                <a:latin typeface="Palatino Linotype" panose="02040502050505030304" pitchFamily="18" charset="0"/>
              </a:rPr>
              <a:t>CS 404 / CS 504</a:t>
            </a:r>
          </a:p>
          <a:p>
            <a:r>
              <a:rPr lang="en-US" sz="4000" b="1" dirty="0">
                <a:solidFill>
                  <a:schemeClr val="tx1"/>
                </a:solidFill>
                <a:latin typeface="Palatino Linotype" panose="02040502050505030304" pitchFamily="18" charset="0"/>
              </a:rPr>
              <a:t>Special Topics: Adversarial Machine Learning</a:t>
            </a:r>
            <a:endParaRPr lang="en-US"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905" y="1077889"/>
            <a:ext cx="5368923" cy="720000"/>
          </a:xfrm>
          <a:prstGeom prst="rect">
            <a:avLst/>
          </a:prstGeom>
        </p:spPr>
      </p:pic>
      <p:sp>
        <p:nvSpPr>
          <p:cNvPr id="5" name="TextBox 4"/>
          <p:cNvSpPr txBox="1">
            <a:spLocks noChangeArrowheads="1"/>
          </p:cNvSpPr>
          <p:nvPr/>
        </p:nvSpPr>
        <p:spPr bwMode="auto">
          <a:xfrm>
            <a:off x="2073973" y="5440760"/>
            <a:ext cx="5958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000">
                <a:solidFill>
                  <a:schemeClr val="tx1"/>
                </a:solidFill>
                <a:latin typeface="Tahoma" pitchFamily="34" charset="0"/>
                <a:cs typeface="Tahoma" pitchFamily="34" charset="0"/>
              </a:defRPr>
            </a:lvl1pPr>
            <a:lvl2pPr marL="742950" indent="-285750" eaLnBrk="0" hangingPunct="0">
              <a:spcBef>
                <a:spcPct val="20000"/>
              </a:spcBef>
              <a:buFont typeface="Arial" charset="0"/>
              <a:buChar char="–"/>
              <a:defRPr sz="2000">
                <a:solidFill>
                  <a:schemeClr val="tx1"/>
                </a:solidFill>
                <a:latin typeface="Tahoma" pitchFamily="34" charset="0"/>
                <a:cs typeface="Tahoma" pitchFamily="34" charset="0"/>
              </a:defRPr>
            </a:lvl2pPr>
            <a:lvl3pPr marL="1143000" indent="-228600" eaLnBrk="0" hangingPunct="0">
              <a:spcBef>
                <a:spcPct val="20000"/>
              </a:spcBef>
              <a:buFont typeface="Arial" charset="0"/>
              <a:buChar char="•"/>
              <a:defRPr sz="2000">
                <a:solidFill>
                  <a:schemeClr val="tx1"/>
                </a:solidFill>
                <a:latin typeface="Tahoma" pitchFamily="34" charset="0"/>
                <a:cs typeface="Tahoma" pitchFamily="34" charset="0"/>
              </a:defRPr>
            </a:lvl3pPr>
            <a:lvl4pPr marL="1600200" indent="-228600" eaLnBrk="0" hangingPunct="0">
              <a:spcBef>
                <a:spcPct val="20000"/>
              </a:spcBef>
              <a:buFont typeface="Arial" charset="0"/>
              <a:buChar char="–"/>
              <a:defRPr sz="2000">
                <a:solidFill>
                  <a:schemeClr val="tx1"/>
                </a:solidFill>
                <a:latin typeface="Tahoma" pitchFamily="34" charset="0"/>
                <a:cs typeface="Tahoma" pitchFamily="34" charset="0"/>
              </a:defRPr>
            </a:lvl4pPr>
            <a:lvl5pPr marL="2057400" indent="-228600" eaLnBrk="0" hangingPunct="0">
              <a:spcBef>
                <a:spcPct val="20000"/>
              </a:spcBef>
              <a:buFont typeface="Arial" charset="0"/>
              <a:buChar char="»"/>
              <a:defRPr sz="20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9pPr>
          </a:lstStyle>
          <a:p>
            <a:pPr algn="ctr" eaLnBrk="1" hangingPunct="1">
              <a:spcBef>
                <a:spcPct val="0"/>
              </a:spcBef>
              <a:buFontTx/>
              <a:buNone/>
            </a:pPr>
            <a:r>
              <a:rPr lang="en-US" altLang="en-US" sz="2400" b="1" i="1" dirty="0">
                <a:latin typeface="Palatino Linotype" panose="02040502050505030304" pitchFamily="18" charset="0"/>
              </a:rPr>
              <a:t>Dr. Alex Vakanski</a:t>
            </a:r>
          </a:p>
        </p:txBody>
      </p:sp>
    </p:spTree>
    <p:extLst>
      <p:ext uri="{BB962C8B-B14F-4D97-AF65-F5344CB8AC3E}">
        <p14:creationId xmlns:p14="http://schemas.microsoft.com/office/powerpoint/2010/main" val="22100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Filtering Techniques</a:t>
            </a:r>
            <a:endParaRPr lang="en-US" dirty="0"/>
          </a:p>
        </p:txBody>
      </p:sp>
      <p:sp>
        <p:nvSpPr>
          <p:cNvPr id="3" name="Content Placeholder 2"/>
          <p:cNvSpPr>
            <a:spLocks noGrp="1"/>
          </p:cNvSpPr>
          <p:nvPr>
            <p:ph idx="1"/>
          </p:nvPr>
        </p:nvSpPr>
        <p:spPr/>
        <p:txBody>
          <a:bodyPr/>
          <a:lstStyle/>
          <a:p>
            <a:r>
              <a:rPr lang="en-US" dirty="0" smtClean="0"/>
              <a:t>Based on the used email filtering techniques, spam detectors can be generally classified into:</a:t>
            </a:r>
          </a:p>
          <a:p>
            <a:pPr lvl="1"/>
            <a:r>
              <a:rPr lang="en-US" dirty="0"/>
              <a:t>Content-based filtering </a:t>
            </a:r>
            <a:r>
              <a:rPr lang="en-US" dirty="0" smtClean="0"/>
              <a:t>techniques</a:t>
            </a:r>
          </a:p>
          <a:p>
            <a:pPr lvl="1"/>
            <a:r>
              <a:rPr lang="en-US" dirty="0" smtClean="0"/>
              <a:t>Heuristic-based </a:t>
            </a:r>
            <a:r>
              <a:rPr lang="en-US" dirty="0"/>
              <a:t>filtering techniques</a:t>
            </a:r>
          </a:p>
          <a:p>
            <a:pPr lvl="1"/>
            <a:endParaRPr lang="en-US" dirty="0"/>
          </a:p>
          <a:p>
            <a:pPr lvl="1"/>
            <a:endParaRPr lang="en-US" dirty="0"/>
          </a:p>
        </p:txBody>
      </p:sp>
      <p:sp>
        <p:nvSpPr>
          <p:cNvPr id="4" name="Content Placeholder 3"/>
          <p:cNvSpPr>
            <a:spLocks noGrp="1"/>
          </p:cNvSpPr>
          <p:nvPr>
            <p:ph idx="10"/>
          </p:nvPr>
        </p:nvSpPr>
        <p:spPr/>
        <p:txBody>
          <a:bodyPr/>
          <a:lstStyle/>
          <a:p>
            <a:r>
              <a:rPr lang="en-US" dirty="0"/>
              <a:t>Spam </a:t>
            </a:r>
            <a:r>
              <a:rPr lang="en-US" dirty="0" smtClean="0"/>
              <a:t>Filtering Techniques</a:t>
            </a:r>
            <a:endParaRPr lang="en-US" dirty="0"/>
          </a:p>
          <a:p>
            <a:endParaRPr lang="en-US" dirty="0"/>
          </a:p>
        </p:txBody>
      </p:sp>
    </p:spTree>
    <p:extLst>
      <p:ext uri="{BB962C8B-B14F-4D97-AF65-F5344CB8AC3E}">
        <p14:creationId xmlns:p14="http://schemas.microsoft.com/office/powerpoint/2010/main" val="2333790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Content-based Filtering</a:t>
            </a:r>
            <a:endParaRPr lang="en-US" dirty="0"/>
          </a:p>
        </p:txBody>
      </p:sp>
      <p:sp>
        <p:nvSpPr>
          <p:cNvPr id="3" name="Content Placeholder 2"/>
          <p:cNvSpPr>
            <a:spLocks noGrp="1"/>
          </p:cNvSpPr>
          <p:nvPr>
            <p:ph idx="1"/>
          </p:nvPr>
        </p:nvSpPr>
        <p:spPr/>
        <p:txBody>
          <a:bodyPr/>
          <a:lstStyle/>
          <a:p>
            <a:r>
              <a:rPr lang="en-US" b="1" i="1" dirty="0" smtClean="0">
                <a:solidFill>
                  <a:srgbClr val="0070C0"/>
                </a:solidFill>
              </a:rPr>
              <a:t>Content-based filtering techniques</a:t>
            </a:r>
          </a:p>
          <a:p>
            <a:pPr lvl="1"/>
            <a:r>
              <a:rPr lang="en-US" dirty="0" smtClean="0"/>
              <a:t>The filter scans the content of incoming emails, looking for trigger keywords </a:t>
            </a:r>
          </a:p>
          <a:p>
            <a:pPr lvl="2"/>
            <a:r>
              <a:rPr lang="en-US" dirty="0" smtClean="0"/>
              <a:t>E.g., keywords frequently used in spam emails, such as </a:t>
            </a:r>
            <a:r>
              <a:rPr lang="en-US" i="1" dirty="0" smtClean="0"/>
              <a:t>free</a:t>
            </a:r>
            <a:r>
              <a:rPr lang="en-US" dirty="0" smtClean="0"/>
              <a:t>, </a:t>
            </a:r>
            <a:r>
              <a:rPr lang="en-US" i="1" dirty="0" smtClean="0"/>
              <a:t>buy</a:t>
            </a:r>
            <a:r>
              <a:rPr lang="en-US" dirty="0" smtClean="0"/>
              <a:t>, </a:t>
            </a:r>
            <a:r>
              <a:rPr lang="en-US" i="1" dirty="0" smtClean="0"/>
              <a:t>application</a:t>
            </a:r>
            <a:r>
              <a:rPr lang="en-US" dirty="0" smtClean="0"/>
              <a:t>, </a:t>
            </a:r>
            <a:r>
              <a:rPr lang="en-US" i="1" dirty="0" smtClean="0"/>
              <a:t>mortgage</a:t>
            </a:r>
          </a:p>
          <a:p>
            <a:pPr lvl="1"/>
            <a:r>
              <a:rPr lang="en-US" dirty="0" smtClean="0"/>
              <a:t>The content of the body and header of emails are scanned</a:t>
            </a:r>
          </a:p>
          <a:p>
            <a:r>
              <a:rPr lang="en-US" dirty="0" smtClean="0"/>
              <a:t>The frequency of occurrence and distribution of trigger words and phrases in the content of emails are used as features for </a:t>
            </a:r>
            <a:r>
              <a:rPr lang="en-US" dirty="0"/>
              <a:t>training ML </a:t>
            </a:r>
            <a:r>
              <a:rPr lang="en-US" dirty="0" smtClean="0"/>
              <a:t>approaches, and afterward, for classifying new emails</a:t>
            </a:r>
          </a:p>
          <a:p>
            <a:pPr lvl="1"/>
            <a:r>
              <a:rPr lang="en-US" dirty="0" smtClean="0"/>
              <a:t>Naïve Bayes classifiers were one of the early successful ML models for spam filtering</a:t>
            </a:r>
          </a:p>
          <a:p>
            <a:pPr lvl="1"/>
            <a:r>
              <a:rPr lang="en-US" dirty="0" smtClean="0"/>
              <a:t>Other conventional ML approaches have been successfully applied, such as SVMs, </a:t>
            </a:r>
            <a:r>
              <a:rPr lang="en-US" i="1" dirty="0" smtClean="0"/>
              <a:t>k</a:t>
            </a:r>
            <a:r>
              <a:rPr lang="en-US" dirty="0" smtClean="0"/>
              <a:t>-nearest neighbors, decision trees, random forests</a:t>
            </a:r>
          </a:p>
          <a:p>
            <a:pPr lvl="1"/>
            <a:r>
              <a:rPr lang="en-US" dirty="0" smtClean="0"/>
              <a:t>NNs and deep learning are commonly used nowadays for spam classification</a:t>
            </a:r>
          </a:p>
          <a:p>
            <a:r>
              <a:rPr lang="en-US" dirty="0" smtClean="0"/>
              <a:t>Almost all commercial spam filters use some form of content-based filtering</a:t>
            </a:r>
            <a:endParaRPr lang="en-US" dirty="0"/>
          </a:p>
          <a:p>
            <a:pPr lvl="1"/>
            <a:r>
              <a:rPr lang="en-US" dirty="0" smtClean="0"/>
              <a:t>A limitation of this approach is that harmless </a:t>
            </a:r>
            <a:r>
              <a:rPr lang="en-US" dirty="0"/>
              <a:t>emails containing </a:t>
            </a:r>
            <a:r>
              <a:rPr lang="en-US" dirty="0" smtClean="0"/>
              <a:t>spam trigger words can be blocked</a:t>
            </a:r>
            <a:endParaRPr lang="en-US" dirty="0"/>
          </a:p>
          <a:p>
            <a:endParaRPr lang="en-US" dirty="0"/>
          </a:p>
        </p:txBody>
      </p:sp>
      <p:sp>
        <p:nvSpPr>
          <p:cNvPr id="4" name="Content Placeholder 3"/>
          <p:cNvSpPr>
            <a:spLocks noGrp="1"/>
          </p:cNvSpPr>
          <p:nvPr>
            <p:ph idx="10"/>
          </p:nvPr>
        </p:nvSpPr>
        <p:spPr/>
        <p:txBody>
          <a:bodyPr/>
          <a:lstStyle/>
          <a:p>
            <a:r>
              <a:rPr lang="en-US" dirty="0"/>
              <a:t>Spam Filtering Techniques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err="1"/>
              <a:t>Ganagavarapu</a:t>
            </a:r>
            <a:r>
              <a:rPr lang="en-US" sz="1000" dirty="0"/>
              <a:t> (2020) – Applicability of Machine Learning in Spam and Phishing Email Filtering</a:t>
            </a:r>
          </a:p>
        </p:txBody>
      </p:sp>
    </p:spTree>
    <p:extLst>
      <p:ext uri="{BB962C8B-B14F-4D97-AF65-F5344CB8AC3E}">
        <p14:creationId xmlns:p14="http://schemas.microsoft.com/office/powerpoint/2010/main" val="867819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Content-based Filtering</a:t>
            </a:r>
          </a:p>
        </p:txBody>
      </p:sp>
      <p:sp>
        <p:nvSpPr>
          <p:cNvPr id="3" name="Content Placeholder 2"/>
          <p:cNvSpPr>
            <a:spLocks noGrp="1"/>
          </p:cNvSpPr>
          <p:nvPr>
            <p:ph idx="1"/>
          </p:nvPr>
        </p:nvSpPr>
        <p:spPr/>
        <p:txBody>
          <a:bodyPr/>
          <a:lstStyle/>
          <a:p>
            <a:r>
              <a:rPr lang="en-US" dirty="0" smtClean="0"/>
              <a:t>Scanning the body of emails explores the </a:t>
            </a:r>
            <a:r>
              <a:rPr lang="en-US" dirty="0" smtClean="0">
                <a:solidFill>
                  <a:srgbClr val="FF0000"/>
                </a:solidFill>
              </a:rPr>
              <a:t>what</a:t>
            </a:r>
            <a:r>
              <a:rPr lang="en-US" dirty="0" smtClean="0"/>
              <a:t> in the email</a:t>
            </a:r>
          </a:p>
          <a:p>
            <a:pPr lvl="1"/>
            <a:r>
              <a:rPr lang="en-US" dirty="0" smtClean="0"/>
              <a:t>Scanning the header of emails explores the </a:t>
            </a:r>
            <a:r>
              <a:rPr lang="en-US" dirty="0" smtClean="0">
                <a:solidFill>
                  <a:srgbClr val="FF0000"/>
                </a:solidFill>
              </a:rPr>
              <a:t>who</a:t>
            </a:r>
            <a:r>
              <a:rPr lang="en-US" dirty="0" smtClean="0"/>
              <a:t> sent the email</a:t>
            </a:r>
          </a:p>
          <a:p>
            <a:r>
              <a:rPr lang="en-US" dirty="0"/>
              <a:t>Email headers display </a:t>
            </a:r>
            <a:r>
              <a:rPr lang="en-US" dirty="0" smtClean="0"/>
              <a:t>important information</a:t>
            </a:r>
            <a:r>
              <a:rPr lang="en-US" dirty="0"/>
              <a:t>, such as: </a:t>
            </a:r>
          </a:p>
          <a:p>
            <a:pPr lvl="1"/>
            <a:r>
              <a:rPr lang="en-US" dirty="0"/>
              <a:t>Message </a:t>
            </a:r>
            <a:r>
              <a:rPr lang="en-US" dirty="0" smtClean="0"/>
              <a:t>ID </a:t>
            </a:r>
            <a:r>
              <a:rPr lang="en-US" dirty="0"/>
              <a:t>– </a:t>
            </a:r>
            <a:r>
              <a:rPr lang="en-US" dirty="0" smtClean="0"/>
              <a:t>an identifier </a:t>
            </a:r>
            <a:r>
              <a:rPr lang="en-US" dirty="0"/>
              <a:t>generated by the sender’s email service </a:t>
            </a:r>
            <a:endParaRPr lang="en-US" dirty="0" smtClean="0"/>
          </a:p>
          <a:p>
            <a:pPr lvl="2"/>
            <a:r>
              <a:rPr lang="en-US" dirty="0" smtClean="0"/>
              <a:t>There </a:t>
            </a:r>
            <a:r>
              <a:rPr lang="en-US" dirty="0"/>
              <a:t>can be no two identical message IDs, </a:t>
            </a:r>
            <a:r>
              <a:rPr lang="en-US" dirty="0" smtClean="0"/>
              <a:t>hence, it helps to detect </a:t>
            </a:r>
            <a:r>
              <a:rPr lang="en-US" dirty="0"/>
              <a:t>forged email </a:t>
            </a:r>
            <a:r>
              <a:rPr lang="en-US" dirty="0" smtClean="0"/>
              <a:t>headers</a:t>
            </a:r>
            <a:endParaRPr lang="en-US" dirty="0"/>
          </a:p>
          <a:p>
            <a:pPr lvl="1"/>
            <a:r>
              <a:rPr lang="en-US" dirty="0"/>
              <a:t>Sender </a:t>
            </a:r>
            <a:r>
              <a:rPr lang="en-US" dirty="0" smtClean="0"/>
              <a:t>address – is used to consult black lists to </a:t>
            </a:r>
            <a:r>
              <a:rPr lang="en-US" dirty="0"/>
              <a:t>check </a:t>
            </a:r>
            <a:r>
              <a:rPr lang="en-US" dirty="0" smtClean="0"/>
              <a:t>sender’s </a:t>
            </a:r>
            <a:r>
              <a:rPr lang="en-US" dirty="0"/>
              <a:t>domain </a:t>
            </a:r>
            <a:r>
              <a:rPr lang="en-US" dirty="0" smtClean="0"/>
              <a:t>reputation</a:t>
            </a:r>
          </a:p>
          <a:p>
            <a:pPr lvl="1"/>
            <a:r>
              <a:rPr lang="en-US" dirty="0" smtClean="0"/>
              <a:t>DNS records </a:t>
            </a:r>
            <a:r>
              <a:rPr lang="en-US" dirty="0"/>
              <a:t>– </a:t>
            </a:r>
            <a:r>
              <a:rPr lang="en-US" dirty="0" smtClean="0"/>
              <a:t>the </a:t>
            </a:r>
            <a:r>
              <a:rPr lang="en-US" dirty="0"/>
              <a:t>DNS </a:t>
            </a:r>
            <a:r>
              <a:rPr lang="en-US" dirty="0" smtClean="0"/>
              <a:t>(Domain Name System) records </a:t>
            </a:r>
            <a:r>
              <a:rPr lang="en-US" dirty="0"/>
              <a:t>of the </a:t>
            </a:r>
            <a:r>
              <a:rPr lang="en-US" dirty="0" smtClean="0"/>
              <a:t>sender allows to check </a:t>
            </a:r>
            <a:r>
              <a:rPr lang="en-US" dirty="0"/>
              <a:t>the sender’s SPF, DKIM, and DMARC </a:t>
            </a:r>
            <a:r>
              <a:rPr lang="en-US" dirty="0" smtClean="0"/>
              <a:t>policies regarding email authentication</a:t>
            </a:r>
          </a:p>
          <a:p>
            <a:pPr lvl="2"/>
            <a:r>
              <a:rPr lang="en-US" dirty="0"/>
              <a:t>SPF (Sender Policy Framework), DKIM (Domain Keys Identified Mail), DMARC (Domain-based Message Authentication, Reporting and Conformance)</a:t>
            </a:r>
          </a:p>
          <a:p>
            <a:r>
              <a:rPr lang="en-US" dirty="0" smtClean="0"/>
              <a:t>An example of a Gmail header</a:t>
            </a:r>
            <a:endParaRPr lang="en-US" dirty="0"/>
          </a:p>
        </p:txBody>
      </p:sp>
      <p:sp>
        <p:nvSpPr>
          <p:cNvPr id="4" name="Content Placeholder 3"/>
          <p:cNvSpPr>
            <a:spLocks noGrp="1"/>
          </p:cNvSpPr>
          <p:nvPr>
            <p:ph idx="10"/>
          </p:nvPr>
        </p:nvSpPr>
        <p:spPr/>
        <p:txBody>
          <a:bodyPr/>
          <a:lstStyle/>
          <a:p>
            <a:r>
              <a:rPr lang="en-US" dirty="0"/>
              <a:t>Spam Filtering Techniques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Slide credit</a:t>
            </a:r>
            <a:r>
              <a:rPr lang="en-US" sz="1000" dirty="0"/>
              <a:t>: Why Spam Filters Hate You</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156992" y="5661172"/>
            <a:ext cx="5772763" cy="1897436"/>
          </a:xfrm>
          <a:prstGeom prst="rect">
            <a:avLst/>
          </a:prstGeom>
        </p:spPr>
      </p:pic>
    </p:spTree>
    <p:extLst>
      <p:ext uri="{BB962C8B-B14F-4D97-AF65-F5344CB8AC3E}">
        <p14:creationId xmlns:p14="http://schemas.microsoft.com/office/powerpoint/2010/main" val="245074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Heuristic-based Filtering</a:t>
            </a:r>
            <a:endParaRPr lang="en-US" dirty="0"/>
          </a:p>
        </p:txBody>
      </p:sp>
      <p:sp>
        <p:nvSpPr>
          <p:cNvPr id="3" name="Content Placeholder 2"/>
          <p:cNvSpPr>
            <a:spLocks noGrp="1"/>
          </p:cNvSpPr>
          <p:nvPr>
            <p:ph idx="1"/>
          </p:nvPr>
        </p:nvSpPr>
        <p:spPr>
          <a:xfrm>
            <a:off x="276673" y="2090803"/>
            <a:ext cx="9584265" cy="5611821"/>
          </a:xfrm>
        </p:spPr>
        <p:txBody>
          <a:bodyPr>
            <a:normAutofit/>
          </a:bodyPr>
          <a:lstStyle/>
          <a:p>
            <a:r>
              <a:rPr lang="en-US" b="1" i="1" dirty="0" smtClean="0">
                <a:solidFill>
                  <a:srgbClr val="0070C0"/>
                </a:solidFill>
              </a:rPr>
              <a:t>Heuristic-based filtering techniques</a:t>
            </a:r>
          </a:p>
          <a:p>
            <a:pPr lvl="1"/>
            <a:r>
              <a:rPr lang="en-US" dirty="0" smtClean="0"/>
              <a:t>These approaches apply heuristic rules to discover similar patterns in a large number of spam and non-spam emails</a:t>
            </a:r>
          </a:p>
          <a:p>
            <a:pPr lvl="1"/>
            <a:r>
              <a:rPr lang="en-US" altLang="en-US" dirty="0" smtClean="0"/>
              <a:t>Scores are assigned to each rule, and the scores are weighted based on the importance of the rule</a:t>
            </a:r>
            <a:endParaRPr lang="en-US" altLang="en-US" dirty="0"/>
          </a:p>
          <a:p>
            <a:pPr lvl="1"/>
            <a:r>
              <a:rPr lang="en-US" dirty="0" smtClean="0"/>
              <a:t>Repeating patterns in a message increase the total score of being a spam</a:t>
            </a:r>
          </a:p>
          <a:p>
            <a:pPr lvl="1"/>
            <a:r>
              <a:rPr lang="en-US" dirty="0" smtClean="0"/>
              <a:t>If the total score surpasses a predefined threshold, the message is labeled as spam</a:t>
            </a:r>
          </a:p>
          <a:p>
            <a:r>
              <a:rPr lang="en-US" altLang="en-US" dirty="0" smtClean="0"/>
              <a:t>Rules could be created based on:</a:t>
            </a:r>
          </a:p>
          <a:p>
            <a:pPr lvl="1"/>
            <a:r>
              <a:rPr lang="en-US" altLang="en-US" dirty="0"/>
              <a:t>W</a:t>
            </a:r>
            <a:r>
              <a:rPr lang="en-US" altLang="en-US" dirty="0" smtClean="0"/>
              <a:t>ords and phrases, lots of uppercase characters, exclamation points, </a:t>
            </a:r>
            <a:r>
              <a:rPr lang="en-US" altLang="en-US" dirty="0"/>
              <a:t>unusual Subject lines, special </a:t>
            </a:r>
            <a:r>
              <a:rPr lang="en-US" altLang="en-US" dirty="0" smtClean="0"/>
              <a:t>characters, web links, HTML messages, background colors, etc.</a:t>
            </a:r>
          </a:p>
          <a:p>
            <a:r>
              <a:rPr lang="en-US" dirty="0" smtClean="0"/>
              <a:t>Content-based </a:t>
            </a:r>
            <a:r>
              <a:rPr lang="en-US" dirty="0"/>
              <a:t>filtering techniques can be considered a sub-category of the </a:t>
            </a:r>
            <a:r>
              <a:rPr lang="en-US" dirty="0" smtClean="0"/>
              <a:t>heuristic-based </a:t>
            </a:r>
            <a:r>
              <a:rPr lang="en-US" dirty="0"/>
              <a:t>techniques</a:t>
            </a:r>
          </a:p>
          <a:p>
            <a:r>
              <a:rPr lang="en-US" dirty="0" smtClean="0"/>
              <a:t>A limitation of this approach is that it requires </a:t>
            </a:r>
            <a:r>
              <a:rPr lang="en-US" dirty="0"/>
              <a:t>constant updating </a:t>
            </a:r>
            <a:r>
              <a:rPr lang="en-US" dirty="0" smtClean="0"/>
              <a:t>of the rules, to </a:t>
            </a:r>
            <a:r>
              <a:rPr lang="en-US" dirty="0"/>
              <a:t>be able to cope with the continually adapting strategies by spammers</a:t>
            </a:r>
          </a:p>
          <a:p>
            <a:endParaRPr lang="en-US" altLang="en-US" dirty="0" smtClean="0"/>
          </a:p>
          <a:p>
            <a:endParaRPr lang="en-US" dirty="0"/>
          </a:p>
        </p:txBody>
      </p:sp>
      <p:sp>
        <p:nvSpPr>
          <p:cNvPr id="8" name="Content Placeholder 7"/>
          <p:cNvSpPr>
            <a:spLocks noGrp="1"/>
          </p:cNvSpPr>
          <p:nvPr>
            <p:ph idx="10"/>
          </p:nvPr>
        </p:nvSpPr>
        <p:spPr/>
        <p:txBody>
          <a:bodyPr/>
          <a:lstStyle/>
          <a:p>
            <a:r>
              <a:rPr lang="en-US" dirty="0"/>
              <a:t>Spam Filtering Techniques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err="1"/>
              <a:t>Ganagavarapu</a:t>
            </a:r>
            <a:r>
              <a:rPr lang="en-US" sz="1000" dirty="0"/>
              <a:t> (2020) – Applicability of Machine Learning in Spam and Phishing Email Filtering</a:t>
            </a:r>
          </a:p>
        </p:txBody>
      </p:sp>
    </p:spTree>
    <p:extLst>
      <p:ext uri="{BB962C8B-B14F-4D97-AF65-F5344CB8AC3E}">
        <p14:creationId xmlns:p14="http://schemas.microsoft.com/office/powerpoint/2010/main" val="81446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Lists and White Lists</a:t>
            </a:r>
            <a:endParaRPr lang="en-US" dirty="0"/>
          </a:p>
        </p:txBody>
      </p:sp>
      <p:sp>
        <p:nvSpPr>
          <p:cNvPr id="3" name="Content Placeholder 2"/>
          <p:cNvSpPr>
            <a:spLocks noGrp="1"/>
          </p:cNvSpPr>
          <p:nvPr>
            <p:ph idx="1"/>
          </p:nvPr>
        </p:nvSpPr>
        <p:spPr/>
        <p:txBody>
          <a:bodyPr/>
          <a:lstStyle/>
          <a:p>
            <a:r>
              <a:rPr lang="en-US" altLang="en-US" b="1" i="1" dirty="0" smtClean="0">
                <a:solidFill>
                  <a:srgbClr val="0070C0"/>
                </a:solidFill>
              </a:rPr>
              <a:t>Black lists </a:t>
            </a:r>
            <a:r>
              <a:rPr lang="en-US" altLang="en-US" dirty="0" smtClean="0"/>
              <a:t>contain information of known spammers, collected by several sites</a:t>
            </a:r>
          </a:p>
          <a:p>
            <a:pPr lvl="1"/>
            <a:r>
              <a:rPr lang="en-US" altLang="en-US" dirty="0" smtClean="0"/>
              <a:t>Senders of incoming emails are compared to the blacklist, to filter known spammers</a:t>
            </a:r>
          </a:p>
          <a:p>
            <a:r>
              <a:rPr lang="en-US" altLang="en-US" b="1" i="1" dirty="0" smtClean="0">
                <a:solidFill>
                  <a:srgbClr val="0070C0"/>
                </a:solidFill>
              </a:rPr>
              <a:t>White lists </a:t>
            </a:r>
            <a:r>
              <a:rPr lang="en-US" altLang="en-US" dirty="0" smtClean="0"/>
              <a:t>are complementary to black lists, and contain addresses of trusted contacts</a:t>
            </a:r>
          </a:p>
          <a:p>
            <a:r>
              <a:rPr lang="en-US" altLang="en-US" dirty="0" smtClean="0"/>
              <a:t>Black lists and white lists are used for the first level of spam filtering</a:t>
            </a:r>
          </a:p>
          <a:p>
            <a:pPr lvl="1"/>
            <a:r>
              <a:rPr lang="en-US" altLang="en-US" dirty="0" smtClean="0"/>
              <a:t>E.g., before applying content checks or heuristic rules</a:t>
            </a:r>
          </a:p>
          <a:p>
            <a:pPr lvl="1"/>
            <a:r>
              <a:rPr lang="en-US" altLang="en-US" dirty="0" smtClean="0"/>
              <a:t>That is, the lists are used as a complementary tool, and not as the only tool for email classification</a:t>
            </a:r>
          </a:p>
        </p:txBody>
      </p:sp>
      <p:sp>
        <p:nvSpPr>
          <p:cNvPr id="7" name="Content Placeholder 6"/>
          <p:cNvSpPr>
            <a:spLocks noGrp="1"/>
          </p:cNvSpPr>
          <p:nvPr>
            <p:ph idx="10"/>
          </p:nvPr>
        </p:nvSpPr>
        <p:spPr/>
        <p:txBody>
          <a:bodyPr/>
          <a:lstStyle/>
          <a:p>
            <a:r>
              <a:rPr lang="en-US" dirty="0"/>
              <a:t>Spam Filtering Techniques</a:t>
            </a:r>
          </a:p>
          <a:p>
            <a:endParaRPr lang="en-US" dirty="0"/>
          </a:p>
        </p:txBody>
      </p:sp>
    </p:spTree>
    <p:extLst>
      <p:ext uri="{BB962C8B-B14F-4D97-AF65-F5344CB8AC3E}">
        <p14:creationId xmlns:p14="http://schemas.microsoft.com/office/powerpoint/2010/main" val="3536902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Tokenization</a:t>
            </a:r>
            <a:endParaRPr lang="en-US" dirty="0"/>
          </a:p>
        </p:txBody>
      </p:sp>
      <p:sp>
        <p:nvSpPr>
          <p:cNvPr id="3" name="Content Placeholder 2"/>
          <p:cNvSpPr>
            <a:spLocks noGrp="1"/>
          </p:cNvSpPr>
          <p:nvPr>
            <p:ph idx="1"/>
          </p:nvPr>
        </p:nvSpPr>
        <p:spPr/>
        <p:txBody>
          <a:bodyPr>
            <a:normAutofit/>
          </a:bodyPr>
          <a:lstStyle/>
          <a:p>
            <a:r>
              <a:rPr lang="en-US" dirty="0" smtClean="0"/>
              <a:t>Preprocessing text data in emails for use by ML models typically involves:</a:t>
            </a:r>
          </a:p>
          <a:p>
            <a:pPr lvl="1"/>
            <a:r>
              <a:rPr lang="en-US" dirty="0" smtClean="0"/>
              <a:t>Tokenization</a:t>
            </a:r>
          </a:p>
          <a:p>
            <a:pPr lvl="1"/>
            <a:r>
              <a:rPr lang="en-US" dirty="0" smtClean="0"/>
              <a:t>Feature selection/extraction</a:t>
            </a:r>
          </a:p>
          <a:p>
            <a:r>
              <a:rPr lang="en-US" b="1" i="1" dirty="0" smtClean="0">
                <a:solidFill>
                  <a:srgbClr val="0070C0"/>
                </a:solidFill>
              </a:rPr>
              <a:t>Tokenization</a:t>
            </a:r>
          </a:p>
          <a:p>
            <a:pPr lvl="1"/>
            <a:r>
              <a:rPr lang="en-US" dirty="0" smtClean="0"/>
              <a:t>Refers to separating the words in a text</a:t>
            </a:r>
            <a:endParaRPr lang="en-US" dirty="0"/>
          </a:p>
          <a:p>
            <a:pPr lvl="1"/>
            <a:r>
              <a:rPr lang="en-US" dirty="0" smtClean="0"/>
              <a:t>Tokenization transforms an email into a sequence of representative symbols (</a:t>
            </a:r>
            <a:r>
              <a:rPr lang="en-US" b="1" i="1" dirty="0" smtClean="0">
                <a:solidFill>
                  <a:srgbClr val="0070C0"/>
                </a:solidFill>
              </a:rPr>
              <a:t>tokens</a:t>
            </a:r>
            <a:r>
              <a:rPr lang="en-US" dirty="0" smtClean="0"/>
              <a:t>)</a:t>
            </a:r>
          </a:p>
          <a:p>
            <a:r>
              <a:rPr lang="en-US" dirty="0" smtClean="0"/>
              <a:t>Tokenization usually includes:</a:t>
            </a:r>
          </a:p>
          <a:p>
            <a:pPr lvl="1"/>
            <a:r>
              <a:rPr lang="en-US" dirty="0" smtClean="0"/>
              <a:t>Remove punctuation signs (comma, period) or non-alphabetic characters (@, #, {, ])</a:t>
            </a:r>
          </a:p>
          <a:p>
            <a:pPr lvl="1"/>
            <a:r>
              <a:rPr lang="en-US" dirty="0" smtClean="0"/>
              <a:t>Remove stop words, such as </a:t>
            </a:r>
            <a:r>
              <a:rPr lang="en-US" i="1" dirty="0" smtClean="0"/>
              <a:t>for</a:t>
            </a:r>
            <a:r>
              <a:rPr lang="en-US" dirty="0" smtClean="0"/>
              <a:t>, </a:t>
            </a:r>
            <a:r>
              <a:rPr lang="en-US" i="1" dirty="0" smtClean="0"/>
              <a:t>the</a:t>
            </a:r>
            <a:r>
              <a:rPr lang="en-US" dirty="0" smtClean="0"/>
              <a:t>, </a:t>
            </a:r>
            <a:r>
              <a:rPr lang="en-US" i="1" dirty="0" smtClean="0"/>
              <a:t>is</a:t>
            </a:r>
            <a:r>
              <a:rPr lang="en-US" dirty="0" smtClean="0"/>
              <a:t>, </a:t>
            </a:r>
            <a:r>
              <a:rPr lang="en-US" i="1" dirty="0" smtClean="0"/>
              <a:t>to</a:t>
            </a:r>
            <a:r>
              <a:rPr lang="en-US" dirty="0" smtClean="0"/>
              <a:t>, </a:t>
            </a:r>
            <a:r>
              <a:rPr lang="en-US" i="1" dirty="0" smtClean="0"/>
              <a:t>some</a:t>
            </a:r>
          </a:p>
          <a:p>
            <a:pPr lvl="2"/>
            <a:r>
              <a:rPr lang="en-US" dirty="0" smtClean="0"/>
              <a:t>These words appear in both spam and non-spam emails, and are not relevant for filtering</a:t>
            </a:r>
          </a:p>
          <a:p>
            <a:pPr lvl="1"/>
            <a:r>
              <a:rPr lang="en-US" dirty="0" smtClean="0"/>
              <a:t>Correct spelling errors or abbreviations</a:t>
            </a:r>
          </a:p>
          <a:p>
            <a:pPr lvl="1"/>
            <a:r>
              <a:rPr lang="en-US" dirty="0" smtClean="0"/>
              <a:t>Change all words to lower-case letters</a:t>
            </a:r>
          </a:p>
          <a:p>
            <a:pPr lvl="2"/>
            <a:r>
              <a:rPr lang="en-US" dirty="0" smtClean="0"/>
              <a:t>I.e., the model should consider </a:t>
            </a:r>
            <a:r>
              <a:rPr lang="en-US" i="1" dirty="0" smtClean="0"/>
              <a:t>Text</a:t>
            </a:r>
            <a:r>
              <a:rPr lang="en-US" dirty="0" smtClean="0"/>
              <a:t> and </a:t>
            </a:r>
            <a:r>
              <a:rPr lang="en-US" i="1" dirty="0" smtClean="0"/>
              <a:t>text</a:t>
            </a:r>
            <a:r>
              <a:rPr lang="en-US" dirty="0" smtClean="0"/>
              <a:t> as the same word</a:t>
            </a:r>
          </a:p>
          <a:p>
            <a:pPr lvl="1"/>
            <a:r>
              <a:rPr lang="en-US" dirty="0" smtClean="0"/>
              <a:t>Stemming and lemmatization - means transforming words to their base form</a:t>
            </a:r>
          </a:p>
          <a:p>
            <a:pPr lvl="2"/>
            <a:r>
              <a:rPr lang="en-US" dirty="0" smtClean="0"/>
              <a:t>E.g., the words </a:t>
            </a:r>
            <a:r>
              <a:rPr lang="en-US" i="1" dirty="0" smtClean="0"/>
              <a:t>buy</a:t>
            </a:r>
            <a:r>
              <a:rPr lang="en-US" dirty="0" smtClean="0"/>
              <a:t>-</a:t>
            </a:r>
            <a:r>
              <a:rPr lang="en-US" i="1" dirty="0" smtClean="0"/>
              <a:t>bought</a:t>
            </a:r>
            <a:r>
              <a:rPr lang="en-US" dirty="0" smtClean="0"/>
              <a:t> or </a:t>
            </a:r>
            <a:r>
              <a:rPr lang="en-US" i="1" dirty="0"/>
              <a:t>g</a:t>
            </a:r>
            <a:r>
              <a:rPr lang="en-US" i="1" dirty="0" smtClean="0"/>
              <a:t>rill</a:t>
            </a:r>
            <a:r>
              <a:rPr lang="en-US" dirty="0" smtClean="0"/>
              <a:t>-</a:t>
            </a:r>
            <a:r>
              <a:rPr lang="en-US" i="1" dirty="0" smtClean="0"/>
              <a:t>grilled</a:t>
            </a:r>
            <a:r>
              <a:rPr lang="en-US" dirty="0" smtClean="0"/>
              <a:t> have a common root</a:t>
            </a:r>
          </a:p>
          <a:p>
            <a:pPr lvl="1"/>
            <a:r>
              <a:rPr lang="en-US" dirty="0" smtClean="0"/>
              <a:t>Word count – output the number of occurrences of each word in the text</a:t>
            </a:r>
          </a:p>
          <a:p>
            <a:pPr lvl="1"/>
            <a:endParaRPr lang="en-US" dirty="0" smtClean="0"/>
          </a:p>
          <a:p>
            <a:pPr lvl="1"/>
            <a:endParaRPr lang="en-US" dirty="0"/>
          </a:p>
        </p:txBody>
      </p:sp>
      <p:sp>
        <p:nvSpPr>
          <p:cNvPr id="4" name="Content Placeholder 3"/>
          <p:cNvSpPr>
            <a:spLocks noGrp="1"/>
          </p:cNvSpPr>
          <p:nvPr>
            <p:ph idx="10"/>
          </p:nvPr>
        </p:nvSpPr>
        <p:spPr/>
        <p:txBody>
          <a:bodyPr/>
          <a:lstStyle/>
          <a:p>
            <a:r>
              <a:rPr lang="en-US" dirty="0"/>
              <a:t>Pre-processing </a:t>
            </a:r>
            <a:r>
              <a:rPr lang="en-US" dirty="0" smtClean="0"/>
              <a:t>Text </a:t>
            </a:r>
            <a:r>
              <a:rPr lang="en-US" dirty="0"/>
              <a:t>in </a:t>
            </a:r>
            <a:r>
              <a:rPr lang="en-US" dirty="0" smtClean="0"/>
              <a:t>Email Messages</a:t>
            </a:r>
            <a:endParaRPr lang="en-US" dirty="0"/>
          </a:p>
          <a:p>
            <a:endParaRPr lang="en-US" dirty="0"/>
          </a:p>
        </p:txBody>
      </p:sp>
    </p:spTree>
    <p:extLst>
      <p:ext uri="{BB962C8B-B14F-4D97-AF65-F5344CB8AC3E}">
        <p14:creationId xmlns:p14="http://schemas.microsoft.com/office/powerpoint/2010/main" val="4085575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Tokenization</a:t>
            </a:r>
          </a:p>
        </p:txBody>
      </p:sp>
      <p:sp>
        <p:nvSpPr>
          <p:cNvPr id="3" name="Content Placeholder 2"/>
          <p:cNvSpPr>
            <a:spLocks noGrp="1"/>
          </p:cNvSpPr>
          <p:nvPr>
            <p:ph idx="1"/>
          </p:nvPr>
        </p:nvSpPr>
        <p:spPr/>
        <p:txBody>
          <a:bodyPr/>
          <a:lstStyle/>
          <a:p>
            <a:r>
              <a:rPr lang="en-US" dirty="0" smtClean="0"/>
              <a:t>Example of tokenization</a:t>
            </a:r>
            <a:endParaRPr lang="en-US" dirty="0"/>
          </a:p>
        </p:txBody>
      </p:sp>
      <p:sp>
        <p:nvSpPr>
          <p:cNvPr id="5" name="Content Placeholder 2">
            <a:extLst>
              <a:ext uri="{FF2B5EF4-FFF2-40B4-BE49-F238E27FC236}">
                <a16:creationId xmlns:a16="http://schemas.microsoft.com/office/drawing/2014/main" id="{314AD2EF-97E0-4D60-B6EA-E5222F113551}"/>
              </a:ext>
            </a:extLst>
          </p:cNvPr>
          <p:cNvSpPr txBox="1">
            <a:spLocks/>
          </p:cNvSpPr>
          <p:nvPr/>
        </p:nvSpPr>
        <p:spPr>
          <a:xfrm>
            <a:off x="2004864" y="2662064"/>
            <a:ext cx="6008914"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cs typeface="Calibri"/>
              </a:rPr>
              <a:t>       </a:t>
            </a:r>
          </a:p>
          <a:p>
            <a:pPr marL="0" indent="0">
              <a:buNone/>
            </a:pPr>
            <a:endParaRPr lang="en-GB" sz="2400" dirty="0">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3387612356"/>
              </p:ext>
            </p:extLst>
          </p:nvPr>
        </p:nvGraphicFramePr>
        <p:xfrm>
          <a:off x="2367004" y="3670785"/>
          <a:ext cx="5563298" cy="458448"/>
        </p:xfrm>
        <a:graphic>
          <a:graphicData uri="http://schemas.openxmlformats.org/drawingml/2006/table">
            <a:tbl>
              <a:tblPr firstRow="1" bandRow="1">
                <a:tableStyleId>{5C22544A-7EE6-4342-B048-85BDC9FD1C3A}</a:tableStyleId>
              </a:tblPr>
              <a:tblGrid>
                <a:gridCol w="794757">
                  <a:extLst>
                    <a:ext uri="{9D8B030D-6E8A-4147-A177-3AD203B41FA5}">
                      <a16:colId xmlns:a16="http://schemas.microsoft.com/office/drawing/2014/main" val="20000"/>
                    </a:ext>
                  </a:extLst>
                </a:gridCol>
                <a:gridCol w="794757">
                  <a:extLst>
                    <a:ext uri="{9D8B030D-6E8A-4147-A177-3AD203B41FA5}">
                      <a16:colId xmlns:a16="http://schemas.microsoft.com/office/drawing/2014/main" val="20001"/>
                    </a:ext>
                  </a:extLst>
                </a:gridCol>
                <a:gridCol w="794757">
                  <a:extLst>
                    <a:ext uri="{9D8B030D-6E8A-4147-A177-3AD203B41FA5}">
                      <a16:colId xmlns:a16="http://schemas.microsoft.com/office/drawing/2014/main" val="20002"/>
                    </a:ext>
                  </a:extLst>
                </a:gridCol>
                <a:gridCol w="794757">
                  <a:extLst>
                    <a:ext uri="{9D8B030D-6E8A-4147-A177-3AD203B41FA5}">
                      <a16:colId xmlns:a16="http://schemas.microsoft.com/office/drawing/2014/main" val="20003"/>
                    </a:ext>
                  </a:extLst>
                </a:gridCol>
                <a:gridCol w="794757">
                  <a:extLst>
                    <a:ext uri="{9D8B030D-6E8A-4147-A177-3AD203B41FA5}">
                      <a16:colId xmlns:a16="http://schemas.microsoft.com/office/drawing/2014/main" val="20004"/>
                    </a:ext>
                  </a:extLst>
                </a:gridCol>
                <a:gridCol w="580800">
                  <a:extLst>
                    <a:ext uri="{9D8B030D-6E8A-4147-A177-3AD203B41FA5}">
                      <a16:colId xmlns:a16="http://schemas.microsoft.com/office/drawing/2014/main" val="20005"/>
                    </a:ext>
                  </a:extLst>
                </a:gridCol>
                <a:gridCol w="1008713">
                  <a:extLst>
                    <a:ext uri="{9D8B030D-6E8A-4147-A177-3AD203B41FA5}">
                      <a16:colId xmlns:a16="http://schemas.microsoft.com/office/drawing/2014/main" val="20006"/>
                    </a:ext>
                  </a:extLst>
                </a:gridCol>
              </a:tblGrid>
              <a:tr h="458448">
                <a:tc>
                  <a:txBody>
                    <a:bodyPr/>
                    <a:lstStyle/>
                    <a:p>
                      <a:r>
                        <a:rPr lang="en-GB" sz="1600" dirty="0"/>
                        <a:t>Check</a:t>
                      </a:r>
                    </a:p>
                  </a:txBody>
                  <a:tcPr/>
                </a:tc>
                <a:tc>
                  <a:txBody>
                    <a:bodyPr/>
                    <a:lstStyle/>
                    <a:p>
                      <a:r>
                        <a:rPr lang="en-GB" sz="1600" dirty="0"/>
                        <a:t>out</a:t>
                      </a:r>
                    </a:p>
                  </a:txBody>
                  <a:tcPr/>
                </a:tc>
                <a:tc>
                  <a:txBody>
                    <a:bodyPr/>
                    <a:lstStyle/>
                    <a:p>
                      <a:r>
                        <a:rPr lang="en-GB" sz="1600" dirty="0"/>
                        <a:t>my</a:t>
                      </a:r>
                    </a:p>
                  </a:txBody>
                  <a:tcPr/>
                </a:tc>
                <a:tc>
                  <a:txBody>
                    <a:bodyPr/>
                    <a:lstStyle/>
                    <a:p>
                      <a:r>
                        <a:rPr lang="en-GB" sz="1600" dirty="0"/>
                        <a:t>you</a:t>
                      </a:r>
                    </a:p>
                  </a:txBody>
                  <a:tcPr/>
                </a:tc>
                <a:tc>
                  <a:txBody>
                    <a:bodyPr/>
                    <a:lstStyle/>
                    <a:p>
                      <a:r>
                        <a:rPr lang="en-GB" sz="1600" dirty="0"/>
                        <a:t>tube</a:t>
                      </a:r>
                    </a:p>
                  </a:txBody>
                  <a:tcPr/>
                </a:tc>
                <a:tc>
                  <a:txBody>
                    <a:bodyPr/>
                    <a:lstStyle/>
                    <a:p>
                      <a:r>
                        <a:rPr lang="en-GB" sz="1600" dirty="0"/>
                        <a:t>song</a:t>
                      </a:r>
                    </a:p>
                  </a:txBody>
                  <a:tcPr/>
                </a:tc>
                <a:tc>
                  <a:txBody>
                    <a:bodyPr/>
                    <a:lstStyle/>
                    <a:p>
                      <a:r>
                        <a:rPr lang="en-GB" sz="1600" dirty="0"/>
                        <a:t>Channel</a:t>
                      </a:r>
                    </a:p>
                  </a:txBody>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78764085"/>
              </p:ext>
            </p:extLst>
          </p:nvPr>
        </p:nvGraphicFramePr>
        <p:xfrm>
          <a:off x="2367004" y="4615418"/>
          <a:ext cx="5563299" cy="437402"/>
        </p:xfrm>
        <a:graphic>
          <a:graphicData uri="http://schemas.openxmlformats.org/drawingml/2006/table">
            <a:tbl>
              <a:tblPr firstRow="1" bandRow="1">
                <a:tableStyleId>{5C22544A-7EE6-4342-B048-85BDC9FD1C3A}</a:tableStyleId>
              </a:tblPr>
              <a:tblGrid>
                <a:gridCol w="794757">
                  <a:extLst>
                    <a:ext uri="{9D8B030D-6E8A-4147-A177-3AD203B41FA5}">
                      <a16:colId xmlns:a16="http://schemas.microsoft.com/office/drawing/2014/main" val="20000"/>
                    </a:ext>
                  </a:extLst>
                </a:gridCol>
                <a:gridCol w="794757">
                  <a:extLst>
                    <a:ext uri="{9D8B030D-6E8A-4147-A177-3AD203B41FA5}">
                      <a16:colId xmlns:a16="http://schemas.microsoft.com/office/drawing/2014/main" val="20001"/>
                    </a:ext>
                  </a:extLst>
                </a:gridCol>
                <a:gridCol w="794757">
                  <a:extLst>
                    <a:ext uri="{9D8B030D-6E8A-4147-A177-3AD203B41FA5}">
                      <a16:colId xmlns:a16="http://schemas.microsoft.com/office/drawing/2014/main" val="20002"/>
                    </a:ext>
                  </a:extLst>
                </a:gridCol>
                <a:gridCol w="794757">
                  <a:extLst>
                    <a:ext uri="{9D8B030D-6E8A-4147-A177-3AD203B41FA5}">
                      <a16:colId xmlns:a16="http://schemas.microsoft.com/office/drawing/2014/main" val="20003"/>
                    </a:ext>
                  </a:extLst>
                </a:gridCol>
                <a:gridCol w="794757">
                  <a:extLst>
                    <a:ext uri="{9D8B030D-6E8A-4147-A177-3AD203B41FA5}">
                      <a16:colId xmlns:a16="http://schemas.microsoft.com/office/drawing/2014/main" val="20004"/>
                    </a:ext>
                  </a:extLst>
                </a:gridCol>
                <a:gridCol w="580800">
                  <a:extLst>
                    <a:ext uri="{9D8B030D-6E8A-4147-A177-3AD203B41FA5}">
                      <a16:colId xmlns:a16="http://schemas.microsoft.com/office/drawing/2014/main" val="20005"/>
                    </a:ext>
                  </a:extLst>
                </a:gridCol>
                <a:gridCol w="1008714">
                  <a:extLst>
                    <a:ext uri="{9D8B030D-6E8A-4147-A177-3AD203B41FA5}">
                      <a16:colId xmlns:a16="http://schemas.microsoft.com/office/drawing/2014/main" val="20006"/>
                    </a:ext>
                  </a:extLst>
                </a:gridCol>
              </a:tblGrid>
              <a:tr h="437402">
                <a:tc>
                  <a:txBody>
                    <a:bodyPr/>
                    <a:lstStyle/>
                    <a:p>
                      <a:r>
                        <a:rPr lang="en-GB" sz="1600" dirty="0"/>
                        <a:t>check</a:t>
                      </a:r>
                    </a:p>
                  </a:txBody>
                  <a:tcPr/>
                </a:tc>
                <a:tc>
                  <a:txBody>
                    <a:bodyPr/>
                    <a:lstStyle/>
                    <a:p>
                      <a:r>
                        <a:rPr lang="en-GB" sz="1600" dirty="0"/>
                        <a:t>out</a:t>
                      </a:r>
                    </a:p>
                  </a:txBody>
                  <a:tcPr/>
                </a:tc>
                <a:tc>
                  <a:txBody>
                    <a:bodyPr/>
                    <a:lstStyle/>
                    <a:p>
                      <a:r>
                        <a:rPr lang="en-GB" sz="1600" dirty="0"/>
                        <a:t>my</a:t>
                      </a:r>
                    </a:p>
                  </a:txBody>
                  <a:tcPr/>
                </a:tc>
                <a:tc>
                  <a:txBody>
                    <a:bodyPr/>
                    <a:lstStyle/>
                    <a:p>
                      <a:r>
                        <a:rPr lang="en-GB" sz="1600" dirty="0"/>
                        <a:t>you</a:t>
                      </a:r>
                    </a:p>
                  </a:txBody>
                  <a:tcPr/>
                </a:tc>
                <a:tc>
                  <a:txBody>
                    <a:bodyPr/>
                    <a:lstStyle/>
                    <a:p>
                      <a:r>
                        <a:rPr lang="en-GB" sz="1600" dirty="0"/>
                        <a:t>tube</a:t>
                      </a:r>
                    </a:p>
                  </a:txBody>
                  <a:tcPr/>
                </a:tc>
                <a:tc>
                  <a:txBody>
                    <a:bodyPr/>
                    <a:lstStyle/>
                    <a:p>
                      <a:r>
                        <a:rPr lang="en-GB" sz="1600" dirty="0"/>
                        <a:t>song</a:t>
                      </a:r>
                    </a:p>
                  </a:txBody>
                  <a:tcPr/>
                </a:tc>
                <a:tc>
                  <a:txBody>
                    <a:bodyPr/>
                    <a:lstStyle/>
                    <a:p>
                      <a:r>
                        <a:rPr lang="en-GB" sz="1600" dirty="0"/>
                        <a:t>channel</a:t>
                      </a:r>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42735665"/>
              </p:ext>
            </p:extLst>
          </p:nvPr>
        </p:nvGraphicFramePr>
        <p:xfrm>
          <a:off x="3053070" y="5571885"/>
          <a:ext cx="3179028" cy="432795"/>
        </p:xfrm>
        <a:graphic>
          <a:graphicData uri="http://schemas.openxmlformats.org/drawingml/2006/table">
            <a:tbl>
              <a:tblPr firstRow="1" bandRow="1">
                <a:tableStyleId>{5C22544A-7EE6-4342-B048-85BDC9FD1C3A}</a:tableStyleId>
              </a:tblPr>
              <a:tblGrid>
                <a:gridCol w="794757">
                  <a:extLst>
                    <a:ext uri="{9D8B030D-6E8A-4147-A177-3AD203B41FA5}">
                      <a16:colId xmlns:a16="http://schemas.microsoft.com/office/drawing/2014/main" val="20000"/>
                    </a:ext>
                  </a:extLst>
                </a:gridCol>
                <a:gridCol w="794757">
                  <a:extLst>
                    <a:ext uri="{9D8B030D-6E8A-4147-A177-3AD203B41FA5}">
                      <a16:colId xmlns:a16="http://schemas.microsoft.com/office/drawing/2014/main" val="20001"/>
                    </a:ext>
                  </a:extLst>
                </a:gridCol>
                <a:gridCol w="580800">
                  <a:extLst>
                    <a:ext uri="{9D8B030D-6E8A-4147-A177-3AD203B41FA5}">
                      <a16:colId xmlns:a16="http://schemas.microsoft.com/office/drawing/2014/main" val="20002"/>
                    </a:ext>
                  </a:extLst>
                </a:gridCol>
                <a:gridCol w="1008714">
                  <a:extLst>
                    <a:ext uri="{9D8B030D-6E8A-4147-A177-3AD203B41FA5}">
                      <a16:colId xmlns:a16="http://schemas.microsoft.com/office/drawing/2014/main" val="20003"/>
                    </a:ext>
                  </a:extLst>
                </a:gridCol>
              </a:tblGrid>
              <a:tr h="432795">
                <a:tc>
                  <a:txBody>
                    <a:bodyPr/>
                    <a:lstStyle/>
                    <a:p>
                      <a:r>
                        <a:rPr lang="en-GB" sz="1600" dirty="0"/>
                        <a:t>check</a:t>
                      </a:r>
                    </a:p>
                  </a:txBody>
                  <a:tcPr/>
                </a:tc>
                <a:tc>
                  <a:txBody>
                    <a:bodyPr/>
                    <a:lstStyle/>
                    <a:p>
                      <a:r>
                        <a:rPr lang="en-GB" sz="1600" dirty="0"/>
                        <a:t>tube</a:t>
                      </a:r>
                    </a:p>
                  </a:txBody>
                  <a:tcPr/>
                </a:tc>
                <a:tc>
                  <a:txBody>
                    <a:bodyPr/>
                    <a:lstStyle/>
                    <a:p>
                      <a:r>
                        <a:rPr lang="en-GB" sz="1600" dirty="0"/>
                        <a:t>song</a:t>
                      </a:r>
                    </a:p>
                  </a:txBody>
                  <a:tcPr/>
                </a:tc>
                <a:tc>
                  <a:txBody>
                    <a:bodyPr/>
                    <a:lstStyle/>
                    <a:p>
                      <a:r>
                        <a:rPr lang="en-GB" sz="1600" dirty="0"/>
                        <a:t>channel</a:t>
                      </a:r>
                    </a:p>
                  </a:txBody>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66740089"/>
              </p:ext>
            </p:extLst>
          </p:nvPr>
        </p:nvGraphicFramePr>
        <p:xfrm>
          <a:off x="2367006" y="2730259"/>
          <a:ext cx="5065486" cy="492033"/>
        </p:xfrm>
        <a:graphic>
          <a:graphicData uri="http://schemas.openxmlformats.org/drawingml/2006/table">
            <a:tbl>
              <a:tblPr firstRow="1" bandRow="1">
                <a:tableStyleId>{5C22544A-7EE6-4342-B048-85BDC9FD1C3A}</a:tableStyleId>
              </a:tblPr>
              <a:tblGrid>
                <a:gridCol w="5065486">
                  <a:extLst>
                    <a:ext uri="{9D8B030D-6E8A-4147-A177-3AD203B41FA5}">
                      <a16:colId xmlns:a16="http://schemas.microsoft.com/office/drawing/2014/main" val="20000"/>
                    </a:ext>
                  </a:extLst>
                </a:gridCol>
              </a:tblGrid>
              <a:tr h="492033">
                <a:tc>
                  <a:txBody>
                    <a:bodyPr/>
                    <a:lstStyle/>
                    <a:p>
                      <a:pPr algn="ctr"/>
                      <a:r>
                        <a:rPr lang="en-GB" sz="2000" dirty="0">
                          <a:cs typeface="Calibri"/>
                        </a:rPr>
                        <a:t>Check out my you[tube] /#?song Channel?</a:t>
                      </a:r>
                      <a:endParaRPr lang="en-GB" sz="2000" dirty="0"/>
                    </a:p>
                  </a:txBody>
                  <a:tcPr/>
                </a:tc>
                <a:extLst>
                  <a:ext uri="{0D108BD9-81ED-4DB2-BD59-A6C34878D82A}">
                    <a16:rowId xmlns:a16="http://schemas.microsoft.com/office/drawing/2014/main" val="10000"/>
                  </a:ext>
                </a:extLst>
              </a:tr>
            </a:tbl>
          </a:graphicData>
        </a:graphic>
      </p:graphicFrame>
      <p:cxnSp>
        <p:nvCxnSpPr>
          <p:cNvPr id="10" name="Straight Arrow Connector 9"/>
          <p:cNvCxnSpPr/>
          <p:nvPr/>
        </p:nvCxnSpPr>
        <p:spPr>
          <a:xfrm>
            <a:off x="4642584" y="3196165"/>
            <a:ext cx="0" cy="4907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2584" y="4129233"/>
            <a:ext cx="0" cy="4907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42584" y="4995239"/>
            <a:ext cx="0" cy="5948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295958216"/>
              </p:ext>
            </p:extLst>
          </p:nvPr>
        </p:nvGraphicFramePr>
        <p:xfrm>
          <a:off x="3053070" y="6512890"/>
          <a:ext cx="3179028" cy="670560"/>
        </p:xfrm>
        <a:graphic>
          <a:graphicData uri="http://schemas.openxmlformats.org/drawingml/2006/table">
            <a:tbl>
              <a:tblPr firstRow="1" bandRow="1">
                <a:tableStyleId>{5C22544A-7EE6-4342-B048-85BDC9FD1C3A}</a:tableStyleId>
              </a:tblPr>
              <a:tblGrid>
                <a:gridCol w="794757">
                  <a:extLst>
                    <a:ext uri="{9D8B030D-6E8A-4147-A177-3AD203B41FA5}">
                      <a16:colId xmlns:a16="http://schemas.microsoft.com/office/drawing/2014/main" val="20000"/>
                    </a:ext>
                  </a:extLst>
                </a:gridCol>
                <a:gridCol w="794757">
                  <a:extLst>
                    <a:ext uri="{9D8B030D-6E8A-4147-A177-3AD203B41FA5}">
                      <a16:colId xmlns:a16="http://schemas.microsoft.com/office/drawing/2014/main" val="20001"/>
                    </a:ext>
                  </a:extLst>
                </a:gridCol>
                <a:gridCol w="580800">
                  <a:extLst>
                    <a:ext uri="{9D8B030D-6E8A-4147-A177-3AD203B41FA5}">
                      <a16:colId xmlns:a16="http://schemas.microsoft.com/office/drawing/2014/main" val="20002"/>
                    </a:ext>
                  </a:extLst>
                </a:gridCol>
                <a:gridCol w="1008714">
                  <a:extLst>
                    <a:ext uri="{9D8B030D-6E8A-4147-A177-3AD203B41FA5}">
                      <a16:colId xmlns:a16="http://schemas.microsoft.com/office/drawing/2014/main" val="20003"/>
                    </a:ext>
                  </a:extLst>
                </a:gridCol>
              </a:tblGrid>
              <a:tr h="264393">
                <a:tc>
                  <a:txBody>
                    <a:bodyPr/>
                    <a:lstStyle/>
                    <a:p>
                      <a:r>
                        <a:rPr lang="en-GB" sz="1600" dirty="0"/>
                        <a:t>check</a:t>
                      </a:r>
                    </a:p>
                  </a:txBody>
                  <a:tcPr/>
                </a:tc>
                <a:tc>
                  <a:txBody>
                    <a:bodyPr/>
                    <a:lstStyle/>
                    <a:p>
                      <a:r>
                        <a:rPr lang="en-GB" sz="1600" dirty="0"/>
                        <a:t>tube</a:t>
                      </a:r>
                    </a:p>
                  </a:txBody>
                  <a:tcPr/>
                </a:tc>
                <a:tc>
                  <a:txBody>
                    <a:bodyPr/>
                    <a:lstStyle/>
                    <a:p>
                      <a:r>
                        <a:rPr lang="en-GB" sz="1600" dirty="0"/>
                        <a:t>song</a:t>
                      </a:r>
                    </a:p>
                  </a:txBody>
                  <a:tcPr/>
                </a:tc>
                <a:tc>
                  <a:txBody>
                    <a:bodyPr/>
                    <a:lstStyle/>
                    <a:p>
                      <a:r>
                        <a:rPr lang="en-GB" sz="1600" dirty="0"/>
                        <a:t>channel</a:t>
                      </a:r>
                    </a:p>
                  </a:txBody>
                  <a:tcPr/>
                </a:tc>
                <a:extLst>
                  <a:ext uri="{0D108BD9-81ED-4DB2-BD59-A6C34878D82A}">
                    <a16:rowId xmlns:a16="http://schemas.microsoft.com/office/drawing/2014/main" val="10000"/>
                  </a:ext>
                </a:extLst>
              </a:tr>
              <a:tr h="264393">
                <a:tc>
                  <a:txBody>
                    <a:bodyPr/>
                    <a:lstStyle/>
                    <a:p>
                      <a:pPr algn="ctr"/>
                      <a:r>
                        <a:rPr lang="en-GB" sz="1600" dirty="0"/>
                        <a:t>1</a:t>
                      </a:r>
                    </a:p>
                  </a:txBody>
                  <a:tcPr/>
                </a:tc>
                <a:tc>
                  <a:txBody>
                    <a:bodyPr/>
                    <a:lstStyle/>
                    <a:p>
                      <a:pPr algn="ctr"/>
                      <a:r>
                        <a:rPr lang="en-GB" sz="1600" dirty="0"/>
                        <a:t>1</a:t>
                      </a:r>
                    </a:p>
                  </a:txBody>
                  <a:tcPr/>
                </a:tc>
                <a:tc>
                  <a:txBody>
                    <a:bodyPr/>
                    <a:lstStyle/>
                    <a:p>
                      <a:pPr algn="ctr"/>
                      <a:r>
                        <a:rPr lang="en-GB" sz="1600" dirty="0"/>
                        <a:t>1</a:t>
                      </a:r>
                    </a:p>
                  </a:txBody>
                  <a:tcPr/>
                </a:tc>
                <a:tc>
                  <a:txBody>
                    <a:bodyPr/>
                    <a:lstStyle/>
                    <a:p>
                      <a:pPr algn="ctr"/>
                      <a:r>
                        <a:rPr lang="en-GB" sz="1600" dirty="0"/>
                        <a:t>1</a:t>
                      </a:r>
                    </a:p>
                  </a:txBody>
                  <a:tcPr/>
                </a:tc>
                <a:extLst>
                  <a:ext uri="{0D108BD9-81ED-4DB2-BD59-A6C34878D82A}">
                    <a16:rowId xmlns:a16="http://schemas.microsoft.com/office/drawing/2014/main" val="10001"/>
                  </a:ext>
                </a:extLst>
              </a:tr>
            </a:tbl>
          </a:graphicData>
        </a:graphic>
      </p:graphicFrame>
      <p:cxnSp>
        <p:nvCxnSpPr>
          <p:cNvPr id="14" name="Straight Arrow Connector 13"/>
          <p:cNvCxnSpPr/>
          <p:nvPr/>
        </p:nvCxnSpPr>
        <p:spPr>
          <a:xfrm>
            <a:off x="4642584" y="5952684"/>
            <a:ext cx="0" cy="5865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53846" y="3222292"/>
            <a:ext cx="1803442" cy="338554"/>
          </a:xfrm>
          <a:prstGeom prst="rect">
            <a:avLst/>
          </a:prstGeom>
          <a:noFill/>
        </p:spPr>
        <p:txBody>
          <a:bodyPr wrap="none" rtlCol="0">
            <a:spAutoFit/>
          </a:bodyPr>
          <a:lstStyle/>
          <a:p>
            <a:r>
              <a:rPr lang="en-GB" sz="1600" dirty="0"/>
              <a:t>Separate the words</a:t>
            </a:r>
          </a:p>
        </p:txBody>
      </p:sp>
      <p:sp>
        <p:nvSpPr>
          <p:cNvPr id="16" name="TextBox 15"/>
          <p:cNvSpPr txBox="1"/>
          <p:nvPr/>
        </p:nvSpPr>
        <p:spPr>
          <a:xfrm>
            <a:off x="4719983" y="4169917"/>
            <a:ext cx="2239074" cy="401007"/>
          </a:xfrm>
          <a:prstGeom prst="rect">
            <a:avLst/>
          </a:prstGeom>
          <a:noFill/>
        </p:spPr>
        <p:txBody>
          <a:bodyPr wrap="none" rtlCol="0">
            <a:spAutoFit/>
          </a:bodyPr>
          <a:lstStyle/>
          <a:p>
            <a:r>
              <a:rPr lang="en-GB" dirty="0"/>
              <a:t> </a:t>
            </a:r>
            <a:r>
              <a:rPr lang="en-GB" sz="1600" dirty="0" smtClean="0"/>
              <a:t>Transform to lower </a:t>
            </a:r>
            <a:r>
              <a:rPr lang="en-GB" sz="1600" dirty="0"/>
              <a:t>case</a:t>
            </a:r>
          </a:p>
        </p:txBody>
      </p:sp>
      <p:sp>
        <p:nvSpPr>
          <p:cNvPr id="17" name="TextBox 16"/>
          <p:cNvSpPr txBox="1"/>
          <p:nvPr/>
        </p:nvSpPr>
        <p:spPr>
          <a:xfrm>
            <a:off x="4753846" y="5150208"/>
            <a:ext cx="1826654" cy="338554"/>
          </a:xfrm>
          <a:prstGeom prst="rect">
            <a:avLst/>
          </a:prstGeom>
          <a:noFill/>
        </p:spPr>
        <p:txBody>
          <a:bodyPr wrap="none" rtlCol="0">
            <a:spAutoFit/>
          </a:bodyPr>
          <a:lstStyle/>
          <a:p>
            <a:r>
              <a:rPr lang="en-GB" sz="1600" dirty="0"/>
              <a:t>R</a:t>
            </a:r>
            <a:r>
              <a:rPr lang="en-GB" sz="1600" dirty="0" smtClean="0"/>
              <a:t>emove </a:t>
            </a:r>
            <a:r>
              <a:rPr lang="en-GB" sz="1600" dirty="0"/>
              <a:t>stop words</a:t>
            </a:r>
          </a:p>
        </p:txBody>
      </p:sp>
      <p:sp>
        <p:nvSpPr>
          <p:cNvPr id="18" name="TextBox 17"/>
          <p:cNvSpPr txBox="1"/>
          <p:nvPr/>
        </p:nvSpPr>
        <p:spPr>
          <a:xfrm>
            <a:off x="4753846" y="6011850"/>
            <a:ext cx="1246816" cy="338554"/>
          </a:xfrm>
          <a:prstGeom prst="rect">
            <a:avLst/>
          </a:prstGeom>
          <a:noFill/>
        </p:spPr>
        <p:txBody>
          <a:bodyPr wrap="none" rtlCol="0">
            <a:spAutoFit/>
          </a:bodyPr>
          <a:lstStyle/>
          <a:p>
            <a:r>
              <a:rPr lang="en-GB" sz="1600" dirty="0" smtClean="0"/>
              <a:t>Words count</a:t>
            </a:r>
            <a:endParaRPr lang="en-GB" sz="1600" dirty="0"/>
          </a:p>
        </p:txBody>
      </p:sp>
      <p:sp>
        <p:nvSpPr>
          <p:cNvPr id="19" name="Content Placeholder 3"/>
          <p:cNvSpPr>
            <a:spLocks noGrp="1"/>
          </p:cNvSpPr>
          <p:nvPr>
            <p:ph idx="10"/>
          </p:nvPr>
        </p:nvSpPr>
        <p:spPr>
          <a:xfrm>
            <a:off x="276673" y="1509936"/>
            <a:ext cx="6192687" cy="350293"/>
          </a:xfrm>
        </p:spPr>
        <p:txBody>
          <a:bodyPr/>
          <a:lstStyle/>
          <a:p>
            <a:r>
              <a:rPr lang="en-US" dirty="0"/>
              <a:t>Pre-processing </a:t>
            </a:r>
            <a:r>
              <a:rPr lang="en-US" dirty="0" smtClean="0"/>
              <a:t>Text </a:t>
            </a:r>
            <a:r>
              <a:rPr lang="en-US" dirty="0"/>
              <a:t>in </a:t>
            </a:r>
            <a:r>
              <a:rPr lang="en-US" dirty="0" smtClean="0"/>
              <a:t>Email Messages</a:t>
            </a:r>
            <a:endParaRPr lang="en-US" dirty="0"/>
          </a:p>
          <a:p>
            <a:endParaRPr lang="en-US" dirty="0"/>
          </a:p>
        </p:txBody>
      </p:sp>
    </p:spTree>
    <p:extLst>
      <p:ext uri="{BB962C8B-B14F-4D97-AF65-F5344CB8AC3E}">
        <p14:creationId xmlns:p14="http://schemas.microsoft.com/office/powerpoint/2010/main" val="1579365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Bag-of-Words</a:t>
            </a:r>
            <a:endParaRPr lang="en-US" dirty="0"/>
          </a:p>
        </p:txBody>
      </p:sp>
      <p:sp>
        <p:nvSpPr>
          <p:cNvPr id="3" name="Content Placeholder 2"/>
          <p:cNvSpPr>
            <a:spLocks noGrp="1"/>
          </p:cNvSpPr>
          <p:nvPr>
            <p:ph idx="1"/>
          </p:nvPr>
        </p:nvSpPr>
        <p:spPr/>
        <p:txBody>
          <a:bodyPr/>
          <a:lstStyle/>
          <a:p>
            <a:r>
              <a:rPr lang="en-US" b="1" i="1" dirty="0" smtClean="0">
                <a:solidFill>
                  <a:srgbClr val="0070C0"/>
                </a:solidFill>
              </a:rPr>
              <a:t>Bag-of-words model</a:t>
            </a:r>
          </a:p>
          <a:p>
            <a:pPr lvl="1"/>
            <a:r>
              <a:rPr lang="en-US" dirty="0" smtClean="0"/>
              <a:t>The tokenized words in emails are represented as a bag (i.e., set) of words</a:t>
            </a:r>
          </a:p>
          <a:p>
            <a:pPr lvl="1"/>
            <a:r>
              <a:rPr lang="en-US" dirty="0" smtClean="0"/>
              <a:t>The term </a:t>
            </a:r>
            <a:r>
              <a:rPr lang="en-US" i="1" dirty="0" smtClean="0"/>
              <a:t>bag</a:t>
            </a:r>
            <a:r>
              <a:rPr lang="en-US" dirty="0" smtClean="0"/>
              <a:t> implies that the order of the words and the structure of the text is lost</a:t>
            </a:r>
          </a:p>
          <a:p>
            <a:pPr lvl="1"/>
            <a:r>
              <a:rPr lang="en-US" dirty="0"/>
              <a:t>Each word is a token having a numeric </a:t>
            </a:r>
            <a:r>
              <a:rPr lang="en-US" dirty="0" smtClean="0"/>
              <a:t>feature representation</a:t>
            </a:r>
            <a:endParaRPr lang="en-US" dirty="0"/>
          </a:p>
          <a:p>
            <a:pPr lvl="2"/>
            <a:r>
              <a:rPr lang="en-US" dirty="0" smtClean="0"/>
              <a:t>Typically the frequency of occurrence of each word is used as a feature for training a classifier</a:t>
            </a:r>
          </a:p>
        </p:txBody>
      </p:sp>
      <p:sp>
        <p:nvSpPr>
          <p:cNvPr id="4" name="Content Placeholder 3"/>
          <p:cNvSpPr>
            <a:spLocks noGrp="1"/>
          </p:cNvSpPr>
          <p:nvPr>
            <p:ph idx="10"/>
          </p:nvPr>
        </p:nvSpPr>
        <p:spPr/>
        <p:txBody>
          <a:bodyPr/>
          <a:lstStyle/>
          <a:p>
            <a:r>
              <a:rPr lang="en-US" dirty="0"/>
              <a:t>Pre-processing Text in Email Messages</a:t>
            </a:r>
          </a:p>
          <a:p>
            <a:endParaRPr lang="en-US" dirty="0"/>
          </a:p>
        </p:txBody>
      </p:sp>
      <p:pic>
        <p:nvPicPr>
          <p:cNvPr id="2052" name="Picture 4" descr="Comparison of word bag model BoW and word set model SoW - Programmer Sought"/>
          <p:cNvPicPr>
            <a:picLocks noChangeAspect="1" noChangeArrowheads="1"/>
          </p:cNvPicPr>
          <p:nvPr/>
        </p:nvPicPr>
        <p:blipFill rotWithShape="1">
          <a:blip r:embed="rId2">
            <a:extLst>
              <a:ext uri="{28A0092B-C50C-407E-A947-70E740481C1C}">
                <a14:useLocalDpi xmlns:a14="http://schemas.microsoft.com/office/drawing/2010/main" val="0"/>
              </a:ext>
            </a:extLst>
          </a:blip>
          <a:srcRect l="2248" t="6103" b="7991"/>
          <a:stretch/>
        </p:blipFill>
        <p:spPr bwMode="auto">
          <a:xfrm>
            <a:off x="1568879" y="4030216"/>
            <a:ext cx="6700681" cy="33123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Figure from</a:t>
            </a:r>
            <a:r>
              <a:rPr lang="en-US" sz="1000" dirty="0"/>
              <a:t>: Implementation Of Bag Of Words Using </a:t>
            </a:r>
            <a:r>
              <a:rPr lang="en-US" sz="1000" dirty="0" smtClean="0"/>
              <a:t>Python (</a:t>
            </a:r>
            <a:r>
              <a:rPr lang="en-US" sz="1000" dirty="0" smtClean="0">
                <a:hlinkClick r:id="rId3"/>
              </a:rPr>
              <a:t>link</a:t>
            </a:r>
            <a:r>
              <a:rPr lang="en-US" sz="1000" dirty="0" smtClean="0"/>
              <a:t>)</a:t>
            </a:r>
            <a:endParaRPr lang="en-US" sz="1000" dirty="0"/>
          </a:p>
        </p:txBody>
      </p:sp>
    </p:spTree>
    <p:extLst>
      <p:ext uri="{BB962C8B-B14F-4D97-AF65-F5344CB8AC3E}">
        <p14:creationId xmlns:p14="http://schemas.microsoft.com/office/powerpoint/2010/main" val="34178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Bag-of-Words</a:t>
            </a:r>
          </a:p>
        </p:txBody>
      </p:sp>
      <p:sp>
        <p:nvSpPr>
          <p:cNvPr id="3" name="Content Placeholder 2"/>
          <p:cNvSpPr>
            <a:spLocks noGrp="1"/>
          </p:cNvSpPr>
          <p:nvPr>
            <p:ph idx="1"/>
          </p:nvPr>
        </p:nvSpPr>
        <p:spPr/>
        <p:txBody>
          <a:bodyPr/>
          <a:lstStyle/>
          <a:p>
            <a:r>
              <a:rPr lang="en-US" dirty="0" smtClean="0"/>
              <a:t>Bag-of-words example</a:t>
            </a:r>
            <a:endParaRPr lang="en-US" dirty="0"/>
          </a:p>
          <a:p>
            <a:pPr lvl="1"/>
            <a:r>
              <a:rPr lang="en-US" dirty="0"/>
              <a:t>Text: </a:t>
            </a:r>
            <a:r>
              <a:rPr lang="en-US" dirty="0" smtClean="0"/>
              <a:t>	</a:t>
            </a:r>
            <a:r>
              <a:rPr lang="en-US" dirty="0" smtClean="0">
                <a:latin typeface="Arial" panose="020B0604020202020204" pitchFamily="34" charset="0"/>
                <a:cs typeface="Arial" panose="020B0604020202020204" pitchFamily="34" charset="0"/>
              </a:rPr>
              <a:t>John </a:t>
            </a:r>
            <a:r>
              <a:rPr lang="en-US" dirty="0">
                <a:latin typeface="Arial" panose="020B0604020202020204" pitchFamily="34" charset="0"/>
                <a:cs typeface="Arial" panose="020B0604020202020204" pitchFamily="34" charset="0"/>
              </a:rPr>
              <a:t>likes to watch movies. Mary likes movies too.</a:t>
            </a:r>
          </a:p>
          <a:p>
            <a:pPr lvl="1"/>
            <a:r>
              <a:rPr lang="en-US" dirty="0"/>
              <a:t>Bag-of-words listing the words and the frequency of each word:</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404812"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John":1,"likes":2,"to":1, "watch":1, "movies":2,"Mary":1,"too":1}</a:t>
            </a:r>
          </a:p>
          <a:p>
            <a:r>
              <a:rPr lang="en-US" dirty="0" smtClean="0"/>
              <a:t>Approach: </a:t>
            </a:r>
          </a:p>
          <a:p>
            <a:pPr lvl="1"/>
            <a:r>
              <a:rPr lang="en-US" dirty="0" smtClean="0"/>
              <a:t>Tokenize all spam and non-spam emails in a dataset</a:t>
            </a:r>
          </a:p>
          <a:p>
            <a:pPr lvl="1"/>
            <a:r>
              <a:rPr lang="en-US" dirty="0" smtClean="0"/>
              <a:t>Create a vocabulary (token database) from the </a:t>
            </a:r>
            <a:r>
              <a:rPr lang="en-US" dirty="0"/>
              <a:t>unique </a:t>
            </a:r>
            <a:r>
              <a:rPr lang="en-US" dirty="0" smtClean="0"/>
              <a:t>words (tokens) collected from all processed emails </a:t>
            </a:r>
          </a:p>
          <a:p>
            <a:pPr lvl="1"/>
            <a:r>
              <a:rPr lang="en-US" dirty="0" smtClean="0"/>
              <a:t>Count the frequency of occurrence of tokens in spam and non-spam emails</a:t>
            </a:r>
          </a:p>
          <a:p>
            <a:pPr lvl="1"/>
            <a:r>
              <a:rPr lang="en-US" dirty="0" smtClean="0"/>
              <a:t>Create two bags-of-words, pertaining to all spam and non-spam emails</a:t>
            </a:r>
          </a:p>
          <a:p>
            <a:pPr lvl="2"/>
            <a:r>
              <a:rPr lang="en-US" dirty="0" smtClean="0"/>
              <a:t>E.g., the </a:t>
            </a:r>
            <a:r>
              <a:rPr lang="en-US" dirty="0"/>
              <a:t>spam bag will contain trigger keywords (cheep, buy, stock) more frequently</a:t>
            </a:r>
          </a:p>
          <a:p>
            <a:pPr lvl="1"/>
            <a:r>
              <a:rPr lang="en-US" dirty="0"/>
              <a:t>A spam filter classifies an incoming email based on the probability of belonging to the spam or non-spam bag-of-words</a:t>
            </a:r>
          </a:p>
          <a:p>
            <a:endParaRPr lang="en-US" dirty="0"/>
          </a:p>
        </p:txBody>
      </p:sp>
      <p:sp>
        <p:nvSpPr>
          <p:cNvPr id="4" name="Content Placeholder 3"/>
          <p:cNvSpPr>
            <a:spLocks noGrp="1"/>
          </p:cNvSpPr>
          <p:nvPr>
            <p:ph idx="10"/>
          </p:nvPr>
        </p:nvSpPr>
        <p:spPr/>
        <p:txBody>
          <a:bodyPr/>
          <a:lstStyle/>
          <a:p>
            <a:r>
              <a:rPr lang="en-US" dirty="0"/>
              <a:t>Pre-processing Text in Email Messages</a:t>
            </a:r>
          </a:p>
          <a:p>
            <a:endParaRPr lang="en-US" dirty="0"/>
          </a:p>
        </p:txBody>
      </p:sp>
    </p:spTree>
    <p:extLst>
      <p:ext uri="{BB962C8B-B14F-4D97-AF65-F5344CB8AC3E}">
        <p14:creationId xmlns:p14="http://schemas.microsoft.com/office/powerpoint/2010/main" val="3859574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a:t>
            </a:r>
            <a:r>
              <a:rPr lang="en-US" dirty="0"/>
              <a:t>-Grams</a:t>
            </a:r>
          </a:p>
        </p:txBody>
      </p:sp>
      <p:sp>
        <p:nvSpPr>
          <p:cNvPr id="3" name="Content Placeholder 2"/>
          <p:cNvSpPr>
            <a:spLocks noGrp="1"/>
          </p:cNvSpPr>
          <p:nvPr>
            <p:ph idx="1"/>
          </p:nvPr>
        </p:nvSpPr>
        <p:spPr/>
        <p:txBody>
          <a:bodyPr/>
          <a:lstStyle/>
          <a:p>
            <a:r>
              <a:rPr lang="en-US" dirty="0" smtClean="0"/>
              <a:t>Instead of using single words as tokens, it is also possible to use </a:t>
            </a:r>
            <a:r>
              <a:rPr lang="en-US" i="1" dirty="0" smtClean="0"/>
              <a:t>n</a:t>
            </a:r>
            <a:r>
              <a:rPr lang="en-US" dirty="0" smtClean="0"/>
              <a:t> consecutive words, referred to as </a:t>
            </a:r>
            <a:r>
              <a:rPr lang="en-US" b="1" i="1" dirty="0" smtClean="0">
                <a:solidFill>
                  <a:srgbClr val="0070C0"/>
                </a:solidFill>
              </a:rPr>
              <a:t>n-grams</a:t>
            </a:r>
          </a:p>
          <a:p>
            <a:pPr lvl="1"/>
            <a:r>
              <a:rPr lang="en-US" dirty="0" smtClean="0"/>
              <a:t>Combining several consecutive words together creates more specialized tokens</a:t>
            </a:r>
          </a:p>
          <a:p>
            <a:pPr lvl="1"/>
            <a:r>
              <a:rPr lang="en-US" dirty="0" smtClean="0"/>
              <a:t>E.g., the </a:t>
            </a:r>
            <a:r>
              <a:rPr lang="en-US" dirty="0"/>
              <a:t>word </a:t>
            </a:r>
            <a:r>
              <a:rPr lang="en-US" i="1" dirty="0" smtClean="0"/>
              <a:t>play</a:t>
            </a:r>
            <a:r>
              <a:rPr lang="en-US" dirty="0" smtClean="0"/>
              <a:t> </a:t>
            </a:r>
            <a:r>
              <a:rPr lang="en-US" dirty="0"/>
              <a:t>is </a:t>
            </a:r>
            <a:r>
              <a:rPr lang="en-US" dirty="0" smtClean="0"/>
              <a:t>considered a neutral word, but the two-words phrase </a:t>
            </a:r>
            <a:r>
              <a:rPr lang="en-US" i="1" dirty="0" smtClean="0"/>
              <a:t>play lotto </a:t>
            </a:r>
            <a:r>
              <a:rPr lang="en-US" dirty="0" smtClean="0"/>
              <a:t>is less neutral</a:t>
            </a:r>
          </a:p>
          <a:p>
            <a:pPr lvl="2"/>
            <a:r>
              <a:rPr lang="en-US" dirty="0" smtClean="0"/>
              <a:t>Such </a:t>
            </a:r>
            <a:r>
              <a:rPr lang="en-US" i="1" dirty="0" smtClean="0"/>
              <a:t>n</a:t>
            </a:r>
            <a:r>
              <a:rPr lang="en-US" dirty="0" smtClean="0"/>
              <a:t>-grams consisting of adjacent pairs of words are called </a:t>
            </a:r>
            <a:r>
              <a:rPr lang="en-US" dirty="0" smtClean="0">
                <a:solidFill>
                  <a:srgbClr val="FF0000"/>
                </a:solidFill>
              </a:rPr>
              <a:t>bigrams</a:t>
            </a:r>
          </a:p>
          <a:p>
            <a:pPr lvl="2"/>
            <a:r>
              <a:rPr lang="en-US" i="1" dirty="0" smtClean="0"/>
              <a:t>n</a:t>
            </a:r>
            <a:r>
              <a:rPr lang="en-US" dirty="0" smtClean="0"/>
              <a:t>-grams </a:t>
            </a:r>
            <a:r>
              <a:rPr lang="en-US" dirty="0"/>
              <a:t>consisting of single words are calle</a:t>
            </a:r>
            <a:r>
              <a:rPr lang="en-US" dirty="0" smtClean="0"/>
              <a:t>d</a:t>
            </a:r>
            <a:r>
              <a:rPr lang="en-US" dirty="0" smtClean="0">
                <a:solidFill>
                  <a:srgbClr val="FF0000"/>
                </a:solidFill>
              </a:rPr>
              <a:t> unigrams</a:t>
            </a:r>
          </a:p>
          <a:p>
            <a:r>
              <a:rPr lang="en-US" dirty="0"/>
              <a:t>The </a:t>
            </a:r>
            <a:r>
              <a:rPr lang="en-US" i="1" dirty="0" smtClean="0"/>
              <a:t>n</a:t>
            </a:r>
            <a:r>
              <a:rPr lang="en-US" dirty="0" smtClean="0"/>
              <a:t>-grams </a:t>
            </a:r>
            <a:r>
              <a:rPr lang="en-US" dirty="0"/>
              <a:t>model preserves </a:t>
            </a:r>
            <a:r>
              <a:rPr lang="en-US" dirty="0" smtClean="0"/>
              <a:t>the words order and it can </a:t>
            </a:r>
            <a:r>
              <a:rPr lang="en-US" dirty="0"/>
              <a:t>potentially capture more information than the </a:t>
            </a:r>
            <a:r>
              <a:rPr lang="en-US" dirty="0" smtClean="0"/>
              <a:t>bag-of-words model</a:t>
            </a:r>
            <a:endParaRPr lang="en-US" dirty="0"/>
          </a:p>
        </p:txBody>
      </p:sp>
      <p:sp>
        <p:nvSpPr>
          <p:cNvPr id="4" name="Content Placeholder 3"/>
          <p:cNvSpPr>
            <a:spLocks noGrp="1"/>
          </p:cNvSpPr>
          <p:nvPr>
            <p:ph idx="10"/>
          </p:nvPr>
        </p:nvSpPr>
        <p:spPr/>
        <p:txBody>
          <a:bodyPr/>
          <a:lstStyle/>
          <a:p>
            <a:r>
              <a:rPr lang="en-US" dirty="0"/>
              <a:t>Pre-processing Text in Email Messages</a:t>
            </a:r>
          </a:p>
          <a:p>
            <a:endParaRPr lang="en-US" dirty="0"/>
          </a:p>
        </p:txBody>
      </p:sp>
    </p:spTree>
    <p:extLst>
      <p:ext uri="{BB962C8B-B14F-4D97-AF65-F5344CB8AC3E}">
        <p14:creationId xmlns:p14="http://schemas.microsoft.com/office/powerpoint/2010/main" val="428998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t>Lecture </a:t>
            </a:r>
            <a:r>
              <a:rPr lang="en-CA" altLang="en-US" sz="5400" b="1" dirty="0" smtClean="0"/>
              <a:t>10</a:t>
            </a:r>
            <a:endParaRPr lang="en-CA" altLang="en-US" sz="5400" b="1" dirty="0"/>
          </a:p>
        </p:txBody>
      </p:sp>
      <p:sp>
        <p:nvSpPr>
          <p:cNvPr id="19459" name="Content Placeholder 2"/>
          <p:cNvSpPr>
            <a:spLocks noGrp="1"/>
          </p:cNvSpPr>
          <p:nvPr>
            <p:ph idx="1"/>
          </p:nvPr>
        </p:nvSpPr>
        <p:spPr>
          <a:xfrm>
            <a:off x="492696" y="3166120"/>
            <a:ext cx="9145016" cy="1800200"/>
          </a:xfrm>
        </p:spPr>
        <p:txBody>
          <a:bodyPr>
            <a:normAutofit/>
          </a:bodyPr>
          <a:lstStyle/>
          <a:p>
            <a:pPr algn="ctr" eaLnBrk="1" hangingPunct="1">
              <a:buFont typeface="Arial" charset="0"/>
              <a:buNone/>
            </a:pPr>
            <a:r>
              <a:rPr lang="en-US" altLang="en-US" sz="4000" b="1" dirty="0"/>
              <a:t>AML in Cybersecurity – Part </a:t>
            </a:r>
            <a:r>
              <a:rPr lang="en-US" altLang="en-US" sz="4000" b="1" dirty="0" smtClean="0"/>
              <a:t>III:</a:t>
            </a:r>
            <a:endParaRPr lang="en-US" altLang="en-US" sz="4000" b="1" dirty="0"/>
          </a:p>
          <a:p>
            <a:pPr algn="ctr" eaLnBrk="1" hangingPunct="1">
              <a:buFont typeface="Arial" charset="0"/>
              <a:buNone/>
            </a:pPr>
            <a:r>
              <a:rPr lang="en-US" altLang="en-US" sz="4000" b="1" dirty="0" smtClean="0"/>
              <a:t>Spam Filtering and URL Detection</a:t>
            </a:r>
            <a:endParaRPr lang="en-US" altLang="en-US" sz="4000" b="1" dirty="0"/>
          </a:p>
          <a:p>
            <a:pPr>
              <a:buNone/>
            </a:pPr>
            <a:r>
              <a:rPr lang="en-US" sz="1800" dirty="0"/>
              <a:t>	</a:t>
            </a:r>
            <a:endParaRPr lang="en-US" sz="1800" dirty="0">
              <a:solidFill>
                <a:srgbClr val="002060"/>
              </a:solidFill>
            </a:endParaRPr>
          </a:p>
          <a:p>
            <a:pPr algn="ctr" eaLnBrk="1" hangingPunct="1">
              <a:buFont typeface="Arial" charset="0"/>
              <a:buNone/>
            </a:pPr>
            <a:endParaRPr lang="en-US" altLang="en-US" sz="2800" dirty="0"/>
          </a:p>
        </p:txBody>
      </p:sp>
    </p:spTree>
    <p:extLst>
      <p:ext uri="{BB962C8B-B14F-4D97-AF65-F5344CB8AC3E}">
        <p14:creationId xmlns:p14="http://schemas.microsoft.com/office/powerpoint/2010/main" val="3050201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a:t>
            </a:r>
            <a:r>
              <a:rPr lang="en-US" dirty="0"/>
              <a:t>-Grams</a:t>
            </a:r>
          </a:p>
        </p:txBody>
      </p:sp>
      <p:sp>
        <p:nvSpPr>
          <p:cNvPr id="3" name="Content Placeholder 2"/>
          <p:cNvSpPr>
            <a:spLocks noGrp="1"/>
          </p:cNvSpPr>
          <p:nvPr>
            <p:ph idx="1"/>
          </p:nvPr>
        </p:nvSpPr>
        <p:spPr/>
        <p:txBody>
          <a:bodyPr/>
          <a:lstStyle/>
          <a:p>
            <a:r>
              <a:rPr lang="en-US" dirty="0" smtClean="0"/>
              <a:t>1-gram model example of non-spam and spam emails</a:t>
            </a:r>
            <a:endParaRPr lang="en-US" dirty="0"/>
          </a:p>
        </p:txBody>
      </p:sp>
      <p:sp>
        <p:nvSpPr>
          <p:cNvPr id="4" name="Content Placeholder 3"/>
          <p:cNvSpPr>
            <a:spLocks noGrp="1"/>
          </p:cNvSpPr>
          <p:nvPr>
            <p:ph idx="10"/>
          </p:nvPr>
        </p:nvSpPr>
        <p:spPr/>
        <p:txBody>
          <a:bodyPr/>
          <a:lstStyle/>
          <a:p>
            <a:r>
              <a:rPr lang="en-US" dirty="0"/>
              <a:t>Pre-processing Text in Email Messages</a:t>
            </a:r>
          </a:p>
          <a:p>
            <a:endParaRPr lang="en-US" dirty="0"/>
          </a:p>
        </p:txBody>
      </p:sp>
      <p:pic>
        <p:nvPicPr>
          <p:cNvPr id="5" name="Picture 4"/>
          <p:cNvPicPr>
            <a:picLocks noChangeAspect="1"/>
          </p:cNvPicPr>
          <p:nvPr/>
        </p:nvPicPr>
        <p:blipFill>
          <a:blip r:embed="rId3"/>
          <a:stretch>
            <a:fillRect/>
          </a:stretch>
        </p:blipFill>
        <p:spPr>
          <a:xfrm>
            <a:off x="1751307" y="2501500"/>
            <a:ext cx="6518253" cy="4985100"/>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Figure from</a:t>
            </a:r>
            <a:r>
              <a:rPr lang="en-US" sz="1000" dirty="0"/>
              <a:t>: How To Design A Spam Filtering System with Machine Learning Algorithm (</a:t>
            </a:r>
            <a:r>
              <a:rPr lang="en-US" sz="1000" dirty="0" smtClean="0">
                <a:hlinkClick r:id="rId4"/>
              </a:rPr>
              <a:t>link</a:t>
            </a:r>
            <a:r>
              <a:rPr lang="en-US" sz="1000" dirty="0" smtClean="0"/>
              <a:t>)</a:t>
            </a:r>
            <a:endParaRPr lang="en-US" sz="1000" dirty="0"/>
          </a:p>
        </p:txBody>
      </p:sp>
    </p:spTree>
    <p:extLst>
      <p:ext uri="{BB962C8B-B14F-4D97-AF65-F5344CB8AC3E}">
        <p14:creationId xmlns:p14="http://schemas.microsoft.com/office/powerpoint/2010/main" val="351765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a:t>
            </a:r>
            <a:r>
              <a:rPr lang="en-US" dirty="0"/>
              <a:t>-Grams</a:t>
            </a:r>
          </a:p>
        </p:txBody>
      </p:sp>
      <p:sp>
        <p:nvSpPr>
          <p:cNvPr id="3" name="Content Placeholder 2"/>
          <p:cNvSpPr>
            <a:spLocks noGrp="1"/>
          </p:cNvSpPr>
          <p:nvPr>
            <p:ph idx="1"/>
          </p:nvPr>
        </p:nvSpPr>
        <p:spPr/>
        <p:txBody>
          <a:bodyPr/>
          <a:lstStyle/>
          <a:p>
            <a:r>
              <a:rPr lang="en-US" dirty="0" smtClean="0"/>
              <a:t>2-gram </a:t>
            </a:r>
            <a:r>
              <a:rPr lang="en-US" dirty="0"/>
              <a:t>model example of non-spam and spam emails</a:t>
            </a:r>
          </a:p>
          <a:p>
            <a:endParaRPr lang="en-US" dirty="0"/>
          </a:p>
        </p:txBody>
      </p:sp>
      <p:sp>
        <p:nvSpPr>
          <p:cNvPr id="4" name="Content Placeholder 3"/>
          <p:cNvSpPr>
            <a:spLocks noGrp="1"/>
          </p:cNvSpPr>
          <p:nvPr>
            <p:ph idx="10"/>
          </p:nvPr>
        </p:nvSpPr>
        <p:spPr/>
        <p:txBody>
          <a:bodyPr/>
          <a:lstStyle/>
          <a:p>
            <a:r>
              <a:rPr lang="en-US" dirty="0"/>
              <a:t>Pre-processing Text in Email Messages</a:t>
            </a:r>
          </a:p>
          <a:p>
            <a:endParaRPr lang="en-US" dirty="0"/>
          </a:p>
        </p:txBody>
      </p:sp>
      <p:pic>
        <p:nvPicPr>
          <p:cNvPr id="5" name="Picture 4"/>
          <p:cNvPicPr>
            <a:picLocks noChangeAspect="1"/>
          </p:cNvPicPr>
          <p:nvPr/>
        </p:nvPicPr>
        <p:blipFill>
          <a:blip r:embed="rId2"/>
          <a:stretch>
            <a:fillRect/>
          </a:stretch>
        </p:blipFill>
        <p:spPr>
          <a:xfrm>
            <a:off x="1754905" y="2544335"/>
            <a:ext cx="6369832" cy="4914135"/>
          </a:xfrm>
          <a:prstGeom prst="rect">
            <a:avLst/>
          </a:prstGeom>
        </p:spPr>
      </p:pic>
      <p:sp>
        <p:nvSpPr>
          <p:cNvPr id="7" name="TextBox 6">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Figure from</a:t>
            </a:r>
            <a:r>
              <a:rPr lang="en-US" sz="1000" dirty="0"/>
              <a:t>: How To Design A Spam Filtering System with Machine Learning Algorithm (</a:t>
            </a:r>
            <a:r>
              <a:rPr lang="en-US" sz="1000" dirty="0" smtClean="0">
                <a:hlinkClick r:id="rId3"/>
              </a:rPr>
              <a:t>link</a:t>
            </a:r>
            <a:r>
              <a:rPr lang="en-US" sz="1000" dirty="0" smtClean="0"/>
              <a:t>)</a:t>
            </a:r>
            <a:endParaRPr lang="en-US" sz="1000" dirty="0"/>
          </a:p>
        </p:txBody>
      </p:sp>
    </p:spTree>
    <p:extLst>
      <p:ext uri="{BB962C8B-B14F-4D97-AF65-F5344CB8AC3E}">
        <p14:creationId xmlns:p14="http://schemas.microsoft.com/office/powerpoint/2010/main" val="1554678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Extraction</a:t>
            </a:r>
            <a:endParaRPr lang="en-US" dirty="0"/>
          </a:p>
        </p:txBody>
      </p:sp>
      <p:sp>
        <p:nvSpPr>
          <p:cNvPr id="3" name="Content Placeholder 2"/>
          <p:cNvSpPr>
            <a:spLocks noGrp="1"/>
          </p:cNvSpPr>
          <p:nvPr>
            <p:ph idx="1"/>
          </p:nvPr>
        </p:nvSpPr>
        <p:spPr/>
        <p:txBody>
          <a:bodyPr/>
          <a:lstStyle/>
          <a:p>
            <a:r>
              <a:rPr lang="en-US" dirty="0" smtClean="0"/>
              <a:t>The extracted features from emails can include:</a:t>
            </a:r>
          </a:p>
          <a:p>
            <a:pPr lvl="1"/>
            <a:r>
              <a:rPr lang="en-US" dirty="0">
                <a:solidFill>
                  <a:srgbClr val="FF0000"/>
                </a:solidFill>
              </a:rPr>
              <a:t>Body-based features</a:t>
            </a:r>
            <a:r>
              <a:rPr lang="en-US" dirty="0"/>
              <a:t>: </a:t>
            </a:r>
            <a:r>
              <a:rPr lang="en-US" dirty="0" smtClean="0"/>
              <a:t>features extracted </a:t>
            </a:r>
            <a:r>
              <a:rPr lang="en-US" dirty="0"/>
              <a:t>from the email </a:t>
            </a:r>
            <a:r>
              <a:rPr lang="en-US" dirty="0" smtClean="0"/>
              <a:t>message content</a:t>
            </a:r>
            <a:endParaRPr lang="en-US" dirty="0"/>
          </a:p>
          <a:p>
            <a:pPr lvl="1"/>
            <a:r>
              <a:rPr lang="en-US" dirty="0" smtClean="0">
                <a:solidFill>
                  <a:srgbClr val="FF0000"/>
                </a:solidFill>
              </a:rPr>
              <a:t>Subject line-based </a:t>
            </a:r>
            <a:r>
              <a:rPr lang="en-US" dirty="0">
                <a:solidFill>
                  <a:srgbClr val="FF0000"/>
                </a:solidFill>
              </a:rPr>
              <a:t>features</a:t>
            </a:r>
            <a:r>
              <a:rPr lang="en-US" dirty="0"/>
              <a:t>: </a:t>
            </a:r>
            <a:r>
              <a:rPr lang="en-US" dirty="0" smtClean="0"/>
              <a:t>features extracted </a:t>
            </a:r>
            <a:r>
              <a:rPr lang="en-US" dirty="0"/>
              <a:t>from the </a:t>
            </a:r>
            <a:r>
              <a:rPr lang="en-US" dirty="0" smtClean="0"/>
              <a:t>subject line </a:t>
            </a:r>
            <a:r>
              <a:rPr lang="en-US" dirty="0"/>
              <a:t>of the </a:t>
            </a:r>
            <a:r>
              <a:rPr lang="en-US" dirty="0" smtClean="0"/>
              <a:t>email</a:t>
            </a:r>
            <a:endParaRPr lang="en-US" dirty="0"/>
          </a:p>
          <a:p>
            <a:pPr lvl="1"/>
            <a:r>
              <a:rPr lang="en-US" dirty="0" smtClean="0">
                <a:solidFill>
                  <a:srgbClr val="FF0000"/>
                </a:solidFill>
              </a:rPr>
              <a:t>Sender address-based </a:t>
            </a:r>
            <a:r>
              <a:rPr lang="en-US" dirty="0">
                <a:solidFill>
                  <a:srgbClr val="FF0000"/>
                </a:solidFill>
              </a:rPr>
              <a:t>features</a:t>
            </a:r>
            <a:r>
              <a:rPr lang="en-US" dirty="0"/>
              <a:t>: </a:t>
            </a:r>
            <a:r>
              <a:rPr lang="en-US" dirty="0" smtClean="0"/>
              <a:t>features extracted </a:t>
            </a:r>
            <a:r>
              <a:rPr lang="en-US" dirty="0"/>
              <a:t>from the </a:t>
            </a:r>
            <a:r>
              <a:rPr lang="en-US" dirty="0" smtClean="0"/>
              <a:t>information about </a:t>
            </a:r>
            <a:r>
              <a:rPr lang="en-US" dirty="0"/>
              <a:t>the email address of the </a:t>
            </a:r>
            <a:r>
              <a:rPr lang="en-US" dirty="0" smtClean="0"/>
              <a:t>sender</a:t>
            </a:r>
            <a:endParaRPr lang="en-US" dirty="0"/>
          </a:p>
          <a:p>
            <a:pPr lvl="1"/>
            <a:r>
              <a:rPr lang="en-US" dirty="0" smtClean="0">
                <a:solidFill>
                  <a:srgbClr val="FF0000"/>
                </a:solidFill>
              </a:rPr>
              <a:t>URL-based </a:t>
            </a:r>
            <a:r>
              <a:rPr lang="en-US" dirty="0">
                <a:solidFill>
                  <a:srgbClr val="FF0000"/>
                </a:solidFill>
              </a:rPr>
              <a:t>features</a:t>
            </a:r>
            <a:r>
              <a:rPr lang="en-US" dirty="0"/>
              <a:t>: </a:t>
            </a:r>
            <a:r>
              <a:rPr lang="en-US" dirty="0" smtClean="0"/>
              <a:t>features extracted </a:t>
            </a:r>
            <a:r>
              <a:rPr lang="en-US" dirty="0"/>
              <a:t>from the anchor tags </a:t>
            </a:r>
            <a:r>
              <a:rPr lang="en-US" dirty="0" smtClean="0"/>
              <a:t>of HTML emails</a:t>
            </a:r>
          </a:p>
          <a:p>
            <a:pPr lvl="1"/>
            <a:r>
              <a:rPr lang="en-US" dirty="0">
                <a:solidFill>
                  <a:srgbClr val="FF0000"/>
                </a:solidFill>
              </a:rPr>
              <a:t>Script-based features</a:t>
            </a:r>
            <a:r>
              <a:rPr lang="en-US" dirty="0"/>
              <a:t>: </a:t>
            </a:r>
            <a:r>
              <a:rPr lang="en-US" dirty="0" smtClean="0"/>
              <a:t>features extracted </a:t>
            </a:r>
            <a:r>
              <a:rPr lang="en-US" dirty="0"/>
              <a:t>from the </a:t>
            </a:r>
            <a:r>
              <a:rPr lang="en-US" dirty="0" smtClean="0"/>
              <a:t>information concerning </a:t>
            </a:r>
            <a:r>
              <a:rPr lang="en-US" dirty="0"/>
              <a:t>the presence or absence of scripts in the email and the impact </a:t>
            </a:r>
            <a:r>
              <a:rPr lang="en-US" dirty="0" smtClean="0"/>
              <a:t>of such scripts</a:t>
            </a:r>
          </a:p>
          <a:p>
            <a:pPr lvl="1"/>
            <a:endParaRPr lang="en-US" dirty="0"/>
          </a:p>
        </p:txBody>
      </p:sp>
      <p:sp>
        <p:nvSpPr>
          <p:cNvPr id="4" name="Content Placeholder 3"/>
          <p:cNvSpPr>
            <a:spLocks noGrp="1"/>
          </p:cNvSpPr>
          <p:nvPr>
            <p:ph idx="10"/>
          </p:nvPr>
        </p:nvSpPr>
        <p:spPr/>
        <p:txBody>
          <a:bodyPr/>
          <a:lstStyle/>
          <a:p>
            <a:r>
              <a:rPr lang="en-US" dirty="0"/>
              <a:t>Pre-processing Text in Email Messages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err="1"/>
              <a:t>Ganagavarapu</a:t>
            </a:r>
            <a:r>
              <a:rPr lang="en-US" sz="1000" dirty="0"/>
              <a:t> (2020) – Applicability of Machine Learning in Spam and Phishing Email Filtering</a:t>
            </a:r>
          </a:p>
        </p:txBody>
      </p:sp>
    </p:spTree>
    <p:extLst>
      <p:ext uri="{BB962C8B-B14F-4D97-AF65-F5344CB8AC3E}">
        <p14:creationId xmlns:p14="http://schemas.microsoft.com/office/powerpoint/2010/main" val="2622904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Extraction</a:t>
            </a:r>
          </a:p>
        </p:txBody>
      </p:sp>
      <p:sp>
        <p:nvSpPr>
          <p:cNvPr id="3" name="Content Placeholder 2"/>
          <p:cNvSpPr>
            <a:spLocks noGrp="1"/>
          </p:cNvSpPr>
          <p:nvPr>
            <p:ph idx="1"/>
          </p:nvPr>
        </p:nvSpPr>
        <p:spPr/>
        <p:txBody>
          <a:bodyPr/>
          <a:lstStyle/>
          <a:p>
            <a:r>
              <a:rPr lang="en-US" dirty="0" smtClean="0"/>
              <a:t>Example: 40 features extracted from emails, categorized based on the information from the previous page</a:t>
            </a:r>
            <a:endParaRPr lang="en-US" dirty="0"/>
          </a:p>
        </p:txBody>
      </p:sp>
      <p:sp>
        <p:nvSpPr>
          <p:cNvPr id="4" name="Content Placeholder 3"/>
          <p:cNvSpPr>
            <a:spLocks noGrp="1"/>
          </p:cNvSpPr>
          <p:nvPr>
            <p:ph idx="10"/>
          </p:nvPr>
        </p:nvSpPr>
        <p:spPr/>
        <p:txBody>
          <a:bodyPr/>
          <a:lstStyle/>
          <a:p>
            <a:r>
              <a:rPr lang="en-US" dirty="0"/>
              <a:t>Pre-processing Text in Email Messages</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0648" y="3347697"/>
            <a:ext cx="4932676" cy="2698743"/>
          </a:xfrm>
          <a:prstGeom prst="rect">
            <a:avLst/>
          </a:prstGeom>
        </p:spPr>
      </p:pic>
      <p:grpSp>
        <p:nvGrpSpPr>
          <p:cNvPr id="8" name="Group 7"/>
          <p:cNvGrpSpPr/>
          <p:nvPr/>
        </p:nvGrpSpPr>
        <p:grpSpPr>
          <a:xfrm>
            <a:off x="5164192" y="3213374"/>
            <a:ext cx="4833560" cy="3121098"/>
            <a:chOff x="5161193" y="3310136"/>
            <a:chExt cx="4833560" cy="3121098"/>
          </a:xfrm>
        </p:grpSpPr>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161193" y="3517155"/>
              <a:ext cx="4833560" cy="2914079"/>
            </a:xfrm>
            <a:prstGeom prst="rect">
              <a:avLst/>
            </a:prstGeom>
          </p:spPr>
        </p:pic>
        <p:pic>
          <p:nvPicPr>
            <p:cNvPr id="7" name="Picture 6"/>
            <p:cNvPicPr>
              <a:picLocks noChangeAspect="1"/>
            </p:cNvPicPr>
            <p:nvPr/>
          </p:nvPicPr>
          <p:blipFill>
            <a:blip r:embed="rId6"/>
            <a:stretch>
              <a:fillRect/>
            </a:stretch>
          </p:blipFill>
          <p:spPr>
            <a:xfrm>
              <a:off x="5165175" y="3310136"/>
              <a:ext cx="4829578" cy="273986"/>
            </a:xfrm>
            <a:prstGeom prst="rect">
              <a:avLst/>
            </a:prstGeom>
          </p:spPr>
        </p:pic>
      </p:grpSp>
      <p:sp>
        <p:nvSpPr>
          <p:cNvPr id="9" name="TextBox 8">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err="1"/>
              <a:t>Ganagavarapu</a:t>
            </a:r>
            <a:r>
              <a:rPr lang="en-US" sz="1000" dirty="0"/>
              <a:t> (2020) – Applicability of Machine Learning in Spam and Phishing Email Filtering</a:t>
            </a:r>
          </a:p>
        </p:txBody>
      </p:sp>
    </p:spTree>
    <p:extLst>
      <p:ext uri="{BB962C8B-B14F-4D97-AF65-F5344CB8AC3E}">
        <p14:creationId xmlns:p14="http://schemas.microsoft.com/office/powerpoint/2010/main" val="1836819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Embedding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smtClean="0">
                    <a:solidFill>
                      <a:srgbClr val="0070C0"/>
                    </a:solidFill>
                  </a:rPr>
                  <a:t>Word embedding </a:t>
                </a:r>
                <a:r>
                  <a:rPr lang="en-US" dirty="0" smtClean="0"/>
                  <a:t>is converting words to a vector format, where the vectors represent the position of words in a higher-dimensional space</a:t>
                </a:r>
              </a:p>
              <a:p>
                <a:pPr lvl="1"/>
                <a:r>
                  <a:rPr lang="en-US" dirty="0" smtClean="0"/>
                  <a:t>Words that have similar meanings should have close spatial positions of their vector representations in the </a:t>
                </a:r>
                <a:r>
                  <a:rPr lang="en-US" dirty="0" smtClean="0">
                    <a:solidFill>
                      <a:srgbClr val="FF0000"/>
                    </a:solidFill>
                  </a:rPr>
                  <a:t>embedding space </a:t>
                </a:r>
              </a:p>
              <a:p>
                <a:r>
                  <a:rPr lang="en-US" dirty="0" smtClean="0"/>
                  <a:t>Typically, </a:t>
                </a:r>
                <a:r>
                  <a:rPr lang="en-US" dirty="0"/>
                  <a:t>the cosine distance between the vectors </a:t>
                </a:r>
                <a:r>
                  <a:rPr lang="en-US" dirty="0" smtClean="0"/>
                  <a:t> in the embedding space is used a distance metric</a:t>
                </a:r>
              </a:p>
              <a:p>
                <a:pPr lvl="1"/>
                <a:r>
                  <a:rPr lang="en-US" dirty="0">
                    <a:ea typeface="Cambria Math" panose="02040503050406030204" pitchFamily="18" charset="0"/>
                  </a:rPr>
                  <a:t>Recall </a:t>
                </a:r>
                <a:r>
                  <a:rPr lang="en-US" dirty="0" smtClean="0">
                    <a:ea typeface="Cambria Math" panose="02040503050406030204" pitchFamily="18" charset="0"/>
                  </a:rPr>
                  <a:t>from Lecture 3 that that a dot (inner, scalar) product of two vectors </a:t>
                </a:r>
                <a:r>
                  <a:rPr lang="en-US" b="1" dirty="0" smtClean="0">
                    <a:ea typeface="Cambria Math" panose="02040503050406030204" pitchFamily="18" charset="0"/>
                  </a:rPr>
                  <a:t>u</a:t>
                </a:r>
                <a:r>
                  <a:rPr lang="en-US" dirty="0" smtClean="0">
                    <a:ea typeface="Cambria Math" panose="02040503050406030204" pitchFamily="18" charset="0"/>
                  </a:rPr>
                  <a:t> and </a:t>
                </a:r>
                <a:r>
                  <a:rPr lang="en-US" b="1" dirty="0" smtClean="0">
                    <a:ea typeface="Cambria Math" panose="02040503050406030204" pitchFamily="18" charset="0"/>
                  </a:rPr>
                  <a:t>v</a:t>
                </a:r>
                <a:r>
                  <a:rPr lang="en-US" dirty="0" smtClean="0">
                    <a:ea typeface="Cambria Math" panose="02040503050406030204" pitchFamily="18" charset="0"/>
                  </a:rPr>
                  <a:t> is given by  </a:t>
                </a:r>
                <a14:m>
                  <m:oMath xmlns:m="http://schemas.openxmlformats.org/officeDocument/2006/math">
                    <m:r>
                      <a:rPr lang="en-US" b="1">
                        <a:latin typeface="Cambria Math" panose="02040503050406030204" pitchFamily="18" charset="0"/>
                      </a:rPr>
                      <m:t>𝐮</m:t>
                    </m:r>
                    <m:r>
                      <a:rPr lang="en-US" b="1" i="1">
                        <a:latin typeface="Cambria Math" panose="02040503050406030204" pitchFamily="18" charset="0"/>
                        <a:ea typeface="Cambria Math" panose="02040503050406030204" pitchFamily="18" charset="0"/>
                      </a:rPr>
                      <m:t>∙</m:t>
                    </m:r>
                    <m:r>
                      <a:rPr lang="en-US" b="1">
                        <a:latin typeface="Cambria Math" panose="02040503050406030204" pitchFamily="18" charset="0"/>
                      </a:rPr>
                      <m:t>𝐯</m:t>
                    </m:r>
                    <m:r>
                      <a:rPr lang="en-US" b="1">
                        <a:latin typeface="Cambria Math" panose="02040503050406030204" pitchFamily="18" charset="0"/>
                      </a:rPr>
                      <m:t>=</m:t>
                    </m:r>
                    <m:d>
                      <m:dPr>
                        <m:begChr m:val="‖"/>
                        <m:endChr m:val="‖"/>
                        <m:ctrlPr>
                          <a:rPr lang="en-US" b="1" i="1">
                            <a:latin typeface="Cambria Math" panose="02040503050406030204" pitchFamily="18" charset="0"/>
                          </a:rPr>
                        </m:ctrlPr>
                      </m:dPr>
                      <m:e>
                        <m:r>
                          <a:rPr lang="en-US" b="1">
                            <a:latin typeface="Cambria Math" panose="02040503050406030204" pitchFamily="18" charset="0"/>
                          </a:rPr>
                          <m:t>𝐮</m:t>
                        </m:r>
                      </m:e>
                    </m:d>
                    <m:d>
                      <m:dPr>
                        <m:begChr m:val="‖"/>
                        <m:endChr m:val="‖"/>
                        <m:ctrlPr>
                          <a:rPr lang="en-US" b="1" i="1">
                            <a:latin typeface="Cambria Math" panose="02040503050406030204" pitchFamily="18" charset="0"/>
                          </a:rPr>
                        </m:ctrlPr>
                      </m:dPr>
                      <m:e>
                        <m:r>
                          <a:rPr lang="en-US" b="1">
                            <a:latin typeface="Cambria Math" panose="02040503050406030204" pitchFamily="18" charset="0"/>
                          </a:rPr>
                          <m:t>𝐯</m:t>
                        </m:r>
                      </m:e>
                    </m:d>
                    <m:r>
                      <a:rPr lang="en-US" i="1">
                        <a:latin typeface="Cambria Math" panose="02040503050406030204" pitchFamily="18" charset="0"/>
                      </a:rPr>
                      <m:t>𝑐𝑜𝑠</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oMath>
                </a14:m>
                <a:r>
                  <a:rPr lang="en-US" dirty="0">
                    <a:ea typeface="Cambria Math" panose="02040503050406030204" pitchFamily="18" charset="0"/>
                  </a:rPr>
                  <a:t> </a:t>
                </a:r>
                <a:endParaRPr lang="en-US" dirty="0" smtClean="0">
                  <a:ea typeface="Cambria Math" panose="02040503050406030204" pitchFamily="18" charset="0"/>
                </a:endParaRPr>
              </a:p>
              <a:p>
                <a:pPr lvl="1"/>
                <a:r>
                  <a:rPr lang="en-US" dirty="0" smtClean="0">
                    <a:ea typeface="Cambria Math" panose="02040503050406030204" pitchFamily="18" charset="0"/>
                  </a:rPr>
                  <a:t>Therefore, the scalar value </a:t>
                </a:r>
                <a14:m>
                  <m:oMath xmlns:m="http://schemas.openxmlformats.org/officeDocument/2006/math">
                    <m:r>
                      <m:rPr>
                        <m:sty m:val="p"/>
                      </m:rPr>
                      <a:rPr lang="en-US">
                        <a:latin typeface="Cambria Math" panose="02040503050406030204" pitchFamily="18" charset="0"/>
                        <a:ea typeface="Cambria Math" panose="02040503050406030204" pitchFamily="18" charset="0"/>
                      </a:rPr>
                      <m:t>cos</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1">
                            <a:latin typeface="Cambria Math" panose="02040503050406030204" pitchFamily="18" charset="0"/>
                          </a:rPr>
                          <m:t>𝐮</m:t>
                        </m:r>
                        <m:r>
                          <a:rPr lang="en-US" b="1" i="1">
                            <a:latin typeface="Cambria Math" panose="02040503050406030204" pitchFamily="18" charset="0"/>
                            <a:ea typeface="Cambria Math" panose="02040503050406030204" pitchFamily="18" charset="0"/>
                          </a:rPr>
                          <m:t>∙</m:t>
                        </m:r>
                        <m:r>
                          <a:rPr lang="en-US" b="1">
                            <a:latin typeface="Cambria Math" panose="02040503050406030204" pitchFamily="18" charset="0"/>
                          </a:rPr>
                          <m:t>𝐯</m:t>
                        </m:r>
                      </m:num>
                      <m:den>
                        <m:d>
                          <m:dPr>
                            <m:begChr m:val="‖"/>
                            <m:endChr m:val="‖"/>
                            <m:ctrlPr>
                              <a:rPr lang="en-US" b="1" i="1">
                                <a:latin typeface="Cambria Math" panose="02040503050406030204" pitchFamily="18" charset="0"/>
                              </a:rPr>
                            </m:ctrlPr>
                          </m:dPr>
                          <m:e>
                            <m:r>
                              <a:rPr lang="en-US" b="1">
                                <a:latin typeface="Cambria Math" panose="02040503050406030204" pitchFamily="18" charset="0"/>
                              </a:rPr>
                              <m:t>𝐮</m:t>
                            </m:r>
                          </m:e>
                        </m:d>
                        <m:d>
                          <m:dPr>
                            <m:begChr m:val="‖"/>
                            <m:endChr m:val="‖"/>
                            <m:ctrlPr>
                              <a:rPr lang="en-US" b="1" i="1">
                                <a:latin typeface="Cambria Math" panose="02040503050406030204" pitchFamily="18" charset="0"/>
                              </a:rPr>
                            </m:ctrlPr>
                          </m:dPr>
                          <m:e>
                            <m:r>
                              <a:rPr lang="en-US" b="1">
                                <a:latin typeface="Cambria Math" panose="02040503050406030204" pitchFamily="18" charset="0"/>
                              </a:rPr>
                              <m:t>𝐯</m:t>
                            </m:r>
                          </m:e>
                        </m:d>
                      </m:den>
                    </m:f>
                    <m:r>
                      <a:rPr lang="en-US" b="1" i="1" smtClean="0">
                        <a:latin typeface="Cambria Math" panose="02040503050406030204" pitchFamily="18" charset="0"/>
                      </a:rPr>
                      <m:t> </m:t>
                    </m:r>
                  </m:oMath>
                </a14:m>
                <a:r>
                  <a:rPr lang="en-US" dirty="0" smtClean="0"/>
                  <a:t>is referred to as </a:t>
                </a:r>
                <a:r>
                  <a:rPr lang="en-US" dirty="0" smtClean="0">
                    <a:solidFill>
                      <a:srgbClr val="FF0000"/>
                    </a:solidFill>
                  </a:rPr>
                  <a:t>cosine similarity </a:t>
                </a:r>
                <a:r>
                  <a:rPr lang="en-US" dirty="0" smtClean="0"/>
                  <a:t>between </a:t>
                </a:r>
                <a:r>
                  <a:rPr lang="en-US" b="1" dirty="0">
                    <a:ea typeface="Cambria Math" panose="02040503050406030204" pitchFamily="18" charset="0"/>
                  </a:rPr>
                  <a:t>u</a:t>
                </a:r>
                <a:r>
                  <a:rPr lang="en-US" dirty="0">
                    <a:ea typeface="Cambria Math" panose="02040503050406030204" pitchFamily="18" charset="0"/>
                  </a:rPr>
                  <a:t> and </a:t>
                </a:r>
                <a:r>
                  <a:rPr lang="en-US" b="1" dirty="0">
                    <a:ea typeface="Cambria Math" panose="02040503050406030204" pitchFamily="18" charset="0"/>
                  </a:rPr>
                  <a:t>v</a:t>
                </a:r>
                <a:r>
                  <a:rPr lang="en-US" dirty="0">
                    <a:ea typeface="Cambria Math" panose="02040503050406030204" pitchFamily="18" charset="0"/>
                  </a:rPr>
                  <a:t> </a:t>
                </a:r>
                <a:endParaRPr lang="en-US" dirty="0" smtClean="0">
                  <a:ea typeface="Cambria Math" panose="02040503050406030204" pitchFamily="18" charset="0"/>
                </a:endParaRPr>
              </a:p>
              <a:p>
                <a:pPr lvl="2"/>
                <a:r>
                  <a:rPr lang="en-US" dirty="0" smtClean="0">
                    <a:ea typeface="Cambria Math" panose="02040503050406030204" pitchFamily="18" charset="0"/>
                  </a:rPr>
                  <a:t>Where </a:t>
                </a:r>
                <a14:m>
                  <m:oMath xmlns:m="http://schemas.openxmlformats.org/officeDocument/2006/math">
                    <m:d>
                      <m:dPr>
                        <m:begChr m:val="‖"/>
                        <m:endChr m:val="‖"/>
                        <m:ctrlPr>
                          <a:rPr lang="en-US" b="1" i="1">
                            <a:latin typeface="Cambria Math" panose="02040503050406030204" pitchFamily="18" charset="0"/>
                          </a:rPr>
                        </m:ctrlPr>
                      </m:dPr>
                      <m:e>
                        <m:r>
                          <a:rPr lang="en-US" b="1">
                            <a:latin typeface="Cambria Math" panose="02040503050406030204" pitchFamily="18" charset="0"/>
                          </a:rPr>
                          <m:t>𝐮</m:t>
                        </m:r>
                      </m:e>
                    </m:d>
                  </m:oMath>
                </a14:m>
                <a:r>
                  <a:rPr lang="en-US" dirty="0" smtClean="0"/>
                  <a:t> and </a:t>
                </a:r>
                <a14:m>
                  <m:oMath xmlns:m="http://schemas.openxmlformats.org/officeDocument/2006/math">
                    <m:d>
                      <m:dPr>
                        <m:begChr m:val="‖"/>
                        <m:endChr m:val="‖"/>
                        <m:ctrlPr>
                          <a:rPr lang="en-US" b="1" i="1">
                            <a:latin typeface="Cambria Math" panose="02040503050406030204" pitchFamily="18" charset="0"/>
                          </a:rPr>
                        </m:ctrlPr>
                      </m:dPr>
                      <m:e>
                        <m:r>
                          <a:rPr lang="en-US" b="1">
                            <a:latin typeface="Cambria Math" panose="02040503050406030204" pitchFamily="18" charset="0"/>
                          </a:rPr>
                          <m:t>𝐯</m:t>
                        </m:r>
                      </m:e>
                    </m:d>
                  </m:oMath>
                </a14:m>
                <a:r>
                  <a:rPr lang="en-US" dirty="0" smtClean="0"/>
                  <a:t> are the norms of the vectors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Pre-processing Text in Email Messages</a:t>
            </a:r>
          </a:p>
          <a:p>
            <a:endParaRPr lang="en-US" dirty="0"/>
          </a:p>
        </p:txBody>
      </p:sp>
    </p:spTree>
    <p:extLst>
      <p:ext uri="{BB962C8B-B14F-4D97-AF65-F5344CB8AC3E}">
        <p14:creationId xmlns:p14="http://schemas.microsoft.com/office/powerpoint/2010/main" val="3491954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Embedding</a:t>
            </a:r>
          </a:p>
        </p:txBody>
      </p:sp>
      <p:sp>
        <p:nvSpPr>
          <p:cNvPr id="3" name="Content Placeholder 2"/>
          <p:cNvSpPr>
            <a:spLocks noGrp="1"/>
          </p:cNvSpPr>
          <p:nvPr>
            <p:ph idx="1"/>
          </p:nvPr>
        </p:nvSpPr>
        <p:spPr/>
        <p:txBody>
          <a:bodyPr/>
          <a:lstStyle/>
          <a:p>
            <a:r>
              <a:rPr lang="en-US" dirty="0"/>
              <a:t>A very popular technique for generating word </a:t>
            </a:r>
            <a:r>
              <a:rPr lang="en-US" dirty="0" err="1"/>
              <a:t>embeddings</a:t>
            </a:r>
            <a:r>
              <a:rPr lang="en-US" dirty="0"/>
              <a:t> is </a:t>
            </a:r>
            <a:r>
              <a:rPr lang="en-US" b="1" dirty="0"/>
              <a:t>word2vec</a:t>
            </a:r>
          </a:p>
          <a:p>
            <a:pPr lvl="1"/>
            <a:r>
              <a:rPr lang="en-US" dirty="0"/>
              <a:t>The word2vec algorithm uses an autoencoder </a:t>
            </a:r>
            <a:r>
              <a:rPr lang="en-US" dirty="0" smtClean="0"/>
              <a:t>to </a:t>
            </a:r>
            <a:r>
              <a:rPr lang="en-US" dirty="0"/>
              <a:t>learn word </a:t>
            </a:r>
            <a:r>
              <a:rPr lang="en-US" dirty="0" err="1"/>
              <a:t>embeddings</a:t>
            </a:r>
            <a:r>
              <a:rPr lang="en-US" dirty="0"/>
              <a:t> from a large corpus of </a:t>
            </a:r>
            <a:r>
              <a:rPr lang="en-US" dirty="0" smtClean="0"/>
              <a:t>text</a:t>
            </a:r>
          </a:p>
          <a:p>
            <a:pPr lvl="1"/>
            <a:r>
              <a:rPr lang="en-US" dirty="0" smtClean="0"/>
              <a:t>The autoencoder is a 2-layer NN, with an embedding space of several hundreds dimensions</a:t>
            </a:r>
          </a:p>
          <a:p>
            <a:pPr lvl="1"/>
            <a:r>
              <a:rPr lang="en-US" dirty="0" smtClean="0"/>
              <a:t>Each unique word in the corpus is assigned a corresponding vector in the space</a:t>
            </a:r>
            <a:endParaRPr lang="en-US" dirty="0"/>
          </a:p>
          <a:p>
            <a:r>
              <a:rPr lang="en-US" dirty="0"/>
              <a:t>Examples of word embedding</a:t>
            </a:r>
          </a:p>
        </p:txBody>
      </p:sp>
      <p:sp>
        <p:nvSpPr>
          <p:cNvPr id="4" name="Content Placeholder 3"/>
          <p:cNvSpPr>
            <a:spLocks noGrp="1"/>
          </p:cNvSpPr>
          <p:nvPr>
            <p:ph idx="10"/>
          </p:nvPr>
        </p:nvSpPr>
        <p:spPr/>
        <p:txBody>
          <a:bodyPr/>
          <a:lstStyle/>
          <a:p>
            <a:r>
              <a:rPr lang="en-US" dirty="0"/>
              <a:t>Pre-processing Text in Email Messages</a:t>
            </a:r>
          </a:p>
          <a:p>
            <a:endParaRPr lang="en-US" dirty="0"/>
          </a:p>
        </p:txBody>
      </p:sp>
      <p:pic>
        <p:nvPicPr>
          <p:cNvPr id="5" name="Picture 2" descr="Word embedding | Natural Language Understanding Wiki | Fandom"/>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66457" y="4534272"/>
            <a:ext cx="7362846" cy="26642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Figure from</a:t>
            </a:r>
            <a:r>
              <a:rPr lang="en-US" sz="1000" dirty="0"/>
              <a:t>: How To Design A Spam Filtering System with Machine Learning Algorithm (</a:t>
            </a:r>
            <a:r>
              <a:rPr lang="en-US" sz="1000" dirty="0" smtClean="0">
                <a:hlinkClick r:id="rId4"/>
              </a:rPr>
              <a:t>link</a:t>
            </a:r>
            <a:r>
              <a:rPr lang="en-US" sz="1000" dirty="0" smtClean="0"/>
              <a:t>)</a:t>
            </a:r>
            <a:endParaRPr lang="en-US" sz="1000" dirty="0"/>
          </a:p>
        </p:txBody>
      </p:sp>
    </p:spTree>
    <p:extLst>
      <p:ext uri="{BB962C8B-B14F-4D97-AF65-F5344CB8AC3E}">
        <p14:creationId xmlns:p14="http://schemas.microsoft.com/office/powerpoint/2010/main" val="2615731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Filtering with Naive Bayes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i="1" dirty="0" smtClean="0">
                    <a:solidFill>
                      <a:srgbClr val="0070C0"/>
                    </a:solidFill>
                  </a:rPr>
                  <a:t>Naive Bayes classifier </a:t>
                </a:r>
                <a:r>
                  <a:rPr lang="en-US" dirty="0" smtClean="0"/>
                  <a:t>has been one of the most popular ML models for spam filtering</a:t>
                </a:r>
              </a:p>
              <a:p>
                <a:pPr lvl="1"/>
                <a:r>
                  <a:rPr lang="en-US" dirty="0" smtClean="0"/>
                  <a:t>It is easy to implement, has low computational complexity, and provides statistical measure of the probability that a message is spam or non-spam</a:t>
                </a:r>
              </a:p>
              <a:p>
                <a:r>
                  <a:rPr lang="en-US" dirty="0" smtClean="0"/>
                  <a:t>From Bayes’ theorem, the probability that an email message represented with a vector of extracted features </a:t>
                </a:r>
                <a14:m>
                  <m:oMath xmlns:m="http://schemas.openxmlformats.org/officeDocument/2006/math">
                    <m:r>
                      <a:rPr lang="en-US" b="1">
                        <a:latin typeface="Cambria Math" panose="02040503050406030204" pitchFamily="18" charset="0"/>
                      </a:rPr>
                      <m:t>𝐱</m:t>
                    </m:r>
                    <m:r>
                      <a:rPr lang="en-US" b="1" i="0" smtClean="0">
                        <a:latin typeface="Cambria Math" panose="02040503050406030204" pitchFamily="18" charset="0"/>
                      </a:rPr>
                      <m:t>=</m:t>
                    </m:r>
                    <m:d>
                      <m:dPr>
                        <m:begChr m:val="["/>
                        <m:endChr m:val="]"/>
                        <m:ctrlPr>
                          <a:rPr lang="en-US" b="1"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1" i="1" smtClean="0">
                            <a:latin typeface="Cambria Math" panose="02040503050406030204" pitchFamily="18" charset="0"/>
                          </a:rPr>
                          <m:t>,…</m:t>
                        </m:r>
                      </m:e>
                    </m:d>
                  </m:oMath>
                </a14:m>
                <a:r>
                  <a:rPr lang="en-US" dirty="0" smtClean="0"/>
                  <a:t> belongs to the spam category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oMath>
                </a14:m>
                <a:r>
                  <a:rPr lang="en-US" dirty="0" smtClean="0"/>
                  <a:t> is </a:t>
                </a:r>
              </a:p>
              <a:p>
                <a:endParaRPr lang="en-US" sz="1000" dirty="0" smtClean="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1" i="0" smtClean="0">
                              <a:latin typeface="Cambria Math" panose="02040503050406030204" pitchFamily="18" charset="0"/>
                            </a:rPr>
                            <m:t>𝐱</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b="1">
                                  <a:latin typeface="Cambria Math" panose="02040503050406030204" pitchFamily="18" charset="0"/>
                                </a:rPr>
                                <m:t>𝐱</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e>
                          </m:d>
                        </m:num>
                        <m:den>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b="1">
                                  <a:latin typeface="Cambria Math" panose="02040503050406030204" pitchFamily="18" charset="0"/>
                                </a:rPr>
                                <m:t>𝐱</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e>
                          </m:d>
                          <m:r>
                            <a:rPr lang="en-US" b="0" i="1" smtClean="0">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h</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b="1">
                                  <a:latin typeface="Cambria Math" panose="02040503050406030204" pitchFamily="18" charset="0"/>
                                </a:rPr>
                                <m:t>𝐱</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h</m:t>
                                  </m:r>
                                </m:sub>
                              </m:sSub>
                            </m:e>
                          </m:d>
                        </m:den>
                      </m:f>
                    </m:oMath>
                  </m:oMathPara>
                </a14:m>
                <a:endParaRPr lang="en-US" dirty="0" smtClean="0"/>
              </a:p>
              <a:p>
                <a:pPr marL="0" indent="0" algn="ctr">
                  <a:buNone/>
                </a:pPr>
                <a:endParaRPr lang="en-US" sz="1000" dirty="0"/>
              </a:p>
              <a:p>
                <a:pPr lvl="1"/>
                <a:r>
                  <a:rPr lang="en-US" dirty="0" smtClean="0"/>
                  <a:t>In the equation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h</m:t>
                        </m:r>
                      </m:sub>
                    </m:sSub>
                  </m:oMath>
                </a14:m>
                <a:r>
                  <a:rPr lang="en-US" dirty="0" smtClean="0"/>
                  <a:t> is the ham category</a:t>
                </a:r>
              </a:p>
              <a:p>
                <a:pPr lvl="1"/>
                <a:r>
                  <a:rPr lang="en-US" dirty="0"/>
                  <a:t>The </a:t>
                </a:r>
                <a:r>
                  <a:rPr lang="en-US" dirty="0" smtClean="0"/>
                  <a:t>prior </a:t>
                </a:r>
                <a:r>
                  <a:rPr lang="en-US" dirty="0"/>
                  <a:t>probabilities </a:t>
                </a:r>
                <a14:m>
                  <m:oMath xmlns:m="http://schemas.openxmlformats.org/officeDocument/2006/math">
                    <m:r>
                      <a:rPr lang="en-US" sz="1700" i="1">
                        <a:latin typeface="Cambria Math" panose="02040503050406030204" pitchFamily="18" charset="0"/>
                      </a:rPr>
                      <m:t>𝑝</m:t>
                    </m:r>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𝑐</m:t>
                            </m:r>
                          </m:e>
                          <m:sub>
                            <m:r>
                              <a:rPr lang="en-US" sz="1700" i="1">
                                <a:latin typeface="Cambria Math" panose="02040503050406030204" pitchFamily="18" charset="0"/>
                              </a:rPr>
                              <m:t>𝑠</m:t>
                            </m:r>
                          </m:sub>
                        </m:sSub>
                      </m:e>
                    </m:d>
                  </m:oMath>
                </a14:m>
                <a:r>
                  <a:rPr lang="en-US" dirty="0"/>
                  <a:t> </a:t>
                </a:r>
                <a:r>
                  <a:rPr lang="en-US" dirty="0" smtClean="0"/>
                  <a:t>and </a:t>
                </a:r>
                <a14:m>
                  <m:oMath xmlns:m="http://schemas.openxmlformats.org/officeDocument/2006/math">
                    <m:r>
                      <a:rPr lang="en-US" sz="1700" i="1">
                        <a:latin typeface="Cambria Math" panose="02040503050406030204" pitchFamily="18" charset="0"/>
                      </a:rPr>
                      <m:t>𝑝</m:t>
                    </m:r>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𝑐</m:t>
                            </m:r>
                          </m:e>
                          <m:sub>
                            <m:r>
                              <a:rPr lang="en-US" sz="1700" b="0" i="1" smtClean="0">
                                <a:latin typeface="Cambria Math" panose="02040503050406030204" pitchFamily="18" charset="0"/>
                              </a:rPr>
                              <m:t>h</m:t>
                            </m:r>
                          </m:sub>
                        </m:sSub>
                      </m:e>
                    </m:d>
                  </m:oMath>
                </a14:m>
                <a:r>
                  <a:rPr lang="en-US" dirty="0" smtClean="0"/>
                  <a:t> are </a:t>
                </a:r>
                <a:r>
                  <a:rPr lang="en-US" dirty="0"/>
                  <a:t>typically </a:t>
                </a:r>
                <a:r>
                  <a:rPr lang="en-US" dirty="0" smtClean="0"/>
                  <a:t>estimated by </a:t>
                </a:r>
                <a:r>
                  <a:rPr lang="en-US" dirty="0"/>
                  <a:t>dividing the number of training </a:t>
                </a:r>
                <a:r>
                  <a:rPr lang="en-US" dirty="0" smtClean="0"/>
                  <a:t>emails in each category by </a:t>
                </a:r>
                <a:r>
                  <a:rPr lang="en-US" dirty="0"/>
                  <a:t>the total number of training </a:t>
                </a:r>
                <a:r>
                  <a:rPr lang="en-US" dirty="0" smtClean="0"/>
                  <a:t>emails</a:t>
                </a:r>
              </a:p>
              <a:p>
                <a:pPr lvl="1"/>
                <a:r>
                  <a:rPr lang="en-US" dirty="0" smtClean="0"/>
                  <a:t>The probabilities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b="1">
                            <a:latin typeface="Cambria Math" panose="02040503050406030204" pitchFamily="18" charset="0"/>
                          </a:rPr>
                          <m:t>𝐱</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e>
                    </m:d>
                  </m:oMath>
                </a14:m>
                <a:r>
                  <a:rPr lang="en-US" dirty="0" smtClean="0"/>
                  <a:t> and </a:t>
                </a:r>
                <a14:m>
                  <m:oMath xmlns:m="http://schemas.openxmlformats.org/officeDocument/2006/math">
                    <m:r>
                      <a:rPr lang="en-US" sz="1700" i="1">
                        <a:latin typeface="Cambria Math" panose="02040503050406030204" pitchFamily="18" charset="0"/>
                      </a:rPr>
                      <m:t>𝑝</m:t>
                    </m:r>
                    <m:d>
                      <m:dPr>
                        <m:ctrlPr>
                          <a:rPr lang="en-US" sz="1700" i="1">
                            <a:latin typeface="Cambria Math" panose="02040503050406030204" pitchFamily="18" charset="0"/>
                          </a:rPr>
                        </m:ctrlPr>
                      </m:dPr>
                      <m:e>
                        <m:r>
                          <a:rPr lang="en-US" sz="1700" b="1">
                            <a:latin typeface="Cambria Math" panose="02040503050406030204" pitchFamily="18" charset="0"/>
                          </a:rPr>
                          <m:t>𝐱</m:t>
                        </m:r>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𝑐</m:t>
                            </m:r>
                          </m:e>
                          <m:sub>
                            <m:r>
                              <a:rPr lang="en-US" sz="1700" b="0" i="1" smtClean="0">
                                <a:latin typeface="Cambria Math" panose="02040503050406030204" pitchFamily="18" charset="0"/>
                              </a:rPr>
                              <m:t>h</m:t>
                            </m:r>
                          </m:sub>
                        </m:sSub>
                      </m:e>
                    </m:d>
                  </m:oMath>
                </a14:m>
                <a:r>
                  <a:rPr lang="en-US" dirty="0" smtClean="0"/>
                  <a:t> are calculated as a product of the probability that each feature belongs to the spam of ham bag-of-words, i.e.,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b="1">
                            <a:latin typeface="Cambria Math" panose="02040503050406030204" pitchFamily="18" charset="0"/>
                          </a:rPr>
                          <m:t>𝐱</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e>
                    </m:d>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oMath>
                </a14:m>
                <a:r>
                  <a:rPr lang="en-US" dirty="0" smtClean="0"/>
                  <a:t>)</a:t>
                </a:r>
              </a:p>
              <a:p>
                <a:r>
                  <a:rPr lang="en-US" dirty="0" smtClean="0"/>
                  <a:t>If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r>
                          <a:rPr lang="en-US" i="1">
                            <a:latin typeface="Cambria Math" panose="02040503050406030204" pitchFamily="18" charset="0"/>
                          </a:rPr>
                          <m:t>|</m:t>
                        </m:r>
                        <m:r>
                          <a:rPr lang="en-US" b="1">
                            <a:latin typeface="Cambria Math" panose="02040503050406030204" pitchFamily="18" charset="0"/>
                          </a:rPr>
                          <m:t>𝐱</m:t>
                        </m:r>
                      </m:e>
                    </m:d>
                    <m:r>
                      <a:rPr lang="en-US" i="1" smtClean="0">
                        <a:latin typeface="Cambria Math" panose="02040503050406030204" pitchFamily="18" charset="0"/>
                        <a:ea typeface="Cambria Math" panose="02040503050406030204" pitchFamily="18" charset="0"/>
                      </a:rPr>
                      <m:t>&gt;</m:t>
                    </m:r>
                    <m:r>
                      <m:rPr>
                        <m:sty m:val="p"/>
                      </m:rPr>
                      <a:rPr lang="en-US" b="0" i="0" smtClean="0">
                        <a:latin typeface="Cambria Math" panose="02040503050406030204" pitchFamily="18" charset="0"/>
                        <a:ea typeface="Cambria Math" panose="02040503050406030204" pitchFamily="18" charset="0"/>
                      </a:rPr>
                      <m:t>threshold</m:t>
                    </m:r>
                  </m:oMath>
                </a14:m>
                <a:r>
                  <a:rPr lang="en-US" dirty="0" smtClean="0"/>
                  <a:t>, the email message is classified as a spam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r="-381"/>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Spam Filtering Techniques</a:t>
            </a:r>
          </a:p>
          <a:p>
            <a:endParaRPr lang="en-US" dirty="0"/>
          </a:p>
        </p:txBody>
      </p:sp>
    </p:spTree>
    <p:extLst>
      <p:ext uri="{BB962C8B-B14F-4D97-AF65-F5344CB8AC3E}">
        <p14:creationId xmlns:p14="http://schemas.microsoft.com/office/powerpoint/2010/main" val="891396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Filtering Block Diagram</a:t>
            </a:r>
            <a:endParaRPr lang="en-US" dirty="0"/>
          </a:p>
        </p:txBody>
      </p:sp>
      <p:sp>
        <p:nvSpPr>
          <p:cNvPr id="3" name="Content Placeholder 2"/>
          <p:cNvSpPr>
            <a:spLocks noGrp="1"/>
          </p:cNvSpPr>
          <p:nvPr>
            <p:ph idx="1"/>
          </p:nvPr>
        </p:nvSpPr>
        <p:spPr/>
        <p:txBody>
          <a:bodyPr/>
          <a:lstStyle/>
          <a:p>
            <a:r>
              <a:rPr lang="en-US" dirty="0" smtClean="0"/>
              <a:t>A typical data flow in spam filtering </a:t>
            </a:r>
            <a:endParaRPr lang="en-US" dirty="0"/>
          </a:p>
        </p:txBody>
      </p:sp>
      <p:sp>
        <p:nvSpPr>
          <p:cNvPr id="4" name="Content Placeholder 3"/>
          <p:cNvSpPr>
            <a:spLocks noGrp="1"/>
          </p:cNvSpPr>
          <p:nvPr>
            <p:ph idx="10"/>
          </p:nvPr>
        </p:nvSpPr>
        <p:spPr/>
        <p:txBody>
          <a:bodyPr/>
          <a:lstStyle/>
          <a:p>
            <a:r>
              <a:rPr lang="en-US" dirty="0"/>
              <a:t>Spam Filtering Techniques</a:t>
            </a:r>
          </a:p>
          <a:p>
            <a:endParaRPr lang="en-US" dirty="0"/>
          </a:p>
        </p:txBody>
      </p:sp>
      <p:pic>
        <p:nvPicPr>
          <p:cNvPr id="1026" name="Picture 2" descr="https://www.researchgate.net/publication/41099662/figure/fig1/AS:668944021090306@1536500091087/Common-Work-Flow-of-Spam-Filtering-SMTP-Protocol-Processing_W640.jpg"/>
          <p:cNvPicPr>
            <a:picLocks noChangeAspect="1" noChangeArrowheads="1"/>
          </p:cNvPicPr>
          <p:nvPr/>
        </p:nvPicPr>
        <p:blipFill rotWithShape="1">
          <a:blip r:embed="rId2">
            <a:extLst>
              <a:ext uri="{28A0092B-C50C-407E-A947-70E740481C1C}">
                <a14:useLocalDpi xmlns:a14="http://schemas.microsoft.com/office/drawing/2010/main" val="0"/>
              </a:ext>
            </a:extLst>
          </a:blip>
          <a:srcRect t="2890"/>
          <a:stretch/>
        </p:blipFill>
        <p:spPr bwMode="auto">
          <a:xfrm>
            <a:off x="2652936" y="2590055"/>
            <a:ext cx="4104456" cy="47932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Figure from: Yan </a:t>
            </a:r>
            <a:r>
              <a:rPr lang="en-US" sz="1000" dirty="0"/>
              <a:t>(</a:t>
            </a:r>
            <a:r>
              <a:rPr lang="en-US" sz="1000" dirty="0" smtClean="0"/>
              <a:t>2010</a:t>
            </a:r>
            <a:r>
              <a:rPr lang="en-US" sz="1000" dirty="0"/>
              <a:t>) – </a:t>
            </a:r>
            <a:r>
              <a:rPr lang="en-US" sz="1000" dirty="0" smtClean="0"/>
              <a:t>Workload Characterization of Spam Email Filtering Systems</a:t>
            </a:r>
            <a:endParaRPr lang="en-US" sz="1000" dirty="0"/>
          </a:p>
        </p:txBody>
      </p:sp>
    </p:spTree>
    <p:extLst>
      <p:ext uri="{BB962C8B-B14F-4D97-AF65-F5344CB8AC3E}">
        <p14:creationId xmlns:p14="http://schemas.microsoft.com/office/powerpoint/2010/main" val="3571786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Spam Filters</a:t>
            </a:r>
            <a:endParaRPr lang="en-US" dirty="0"/>
          </a:p>
        </p:txBody>
      </p:sp>
      <p:sp>
        <p:nvSpPr>
          <p:cNvPr id="3" name="Content Placeholder 2"/>
          <p:cNvSpPr>
            <a:spLocks noGrp="1"/>
          </p:cNvSpPr>
          <p:nvPr>
            <p:ph idx="1"/>
          </p:nvPr>
        </p:nvSpPr>
        <p:spPr/>
        <p:txBody>
          <a:bodyPr/>
          <a:lstStyle/>
          <a:p>
            <a:r>
              <a:rPr lang="en-US" dirty="0" smtClean="0"/>
              <a:t>Examples of three different spam filters solutions</a:t>
            </a:r>
          </a:p>
          <a:p>
            <a:pPr lvl="1"/>
            <a:r>
              <a:rPr lang="en-US" dirty="0" smtClean="0"/>
              <a:t>Gmail and Outlook use these spam filters</a:t>
            </a:r>
            <a:endParaRPr lang="en-US" dirty="0"/>
          </a:p>
        </p:txBody>
      </p:sp>
      <p:sp>
        <p:nvSpPr>
          <p:cNvPr id="4" name="Content Placeholder 3"/>
          <p:cNvSpPr>
            <a:spLocks noGrp="1"/>
          </p:cNvSpPr>
          <p:nvPr>
            <p:ph idx="10"/>
          </p:nvPr>
        </p:nvSpPr>
        <p:spPr/>
        <p:txBody>
          <a:bodyPr/>
          <a:lstStyle/>
          <a:p>
            <a:r>
              <a:rPr lang="en-US" dirty="0"/>
              <a:t>Spam Filtering Techniques</a:t>
            </a:r>
          </a:p>
          <a:p>
            <a:endParaRPr lang="en-US" dirty="0"/>
          </a:p>
        </p:txBody>
      </p:sp>
      <p:pic>
        <p:nvPicPr>
          <p:cNvPr id="5" name="Picture 4"/>
          <p:cNvPicPr>
            <a:picLocks noChangeAspect="1"/>
          </p:cNvPicPr>
          <p:nvPr/>
        </p:nvPicPr>
        <p:blipFill>
          <a:blip r:embed="rId2"/>
          <a:stretch>
            <a:fillRect/>
          </a:stretch>
        </p:blipFill>
        <p:spPr>
          <a:xfrm>
            <a:off x="315830" y="3094112"/>
            <a:ext cx="9505950" cy="3286125"/>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Slide credit</a:t>
            </a:r>
            <a:r>
              <a:rPr lang="en-US" sz="1000" dirty="0"/>
              <a:t>: Why Spam Filters Hate You</a:t>
            </a:r>
          </a:p>
        </p:txBody>
      </p:sp>
    </p:spTree>
    <p:extLst>
      <p:ext uri="{BB962C8B-B14F-4D97-AF65-F5344CB8AC3E}">
        <p14:creationId xmlns:p14="http://schemas.microsoft.com/office/powerpoint/2010/main" val="66123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AML against Spam Filters</a:t>
            </a:r>
            <a:endParaRPr lang="en-US" dirty="0"/>
          </a:p>
        </p:txBody>
      </p:sp>
      <p:sp>
        <p:nvSpPr>
          <p:cNvPr id="3" name="Content Placeholder 2"/>
          <p:cNvSpPr>
            <a:spLocks noGrp="1"/>
          </p:cNvSpPr>
          <p:nvPr>
            <p:ph idx="1"/>
          </p:nvPr>
        </p:nvSpPr>
        <p:spPr>
          <a:xfrm>
            <a:off x="276673" y="2090804"/>
            <a:ext cx="9584265" cy="5435376"/>
          </a:xfrm>
        </p:spPr>
        <p:txBody>
          <a:bodyPr>
            <a:normAutofit/>
          </a:bodyPr>
          <a:lstStyle/>
          <a:p>
            <a:r>
              <a:rPr lang="en-US" b="1" i="1" dirty="0" smtClean="0">
                <a:solidFill>
                  <a:srgbClr val="0070C0"/>
                </a:solidFill>
              </a:rPr>
              <a:t>Huang et al. (2011) Adversarial Machine Learning </a:t>
            </a:r>
            <a:r>
              <a:rPr lang="en-US" dirty="0" smtClean="0"/>
              <a:t>(</a:t>
            </a:r>
            <a:r>
              <a:rPr lang="en-US" dirty="0" smtClean="0">
                <a:hlinkClick r:id="rId2"/>
              </a:rPr>
              <a:t>link</a:t>
            </a:r>
            <a:r>
              <a:rPr lang="en-US" dirty="0" smtClean="0"/>
              <a:t>)</a:t>
            </a:r>
          </a:p>
          <a:p>
            <a:pPr lvl="1"/>
            <a:r>
              <a:rPr lang="en-US" dirty="0" smtClean="0"/>
              <a:t>The work introduced an availability attack</a:t>
            </a:r>
          </a:p>
          <a:p>
            <a:pPr lvl="2"/>
            <a:r>
              <a:rPr lang="en-US" dirty="0" smtClean="0"/>
              <a:t>I.e., the attack makes the spam filter unavailable for regular use</a:t>
            </a:r>
            <a:endParaRPr lang="en-US" dirty="0"/>
          </a:p>
          <a:p>
            <a:pPr lvl="1"/>
            <a:r>
              <a:rPr lang="en-US" dirty="0" smtClean="0"/>
              <a:t>Attacked is a </a:t>
            </a:r>
            <a:r>
              <a:rPr lang="en-US" dirty="0" err="1" smtClean="0"/>
              <a:t>SpamBayes</a:t>
            </a:r>
            <a:r>
              <a:rPr lang="en-US" dirty="0" smtClean="0"/>
              <a:t> model, which uses Naïve Bayes for spam filtering based on words occurrences in the content of email messages</a:t>
            </a:r>
          </a:p>
          <a:p>
            <a:pPr lvl="1"/>
            <a:r>
              <a:rPr lang="en-US" dirty="0" smtClean="0"/>
              <a:t>Attack approach:</a:t>
            </a:r>
          </a:p>
          <a:p>
            <a:pPr lvl="2"/>
            <a:r>
              <a:rPr lang="en-US" dirty="0" smtClean="0"/>
              <a:t>Spam email messages were sent that contain a very large set of tokens (words)</a:t>
            </a:r>
          </a:p>
          <a:p>
            <a:pPr lvl="2"/>
            <a:r>
              <a:rPr lang="en-US" dirty="0" smtClean="0"/>
              <a:t>The spam filter algorithm will recognize the emails as spam, and it will assign a higher spam score to every token in the received messages</a:t>
            </a:r>
          </a:p>
          <a:p>
            <a:pPr lvl="2"/>
            <a:r>
              <a:rPr lang="en-US" dirty="0" smtClean="0"/>
              <a:t>As a result, future legitimate emails are more likely to be marked as spam</a:t>
            </a:r>
          </a:p>
          <a:p>
            <a:pPr lvl="1"/>
            <a:endParaRPr lang="en-US" dirty="0"/>
          </a:p>
        </p:txBody>
      </p:sp>
      <p:sp>
        <p:nvSpPr>
          <p:cNvPr id="4" name="Content Placeholder 3"/>
          <p:cNvSpPr>
            <a:spLocks noGrp="1"/>
          </p:cNvSpPr>
          <p:nvPr>
            <p:ph idx="10"/>
          </p:nvPr>
        </p:nvSpPr>
        <p:spPr/>
        <p:txBody>
          <a:bodyPr/>
          <a:lstStyle/>
          <a:p>
            <a:r>
              <a:rPr lang="en-US" dirty="0"/>
              <a:t>Adversarial </a:t>
            </a:r>
            <a:r>
              <a:rPr lang="en-US" dirty="0" smtClean="0"/>
              <a:t>Attacks </a:t>
            </a:r>
            <a:r>
              <a:rPr lang="en-US" dirty="0"/>
              <a:t>against ML-based Spam Filters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t>
            </a:r>
            <a:r>
              <a:rPr lang="en-US" sz="1000" dirty="0" smtClean="0"/>
              <a:t>AML Attacks </a:t>
            </a:r>
            <a:r>
              <a:rPr lang="en-US" sz="1000" dirty="0"/>
              <a:t>and Defense Methods in the Cyber Security Domain </a:t>
            </a:r>
          </a:p>
        </p:txBody>
      </p:sp>
    </p:spTree>
    <p:extLst>
      <p:ext uri="{BB962C8B-B14F-4D97-AF65-F5344CB8AC3E}">
        <p14:creationId xmlns:p14="http://schemas.microsoft.com/office/powerpoint/2010/main" val="2876166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smtClean="0"/>
              <a:t>Spam filtering</a:t>
            </a:r>
          </a:p>
          <a:p>
            <a:pPr lvl="1"/>
            <a:r>
              <a:rPr lang="en-US" dirty="0" smtClean="0"/>
              <a:t>Spam statistics</a:t>
            </a:r>
          </a:p>
          <a:p>
            <a:pPr lvl="1"/>
            <a:r>
              <a:rPr lang="en-US" dirty="0" smtClean="0"/>
              <a:t>Spam filtering datasets</a:t>
            </a:r>
            <a:endParaRPr lang="en-US" dirty="0"/>
          </a:p>
          <a:p>
            <a:pPr lvl="1"/>
            <a:r>
              <a:rPr lang="en-US" dirty="0"/>
              <a:t>Spam filtering techniques</a:t>
            </a:r>
          </a:p>
          <a:p>
            <a:pPr lvl="1"/>
            <a:r>
              <a:rPr lang="en-US" dirty="0" smtClean="0"/>
              <a:t>Pre-processing text in email messages</a:t>
            </a:r>
          </a:p>
          <a:p>
            <a:pPr lvl="2"/>
            <a:r>
              <a:rPr lang="en-US" dirty="0" smtClean="0"/>
              <a:t>Tokenization, feature extraction, word embedding</a:t>
            </a:r>
          </a:p>
          <a:p>
            <a:pPr lvl="1"/>
            <a:r>
              <a:rPr lang="en-US" dirty="0" smtClean="0"/>
              <a:t>Adversarial </a:t>
            </a:r>
            <a:r>
              <a:rPr lang="en-US" dirty="0"/>
              <a:t>attacks </a:t>
            </a:r>
            <a:r>
              <a:rPr lang="en-US" dirty="0" smtClean="0"/>
              <a:t>against </a:t>
            </a:r>
            <a:r>
              <a:rPr lang="en-US" dirty="0"/>
              <a:t>ML-based s</a:t>
            </a:r>
            <a:r>
              <a:rPr lang="en-US" dirty="0" smtClean="0"/>
              <a:t>pam filters</a:t>
            </a:r>
          </a:p>
          <a:p>
            <a:r>
              <a:rPr lang="en-US" dirty="0" smtClean="0"/>
              <a:t>URL detection</a:t>
            </a:r>
          </a:p>
          <a:p>
            <a:pPr lvl="1"/>
            <a:r>
              <a:rPr lang="en-US" dirty="0"/>
              <a:t>Phishing URL </a:t>
            </a:r>
            <a:r>
              <a:rPr lang="en-US" dirty="0" smtClean="0"/>
              <a:t>detection</a:t>
            </a:r>
          </a:p>
          <a:p>
            <a:pPr lvl="2"/>
            <a:r>
              <a:rPr lang="en-US" dirty="0" smtClean="0"/>
              <a:t>Adversarial attacks against phishing URL classifiers</a:t>
            </a:r>
          </a:p>
          <a:p>
            <a:pPr lvl="1"/>
            <a:r>
              <a:rPr lang="en-US" dirty="0"/>
              <a:t>Domain Generation </a:t>
            </a:r>
            <a:r>
              <a:rPr lang="en-US" dirty="0" smtClean="0"/>
              <a:t>Algorithm </a:t>
            </a:r>
            <a:r>
              <a:rPr lang="en-US" dirty="0"/>
              <a:t>URL </a:t>
            </a:r>
            <a:r>
              <a:rPr lang="en-US" dirty="0" smtClean="0"/>
              <a:t>Detection</a:t>
            </a:r>
          </a:p>
          <a:p>
            <a:pPr lvl="2"/>
            <a:r>
              <a:rPr lang="en-US" dirty="0" smtClean="0"/>
              <a:t>Adversarial attacks against DGA URL classifiers</a:t>
            </a:r>
            <a:endParaRPr lang="en-US" dirty="0"/>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Spam Filters</a:t>
            </a:r>
          </a:p>
        </p:txBody>
      </p:sp>
      <p:sp>
        <p:nvSpPr>
          <p:cNvPr id="3" name="Content Placeholder 2"/>
          <p:cNvSpPr>
            <a:spLocks noGrp="1"/>
          </p:cNvSpPr>
          <p:nvPr>
            <p:ph idx="1"/>
          </p:nvPr>
        </p:nvSpPr>
        <p:spPr/>
        <p:txBody>
          <a:bodyPr/>
          <a:lstStyle/>
          <a:p>
            <a:r>
              <a:rPr lang="en-US" b="1" i="1" dirty="0" err="1">
                <a:solidFill>
                  <a:srgbClr val="0070C0"/>
                </a:solidFill>
              </a:rPr>
              <a:t>Biggio</a:t>
            </a:r>
            <a:r>
              <a:rPr lang="en-US" b="1" i="1" dirty="0">
                <a:solidFill>
                  <a:srgbClr val="0070C0"/>
                </a:solidFill>
              </a:rPr>
              <a:t> et al. (2014) Security Evaluation of Pattern Classifiers under Attack </a:t>
            </a:r>
            <a:r>
              <a:rPr lang="en-US" dirty="0"/>
              <a:t>(</a:t>
            </a:r>
            <a:r>
              <a:rPr lang="en-US" dirty="0">
                <a:hlinkClick r:id="rId3"/>
              </a:rPr>
              <a:t>link</a:t>
            </a:r>
            <a:r>
              <a:rPr lang="en-US" dirty="0"/>
              <a:t>)</a:t>
            </a:r>
          </a:p>
          <a:p>
            <a:pPr lvl="1"/>
            <a:r>
              <a:rPr lang="en-US" dirty="0"/>
              <a:t>White-box evasion attack</a:t>
            </a:r>
          </a:p>
          <a:p>
            <a:pPr lvl="1"/>
            <a:r>
              <a:rPr lang="en-US" dirty="0"/>
              <a:t>Attacked are two spam classifiers: linear SVM and logistic regression classifier, using bag-of-words representation based on text content (features are word occurrences)</a:t>
            </a:r>
          </a:p>
          <a:p>
            <a:pPr lvl="1"/>
            <a:r>
              <a:rPr lang="en-US" dirty="0" smtClean="0"/>
              <a:t>Attack </a:t>
            </a:r>
            <a:r>
              <a:rPr lang="en-US" dirty="0"/>
              <a:t>approach: </a:t>
            </a:r>
          </a:p>
          <a:p>
            <a:pPr lvl="2"/>
            <a:r>
              <a:rPr lang="en-US" dirty="0"/>
              <a:t>Add </a:t>
            </a:r>
            <a:r>
              <a:rPr lang="en-US" i="1" dirty="0" err="1" smtClean="0"/>
              <a:t>n</a:t>
            </a:r>
            <a:r>
              <a:rPr lang="en-US" baseline="-25000" dirty="0" err="1" smtClean="0"/>
              <a:t>max</a:t>
            </a:r>
            <a:r>
              <a:rPr lang="en-US" dirty="0" smtClean="0"/>
              <a:t> most </a:t>
            </a:r>
            <a:r>
              <a:rPr lang="en-US" dirty="0"/>
              <a:t>impactful non-spam words to spam emails</a:t>
            </a:r>
          </a:p>
          <a:p>
            <a:pPr lvl="2"/>
            <a:r>
              <a:rPr lang="en-US" dirty="0" smtClean="0"/>
              <a:t>This can cause the spam filter to </a:t>
            </a:r>
            <a:r>
              <a:rPr lang="en-US" dirty="0"/>
              <a:t>increase the </a:t>
            </a:r>
            <a:r>
              <a:rPr lang="en-US" dirty="0" smtClean="0"/>
              <a:t>scores for the impactful </a:t>
            </a:r>
            <a:r>
              <a:rPr lang="en-US" dirty="0"/>
              <a:t>good </a:t>
            </a:r>
            <a:r>
              <a:rPr lang="en-US" dirty="0" smtClean="0"/>
              <a:t>words, and as a result, the model will be more likely </a:t>
            </a:r>
            <a:r>
              <a:rPr lang="en-US" dirty="0"/>
              <a:t>to classify </a:t>
            </a:r>
            <a:r>
              <a:rPr lang="en-US" dirty="0" smtClean="0"/>
              <a:t>non-spam </a:t>
            </a:r>
            <a:r>
              <a:rPr lang="en-US" dirty="0"/>
              <a:t>emails as </a:t>
            </a:r>
            <a:r>
              <a:rPr lang="en-US" dirty="0" smtClean="0"/>
              <a:t>spam </a:t>
            </a:r>
          </a:p>
          <a:p>
            <a:pPr lvl="1"/>
            <a:r>
              <a:rPr lang="en-US" dirty="0" smtClean="0"/>
              <a:t>Figure: </a:t>
            </a:r>
            <a:r>
              <a:rPr lang="en-US" dirty="0"/>
              <a:t>False positives for SVM </a:t>
            </a:r>
            <a:r>
              <a:rPr lang="en-US" dirty="0" smtClean="0"/>
              <a:t>and LR with 1K to 20K features, as a function of </a:t>
            </a:r>
            <a:r>
              <a:rPr lang="en-US" i="1" dirty="0" err="1"/>
              <a:t>n</a:t>
            </a:r>
            <a:r>
              <a:rPr lang="en-US" baseline="-25000" dirty="0" err="1"/>
              <a:t>max</a:t>
            </a:r>
            <a:endParaRPr lang="en-US" dirty="0"/>
          </a:p>
          <a:p>
            <a:endParaRPr lang="en-US" dirty="0" smtClean="0"/>
          </a:p>
        </p:txBody>
      </p:sp>
      <p:sp>
        <p:nvSpPr>
          <p:cNvPr id="4" name="Content Placeholder 3"/>
          <p:cNvSpPr>
            <a:spLocks noGrp="1"/>
          </p:cNvSpPr>
          <p:nvPr>
            <p:ph idx="10"/>
          </p:nvPr>
        </p:nvSpPr>
        <p:spPr/>
        <p:txBody>
          <a:bodyPr/>
          <a:lstStyle/>
          <a:p>
            <a:r>
              <a:rPr lang="en-US" dirty="0"/>
              <a:t>Adversarial Attacks against ML-based Spam Filters</a:t>
            </a:r>
          </a:p>
          <a:p>
            <a:endParaRPr lang="en-US" dirty="0"/>
          </a:p>
        </p:txBody>
      </p:sp>
      <p:pic>
        <p:nvPicPr>
          <p:cNvPr id="7" name="Picture 6"/>
          <p:cNvPicPr>
            <a:picLocks noChangeAspect="1"/>
          </p:cNvPicPr>
          <p:nvPr/>
        </p:nvPicPr>
        <p:blipFill rotWithShape="1">
          <a:blip r:embed="rId4"/>
          <a:srcRect t="1396"/>
          <a:stretch/>
        </p:blipFill>
        <p:spPr>
          <a:xfrm>
            <a:off x="4950045" y="5320636"/>
            <a:ext cx="4283487" cy="2237972"/>
          </a:xfrm>
          <a:prstGeom prst="rect">
            <a:avLst/>
          </a:prstGeom>
        </p:spPr>
      </p:pic>
      <p:pic>
        <p:nvPicPr>
          <p:cNvPr id="8" name="Picture 7"/>
          <p:cNvPicPr>
            <a:picLocks noChangeAspect="1"/>
          </p:cNvPicPr>
          <p:nvPr/>
        </p:nvPicPr>
        <p:blipFill>
          <a:blip r:embed="rId5"/>
          <a:stretch>
            <a:fillRect/>
          </a:stretch>
        </p:blipFill>
        <p:spPr>
          <a:xfrm>
            <a:off x="552480" y="5320635"/>
            <a:ext cx="4230029" cy="2208744"/>
          </a:xfrm>
          <a:prstGeom prst="rect">
            <a:avLst/>
          </a:prstGeom>
        </p:spPr>
      </p:pic>
      <p:sp>
        <p:nvSpPr>
          <p:cNvPr id="9" name="TextBox 8">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t>
            </a:r>
            <a:r>
              <a:rPr lang="en-US" sz="1000" dirty="0" smtClean="0"/>
              <a:t>AML Attacks </a:t>
            </a:r>
            <a:r>
              <a:rPr lang="en-US" sz="1000" dirty="0"/>
              <a:t>and Defense Methods in the Cyber Security Domain </a:t>
            </a:r>
          </a:p>
        </p:txBody>
      </p:sp>
    </p:spTree>
    <p:extLst>
      <p:ext uri="{BB962C8B-B14F-4D97-AF65-F5344CB8AC3E}">
        <p14:creationId xmlns:p14="http://schemas.microsoft.com/office/powerpoint/2010/main" val="1475924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Spam Filters</a:t>
            </a:r>
          </a:p>
        </p:txBody>
      </p:sp>
      <p:sp>
        <p:nvSpPr>
          <p:cNvPr id="3" name="Content Placeholder 2"/>
          <p:cNvSpPr>
            <a:spLocks noGrp="1"/>
          </p:cNvSpPr>
          <p:nvPr>
            <p:ph idx="1"/>
          </p:nvPr>
        </p:nvSpPr>
        <p:spPr/>
        <p:txBody>
          <a:bodyPr/>
          <a:lstStyle/>
          <a:p>
            <a:r>
              <a:rPr lang="en-US" b="1" i="1" dirty="0" err="1" smtClean="0">
                <a:solidFill>
                  <a:srgbClr val="0070C0"/>
                </a:solidFill>
              </a:rPr>
              <a:t>Sethi</a:t>
            </a:r>
            <a:r>
              <a:rPr lang="en-US" b="1" i="1" dirty="0" smtClean="0">
                <a:solidFill>
                  <a:srgbClr val="0070C0"/>
                </a:solidFill>
              </a:rPr>
              <a:t> and </a:t>
            </a:r>
            <a:r>
              <a:rPr lang="en-US" b="1" i="1" dirty="0" err="1" smtClean="0">
                <a:solidFill>
                  <a:srgbClr val="0070C0"/>
                </a:solidFill>
              </a:rPr>
              <a:t>Kantradzic</a:t>
            </a:r>
            <a:r>
              <a:rPr lang="en-US" b="1" i="1" dirty="0" smtClean="0">
                <a:solidFill>
                  <a:srgbClr val="0070C0"/>
                </a:solidFill>
              </a:rPr>
              <a:t> (</a:t>
            </a:r>
            <a:r>
              <a:rPr lang="en-US" b="1" i="1" dirty="0">
                <a:solidFill>
                  <a:srgbClr val="0070C0"/>
                </a:solidFill>
              </a:rPr>
              <a:t>2018) Data </a:t>
            </a:r>
            <a:r>
              <a:rPr lang="en-US" b="1" i="1" dirty="0" smtClean="0">
                <a:solidFill>
                  <a:srgbClr val="0070C0"/>
                </a:solidFill>
              </a:rPr>
              <a:t>Driven Exploratory Attacks on Black Box Classifiers in Adversarial Domains </a:t>
            </a:r>
            <a:r>
              <a:rPr lang="en-US" dirty="0" smtClean="0"/>
              <a:t>(</a:t>
            </a:r>
            <a:r>
              <a:rPr lang="en-US" dirty="0" smtClean="0">
                <a:hlinkClick r:id="rId2"/>
              </a:rPr>
              <a:t>link</a:t>
            </a:r>
            <a:r>
              <a:rPr lang="en-US" dirty="0" smtClean="0"/>
              <a:t>)</a:t>
            </a:r>
          </a:p>
          <a:p>
            <a:pPr lvl="1"/>
            <a:r>
              <a:rPr lang="en-US" dirty="0" smtClean="0"/>
              <a:t>Gray-box </a:t>
            </a:r>
            <a:r>
              <a:rPr lang="en-US" dirty="0"/>
              <a:t>query-efficient evasion </a:t>
            </a:r>
            <a:r>
              <a:rPr lang="en-US" dirty="0" smtClean="0"/>
              <a:t>attacks</a:t>
            </a:r>
          </a:p>
          <a:p>
            <a:pPr lvl="1"/>
            <a:r>
              <a:rPr lang="en-US" dirty="0" smtClean="0"/>
              <a:t>The authors trained 5 different spam classifiers using conventional ML methods: linear SVM, </a:t>
            </a:r>
            <a:r>
              <a:rPr lang="en-US" i="1" dirty="0" smtClean="0"/>
              <a:t>k</a:t>
            </a:r>
            <a:r>
              <a:rPr lang="en-US" dirty="0" smtClean="0"/>
              <a:t>-nearest neighbors, SVM with RBF kernel, decision tree, and random forest </a:t>
            </a:r>
          </a:p>
          <a:p>
            <a:pPr lvl="1"/>
            <a:r>
              <a:rPr lang="en-US" dirty="0" smtClean="0"/>
              <a:t>SPAMBASE dataset was used for model training and evaluation</a:t>
            </a:r>
          </a:p>
          <a:p>
            <a:pPr lvl="1"/>
            <a:r>
              <a:rPr lang="en-US" dirty="0" smtClean="0"/>
              <a:t>The work introduces a framework called </a:t>
            </a:r>
            <a:r>
              <a:rPr lang="en-US" dirty="0" smtClean="0">
                <a:solidFill>
                  <a:srgbClr val="FF0000"/>
                </a:solidFill>
              </a:rPr>
              <a:t>SEE (Seed-Explore-Exploit)</a:t>
            </a:r>
          </a:p>
          <a:p>
            <a:pPr lvl="1"/>
            <a:r>
              <a:rPr lang="en-US" dirty="0" smtClean="0"/>
              <a:t> Attacks include:</a:t>
            </a:r>
          </a:p>
          <a:p>
            <a:pPr lvl="2"/>
            <a:r>
              <a:rPr lang="en-US" dirty="0"/>
              <a:t>Anchor Points (AP) attack: anchors are legitimate emails, that serve as a ground-truth for generating adversarial samples by applying perturbation to the legitimate emails</a:t>
            </a:r>
          </a:p>
          <a:p>
            <a:pPr lvl="3"/>
            <a:r>
              <a:rPr lang="en-US" dirty="0"/>
              <a:t>The spam filter is queried, and the procedure is repeated until the emails are classified as spam</a:t>
            </a:r>
          </a:p>
          <a:p>
            <a:pPr lvl="2"/>
            <a:r>
              <a:rPr lang="en-US" dirty="0"/>
              <a:t>Reverse Engineering (RE) attack: the goal is to discover the decision boundary for spam email classification, and ultimately learn a substitute model based on querying the target classifier</a:t>
            </a:r>
          </a:p>
          <a:p>
            <a:pPr lvl="3"/>
            <a:r>
              <a:rPr lang="en-US" dirty="0"/>
              <a:t>The </a:t>
            </a:r>
            <a:r>
              <a:rPr lang="en-US" dirty="0" smtClean="0"/>
              <a:t>generated </a:t>
            </a:r>
            <a:r>
              <a:rPr lang="en-US" dirty="0"/>
              <a:t>samples against the substitute model are then transferred to the target classifier</a:t>
            </a:r>
          </a:p>
        </p:txBody>
      </p:sp>
      <p:sp>
        <p:nvSpPr>
          <p:cNvPr id="4" name="Content Placeholder 3"/>
          <p:cNvSpPr>
            <a:spLocks noGrp="1"/>
          </p:cNvSpPr>
          <p:nvPr>
            <p:ph idx="10"/>
          </p:nvPr>
        </p:nvSpPr>
        <p:spPr/>
        <p:txBody>
          <a:bodyPr/>
          <a:lstStyle/>
          <a:p>
            <a:r>
              <a:rPr lang="en-US" dirty="0"/>
              <a:t>Adversarial Attacks against ML-based Spam Filters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t>
            </a:r>
            <a:r>
              <a:rPr lang="en-US" sz="1000" dirty="0" smtClean="0"/>
              <a:t>AML Attacks </a:t>
            </a:r>
            <a:r>
              <a:rPr lang="en-US" sz="1000" dirty="0"/>
              <a:t>and Defense Methods in the Cyber Security Domain </a:t>
            </a:r>
          </a:p>
        </p:txBody>
      </p:sp>
    </p:spTree>
    <p:extLst>
      <p:ext uri="{BB962C8B-B14F-4D97-AF65-F5344CB8AC3E}">
        <p14:creationId xmlns:p14="http://schemas.microsoft.com/office/powerpoint/2010/main" val="2588500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Spam Filters</a:t>
            </a:r>
          </a:p>
        </p:txBody>
      </p:sp>
      <p:sp>
        <p:nvSpPr>
          <p:cNvPr id="3" name="Content Placeholder 2"/>
          <p:cNvSpPr>
            <a:spLocks noGrp="1"/>
          </p:cNvSpPr>
          <p:nvPr>
            <p:ph idx="1"/>
          </p:nvPr>
        </p:nvSpPr>
        <p:spPr/>
        <p:txBody>
          <a:bodyPr/>
          <a:lstStyle/>
          <a:p>
            <a:r>
              <a:rPr lang="en-US" b="1" i="1" dirty="0" err="1" smtClean="0">
                <a:solidFill>
                  <a:srgbClr val="0070C0"/>
                </a:solidFill>
              </a:rPr>
              <a:t>Kuleshov</a:t>
            </a:r>
            <a:r>
              <a:rPr lang="en-US" b="1" i="1" dirty="0" smtClean="0">
                <a:solidFill>
                  <a:srgbClr val="0070C0"/>
                </a:solidFill>
              </a:rPr>
              <a:t> et al. (</a:t>
            </a:r>
            <a:r>
              <a:rPr lang="en-US" b="1" i="1" dirty="0">
                <a:solidFill>
                  <a:srgbClr val="0070C0"/>
                </a:solidFill>
              </a:rPr>
              <a:t>2018) </a:t>
            </a:r>
            <a:r>
              <a:rPr lang="en-US" b="1" i="1" dirty="0" smtClean="0">
                <a:solidFill>
                  <a:srgbClr val="0070C0"/>
                </a:solidFill>
              </a:rPr>
              <a:t>Adversarial Examples for Natural Language Classification Problems </a:t>
            </a:r>
            <a:r>
              <a:rPr lang="en-US" dirty="0" smtClean="0"/>
              <a:t>(</a:t>
            </a:r>
            <a:r>
              <a:rPr lang="en-US" dirty="0" smtClean="0">
                <a:hlinkClick r:id="rId2"/>
              </a:rPr>
              <a:t>link</a:t>
            </a:r>
            <a:r>
              <a:rPr lang="en-US" dirty="0" smtClean="0"/>
              <a:t>)</a:t>
            </a:r>
          </a:p>
          <a:p>
            <a:pPr lvl="1"/>
            <a:r>
              <a:rPr lang="en-US" dirty="0" smtClean="0"/>
              <a:t>This work explores the adversarial samples in natural language (NL) classification, in general</a:t>
            </a:r>
          </a:p>
          <a:p>
            <a:pPr lvl="2"/>
            <a:r>
              <a:rPr lang="en-US" dirty="0" smtClean="0"/>
              <a:t>Attacks were implemented for three different applications: spam filtering, fake news detection, and sentiment analysis</a:t>
            </a:r>
          </a:p>
          <a:p>
            <a:pPr lvl="1"/>
            <a:r>
              <a:rPr lang="en-US" dirty="0" smtClean="0"/>
              <a:t>Attacked are 3 NL classifiers: LSTM recurrent model, 1-D word-level CNN, and a naive Bayes model</a:t>
            </a:r>
          </a:p>
          <a:p>
            <a:pPr lvl="1"/>
            <a:r>
              <a:rPr lang="en-US" dirty="0"/>
              <a:t>Constructing an adversarial example </a:t>
            </a:r>
            <a:r>
              <a:rPr lang="en-US" dirty="0" smtClean="0"/>
              <a:t>involves replacing </a:t>
            </a:r>
            <a:r>
              <a:rPr lang="en-US" dirty="0"/>
              <a:t>10-30% of words in a sentence with </a:t>
            </a:r>
            <a:r>
              <a:rPr lang="en-US" dirty="0">
                <a:solidFill>
                  <a:srgbClr val="FF0000"/>
                </a:solidFill>
              </a:rPr>
              <a:t>synonyms</a:t>
            </a:r>
            <a:r>
              <a:rPr lang="en-US" dirty="0"/>
              <a:t> that don’t change </a:t>
            </a:r>
            <a:r>
              <a:rPr lang="en-US" dirty="0" smtClean="0"/>
              <a:t>the meaning</a:t>
            </a:r>
            <a:endParaRPr lang="en-US" dirty="0"/>
          </a:p>
        </p:txBody>
      </p:sp>
      <p:sp>
        <p:nvSpPr>
          <p:cNvPr id="4" name="Content Placeholder 3"/>
          <p:cNvSpPr>
            <a:spLocks noGrp="1"/>
          </p:cNvSpPr>
          <p:nvPr>
            <p:ph idx="10"/>
          </p:nvPr>
        </p:nvSpPr>
        <p:spPr/>
        <p:txBody>
          <a:bodyPr/>
          <a:lstStyle/>
          <a:p>
            <a:r>
              <a:rPr lang="en-US" dirty="0"/>
              <a:t>Adversarial Attacks against ML-based Spam Filters</a:t>
            </a:r>
          </a:p>
          <a:p>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05494" y="5241751"/>
            <a:ext cx="9620250" cy="2028825"/>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t>
            </a:r>
            <a:r>
              <a:rPr lang="en-US" sz="1000" dirty="0" smtClean="0"/>
              <a:t>AML Attacks </a:t>
            </a:r>
            <a:r>
              <a:rPr lang="en-US" sz="1000" dirty="0"/>
              <a:t>and Defense Methods in the Cyber Security Domain </a:t>
            </a:r>
          </a:p>
        </p:txBody>
      </p:sp>
    </p:spTree>
    <p:extLst>
      <p:ext uri="{BB962C8B-B14F-4D97-AF65-F5344CB8AC3E}">
        <p14:creationId xmlns:p14="http://schemas.microsoft.com/office/powerpoint/2010/main" val="2235434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Spam Filters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Kuleshov</a:t>
                </a:r>
                <a:r>
                  <a:rPr lang="en-US" dirty="0"/>
                  <a:t> et al. (2018</a:t>
                </a:r>
                <a:r>
                  <a:rPr lang="en-US" dirty="0" smtClean="0"/>
                  <a:t>) cont’d</a:t>
                </a:r>
              </a:p>
              <a:p>
                <a:pPr lvl="1"/>
                <a:r>
                  <a:rPr lang="en-US" dirty="0" smtClean="0"/>
                  <a:t>Approach:</a:t>
                </a:r>
              </a:p>
              <a:p>
                <a:pPr lvl="2"/>
                <a:r>
                  <a:rPr lang="en-US" dirty="0" smtClean="0"/>
                  <a:t>Consider each consecutive word </a:t>
                </a:r>
                <a14:m>
                  <m:oMath xmlns:m="http://schemas.openxmlformats.org/officeDocument/2006/math">
                    <m:r>
                      <a:rPr lang="en-US" b="0" i="1" dirty="0" smtClean="0">
                        <a:latin typeface="Cambria Math" panose="02040503050406030204" pitchFamily="18" charset="0"/>
                        <a:ea typeface="Cambria Math" panose="02040503050406030204" pitchFamily="18" charset="0"/>
                      </a:rPr>
                      <m:t>𝑤</m:t>
                    </m:r>
                  </m:oMath>
                </a14:m>
                <a:r>
                  <a:rPr lang="en-US" dirty="0" smtClean="0"/>
                  <a:t> in input text </a:t>
                </a:r>
                <a14:m>
                  <m:oMath xmlns:m="http://schemas.openxmlformats.org/officeDocument/2006/math">
                    <m:r>
                      <a:rPr lang="en-US" i="1" dirty="0" smtClean="0">
                        <a:latin typeface="Cambria Math" panose="02040503050406030204" pitchFamily="18" charset="0"/>
                        <a:ea typeface="Cambria Math" panose="02040503050406030204" pitchFamily="18" charset="0"/>
                      </a:rPr>
                      <m:t>𝑥</m:t>
                    </m:r>
                  </m:oMath>
                </a14:m>
                <a:r>
                  <a:rPr lang="en-US" dirty="0" smtClean="0"/>
                  <a:t>, and replace it with valid and semantically similar words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𝑤</m:t>
                            </m:r>
                          </m:e>
                        </m:acc>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r>
                          <a:rPr lang="en-US" b="0" i="1" dirty="0" smtClean="0">
                            <a:latin typeface="Cambria Math" panose="02040503050406030204" pitchFamily="18" charset="0"/>
                          </a:rPr>
                          <m:t>2</m:t>
                        </m:r>
                      </m:sub>
                    </m:sSub>
                    <m:sSub>
                      <m:sSubPr>
                        <m:ctrlPr>
                          <a:rPr lang="en-US" i="1" dirty="0">
                            <a:latin typeface="Cambria Math" panose="02040503050406030204" pitchFamily="18" charset="0"/>
                          </a:rPr>
                        </m:ctrlPr>
                      </m:sSubPr>
                      <m:e>
                        <m:r>
                          <a:rPr lang="en-US" i="1" dirty="0">
                            <a:latin typeface="Cambria Math" panose="02040503050406030204" pitchFamily="18" charset="0"/>
                          </a:rPr>
                          <m:t>…, </m:t>
                        </m:r>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r>
                          <a:rPr lang="en-US" i="1" dirty="0">
                            <a:latin typeface="Cambria Math" panose="02040503050406030204" pitchFamily="18" charset="0"/>
                          </a:rPr>
                          <m:t>𝑘</m:t>
                        </m:r>
                      </m:sub>
                    </m:sSub>
                  </m:oMath>
                </a14:m>
                <a:endParaRPr lang="en-US" dirty="0" smtClean="0"/>
              </a:p>
              <a:p>
                <a:pPr lvl="3"/>
                <a:r>
                  <a:rPr lang="en-US" dirty="0" smtClean="0"/>
                  <a:t>Semantically similar words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r>
                          <a:rPr lang="en-US" i="1" dirty="0">
                            <a:latin typeface="Cambria Math" panose="02040503050406030204" pitchFamily="18" charset="0"/>
                          </a:rPr>
                          <m:t>2</m:t>
                        </m:r>
                      </m:sub>
                    </m:sSub>
                    <m:r>
                      <a:rPr lang="en-US" i="1" dirty="0">
                        <a:latin typeface="Cambria Math" panose="02040503050406030204" pitchFamily="18" charset="0"/>
                      </a:rPr>
                      <m:t>,</m:t>
                    </m:r>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 </m:t>
                        </m:r>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r>
                          <a:rPr lang="en-US" i="1" dirty="0">
                            <a:latin typeface="Cambria Math" panose="02040503050406030204" pitchFamily="18" charset="0"/>
                          </a:rPr>
                          <m:t>𝑘</m:t>
                        </m:r>
                      </m:sub>
                    </m:sSub>
                  </m:oMath>
                </a14:m>
                <a:r>
                  <a:rPr lang="en-US" dirty="0" smtClean="0"/>
                  <a:t> are found by using a method that calculates the </a:t>
                </a:r>
                <a:r>
                  <a:rPr lang="en-US" i="1" dirty="0"/>
                  <a:t>k</a:t>
                </a:r>
                <a:r>
                  <a:rPr lang="en-US" i="1" dirty="0" smtClean="0"/>
                  <a:t>-</a:t>
                </a:r>
                <a:r>
                  <a:rPr lang="en-US" dirty="0" smtClean="0"/>
                  <a:t>nearest neighbors in word vector space for a word</a:t>
                </a:r>
                <a14:m>
                  <m:oMath xmlns:m="http://schemas.openxmlformats.org/officeDocument/2006/math">
                    <m:r>
                      <a:rPr lang="en-US" b="0" i="0" dirty="0" smtClean="0">
                        <a:latin typeface="Cambria Math" panose="02040503050406030204" pitchFamily="18" charset="0"/>
                        <a:ea typeface="Cambria Math" panose="02040503050406030204" pitchFamily="18" charset="0"/>
                      </a:rPr>
                      <m:t> </m:t>
                    </m:r>
                    <m:r>
                      <m:rPr>
                        <m:nor/>
                      </m:rPr>
                      <a:rPr lang="en-US" i="1" dirty="0">
                        <a:latin typeface="Cambria Math" panose="02040503050406030204" pitchFamily="18" charset="0"/>
                        <a:ea typeface="Cambria Math" panose="02040503050406030204" pitchFamily="18" charset="0"/>
                      </a:rPr>
                      <m:t>w</m:t>
                    </m:r>
                  </m:oMath>
                </a14:m>
                <a:endParaRPr lang="en-US" dirty="0" smtClean="0"/>
              </a:p>
              <a:p>
                <a:pPr lvl="3"/>
                <a:r>
                  <a:rPr lang="en-US" dirty="0" smtClean="0"/>
                  <a:t>Examples of semantically similar words are shown in the columns in the table below</a:t>
                </a:r>
              </a:p>
              <a:p>
                <a:pPr lvl="2"/>
                <a:r>
                  <a:rPr lang="en-US" dirty="0" smtClean="0"/>
                  <a:t>For each </a:t>
                </a:r>
                <a:r>
                  <a:rPr lang="en-US" sz="1400" dirty="0" smtClean="0"/>
                  <a:t>manipulated</a:t>
                </a:r>
                <a:r>
                  <a:rPr lang="en-US" dirty="0" smtClean="0"/>
                  <a:t> text sample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oMath>
                </a14:m>
                <a:r>
                  <a:rPr lang="en-US" dirty="0" smtClean="0"/>
                  <a:t>, calculate the output of the model (e.g., class logits) </a:t>
                </a:r>
                <a14:m>
                  <m:oMath xmlns:m="http://schemas.openxmlformats.org/officeDocument/2006/math">
                    <m:r>
                      <m:rPr>
                        <m:nor/>
                      </m:rPr>
                      <a:rPr lang="en-US" i="1" dirty="0">
                        <a:latin typeface="Cambria Math" panose="02040503050406030204" pitchFamily="18" charset="0"/>
                        <a:ea typeface="Cambria Math" panose="02040503050406030204" pitchFamily="18" charset="0"/>
                      </a:rPr>
                      <m:t>J</m:t>
                    </m:r>
                    <m:r>
                      <m:rPr>
                        <m:nor/>
                      </m:rPr>
                      <a:rPr lang="en-US" i="1" dirty="0">
                        <a:latin typeface="Cambria Math" panose="02040503050406030204" pitchFamily="18" charset="0"/>
                        <a:ea typeface="Cambria Math" panose="02040503050406030204" pitchFamily="18" charset="0"/>
                      </a:rPr>
                      <m:t> </m:t>
                    </m:r>
                    <m:d>
                      <m:dPr>
                        <m:ctrlPr>
                          <a:rPr lang="en-US" i="1" dirty="0">
                            <a:latin typeface="Cambria Math" panose="02040503050406030204" pitchFamily="18" charset="0"/>
                            <a:ea typeface="Cambria Math" panose="02040503050406030204" pitchFamily="18" charset="0"/>
                          </a:rPr>
                        </m:ctrlPr>
                      </m:dPr>
                      <m:e>
                        <m:acc>
                          <m:accPr>
                            <m:chr m:val="̅"/>
                            <m:ctrlPr>
                              <a:rPr lang="en-US" i="1" dirty="0">
                                <a:latin typeface="Cambria Math" panose="02040503050406030204" pitchFamily="18" charset="0"/>
                                <a:ea typeface="Cambria Math" panose="02040503050406030204" pitchFamily="18" charset="0"/>
                              </a:rPr>
                            </m:ctrlPr>
                          </m:accPr>
                          <m:e>
                            <m:r>
                              <a:rPr lang="en-US" i="1" dirty="0">
                                <a:latin typeface="Cambria Math" panose="02040503050406030204" pitchFamily="18" charset="0"/>
                                <a:ea typeface="Cambria Math" panose="02040503050406030204" pitchFamily="18" charset="0"/>
                              </a:rPr>
                              <m:t>𝑥</m:t>
                            </m:r>
                          </m:e>
                        </m:acc>
                      </m:e>
                    </m:d>
                  </m:oMath>
                </a14:m>
                <a:endParaRPr lang="en-US" dirty="0"/>
              </a:p>
              <a:p>
                <a:pPr lvl="3"/>
                <a:r>
                  <a:rPr lang="en-US" dirty="0" smtClean="0"/>
                  <a:t>Select a replacement word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𝑤</m:t>
                            </m:r>
                          </m:e>
                        </m:acc>
                      </m:e>
                      <m:sub>
                        <m:r>
                          <a:rPr lang="en-US" b="0" i="1" dirty="0" smtClean="0">
                            <a:latin typeface="Cambria Math" panose="02040503050406030204" pitchFamily="18" charset="0"/>
                          </a:rPr>
                          <m:t>𝑘</m:t>
                        </m:r>
                      </m:sub>
                    </m:sSub>
                  </m:oMath>
                </a14:m>
                <a:r>
                  <a:rPr lang="en-US" dirty="0" smtClean="0"/>
                  <a:t> that maximizes </a:t>
                </a:r>
                <a14:m>
                  <m:oMath xmlns:m="http://schemas.openxmlformats.org/officeDocument/2006/math">
                    <m:r>
                      <m:rPr>
                        <m:nor/>
                      </m:rPr>
                      <a:rPr lang="en-US" i="1" dirty="0">
                        <a:latin typeface="Cambria Math" panose="02040503050406030204" pitchFamily="18" charset="0"/>
                        <a:ea typeface="Cambria Math" panose="02040503050406030204" pitchFamily="18" charset="0"/>
                      </a:rPr>
                      <m:t>J</m:t>
                    </m:r>
                    <m:r>
                      <m:rPr>
                        <m:nor/>
                      </m:rPr>
                      <a:rPr lang="en-US" i="1" dirty="0">
                        <a:latin typeface="Cambria Math" panose="02040503050406030204" pitchFamily="18" charset="0"/>
                        <a:ea typeface="Cambria Math" panose="02040503050406030204" pitchFamily="18" charset="0"/>
                      </a:rPr>
                      <m:t> </m:t>
                    </m:r>
                    <m:d>
                      <m:dPr>
                        <m:ctrlPr>
                          <a:rPr lang="en-US" i="1" dirty="0">
                            <a:latin typeface="Cambria Math" panose="02040503050406030204" pitchFamily="18" charset="0"/>
                            <a:ea typeface="Cambria Math" panose="02040503050406030204" pitchFamily="18" charset="0"/>
                          </a:rPr>
                        </m:ctrlPr>
                      </m:dPr>
                      <m:e>
                        <m:acc>
                          <m:accPr>
                            <m:chr m:val="̅"/>
                            <m:ctrlPr>
                              <a:rPr lang="en-US" i="1" dirty="0">
                                <a:latin typeface="Cambria Math" panose="02040503050406030204" pitchFamily="18" charset="0"/>
                                <a:ea typeface="Cambria Math" panose="02040503050406030204" pitchFamily="18" charset="0"/>
                              </a:rPr>
                            </m:ctrlPr>
                          </m:accPr>
                          <m:e>
                            <m:r>
                              <a:rPr lang="en-US" i="1" dirty="0">
                                <a:latin typeface="Cambria Math" panose="02040503050406030204" pitchFamily="18" charset="0"/>
                                <a:ea typeface="Cambria Math" panose="02040503050406030204" pitchFamily="18" charset="0"/>
                              </a:rPr>
                              <m:t>𝑥</m:t>
                            </m:r>
                          </m:e>
                        </m:acc>
                      </m:e>
                    </m:d>
                  </m:oMath>
                </a14:m>
                <a:r>
                  <a:rPr lang="en-US" dirty="0" smtClean="0">
                    <a:latin typeface="Cambria Math" panose="02040503050406030204" pitchFamily="18" charset="0"/>
                    <a:ea typeface="Cambria Math" panose="02040503050406030204" pitchFamily="18" charset="0"/>
                  </a:rPr>
                  <a:t>, </a:t>
                </a:r>
                <a:r>
                  <a:rPr lang="en-US" dirty="0"/>
                  <a:t>and has the smallest distance to the original word </a:t>
                </a:r>
                <a14:m>
                  <m:oMath xmlns:m="http://schemas.openxmlformats.org/officeDocument/2006/math">
                    <m:r>
                      <m:rPr>
                        <m:nor/>
                      </m:rPr>
                      <a:rPr lang="en-US" i="1" dirty="0">
                        <a:latin typeface="Cambria Math" panose="02040503050406030204" pitchFamily="18" charset="0"/>
                        <a:ea typeface="Cambria Math" panose="02040503050406030204" pitchFamily="18" charset="0"/>
                      </a:rPr>
                      <m:t>w</m:t>
                    </m:r>
                  </m:oMath>
                </a14:m>
                <a:endParaRPr lang="en-US" dirty="0" smtClean="0"/>
              </a:p>
              <a:p>
                <a:pPr lvl="3"/>
                <a:r>
                  <a:rPr lang="en-US" dirty="0" smtClean="0"/>
                  <a:t>A greedy optimization methods is used to solve the maximization problem</a:t>
                </a:r>
              </a:p>
              <a:p>
                <a:pPr lvl="2"/>
                <a:r>
                  <a:rPr lang="en-US" dirty="0" smtClean="0"/>
                  <a:t>Repeat the procedure for each word </a:t>
                </a:r>
                <a14:m>
                  <m:oMath xmlns:m="http://schemas.openxmlformats.org/officeDocument/2006/math">
                    <m:r>
                      <a:rPr lang="en-US" i="1" dirty="0">
                        <a:latin typeface="Cambria Math" panose="02040503050406030204" pitchFamily="18" charset="0"/>
                        <a:ea typeface="Cambria Math" panose="02040503050406030204" pitchFamily="18" charset="0"/>
                      </a:rPr>
                      <m:t>𝑤</m:t>
                    </m:r>
                  </m:oMath>
                </a14:m>
                <a:r>
                  <a:rPr lang="en-US" dirty="0" smtClean="0"/>
                  <a:t> in the input text</a:t>
                </a:r>
                <a14:m>
                  <m:oMath xmlns:m="http://schemas.openxmlformats.org/officeDocument/2006/math">
                    <m:r>
                      <a:rPr lang="en-US" b="0" i="0" dirty="0"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𝑥</m:t>
                    </m:r>
                  </m:oMath>
                </a14:m>
                <a:endParaRPr lang="en-US" dirty="0" smtClean="0"/>
              </a:p>
              <a:p>
                <a:pPr lvl="2"/>
                <a:r>
                  <a:rPr lang="en-US" dirty="0" smtClean="0"/>
                  <a:t>Termination conditions: </a:t>
                </a:r>
                <a:r>
                  <a:rPr lang="en-US" dirty="0"/>
                  <a:t>when </a:t>
                </a:r>
                <a14:m>
                  <m:oMath xmlns:m="http://schemas.openxmlformats.org/officeDocument/2006/math">
                    <m:r>
                      <m:rPr>
                        <m:nor/>
                      </m:rPr>
                      <a:rPr lang="en-US" i="1" dirty="0">
                        <a:latin typeface="Cambria Math" panose="02040503050406030204" pitchFamily="18" charset="0"/>
                        <a:ea typeface="Cambria Math" panose="02040503050406030204" pitchFamily="18" charset="0"/>
                      </a:rPr>
                      <m:t>J</m:t>
                    </m:r>
                    <m:r>
                      <m:rPr>
                        <m:nor/>
                      </m:rPr>
                      <a:rPr lang="en-US" i="1" dirty="0">
                        <a:latin typeface="Cambria Math" panose="02040503050406030204" pitchFamily="18" charset="0"/>
                        <a:ea typeface="Cambria Math" panose="02040503050406030204" pitchFamily="18" charset="0"/>
                      </a:rPr>
                      <m:t> </m:t>
                    </m:r>
                    <m:d>
                      <m:dPr>
                        <m:ctrlPr>
                          <a:rPr lang="en-US" i="1" dirty="0">
                            <a:latin typeface="Cambria Math" panose="02040503050406030204" pitchFamily="18" charset="0"/>
                            <a:ea typeface="Cambria Math" panose="02040503050406030204" pitchFamily="18" charset="0"/>
                          </a:rPr>
                        </m:ctrlPr>
                      </m:dPr>
                      <m:e>
                        <m:acc>
                          <m:accPr>
                            <m:chr m:val="̅"/>
                            <m:ctrlPr>
                              <a:rPr lang="en-US" i="1" dirty="0">
                                <a:latin typeface="Cambria Math" panose="02040503050406030204" pitchFamily="18" charset="0"/>
                                <a:ea typeface="Cambria Math" panose="02040503050406030204" pitchFamily="18" charset="0"/>
                              </a:rPr>
                            </m:ctrlPr>
                          </m:accPr>
                          <m:e>
                            <m:r>
                              <a:rPr lang="en-US" i="1" dirty="0">
                                <a:latin typeface="Cambria Math" panose="02040503050406030204" pitchFamily="18" charset="0"/>
                                <a:ea typeface="Cambria Math" panose="02040503050406030204" pitchFamily="18" charset="0"/>
                              </a:rPr>
                              <m:t>𝑥</m:t>
                            </m:r>
                          </m:e>
                        </m:acc>
                      </m:e>
                    </m:d>
                  </m:oMath>
                </a14:m>
                <a:r>
                  <a:rPr lang="en-US" dirty="0" smtClean="0"/>
                  <a:t> is </a:t>
                </a:r>
                <a:r>
                  <a:rPr lang="en-US" dirty="0"/>
                  <a:t>greater than a threshold, or </a:t>
                </a:r>
                <a:r>
                  <a:rPr lang="en-US" dirty="0" smtClean="0"/>
                  <a:t>when a certain number of words has been replaced without successfully changing the model class output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Adversarial Attacks against ML-based Spam Filters</a:t>
            </a:r>
          </a:p>
          <a:p>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757023" y="5758408"/>
            <a:ext cx="3856353" cy="1800200"/>
          </a:xfrm>
          <a:prstGeom prst="rect">
            <a:avLst/>
          </a:prstGeom>
        </p:spPr>
      </p:pic>
    </p:spTree>
    <p:extLst>
      <p:ext uri="{BB962C8B-B14F-4D97-AF65-F5344CB8AC3E}">
        <p14:creationId xmlns:p14="http://schemas.microsoft.com/office/powerpoint/2010/main" val="3952871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Spam Filters</a:t>
            </a:r>
          </a:p>
        </p:txBody>
      </p:sp>
      <p:sp>
        <p:nvSpPr>
          <p:cNvPr id="3" name="Content Placeholder 2"/>
          <p:cNvSpPr>
            <a:spLocks noGrp="1"/>
          </p:cNvSpPr>
          <p:nvPr>
            <p:ph idx="1"/>
          </p:nvPr>
        </p:nvSpPr>
        <p:spPr/>
        <p:txBody>
          <a:bodyPr/>
          <a:lstStyle/>
          <a:p>
            <a:r>
              <a:rPr lang="en-US" dirty="0" err="1"/>
              <a:t>Kuleshov</a:t>
            </a:r>
            <a:r>
              <a:rPr lang="en-US" dirty="0"/>
              <a:t> et al. (2018) </a:t>
            </a:r>
            <a:r>
              <a:rPr lang="en-US" dirty="0" smtClean="0"/>
              <a:t>cont’d</a:t>
            </a:r>
          </a:p>
          <a:p>
            <a:pPr lvl="1"/>
            <a:r>
              <a:rPr lang="en-US" dirty="0" smtClean="0"/>
              <a:t>Results for the three models: </a:t>
            </a:r>
            <a:r>
              <a:rPr lang="en-US" dirty="0"/>
              <a:t>naive </a:t>
            </a:r>
            <a:r>
              <a:rPr lang="en-US" dirty="0" smtClean="0"/>
              <a:t>Bayes (NB), LSTM </a:t>
            </a:r>
            <a:r>
              <a:rPr lang="en-US" dirty="0"/>
              <a:t>recurrent model, </a:t>
            </a:r>
            <a:r>
              <a:rPr lang="en-US" dirty="0" smtClean="0"/>
              <a:t>and word-level CNN</a:t>
            </a:r>
            <a:r>
              <a:rPr lang="en-US" dirty="0"/>
              <a:t> </a:t>
            </a:r>
            <a:r>
              <a:rPr lang="en-US" dirty="0" smtClean="0"/>
              <a:t>(WCNN)</a:t>
            </a:r>
          </a:p>
          <a:p>
            <a:pPr lvl="2"/>
            <a:r>
              <a:rPr lang="en-US" dirty="0" smtClean="0"/>
              <a:t>The NN models use word2wec </a:t>
            </a:r>
            <a:r>
              <a:rPr lang="en-US" dirty="0" err="1" smtClean="0"/>
              <a:t>embeddings</a:t>
            </a:r>
            <a:r>
              <a:rPr lang="en-US" dirty="0" smtClean="0"/>
              <a:t> as inputs</a:t>
            </a:r>
          </a:p>
          <a:p>
            <a:pPr lvl="1"/>
            <a:r>
              <a:rPr lang="en-US" dirty="0" smtClean="0"/>
              <a:t>The models were trained using the Trec07p dataset</a:t>
            </a:r>
          </a:p>
          <a:p>
            <a:pPr lvl="1"/>
            <a:r>
              <a:rPr lang="en-US" dirty="0" smtClean="0"/>
              <a:t>The shown accuracies are for clean dataset (CLN), randomly corrupted dataset (RND), and adversarially corrupted dataset (ADV)</a:t>
            </a:r>
            <a:endParaRPr lang="en-US" dirty="0"/>
          </a:p>
          <a:p>
            <a:endParaRPr lang="en-US" dirty="0"/>
          </a:p>
        </p:txBody>
      </p:sp>
      <p:sp>
        <p:nvSpPr>
          <p:cNvPr id="4" name="Content Placeholder 3"/>
          <p:cNvSpPr>
            <a:spLocks noGrp="1"/>
          </p:cNvSpPr>
          <p:nvPr>
            <p:ph idx="10"/>
          </p:nvPr>
        </p:nvSpPr>
        <p:spPr/>
        <p:txBody>
          <a:bodyPr/>
          <a:lstStyle/>
          <a:p>
            <a:r>
              <a:rPr lang="en-US" dirty="0"/>
              <a:t>Adversarial Attacks against ML-based Spam Filters</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292896" y="4606280"/>
            <a:ext cx="4176464" cy="1298206"/>
          </a:xfrm>
          <a:prstGeom prst="rect">
            <a:avLst/>
          </a:prstGeom>
        </p:spPr>
      </p:pic>
    </p:spTree>
    <p:extLst>
      <p:ext uri="{BB962C8B-B14F-4D97-AF65-F5344CB8AC3E}">
        <p14:creationId xmlns:p14="http://schemas.microsoft.com/office/powerpoint/2010/main" val="2680993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URL Detection</a:t>
            </a:r>
            <a:endParaRPr lang="en-US" dirty="0"/>
          </a:p>
        </p:txBody>
      </p:sp>
      <p:sp>
        <p:nvSpPr>
          <p:cNvPr id="3" name="Content Placeholder 2"/>
          <p:cNvSpPr>
            <a:spLocks noGrp="1"/>
          </p:cNvSpPr>
          <p:nvPr>
            <p:ph idx="1"/>
          </p:nvPr>
        </p:nvSpPr>
        <p:spPr/>
        <p:txBody>
          <a:bodyPr/>
          <a:lstStyle/>
          <a:p>
            <a:r>
              <a:rPr lang="en-US" b="1" i="1" dirty="0" smtClean="0">
                <a:solidFill>
                  <a:srgbClr val="0070C0"/>
                </a:solidFill>
              </a:rPr>
              <a:t>URL (Uniform Resources Locator)</a:t>
            </a:r>
            <a:r>
              <a:rPr lang="en-US" dirty="0" smtClean="0"/>
              <a:t> is a web address that specifies the location of the webpage on a computer network</a:t>
            </a:r>
          </a:p>
          <a:p>
            <a:r>
              <a:rPr lang="en-US" dirty="0" smtClean="0"/>
              <a:t>A typical URL </a:t>
            </a:r>
            <a:r>
              <a:rPr lang="en-US" dirty="0" smtClean="0">
                <a:hlinkClick r:id="rId3"/>
              </a:rPr>
              <a:t>http</a:t>
            </a:r>
            <a:r>
              <a:rPr lang="en-US" dirty="0">
                <a:hlinkClick r:id="rId3"/>
              </a:rPr>
              <a:t>://</a:t>
            </a:r>
            <a:r>
              <a:rPr lang="en-US" dirty="0" smtClean="0">
                <a:hlinkClick r:id="rId3"/>
              </a:rPr>
              <a:t>www.example.com/index.html</a:t>
            </a:r>
            <a:r>
              <a:rPr lang="en-US" dirty="0" smtClean="0"/>
              <a:t> consists of several components:</a:t>
            </a:r>
          </a:p>
          <a:p>
            <a:pPr lvl="1"/>
            <a:r>
              <a:rPr lang="en-US" dirty="0" smtClean="0">
                <a:solidFill>
                  <a:srgbClr val="FF0000"/>
                </a:solidFill>
              </a:rPr>
              <a:t>Protocol type </a:t>
            </a:r>
            <a:r>
              <a:rPr lang="en-US" dirty="0" smtClean="0"/>
              <a:t>= http</a:t>
            </a:r>
          </a:p>
          <a:p>
            <a:pPr lvl="1"/>
            <a:r>
              <a:rPr lang="en-US" dirty="0" smtClean="0">
                <a:solidFill>
                  <a:srgbClr val="FF0000"/>
                </a:solidFill>
              </a:rPr>
              <a:t>Domain name</a:t>
            </a:r>
            <a:r>
              <a:rPr lang="en-US" dirty="0"/>
              <a:t> </a:t>
            </a:r>
            <a:r>
              <a:rPr lang="en-US" dirty="0" smtClean="0"/>
              <a:t> = www.example.com</a:t>
            </a:r>
          </a:p>
          <a:p>
            <a:pPr lvl="1"/>
            <a:r>
              <a:rPr lang="en-US" dirty="0" smtClean="0">
                <a:solidFill>
                  <a:srgbClr val="FF0000"/>
                </a:solidFill>
              </a:rPr>
              <a:t>File name </a:t>
            </a:r>
            <a:r>
              <a:rPr lang="en-US" dirty="0" smtClean="0"/>
              <a:t>= index.html</a:t>
            </a:r>
            <a:endParaRPr lang="en-US" dirty="0"/>
          </a:p>
          <a:p>
            <a:r>
              <a:rPr lang="en-US" dirty="0" smtClean="0"/>
              <a:t>The domain name is also referred to as </a:t>
            </a:r>
            <a:r>
              <a:rPr lang="en-US" dirty="0" smtClean="0">
                <a:solidFill>
                  <a:srgbClr val="FF0000"/>
                </a:solidFill>
              </a:rPr>
              <a:t>FQDN (Fully Qualified Domain Name)</a:t>
            </a:r>
          </a:p>
          <a:p>
            <a:pPr lvl="1"/>
            <a:r>
              <a:rPr lang="en-US" dirty="0" smtClean="0"/>
              <a:t>It identifies the server hosting the webpage</a:t>
            </a:r>
          </a:p>
          <a:p>
            <a:pPr lvl="1"/>
            <a:r>
              <a:rPr lang="en-US" dirty="0" smtClean="0"/>
              <a:t>FQDN can be further divided into a </a:t>
            </a:r>
            <a:r>
              <a:rPr lang="en-US" dirty="0" smtClean="0">
                <a:solidFill>
                  <a:srgbClr val="FF0000"/>
                </a:solidFill>
              </a:rPr>
              <a:t>prefix (subdomain) </a:t>
            </a:r>
            <a:r>
              <a:rPr lang="en-US" dirty="0" smtClean="0"/>
              <a:t>= www, and an </a:t>
            </a:r>
            <a:r>
              <a:rPr lang="en-US" dirty="0" smtClean="0">
                <a:solidFill>
                  <a:srgbClr val="FF0000"/>
                </a:solidFill>
              </a:rPr>
              <a:t>RDN (Registered Domain Name)</a:t>
            </a:r>
            <a:r>
              <a:rPr lang="en-US" dirty="0" smtClean="0"/>
              <a:t> = example.com</a:t>
            </a:r>
          </a:p>
          <a:p>
            <a:endParaRPr lang="en-US" dirty="0"/>
          </a:p>
        </p:txBody>
      </p:sp>
      <p:sp>
        <p:nvSpPr>
          <p:cNvPr id="4" name="Content Placeholder 3"/>
          <p:cNvSpPr>
            <a:spLocks noGrp="1"/>
          </p:cNvSpPr>
          <p:nvPr>
            <p:ph idx="10"/>
          </p:nvPr>
        </p:nvSpPr>
        <p:spPr/>
        <p:txBody>
          <a:bodyPr/>
          <a:lstStyle/>
          <a:p>
            <a:r>
              <a:rPr lang="en-US" dirty="0"/>
              <a:t>URL Detection</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t>
            </a:r>
            <a:r>
              <a:rPr lang="en-US" sz="1000" dirty="0" smtClean="0"/>
              <a:t>AML Attacks </a:t>
            </a:r>
            <a:r>
              <a:rPr lang="en-US" sz="1000" dirty="0"/>
              <a:t>and Defense Methods in the Cyber Security Domain </a:t>
            </a:r>
          </a:p>
        </p:txBody>
      </p:sp>
    </p:spTree>
    <p:extLst>
      <p:ext uri="{BB962C8B-B14F-4D97-AF65-F5344CB8AC3E}">
        <p14:creationId xmlns:p14="http://schemas.microsoft.com/office/powerpoint/2010/main" val="366160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 URL Detection</a:t>
            </a:r>
            <a:endParaRPr lang="en-US" dirty="0"/>
          </a:p>
        </p:txBody>
      </p:sp>
      <p:sp>
        <p:nvSpPr>
          <p:cNvPr id="3" name="Content Placeholder 2"/>
          <p:cNvSpPr>
            <a:spLocks noGrp="1"/>
          </p:cNvSpPr>
          <p:nvPr>
            <p:ph idx="1"/>
          </p:nvPr>
        </p:nvSpPr>
        <p:spPr/>
        <p:txBody>
          <a:bodyPr/>
          <a:lstStyle/>
          <a:p>
            <a:r>
              <a:rPr lang="en-US" b="1" i="1" dirty="0">
                <a:solidFill>
                  <a:srgbClr val="0070C0"/>
                </a:solidFill>
              </a:rPr>
              <a:t>Phishing</a:t>
            </a:r>
            <a:r>
              <a:rPr lang="en-US" dirty="0"/>
              <a:t> refers to </a:t>
            </a:r>
            <a:r>
              <a:rPr lang="en-US" dirty="0" smtClean="0"/>
              <a:t>attacks </a:t>
            </a:r>
            <a:r>
              <a:rPr lang="en-US" dirty="0"/>
              <a:t>where a victim is lured to a fake </a:t>
            </a:r>
            <a:r>
              <a:rPr lang="en-US" dirty="0" smtClean="0"/>
              <a:t>web, </a:t>
            </a:r>
            <a:r>
              <a:rPr lang="en-US" dirty="0"/>
              <a:t>and is deceived into disclosing personal data or </a:t>
            </a:r>
            <a:r>
              <a:rPr lang="en-US" dirty="0" smtClean="0"/>
              <a:t>credentials</a:t>
            </a:r>
          </a:p>
          <a:p>
            <a:pPr lvl="1"/>
            <a:r>
              <a:rPr lang="en-US" dirty="0" smtClean="0"/>
              <a:t>Most common phishing scam tactics are shown below</a:t>
            </a:r>
          </a:p>
          <a:p>
            <a:r>
              <a:rPr lang="en-US" i="1" dirty="0" smtClean="0">
                <a:solidFill>
                  <a:srgbClr val="0070C0"/>
                </a:solidFill>
              </a:rPr>
              <a:t>Phishing </a:t>
            </a:r>
            <a:r>
              <a:rPr lang="en-US" i="1" dirty="0">
                <a:solidFill>
                  <a:srgbClr val="0070C0"/>
                </a:solidFill>
              </a:rPr>
              <a:t>URLs </a:t>
            </a:r>
            <a:r>
              <a:rPr lang="en-US" dirty="0"/>
              <a:t>seem like </a:t>
            </a:r>
            <a:r>
              <a:rPr lang="en-US" dirty="0" smtClean="0"/>
              <a:t>legitimate URLs,</a:t>
            </a:r>
            <a:r>
              <a:rPr lang="en-US" dirty="0"/>
              <a:t> and redirect the users to phishing web pages, </a:t>
            </a:r>
            <a:r>
              <a:rPr lang="en-US" dirty="0" smtClean="0"/>
              <a:t>which mimic </a:t>
            </a:r>
            <a:r>
              <a:rPr lang="en-US" dirty="0"/>
              <a:t>the look and feel of their target websites</a:t>
            </a:r>
          </a:p>
          <a:p>
            <a:pPr lvl="1"/>
            <a:r>
              <a:rPr lang="en-US" dirty="0" smtClean="0"/>
              <a:t>E.g</a:t>
            </a:r>
            <a:r>
              <a:rPr lang="en-US" dirty="0"/>
              <a:t>., a </a:t>
            </a:r>
            <a:r>
              <a:rPr lang="en-US" dirty="0" smtClean="0"/>
              <a:t>fake bank website hopes </a:t>
            </a:r>
            <a:r>
              <a:rPr lang="en-US" dirty="0"/>
              <a:t>that the user will enter </a:t>
            </a:r>
            <a:r>
              <a:rPr lang="en-US" dirty="0" smtClean="0"/>
              <a:t>personal data (password)</a:t>
            </a:r>
          </a:p>
          <a:p>
            <a:pPr marL="0" indent="0">
              <a:buNone/>
            </a:pPr>
            <a:endParaRPr lang="en-US" dirty="0" smtClean="0"/>
          </a:p>
          <a:p>
            <a:pPr lvl="1"/>
            <a:endParaRPr lang="en-US" dirty="0"/>
          </a:p>
        </p:txBody>
      </p:sp>
      <p:sp>
        <p:nvSpPr>
          <p:cNvPr id="4" name="Content Placeholder 3"/>
          <p:cNvSpPr>
            <a:spLocks noGrp="1"/>
          </p:cNvSpPr>
          <p:nvPr>
            <p:ph idx="10"/>
          </p:nvPr>
        </p:nvSpPr>
        <p:spPr/>
        <p:txBody>
          <a:bodyPr/>
          <a:lstStyle/>
          <a:p>
            <a:r>
              <a:rPr lang="en-US" dirty="0"/>
              <a:t>Phishing URL Detection</a:t>
            </a:r>
          </a:p>
        </p:txBody>
      </p:sp>
      <p:pic>
        <p:nvPicPr>
          <p:cNvPr id="5" name="Picture 4"/>
          <p:cNvPicPr>
            <a:picLocks noChangeAspect="1"/>
          </p:cNvPicPr>
          <p:nvPr/>
        </p:nvPicPr>
        <p:blipFill>
          <a:blip r:embed="rId3"/>
          <a:stretch>
            <a:fillRect/>
          </a:stretch>
        </p:blipFill>
        <p:spPr>
          <a:xfrm>
            <a:off x="2427106" y="4102224"/>
            <a:ext cx="5122374" cy="3454997"/>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Figure from: </a:t>
            </a:r>
            <a:r>
              <a:rPr lang="en-US" sz="1000" dirty="0">
                <a:hlinkClick r:id="rId4"/>
              </a:rPr>
              <a:t>https://www.propellercrm.com/blog/email-spam-statistics</a:t>
            </a:r>
            <a:endParaRPr lang="en-US" sz="1000" dirty="0"/>
          </a:p>
        </p:txBody>
      </p:sp>
    </p:spTree>
    <p:extLst>
      <p:ext uri="{BB962C8B-B14F-4D97-AF65-F5344CB8AC3E}">
        <p14:creationId xmlns:p14="http://schemas.microsoft.com/office/powerpoint/2010/main" val="2370213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 Scam Statistics</a:t>
            </a:r>
            <a:endParaRPr lang="en-US" dirty="0"/>
          </a:p>
        </p:txBody>
      </p:sp>
      <p:sp>
        <p:nvSpPr>
          <p:cNvPr id="3" name="Content Placeholder 2"/>
          <p:cNvSpPr>
            <a:spLocks noGrp="1"/>
          </p:cNvSpPr>
          <p:nvPr>
            <p:ph idx="1"/>
          </p:nvPr>
        </p:nvSpPr>
        <p:spPr/>
        <p:txBody>
          <a:bodyPr/>
          <a:lstStyle/>
          <a:p>
            <a:r>
              <a:rPr lang="en-US" dirty="0" smtClean="0"/>
              <a:t>76% of companies fell victim to phishing scams in 2016</a:t>
            </a:r>
          </a:p>
          <a:p>
            <a:r>
              <a:rPr lang="en-US" dirty="0"/>
              <a:t>Fake invoices are used in 26% of phishing </a:t>
            </a:r>
            <a:r>
              <a:rPr lang="en-US" dirty="0" smtClean="0"/>
              <a:t>scams</a:t>
            </a:r>
          </a:p>
          <a:p>
            <a:pPr lvl="1"/>
            <a:r>
              <a:rPr lang="en-US" dirty="0" smtClean="0"/>
              <a:t>Are followed by malware as an attached document (13%) or scan (12), and main delivery failure messages (10%)</a:t>
            </a:r>
            <a:endParaRPr lang="en-US" dirty="0"/>
          </a:p>
          <a:p>
            <a:r>
              <a:rPr lang="en-US" dirty="0" smtClean="0"/>
              <a:t>Top 7 phishing targets are:</a:t>
            </a:r>
          </a:p>
          <a:p>
            <a:pPr lvl="1"/>
            <a:r>
              <a:rPr lang="en-US" dirty="0"/>
              <a:t>Apple Account – 25%</a:t>
            </a:r>
          </a:p>
          <a:p>
            <a:pPr lvl="1"/>
            <a:r>
              <a:rPr lang="en-US" dirty="0"/>
              <a:t>Microsoft </a:t>
            </a:r>
            <a:r>
              <a:rPr lang="en-US" dirty="0" smtClean="0"/>
              <a:t>Outlook </a:t>
            </a:r>
            <a:r>
              <a:rPr lang="en-US" dirty="0"/>
              <a:t>– 17%</a:t>
            </a:r>
          </a:p>
          <a:p>
            <a:pPr lvl="1"/>
            <a:r>
              <a:rPr lang="en-US" dirty="0"/>
              <a:t>Google Drive – 12.9%</a:t>
            </a:r>
          </a:p>
          <a:p>
            <a:pPr lvl="1"/>
            <a:r>
              <a:rPr lang="en-US" dirty="0"/>
              <a:t>USAA – 12.4%</a:t>
            </a:r>
          </a:p>
          <a:p>
            <a:pPr lvl="1"/>
            <a:r>
              <a:rPr lang="en-US" dirty="0" err="1"/>
              <a:t>Paypal</a:t>
            </a:r>
            <a:r>
              <a:rPr lang="en-US" dirty="0"/>
              <a:t> – 10.6</a:t>
            </a:r>
            <a:r>
              <a:rPr lang="en-US" dirty="0" smtClean="0"/>
              <a:t>%</a:t>
            </a:r>
          </a:p>
          <a:p>
            <a:pPr lvl="1"/>
            <a:r>
              <a:rPr lang="en-US" dirty="0"/>
              <a:t>Adobe Account – 5.8%</a:t>
            </a:r>
          </a:p>
          <a:p>
            <a:pPr lvl="1"/>
            <a:r>
              <a:rPr lang="en-US" dirty="0"/>
              <a:t>Dropbox – 4.8</a:t>
            </a:r>
            <a:r>
              <a:rPr lang="en-US" dirty="0" smtClean="0"/>
              <a:t>%</a:t>
            </a:r>
          </a:p>
          <a:p>
            <a:r>
              <a:rPr lang="en-US" dirty="0" smtClean="0"/>
              <a:t>Dropbox has the highest click rate of 13.6%</a:t>
            </a:r>
            <a:endParaRPr lang="en-US" dirty="0"/>
          </a:p>
          <a:p>
            <a:pPr lvl="1"/>
            <a:endParaRPr lang="en-US" dirty="0"/>
          </a:p>
          <a:p>
            <a:endParaRPr lang="en-US" dirty="0"/>
          </a:p>
        </p:txBody>
      </p:sp>
      <p:sp>
        <p:nvSpPr>
          <p:cNvPr id="4" name="Content Placeholder 3"/>
          <p:cNvSpPr>
            <a:spLocks noGrp="1"/>
          </p:cNvSpPr>
          <p:nvPr>
            <p:ph idx="10"/>
          </p:nvPr>
        </p:nvSpPr>
        <p:spPr/>
        <p:txBody>
          <a:bodyPr/>
          <a:lstStyle/>
          <a:p>
            <a:r>
              <a:rPr lang="en-US" dirty="0"/>
              <a:t>Phishing URL Detection</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Slide credit: </a:t>
            </a:r>
            <a:r>
              <a:rPr lang="en-US" sz="1000" dirty="0">
                <a:hlinkClick r:id="rId2"/>
              </a:rPr>
              <a:t>https://www.propellercrm.com/blog/email-spam-statistics</a:t>
            </a:r>
            <a:endParaRPr lang="en-US" sz="1000" dirty="0"/>
          </a:p>
        </p:txBody>
      </p:sp>
    </p:spTree>
    <p:extLst>
      <p:ext uri="{BB962C8B-B14F-4D97-AF65-F5344CB8AC3E}">
        <p14:creationId xmlns:p14="http://schemas.microsoft.com/office/powerpoint/2010/main" val="1731726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Phishing URL Detection</a:t>
            </a:r>
          </a:p>
        </p:txBody>
      </p:sp>
      <p:sp>
        <p:nvSpPr>
          <p:cNvPr id="3" name="Content Placeholder 2"/>
          <p:cNvSpPr>
            <a:spLocks noGrp="1"/>
          </p:cNvSpPr>
          <p:nvPr>
            <p:ph idx="1"/>
          </p:nvPr>
        </p:nvSpPr>
        <p:spPr>
          <a:xfrm>
            <a:off x="276673" y="2090803"/>
            <a:ext cx="9584265" cy="3163549"/>
          </a:xfrm>
        </p:spPr>
        <p:txBody>
          <a:bodyPr/>
          <a:lstStyle/>
          <a:p>
            <a:r>
              <a:rPr lang="en-US" dirty="0" smtClean="0"/>
              <a:t>Phishing emails are a more serious threat than spam emails, because they aim to steal users’ private information, such as bank accounts, passwords, SSNs</a:t>
            </a:r>
          </a:p>
          <a:p>
            <a:r>
              <a:rPr lang="en-US" dirty="0" smtClean="0"/>
              <a:t>Machine learning techniques </a:t>
            </a:r>
            <a:r>
              <a:rPr lang="en-US" dirty="0"/>
              <a:t>are widely used to identify anomalous patterns in URLs as signs of possible </a:t>
            </a:r>
            <a:r>
              <a:rPr lang="en-US" dirty="0" smtClean="0"/>
              <a:t>phishing</a:t>
            </a:r>
            <a:endParaRPr lang="en-US" dirty="0"/>
          </a:p>
        </p:txBody>
      </p:sp>
      <p:sp>
        <p:nvSpPr>
          <p:cNvPr id="4" name="Content Placeholder 3"/>
          <p:cNvSpPr>
            <a:spLocks noGrp="1"/>
          </p:cNvSpPr>
          <p:nvPr>
            <p:ph idx="10"/>
          </p:nvPr>
        </p:nvSpPr>
        <p:spPr/>
        <p:txBody>
          <a:bodyPr/>
          <a:lstStyle/>
          <a:p>
            <a:r>
              <a:rPr lang="en-US" dirty="0"/>
              <a:t>Phishing URL Detection</a:t>
            </a:r>
          </a:p>
          <a:p>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729007" y="3526160"/>
            <a:ext cx="5147172" cy="3591050"/>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Table from</a:t>
            </a:r>
            <a:r>
              <a:rPr lang="en-US" sz="1000" dirty="0"/>
              <a:t>: </a:t>
            </a:r>
            <a:r>
              <a:rPr lang="en-US" sz="1000" dirty="0" err="1"/>
              <a:t>AlEroud</a:t>
            </a:r>
            <a:r>
              <a:rPr lang="en-US" sz="1000" dirty="0"/>
              <a:t> and </a:t>
            </a:r>
            <a:r>
              <a:rPr lang="en-US" sz="1000" dirty="0" err="1"/>
              <a:t>Karabatis</a:t>
            </a:r>
            <a:r>
              <a:rPr lang="en-US" sz="1000" dirty="0"/>
              <a:t> (2020) Bypassing Detection of URL-based Phishing Attacks Using </a:t>
            </a:r>
            <a:r>
              <a:rPr lang="en-US" sz="1000" dirty="0" smtClean="0"/>
              <a:t>GAN </a:t>
            </a:r>
            <a:endParaRPr lang="en-US" sz="1000" dirty="0"/>
          </a:p>
        </p:txBody>
      </p:sp>
      <p:sp>
        <p:nvSpPr>
          <p:cNvPr id="7" name="Content Placeholder 2"/>
          <p:cNvSpPr txBox="1">
            <a:spLocks/>
          </p:cNvSpPr>
          <p:nvPr/>
        </p:nvSpPr>
        <p:spPr>
          <a:xfrm>
            <a:off x="276673" y="3454152"/>
            <a:ext cx="4437093" cy="3960440"/>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smtClean="0"/>
              <a:t>Examples of such anomalous patters are shown in the table</a:t>
            </a:r>
          </a:p>
          <a:p>
            <a:r>
              <a:rPr lang="en-US" dirty="0" smtClean="0"/>
              <a:t>ML-based phishing </a:t>
            </a:r>
            <a:r>
              <a:rPr lang="en-US" dirty="0"/>
              <a:t>detection models are usually embedded in </a:t>
            </a:r>
            <a:r>
              <a:rPr lang="en-US" dirty="0" smtClean="0"/>
              <a:t>web browsers </a:t>
            </a:r>
            <a:r>
              <a:rPr lang="en-US" dirty="0"/>
              <a:t>as </a:t>
            </a:r>
            <a:r>
              <a:rPr lang="en-US" dirty="0" smtClean="0"/>
              <a:t>extensions, </a:t>
            </a:r>
            <a:r>
              <a:rPr lang="en-US" dirty="0"/>
              <a:t>or into </a:t>
            </a:r>
            <a:r>
              <a:rPr lang="en-US" dirty="0" smtClean="0"/>
              <a:t>email spam filtering systems</a:t>
            </a:r>
          </a:p>
          <a:p>
            <a:pPr lvl="1"/>
            <a:r>
              <a:rPr lang="en-US" dirty="0" smtClean="0"/>
              <a:t>Thus, they </a:t>
            </a:r>
            <a:r>
              <a:rPr lang="en-US" dirty="0"/>
              <a:t>appear as a </a:t>
            </a:r>
            <a:r>
              <a:rPr lang="en-US" dirty="0" smtClean="0"/>
              <a:t>black-boxes </a:t>
            </a:r>
            <a:r>
              <a:rPr lang="en-US" dirty="0"/>
              <a:t>to </a:t>
            </a:r>
            <a:r>
              <a:rPr lang="en-US" dirty="0" smtClean="0"/>
              <a:t>phishers, as it </a:t>
            </a:r>
            <a:r>
              <a:rPr lang="en-US" dirty="0"/>
              <a:t>is </a:t>
            </a:r>
            <a:r>
              <a:rPr lang="en-US" dirty="0" smtClean="0"/>
              <a:t>difficult </a:t>
            </a:r>
            <a:r>
              <a:rPr lang="en-US" dirty="0"/>
              <a:t>to identify which </a:t>
            </a:r>
            <a:r>
              <a:rPr lang="en-US" dirty="0" smtClean="0"/>
              <a:t>features or classification algorithms they use </a:t>
            </a:r>
            <a:endParaRPr lang="en-US" dirty="0"/>
          </a:p>
        </p:txBody>
      </p:sp>
    </p:spTree>
    <p:extLst>
      <p:ext uri="{BB962C8B-B14F-4D97-AF65-F5344CB8AC3E}">
        <p14:creationId xmlns:p14="http://schemas.microsoft.com/office/powerpoint/2010/main" val="2025051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AML against Phishing </a:t>
            </a:r>
            <a:r>
              <a:rPr lang="en-US" dirty="0"/>
              <a:t>URL </a:t>
            </a:r>
            <a:r>
              <a:rPr lang="en-US" dirty="0" smtClean="0"/>
              <a:t>Detectors</a:t>
            </a:r>
            <a:endParaRPr lang="en-US" dirty="0"/>
          </a:p>
        </p:txBody>
      </p:sp>
      <p:sp>
        <p:nvSpPr>
          <p:cNvPr id="3" name="Content Placeholder 2"/>
          <p:cNvSpPr>
            <a:spLocks noGrp="1"/>
          </p:cNvSpPr>
          <p:nvPr>
            <p:ph idx="1"/>
          </p:nvPr>
        </p:nvSpPr>
        <p:spPr/>
        <p:txBody>
          <a:bodyPr/>
          <a:lstStyle/>
          <a:p>
            <a:r>
              <a:rPr lang="en-US" b="1" i="1" dirty="0" err="1" smtClean="0">
                <a:solidFill>
                  <a:srgbClr val="0070C0"/>
                </a:solidFill>
              </a:rPr>
              <a:t>Bahnsen</a:t>
            </a:r>
            <a:r>
              <a:rPr lang="en-US" b="1" i="1" dirty="0" smtClean="0">
                <a:solidFill>
                  <a:srgbClr val="0070C0"/>
                </a:solidFill>
              </a:rPr>
              <a:t> et al. (2018</a:t>
            </a:r>
            <a:r>
              <a:rPr lang="en-US" b="1" i="1" dirty="0">
                <a:solidFill>
                  <a:srgbClr val="0070C0"/>
                </a:solidFill>
              </a:rPr>
              <a:t>) </a:t>
            </a:r>
            <a:r>
              <a:rPr lang="en-US" b="1" i="1" dirty="0" err="1" smtClean="0">
                <a:solidFill>
                  <a:srgbClr val="0070C0"/>
                </a:solidFill>
              </a:rPr>
              <a:t>DeepPhish</a:t>
            </a:r>
            <a:r>
              <a:rPr lang="en-US" b="1" i="1" dirty="0" smtClean="0">
                <a:solidFill>
                  <a:srgbClr val="0070C0"/>
                </a:solidFill>
              </a:rPr>
              <a:t>: Simulating </a:t>
            </a:r>
            <a:r>
              <a:rPr lang="en-US" b="1" i="1" dirty="0">
                <a:solidFill>
                  <a:srgbClr val="0070C0"/>
                </a:solidFill>
              </a:rPr>
              <a:t>Malicious </a:t>
            </a:r>
            <a:r>
              <a:rPr lang="en-US" b="1" i="1" dirty="0" smtClean="0">
                <a:solidFill>
                  <a:srgbClr val="0070C0"/>
                </a:solidFill>
              </a:rPr>
              <a:t>AI </a:t>
            </a:r>
            <a:r>
              <a:rPr lang="en-US" dirty="0" smtClean="0"/>
              <a:t>(</a:t>
            </a:r>
            <a:r>
              <a:rPr lang="en-US" dirty="0" smtClean="0">
                <a:hlinkClick r:id="rId2"/>
              </a:rPr>
              <a:t>link</a:t>
            </a:r>
            <a:r>
              <a:rPr lang="en-US" dirty="0" smtClean="0"/>
              <a:t>)</a:t>
            </a:r>
          </a:p>
          <a:p>
            <a:pPr lvl="1"/>
            <a:r>
              <a:rPr lang="en-US" dirty="0"/>
              <a:t>Gray-box attack, requires knowledge of the features used by the ML-based classifier</a:t>
            </a:r>
          </a:p>
          <a:p>
            <a:pPr lvl="2"/>
            <a:r>
              <a:rPr lang="en-US" dirty="0"/>
              <a:t>Such knowledge may not be accessible to the attacker, hence, this type of attacks may be less feasible in real-life scenarios</a:t>
            </a:r>
          </a:p>
          <a:p>
            <a:pPr lvl="1"/>
            <a:r>
              <a:rPr lang="en-US" dirty="0"/>
              <a:t>Against a </a:t>
            </a:r>
            <a:r>
              <a:rPr lang="en-US" dirty="0" smtClean="0"/>
              <a:t>character-level LSTM-based phishing URL classifier</a:t>
            </a:r>
          </a:p>
          <a:p>
            <a:pPr lvl="2"/>
            <a:r>
              <a:rPr lang="en-US" dirty="0" smtClean="0"/>
              <a:t>The classifier was trained using URLs from historical attacks </a:t>
            </a:r>
          </a:p>
          <a:p>
            <a:pPr lvl="2"/>
            <a:r>
              <a:rPr lang="en-US" dirty="0" smtClean="0"/>
              <a:t>The LSTM model predicts the next character in the URL</a:t>
            </a:r>
          </a:p>
          <a:p>
            <a:pPr lvl="1"/>
            <a:r>
              <a:rPr lang="en-US" dirty="0" smtClean="0"/>
              <a:t>The attack concatenates benign URLs to the phishing URLs to evade the classifier</a:t>
            </a:r>
          </a:p>
          <a:p>
            <a:pPr lvl="1"/>
            <a:r>
              <a:rPr lang="en-US" dirty="0" smtClean="0"/>
              <a:t>The form of synthetic URLs is: http:// + </a:t>
            </a:r>
            <a:r>
              <a:rPr lang="en-US" dirty="0" err="1" smtClean="0"/>
              <a:t>compromised_domain</a:t>
            </a:r>
            <a:r>
              <a:rPr lang="en-US" dirty="0" smtClean="0"/>
              <a:t> + </a:t>
            </a:r>
            <a:r>
              <a:rPr lang="en-US" dirty="0" err="1" smtClean="0"/>
              <a:t>benign_URL</a:t>
            </a:r>
            <a:endParaRPr lang="en-US" dirty="0" smtClean="0"/>
          </a:p>
          <a:p>
            <a:pPr lvl="1"/>
            <a:r>
              <a:rPr lang="en-US" dirty="0" smtClean="0"/>
              <a:t>Limitation: concatenation od benign URLS can be signed, which makes the attack less effective for real URL detectors</a:t>
            </a:r>
          </a:p>
          <a:p>
            <a:pPr lvl="1"/>
            <a:endParaRPr lang="en-US" dirty="0" smtClean="0"/>
          </a:p>
          <a:p>
            <a:pPr lvl="1"/>
            <a:endParaRPr lang="en-US" dirty="0"/>
          </a:p>
        </p:txBody>
      </p:sp>
      <p:sp>
        <p:nvSpPr>
          <p:cNvPr id="4" name="Content Placeholder 3"/>
          <p:cNvSpPr>
            <a:spLocks noGrp="1"/>
          </p:cNvSpPr>
          <p:nvPr>
            <p:ph idx="10"/>
          </p:nvPr>
        </p:nvSpPr>
        <p:spPr/>
        <p:txBody>
          <a:bodyPr/>
          <a:lstStyle/>
          <a:p>
            <a:r>
              <a:rPr lang="en-US" dirty="0" smtClean="0"/>
              <a:t>Adversarial Attacks against Phishing </a:t>
            </a:r>
            <a:r>
              <a:rPr lang="en-US" dirty="0"/>
              <a:t>URL </a:t>
            </a:r>
            <a:r>
              <a:rPr lang="en-US" dirty="0" smtClean="0"/>
              <a:t>Classifiers</a:t>
            </a:r>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t>
            </a:r>
            <a:r>
              <a:rPr lang="en-US" sz="1000" dirty="0" smtClean="0"/>
              <a:t>AML Attacks </a:t>
            </a:r>
            <a:r>
              <a:rPr lang="en-US" sz="1000" dirty="0"/>
              <a:t>and Defense Methods in the Cyber Security Domain </a:t>
            </a:r>
          </a:p>
        </p:txBody>
      </p:sp>
    </p:spTree>
    <p:extLst>
      <p:ext uri="{BB962C8B-B14F-4D97-AF65-F5344CB8AC3E}">
        <p14:creationId xmlns:p14="http://schemas.microsoft.com/office/powerpoint/2010/main" val="28649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Filtering</a:t>
            </a:r>
            <a:endParaRPr lang="en-US" dirty="0"/>
          </a:p>
        </p:txBody>
      </p:sp>
      <p:sp>
        <p:nvSpPr>
          <p:cNvPr id="3" name="Content Placeholder 2"/>
          <p:cNvSpPr>
            <a:spLocks noGrp="1"/>
          </p:cNvSpPr>
          <p:nvPr>
            <p:ph idx="1"/>
          </p:nvPr>
        </p:nvSpPr>
        <p:spPr/>
        <p:txBody>
          <a:bodyPr/>
          <a:lstStyle/>
          <a:p>
            <a:r>
              <a:rPr lang="en-US" dirty="0"/>
              <a:t>The purpose of a </a:t>
            </a:r>
            <a:r>
              <a:rPr lang="en-US" b="1" i="1" dirty="0">
                <a:solidFill>
                  <a:srgbClr val="0070C0"/>
                </a:solidFill>
              </a:rPr>
              <a:t>spam filter </a:t>
            </a:r>
            <a:r>
              <a:rPr lang="en-US" dirty="0"/>
              <a:t>is to determine whether an incoming message is legitimate (i.e</a:t>
            </a:r>
            <a:r>
              <a:rPr lang="en-US" dirty="0" smtClean="0"/>
              <a:t>., non-spam, </a:t>
            </a:r>
            <a:r>
              <a:rPr lang="en-US" dirty="0" smtClean="0">
                <a:solidFill>
                  <a:srgbClr val="FF0000"/>
                </a:solidFill>
              </a:rPr>
              <a:t>ham</a:t>
            </a:r>
            <a:r>
              <a:rPr lang="en-US" dirty="0" smtClean="0"/>
              <a:t>) </a:t>
            </a:r>
            <a:r>
              <a:rPr lang="en-US" dirty="0"/>
              <a:t>or </a:t>
            </a:r>
            <a:r>
              <a:rPr lang="en-US" dirty="0" smtClean="0"/>
              <a:t>unsolicited (</a:t>
            </a:r>
            <a:r>
              <a:rPr lang="en-US" dirty="0"/>
              <a:t>i.e., </a:t>
            </a:r>
            <a:r>
              <a:rPr lang="en-US" dirty="0">
                <a:solidFill>
                  <a:srgbClr val="FF0000"/>
                </a:solidFill>
              </a:rPr>
              <a:t>spam</a:t>
            </a:r>
            <a:r>
              <a:rPr lang="en-US" dirty="0" smtClean="0"/>
              <a:t>)</a:t>
            </a:r>
          </a:p>
          <a:p>
            <a:r>
              <a:rPr lang="en-US" dirty="0" smtClean="0"/>
              <a:t>ML-based spam classifiers </a:t>
            </a:r>
            <a:r>
              <a:rPr lang="en-US" dirty="0"/>
              <a:t>were among the first applications </a:t>
            </a:r>
            <a:r>
              <a:rPr lang="en-US" dirty="0" smtClean="0"/>
              <a:t>of machine </a:t>
            </a:r>
            <a:r>
              <a:rPr lang="en-US" dirty="0"/>
              <a:t>learning in the </a:t>
            </a:r>
            <a:r>
              <a:rPr lang="en-US" dirty="0" smtClean="0"/>
              <a:t>cyber security domain (and in general, as well)</a:t>
            </a:r>
          </a:p>
          <a:p>
            <a:pPr lvl="1"/>
            <a:r>
              <a:rPr lang="en-US" dirty="0" smtClean="0"/>
              <a:t>Subsequently, they were among the </a:t>
            </a:r>
            <a:r>
              <a:rPr lang="en-US" dirty="0"/>
              <a:t>first to be </a:t>
            </a:r>
            <a:r>
              <a:rPr lang="en-US" dirty="0" smtClean="0"/>
              <a:t>attacked</a:t>
            </a:r>
          </a:p>
          <a:p>
            <a:pPr lvl="1"/>
            <a:r>
              <a:rPr lang="en-US" dirty="0" smtClean="0"/>
              <a:t>Attackers’ goal is to modify spam emails (without changing the nature of the message) to bypass spam filters</a:t>
            </a:r>
          </a:p>
          <a:p>
            <a:r>
              <a:rPr lang="en-US" dirty="0" smtClean="0"/>
              <a:t>Recent spam filters increasingly rely on machine learning and neural networks approaches for email classification</a:t>
            </a:r>
          </a:p>
          <a:p>
            <a:pPr lvl="1"/>
            <a:r>
              <a:rPr lang="en-US" dirty="0" smtClean="0"/>
              <a:t>These approaches are being extensively used </a:t>
            </a:r>
            <a:r>
              <a:rPr lang="en-US" dirty="0"/>
              <a:t>by </a:t>
            </a:r>
            <a:r>
              <a:rPr lang="en-US" dirty="0" smtClean="0"/>
              <a:t>email service providers like Gmail, Outlook, or Yahoo</a:t>
            </a:r>
          </a:p>
          <a:p>
            <a:pPr marL="404812" lvl="1" indent="0">
              <a:buNone/>
            </a:pPr>
            <a:endParaRPr lang="en-US" dirty="0"/>
          </a:p>
        </p:txBody>
      </p:sp>
      <p:sp>
        <p:nvSpPr>
          <p:cNvPr id="4" name="Content Placeholder 3"/>
          <p:cNvSpPr>
            <a:spLocks noGrp="1"/>
          </p:cNvSpPr>
          <p:nvPr>
            <p:ph idx="10"/>
          </p:nvPr>
        </p:nvSpPr>
        <p:spPr/>
        <p:txBody>
          <a:bodyPr/>
          <a:lstStyle/>
          <a:p>
            <a:r>
              <a:rPr lang="en-US" dirty="0" smtClean="0"/>
              <a:t>Spam Filtering</a:t>
            </a:r>
            <a:endParaRPr lang="en-US" dirty="0"/>
          </a:p>
        </p:txBody>
      </p:sp>
    </p:spTree>
    <p:extLst>
      <p:ext uri="{BB962C8B-B14F-4D97-AF65-F5344CB8AC3E}">
        <p14:creationId xmlns:p14="http://schemas.microsoft.com/office/powerpoint/2010/main" val="2774098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Phishing URL Detectors</a:t>
            </a:r>
          </a:p>
        </p:txBody>
      </p:sp>
      <p:sp>
        <p:nvSpPr>
          <p:cNvPr id="3" name="Content Placeholder 2"/>
          <p:cNvSpPr>
            <a:spLocks noGrp="1"/>
          </p:cNvSpPr>
          <p:nvPr>
            <p:ph idx="1"/>
          </p:nvPr>
        </p:nvSpPr>
        <p:spPr/>
        <p:txBody>
          <a:bodyPr/>
          <a:lstStyle/>
          <a:p>
            <a:r>
              <a:rPr lang="en-US" b="1" i="1" dirty="0" smtClean="0">
                <a:solidFill>
                  <a:srgbClr val="0070C0"/>
                </a:solidFill>
              </a:rPr>
              <a:t>Shirazi et al. (2019</a:t>
            </a:r>
            <a:r>
              <a:rPr lang="en-US" b="1" i="1" dirty="0">
                <a:solidFill>
                  <a:srgbClr val="0070C0"/>
                </a:solidFill>
              </a:rPr>
              <a:t>) </a:t>
            </a:r>
            <a:r>
              <a:rPr lang="en-US" b="1" i="1" dirty="0" smtClean="0">
                <a:solidFill>
                  <a:srgbClr val="0070C0"/>
                </a:solidFill>
              </a:rPr>
              <a:t>Adversarial Sampling </a:t>
            </a:r>
            <a:r>
              <a:rPr lang="en-US" b="1" i="1" dirty="0">
                <a:solidFill>
                  <a:srgbClr val="0070C0"/>
                </a:solidFill>
              </a:rPr>
              <a:t>Attacks Against Phishing </a:t>
            </a:r>
            <a:r>
              <a:rPr lang="en-US" b="1" i="1" dirty="0" smtClean="0">
                <a:solidFill>
                  <a:srgbClr val="0070C0"/>
                </a:solidFill>
              </a:rPr>
              <a:t>Detection </a:t>
            </a:r>
            <a:r>
              <a:rPr lang="en-US" dirty="0" smtClean="0"/>
              <a:t>(</a:t>
            </a:r>
            <a:r>
              <a:rPr lang="en-US" dirty="0" smtClean="0">
                <a:hlinkClick r:id="rId2"/>
              </a:rPr>
              <a:t>link</a:t>
            </a:r>
            <a:r>
              <a:rPr lang="en-US" dirty="0" smtClean="0"/>
              <a:t>)</a:t>
            </a:r>
          </a:p>
          <a:p>
            <a:pPr lvl="1"/>
            <a:r>
              <a:rPr lang="en-US" dirty="0" smtClean="0"/>
              <a:t>Gray-box </a:t>
            </a:r>
            <a:r>
              <a:rPr lang="en-US" dirty="0" smtClean="0"/>
              <a:t>attack</a:t>
            </a:r>
          </a:p>
          <a:p>
            <a:pPr lvl="1"/>
            <a:r>
              <a:rPr lang="en-US" dirty="0"/>
              <a:t>Eight </a:t>
            </a:r>
            <a:r>
              <a:rPr lang="en-US" dirty="0" smtClean="0"/>
              <a:t>features used:</a:t>
            </a:r>
            <a:endParaRPr lang="en-US" dirty="0"/>
          </a:p>
          <a:p>
            <a:pPr lvl="2"/>
            <a:r>
              <a:rPr lang="en-US" dirty="0"/>
              <a:t>Domain length, presence of non-alphabetic character in the domain name, ratio of hyperlinks referring to the domain name, the presence of HTTPS protocol, matching domain name with copyright logo, and matching domain name with the page title</a:t>
            </a:r>
          </a:p>
          <a:p>
            <a:pPr lvl="1"/>
            <a:r>
              <a:rPr lang="en-US" dirty="0" smtClean="0"/>
              <a:t>Tries </a:t>
            </a:r>
            <a:r>
              <a:rPr lang="en-US" dirty="0"/>
              <a:t>all possible combinations for the values of the features used by the classifier</a:t>
            </a:r>
          </a:p>
          <a:p>
            <a:pPr lvl="2"/>
            <a:r>
              <a:rPr lang="en-US" dirty="0"/>
              <a:t>An objective function minimizes: number of manipulated features + assigned feature values</a:t>
            </a:r>
          </a:p>
          <a:p>
            <a:pPr lvl="3"/>
            <a:r>
              <a:rPr lang="en-US" i="1" dirty="0"/>
              <a:t>L</a:t>
            </a:r>
            <a:r>
              <a:rPr lang="en-US" baseline="-25000" dirty="0"/>
              <a:t>2</a:t>
            </a:r>
            <a:r>
              <a:rPr lang="en-US" dirty="0"/>
              <a:t> norm between original phishing samples and newly generated samples was used to estimate the cost function</a:t>
            </a:r>
          </a:p>
          <a:p>
            <a:pPr lvl="2"/>
            <a:r>
              <a:rPr lang="en-US" dirty="0"/>
              <a:t>The </a:t>
            </a:r>
            <a:r>
              <a:rPr lang="en-US" dirty="0" smtClean="0"/>
              <a:t>adversarial </a:t>
            </a:r>
            <a:r>
              <a:rPr lang="en-US" dirty="0"/>
              <a:t>samples must be visually or functionally similar to </a:t>
            </a:r>
            <a:r>
              <a:rPr lang="en-US" dirty="0" smtClean="0"/>
              <a:t>the targeted </a:t>
            </a:r>
            <a:r>
              <a:rPr lang="en-US" dirty="0"/>
              <a:t>websites</a:t>
            </a:r>
          </a:p>
          <a:p>
            <a:pPr lvl="1"/>
            <a:r>
              <a:rPr lang="en-US" dirty="0" smtClean="0"/>
              <a:t>Characteristics of used datasets are shown in the table</a:t>
            </a:r>
          </a:p>
          <a:p>
            <a:pPr lvl="1"/>
            <a:endParaRPr lang="en-US" dirty="0" smtClean="0"/>
          </a:p>
          <a:p>
            <a:pPr lvl="1"/>
            <a:endParaRPr lang="en-US" dirty="0" smtClean="0"/>
          </a:p>
          <a:p>
            <a:pPr lvl="1"/>
            <a:endParaRPr lang="en-US" dirty="0"/>
          </a:p>
        </p:txBody>
      </p:sp>
      <p:sp>
        <p:nvSpPr>
          <p:cNvPr id="4" name="Content Placeholder 3"/>
          <p:cNvSpPr>
            <a:spLocks noGrp="1"/>
          </p:cNvSpPr>
          <p:nvPr>
            <p:ph idx="10"/>
          </p:nvPr>
        </p:nvSpPr>
        <p:spPr/>
        <p:txBody>
          <a:bodyPr/>
          <a:lstStyle/>
          <a:p>
            <a:r>
              <a:rPr lang="en-US" dirty="0"/>
              <a:t>Adversarial Attacks against Phishing URL Classifiers</a:t>
            </a:r>
          </a:p>
          <a:p>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868960" y="5974432"/>
            <a:ext cx="4752528" cy="1584176"/>
          </a:xfrm>
          <a:prstGeom prst="rect">
            <a:avLst/>
          </a:prstGeom>
        </p:spPr>
      </p:pic>
    </p:spTree>
    <p:extLst>
      <p:ext uri="{BB962C8B-B14F-4D97-AF65-F5344CB8AC3E}">
        <p14:creationId xmlns:p14="http://schemas.microsoft.com/office/powerpoint/2010/main" val="1707626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Phishing URL Detectors</a:t>
            </a:r>
          </a:p>
        </p:txBody>
      </p:sp>
      <p:sp>
        <p:nvSpPr>
          <p:cNvPr id="3" name="Content Placeholder 2"/>
          <p:cNvSpPr>
            <a:spLocks noGrp="1"/>
          </p:cNvSpPr>
          <p:nvPr>
            <p:ph idx="1"/>
          </p:nvPr>
        </p:nvSpPr>
        <p:spPr/>
        <p:txBody>
          <a:bodyPr/>
          <a:lstStyle/>
          <a:p>
            <a:r>
              <a:rPr lang="en-US" dirty="0" smtClean="0"/>
              <a:t>Shirazi et al. (2019) cont’d</a:t>
            </a:r>
          </a:p>
          <a:p>
            <a:pPr lvl="1"/>
            <a:r>
              <a:rPr lang="en-US" dirty="0"/>
              <a:t>The percentage of evaded </a:t>
            </a:r>
            <a:r>
              <a:rPr lang="en-US" dirty="0" smtClean="0"/>
              <a:t>URL samples </a:t>
            </a:r>
            <a:r>
              <a:rPr lang="en-US" dirty="0"/>
              <a:t>increased significantly with </a:t>
            </a:r>
            <a:r>
              <a:rPr lang="en-US" dirty="0" smtClean="0"/>
              <a:t>only one </a:t>
            </a:r>
            <a:r>
              <a:rPr lang="en-US" dirty="0"/>
              <a:t>feature perturbed, and reached 100 when four features were manipulated</a:t>
            </a:r>
          </a:p>
          <a:p>
            <a:endParaRPr lang="en-US" dirty="0"/>
          </a:p>
        </p:txBody>
      </p:sp>
      <p:sp>
        <p:nvSpPr>
          <p:cNvPr id="4" name="Content Placeholder 3"/>
          <p:cNvSpPr>
            <a:spLocks noGrp="1"/>
          </p:cNvSpPr>
          <p:nvPr>
            <p:ph idx="10"/>
          </p:nvPr>
        </p:nvSpPr>
        <p:spPr/>
        <p:txBody>
          <a:bodyPr/>
          <a:lstStyle/>
          <a:p>
            <a:r>
              <a:rPr lang="en-US" dirty="0"/>
              <a:t>Adversarial Attacks against Phishing URL Classifiers</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924744" y="3598168"/>
            <a:ext cx="8735349" cy="3384376"/>
          </a:xfrm>
          <a:prstGeom prst="rect">
            <a:avLst/>
          </a:prstGeom>
        </p:spPr>
      </p:pic>
    </p:spTree>
    <p:extLst>
      <p:ext uri="{BB962C8B-B14F-4D97-AF65-F5344CB8AC3E}">
        <p14:creationId xmlns:p14="http://schemas.microsoft.com/office/powerpoint/2010/main" val="2911577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Phishing URL Detectors</a:t>
            </a:r>
          </a:p>
        </p:txBody>
      </p:sp>
      <p:sp>
        <p:nvSpPr>
          <p:cNvPr id="3" name="Content Placeholder 2"/>
          <p:cNvSpPr>
            <a:spLocks noGrp="1"/>
          </p:cNvSpPr>
          <p:nvPr>
            <p:ph idx="1"/>
          </p:nvPr>
        </p:nvSpPr>
        <p:spPr/>
        <p:txBody>
          <a:bodyPr/>
          <a:lstStyle/>
          <a:p>
            <a:r>
              <a:rPr lang="en-US" b="1" i="1" dirty="0" err="1" smtClean="0">
                <a:solidFill>
                  <a:srgbClr val="0070C0"/>
                </a:solidFill>
              </a:rPr>
              <a:t>AlEroud</a:t>
            </a:r>
            <a:r>
              <a:rPr lang="en-US" b="1" i="1" dirty="0" smtClean="0">
                <a:solidFill>
                  <a:srgbClr val="0070C0"/>
                </a:solidFill>
              </a:rPr>
              <a:t> and </a:t>
            </a:r>
            <a:r>
              <a:rPr lang="en-US" b="1" i="1" dirty="0" err="1" smtClean="0">
                <a:solidFill>
                  <a:srgbClr val="0070C0"/>
                </a:solidFill>
              </a:rPr>
              <a:t>Karabatis</a:t>
            </a:r>
            <a:r>
              <a:rPr lang="en-US" b="1" i="1" dirty="0" smtClean="0">
                <a:solidFill>
                  <a:srgbClr val="0070C0"/>
                </a:solidFill>
              </a:rPr>
              <a:t> (2020</a:t>
            </a:r>
            <a:r>
              <a:rPr lang="en-US" b="1" i="1" dirty="0">
                <a:solidFill>
                  <a:srgbClr val="0070C0"/>
                </a:solidFill>
              </a:rPr>
              <a:t>) Bypassing Detection of URL-based Phishing Attacks </a:t>
            </a:r>
            <a:r>
              <a:rPr lang="en-US" b="1" i="1" dirty="0" smtClean="0">
                <a:solidFill>
                  <a:srgbClr val="0070C0"/>
                </a:solidFill>
              </a:rPr>
              <a:t>Using Generative </a:t>
            </a:r>
            <a:r>
              <a:rPr lang="en-US" b="1" i="1" dirty="0">
                <a:solidFill>
                  <a:srgbClr val="0070C0"/>
                </a:solidFill>
              </a:rPr>
              <a:t>Adversarial Deep Neural </a:t>
            </a:r>
            <a:r>
              <a:rPr lang="en-US" b="1" i="1" dirty="0" smtClean="0">
                <a:solidFill>
                  <a:srgbClr val="0070C0"/>
                </a:solidFill>
              </a:rPr>
              <a:t>Networks </a:t>
            </a:r>
            <a:r>
              <a:rPr lang="en-US" dirty="0" smtClean="0"/>
              <a:t>(</a:t>
            </a:r>
            <a:r>
              <a:rPr lang="en-US" dirty="0" smtClean="0">
                <a:hlinkClick r:id="rId3"/>
              </a:rPr>
              <a:t>link</a:t>
            </a:r>
            <a:r>
              <a:rPr lang="en-US" dirty="0" smtClean="0"/>
              <a:t>)</a:t>
            </a:r>
          </a:p>
          <a:p>
            <a:pPr lvl="1"/>
            <a:r>
              <a:rPr lang="en-US" dirty="0" smtClean="0"/>
              <a:t>Black-box evasion attack</a:t>
            </a:r>
          </a:p>
          <a:p>
            <a:pPr lvl="1"/>
            <a:r>
              <a:rPr lang="en-US" dirty="0" smtClean="0"/>
              <a:t>Employs a GAN model to generate phishing URLs to evade ML phishing detectors</a:t>
            </a:r>
          </a:p>
          <a:p>
            <a:pPr lvl="2"/>
            <a:r>
              <a:rPr lang="en-US" dirty="0" smtClean="0"/>
              <a:t>The generator uses a perturbed version of phishing URLs and </a:t>
            </a:r>
            <a:r>
              <a:rPr lang="en-US" dirty="0" smtClean="0"/>
              <a:t>converts </a:t>
            </a:r>
            <a:r>
              <a:rPr lang="en-US" dirty="0" smtClean="0"/>
              <a:t>them to adversarial examples</a:t>
            </a:r>
          </a:p>
          <a:p>
            <a:pPr lvl="1"/>
            <a:endParaRPr lang="en-US" dirty="0"/>
          </a:p>
        </p:txBody>
      </p:sp>
      <p:sp>
        <p:nvSpPr>
          <p:cNvPr id="4" name="Content Placeholder 3"/>
          <p:cNvSpPr>
            <a:spLocks noGrp="1"/>
          </p:cNvSpPr>
          <p:nvPr>
            <p:ph idx="10"/>
          </p:nvPr>
        </p:nvSpPr>
        <p:spPr/>
        <p:txBody>
          <a:bodyPr/>
          <a:lstStyle/>
          <a:p>
            <a:r>
              <a:rPr lang="en-US" dirty="0"/>
              <a:t>Adversarial Attacks against Phishing URL Classifiers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t>
            </a:r>
            <a:r>
              <a:rPr lang="en-US" sz="1000" dirty="0" smtClean="0"/>
              <a:t>AML Attacks </a:t>
            </a:r>
            <a:r>
              <a:rPr lang="en-US" sz="1000" dirty="0"/>
              <a:t>and Defense Methods in the Cyber Security Domain </a:t>
            </a: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364904" y="4030216"/>
            <a:ext cx="6120680" cy="3393763"/>
          </a:xfrm>
          <a:prstGeom prst="rect">
            <a:avLst/>
          </a:prstGeom>
        </p:spPr>
      </p:pic>
    </p:spTree>
    <p:extLst>
      <p:ext uri="{BB962C8B-B14F-4D97-AF65-F5344CB8AC3E}">
        <p14:creationId xmlns:p14="http://schemas.microsoft.com/office/powerpoint/2010/main" val="1755936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Domain Generation Algorithm (DGA) URL Detection</a:t>
            </a:r>
            <a:endParaRPr lang="en-US" sz="3200" dirty="0"/>
          </a:p>
        </p:txBody>
      </p:sp>
      <p:sp>
        <p:nvSpPr>
          <p:cNvPr id="3" name="Content Placeholder 2"/>
          <p:cNvSpPr>
            <a:spLocks noGrp="1"/>
          </p:cNvSpPr>
          <p:nvPr>
            <p:ph idx="1"/>
          </p:nvPr>
        </p:nvSpPr>
        <p:spPr/>
        <p:txBody>
          <a:bodyPr/>
          <a:lstStyle/>
          <a:p>
            <a:r>
              <a:rPr lang="en-US" b="1" i="1" dirty="0" smtClean="0">
                <a:solidFill>
                  <a:srgbClr val="0070C0"/>
                </a:solidFill>
              </a:rPr>
              <a:t>Domain Generation Algorithms (DGAs) </a:t>
            </a:r>
            <a:r>
              <a:rPr lang="en-US" dirty="0" smtClean="0"/>
              <a:t>are malware tools that generate large number of domain names, to evade activities by an attacker</a:t>
            </a:r>
          </a:p>
          <a:p>
            <a:pPr lvl="1"/>
            <a:r>
              <a:rPr lang="en-US" dirty="0"/>
              <a:t>The large number of varying domain names makes it difficult to block malicious domains</a:t>
            </a:r>
          </a:p>
          <a:p>
            <a:pPr lvl="1"/>
            <a:r>
              <a:rPr lang="en-US" dirty="0" smtClean="0"/>
              <a:t>E.g., DGAs can generate tens-of-thousands of domain names daily</a:t>
            </a:r>
          </a:p>
          <a:p>
            <a:pPr lvl="1"/>
            <a:r>
              <a:rPr lang="en-US" dirty="0" smtClean="0"/>
              <a:t>The URL detectors must register or blacklist all of the domains to prevent illegitimate connections</a:t>
            </a:r>
          </a:p>
          <a:p>
            <a:r>
              <a:rPr lang="en-US" dirty="0" smtClean="0"/>
              <a:t>This represents an </a:t>
            </a:r>
            <a:r>
              <a:rPr lang="en-US" dirty="0" smtClean="0">
                <a:solidFill>
                  <a:srgbClr val="FF0000"/>
                </a:solidFill>
              </a:rPr>
              <a:t>asymmetric cyber attack</a:t>
            </a:r>
          </a:p>
          <a:p>
            <a:pPr lvl="1"/>
            <a:r>
              <a:rPr lang="en-US" dirty="0" smtClean="0"/>
              <a:t>Since the defender needs to deal with a large number of fake domain names, whereas the attacker needs to connect only to one valid domain name</a:t>
            </a:r>
          </a:p>
          <a:p>
            <a:r>
              <a:rPr lang="en-US" dirty="0" smtClean="0"/>
              <a:t>DGAs </a:t>
            </a:r>
            <a:r>
              <a:rPr lang="en-US" dirty="0"/>
              <a:t>are used in a variety of cyber attacks, </a:t>
            </a:r>
            <a:r>
              <a:rPr lang="en-US" dirty="0" smtClean="0"/>
              <a:t>e.g., </a:t>
            </a:r>
            <a:r>
              <a:rPr lang="en-US" dirty="0"/>
              <a:t>ransomware</a:t>
            </a:r>
            <a:r>
              <a:rPr lang="en-US" dirty="0" smtClean="0"/>
              <a:t>, spam </a:t>
            </a:r>
            <a:r>
              <a:rPr lang="en-US" dirty="0"/>
              <a:t>campaigns, theft of personal data, and </a:t>
            </a:r>
            <a:r>
              <a:rPr lang="en-US" dirty="0" smtClean="0"/>
              <a:t>distributed </a:t>
            </a:r>
            <a:r>
              <a:rPr lang="en-US" dirty="0"/>
              <a:t>denial-of-service (</a:t>
            </a:r>
            <a:r>
              <a:rPr lang="en-US" dirty="0" err="1"/>
              <a:t>DDoS</a:t>
            </a:r>
            <a:r>
              <a:rPr lang="en-US" dirty="0"/>
              <a:t>) </a:t>
            </a:r>
            <a:r>
              <a:rPr lang="en-US" dirty="0" smtClean="0"/>
              <a:t>attacks</a:t>
            </a:r>
          </a:p>
          <a:p>
            <a:endParaRPr lang="en-US" dirty="0"/>
          </a:p>
          <a:p>
            <a:endParaRPr lang="en-US" dirty="0"/>
          </a:p>
          <a:p>
            <a:pPr lvl="1"/>
            <a:endParaRPr lang="en-US" dirty="0"/>
          </a:p>
        </p:txBody>
      </p:sp>
      <p:sp>
        <p:nvSpPr>
          <p:cNvPr id="4" name="Content Placeholder 3"/>
          <p:cNvSpPr>
            <a:spLocks noGrp="1"/>
          </p:cNvSpPr>
          <p:nvPr>
            <p:ph idx="10"/>
          </p:nvPr>
        </p:nvSpPr>
        <p:spPr/>
        <p:txBody>
          <a:bodyPr/>
          <a:lstStyle/>
          <a:p>
            <a:r>
              <a:rPr lang="en-US" dirty="0"/>
              <a:t>Domain Generation Algorithm </a:t>
            </a:r>
            <a:r>
              <a:rPr lang="en-US" dirty="0" smtClean="0"/>
              <a:t>URL </a:t>
            </a:r>
            <a:r>
              <a:rPr lang="en-US" dirty="0"/>
              <a:t>Detection</a:t>
            </a:r>
          </a:p>
        </p:txBody>
      </p:sp>
    </p:spTree>
    <p:extLst>
      <p:ext uri="{BB962C8B-B14F-4D97-AF65-F5344CB8AC3E}">
        <p14:creationId xmlns:p14="http://schemas.microsoft.com/office/powerpoint/2010/main" val="582635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AML against DGA URL Detectors</a:t>
            </a:r>
            <a:endParaRPr lang="en-US" dirty="0"/>
          </a:p>
        </p:txBody>
      </p:sp>
      <p:sp>
        <p:nvSpPr>
          <p:cNvPr id="3" name="Content Placeholder 2"/>
          <p:cNvSpPr>
            <a:spLocks noGrp="1"/>
          </p:cNvSpPr>
          <p:nvPr>
            <p:ph idx="1"/>
          </p:nvPr>
        </p:nvSpPr>
        <p:spPr/>
        <p:txBody>
          <a:bodyPr/>
          <a:lstStyle/>
          <a:p>
            <a:r>
              <a:rPr lang="en-US" b="1" i="1" dirty="0" err="1" smtClean="0">
                <a:solidFill>
                  <a:srgbClr val="0070C0"/>
                </a:solidFill>
              </a:rPr>
              <a:t>Sidi</a:t>
            </a:r>
            <a:r>
              <a:rPr lang="en-US" b="1" i="1" dirty="0" smtClean="0">
                <a:solidFill>
                  <a:srgbClr val="0070C0"/>
                </a:solidFill>
              </a:rPr>
              <a:t> et al. </a:t>
            </a:r>
            <a:r>
              <a:rPr lang="en-US" b="1" i="1" dirty="0">
                <a:solidFill>
                  <a:srgbClr val="0070C0"/>
                </a:solidFill>
              </a:rPr>
              <a:t>(2019) </a:t>
            </a:r>
            <a:r>
              <a:rPr lang="en-US" b="1" i="1" dirty="0" err="1">
                <a:solidFill>
                  <a:srgbClr val="0070C0"/>
                </a:solidFill>
              </a:rPr>
              <a:t>MaskDGA</a:t>
            </a:r>
            <a:r>
              <a:rPr lang="en-US" b="1" i="1" dirty="0">
                <a:solidFill>
                  <a:srgbClr val="0070C0"/>
                </a:solidFill>
              </a:rPr>
              <a:t>: A Black-box Evasion Technique </a:t>
            </a:r>
            <a:r>
              <a:rPr lang="en-US" b="1" i="1" dirty="0" smtClean="0">
                <a:solidFill>
                  <a:srgbClr val="0070C0"/>
                </a:solidFill>
              </a:rPr>
              <a:t>Against DGA </a:t>
            </a:r>
            <a:r>
              <a:rPr lang="en-US" b="1" i="1" dirty="0">
                <a:solidFill>
                  <a:srgbClr val="0070C0"/>
                </a:solidFill>
              </a:rPr>
              <a:t>Classifiers and Adversarial </a:t>
            </a:r>
            <a:r>
              <a:rPr lang="en-US" b="1" i="1" dirty="0" smtClean="0">
                <a:solidFill>
                  <a:srgbClr val="0070C0"/>
                </a:solidFill>
              </a:rPr>
              <a:t>Defenses </a:t>
            </a:r>
            <a:r>
              <a:rPr lang="en-US" dirty="0" smtClean="0"/>
              <a:t>(</a:t>
            </a:r>
            <a:r>
              <a:rPr lang="en-US" dirty="0" smtClean="0">
                <a:hlinkClick r:id="rId2"/>
              </a:rPr>
              <a:t>link</a:t>
            </a:r>
            <a:r>
              <a:rPr lang="en-US" dirty="0" smtClean="0"/>
              <a:t>)</a:t>
            </a:r>
          </a:p>
          <a:p>
            <a:pPr lvl="1"/>
            <a:r>
              <a:rPr lang="en-US" dirty="0" smtClean="0"/>
              <a:t>Black-box evasion attack</a:t>
            </a:r>
          </a:p>
          <a:p>
            <a:pPr lvl="1"/>
            <a:r>
              <a:rPr lang="en-US" dirty="0" smtClean="0"/>
              <a:t>Against a DGA classifier, trained on a list of publicly available DGA URLs</a:t>
            </a:r>
          </a:p>
          <a:p>
            <a:pPr lvl="1"/>
            <a:r>
              <a:rPr lang="en-US" dirty="0" smtClean="0"/>
              <a:t>A substitute model is trained by the attacker, and the adversarial samples are transferred to the target classifier</a:t>
            </a:r>
          </a:p>
          <a:p>
            <a:pPr lvl="1"/>
            <a:r>
              <a:rPr lang="en-US" dirty="0" err="1" smtClean="0">
                <a:solidFill>
                  <a:srgbClr val="FF0000"/>
                </a:solidFill>
              </a:rPr>
              <a:t>MaskDGA</a:t>
            </a:r>
            <a:r>
              <a:rPr lang="en-US" dirty="0" smtClean="0"/>
              <a:t> attack approach:</a:t>
            </a:r>
          </a:p>
          <a:p>
            <a:pPr lvl="2"/>
            <a:r>
              <a:rPr lang="en-US" dirty="0" smtClean="0"/>
              <a:t>Iterate over every character in the DGA URL, and in each iteration calculate the loss with regard to the benign class</a:t>
            </a:r>
          </a:p>
          <a:p>
            <a:pPr lvl="2"/>
            <a:r>
              <a:rPr lang="en-US" dirty="0" smtClean="0"/>
              <a:t>Back-propagate the loss to calculate Jacobian-based saliency map (JSMA attack)</a:t>
            </a:r>
          </a:p>
          <a:p>
            <a:pPr lvl="2"/>
            <a:r>
              <a:rPr lang="en-US" dirty="0" smtClean="0"/>
              <a:t>Modify the characters with </a:t>
            </a:r>
            <a:r>
              <a:rPr lang="en-US" dirty="0"/>
              <a:t>higher gradient values in </a:t>
            </a:r>
            <a:r>
              <a:rPr lang="en-US" dirty="0" smtClean="0"/>
              <a:t>JSMA, until the substitute model is evaded</a:t>
            </a:r>
          </a:p>
          <a:p>
            <a:pPr lvl="2"/>
            <a:r>
              <a:rPr lang="en-US" dirty="0" smtClean="0"/>
              <a:t>Transfer the adversarial samples to the target classifier</a:t>
            </a:r>
            <a:endParaRPr lang="en-US" dirty="0"/>
          </a:p>
          <a:p>
            <a:pPr lvl="1"/>
            <a:r>
              <a:rPr lang="en-US" dirty="0" smtClean="0"/>
              <a:t>Limitation: using only character-level features does not accurately represent real-life classifiers</a:t>
            </a:r>
          </a:p>
          <a:p>
            <a:pPr lvl="1"/>
            <a:endParaRPr lang="en-US" dirty="0" smtClean="0"/>
          </a:p>
          <a:p>
            <a:endParaRPr lang="en-US" dirty="0"/>
          </a:p>
        </p:txBody>
      </p:sp>
      <p:sp>
        <p:nvSpPr>
          <p:cNvPr id="4" name="Content Placeholder 3"/>
          <p:cNvSpPr>
            <a:spLocks noGrp="1"/>
          </p:cNvSpPr>
          <p:nvPr>
            <p:ph idx="10"/>
          </p:nvPr>
        </p:nvSpPr>
        <p:spPr/>
        <p:txBody>
          <a:bodyPr/>
          <a:lstStyle/>
          <a:p>
            <a:r>
              <a:rPr lang="en-US" dirty="0" smtClean="0"/>
              <a:t>Adversarial Attacks against DGA URL Classifiers</a:t>
            </a:r>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t>
            </a:r>
            <a:r>
              <a:rPr lang="en-US" sz="1000" dirty="0" smtClean="0"/>
              <a:t>AML Attacks </a:t>
            </a:r>
            <a:r>
              <a:rPr lang="en-US" sz="1000" dirty="0"/>
              <a:t>and Defense Methods in the Cyber Security Domain </a:t>
            </a:r>
          </a:p>
        </p:txBody>
      </p:sp>
    </p:spTree>
    <p:extLst>
      <p:ext uri="{BB962C8B-B14F-4D97-AF65-F5344CB8AC3E}">
        <p14:creationId xmlns:p14="http://schemas.microsoft.com/office/powerpoint/2010/main" val="2285247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DGA URL Detectors</a:t>
            </a:r>
          </a:p>
        </p:txBody>
      </p:sp>
      <p:sp>
        <p:nvSpPr>
          <p:cNvPr id="3" name="Content Placeholder 2"/>
          <p:cNvSpPr>
            <a:spLocks noGrp="1"/>
          </p:cNvSpPr>
          <p:nvPr>
            <p:ph idx="1"/>
          </p:nvPr>
        </p:nvSpPr>
        <p:spPr/>
        <p:txBody>
          <a:bodyPr/>
          <a:lstStyle/>
          <a:p>
            <a:r>
              <a:rPr lang="en-US" b="1" i="1" dirty="0" smtClean="0">
                <a:solidFill>
                  <a:srgbClr val="0070C0"/>
                </a:solidFill>
              </a:rPr>
              <a:t>Anderson et al. </a:t>
            </a:r>
            <a:r>
              <a:rPr lang="en-US" b="1" i="1" dirty="0">
                <a:solidFill>
                  <a:srgbClr val="0070C0"/>
                </a:solidFill>
              </a:rPr>
              <a:t>(2016) </a:t>
            </a:r>
            <a:r>
              <a:rPr lang="en-US" b="1" i="1" dirty="0" err="1">
                <a:solidFill>
                  <a:srgbClr val="0070C0"/>
                </a:solidFill>
              </a:rPr>
              <a:t>DeepDGA</a:t>
            </a:r>
            <a:r>
              <a:rPr lang="en-US" b="1" i="1" dirty="0">
                <a:solidFill>
                  <a:srgbClr val="0070C0"/>
                </a:solidFill>
              </a:rPr>
              <a:t>: Adversarially-Tuned </a:t>
            </a:r>
            <a:r>
              <a:rPr lang="en-US" b="1" i="1" dirty="0" smtClean="0">
                <a:solidFill>
                  <a:srgbClr val="0070C0"/>
                </a:solidFill>
              </a:rPr>
              <a:t>Domain Generation </a:t>
            </a:r>
            <a:r>
              <a:rPr lang="en-US" b="1" i="1" dirty="0">
                <a:solidFill>
                  <a:srgbClr val="0070C0"/>
                </a:solidFill>
              </a:rPr>
              <a:t>and </a:t>
            </a:r>
            <a:r>
              <a:rPr lang="en-US" b="1" i="1" dirty="0" smtClean="0">
                <a:solidFill>
                  <a:srgbClr val="0070C0"/>
                </a:solidFill>
              </a:rPr>
              <a:t>Detection </a:t>
            </a:r>
            <a:r>
              <a:rPr lang="en-US" dirty="0" smtClean="0"/>
              <a:t>(</a:t>
            </a:r>
            <a:r>
              <a:rPr lang="en-US" dirty="0" smtClean="0">
                <a:hlinkClick r:id="rId2"/>
              </a:rPr>
              <a:t>link</a:t>
            </a:r>
            <a:r>
              <a:rPr lang="en-US" dirty="0" smtClean="0"/>
              <a:t>)</a:t>
            </a:r>
          </a:p>
          <a:p>
            <a:pPr lvl="1"/>
            <a:r>
              <a:rPr lang="en-US" dirty="0" smtClean="0"/>
              <a:t>Black-box evasion attack</a:t>
            </a:r>
          </a:p>
          <a:p>
            <a:pPr lvl="1"/>
            <a:r>
              <a:rPr lang="en-US" dirty="0" smtClean="0"/>
              <a:t>Uses a GAN to generate domain names that </a:t>
            </a:r>
            <a:r>
              <a:rPr lang="en-US" dirty="0"/>
              <a:t>are </a:t>
            </a:r>
            <a:r>
              <a:rPr lang="en-US" dirty="0" smtClean="0"/>
              <a:t>difficult for detection </a:t>
            </a:r>
            <a:r>
              <a:rPr lang="en-US" dirty="0"/>
              <a:t>by </a:t>
            </a:r>
            <a:r>
              <a:rPr lang="en-US" dirty="0" smtClean="0"/>
              <a:t>DGA classifiers</a:t>
            </a:r>
          </a:p>
          <a:p>
            <a:pPr lvl="1"/>
            <a:r>
              <a:rPr lang="en-US" dirty="0" smtClean="0"/>
              <a:t>Attacked is a random forest DGA URL detector</a:t>
            </a:r>
          </a:p>
          <a:p>
            <a:pPr lvl="2"/>
            <a:r>
              <a:rPr lang="en-US" dirty="0" smtClean="0"/>
              <a:t>Features used by the DGA </a:t>
            </a:r>
            <a:r>
              <a:rPr lang="en-US" dirty="0"/>
              <a:t>classifier include: </a:t>
            </a:r>
            <a:r>
              <a:rPr lang="en-US" dirty="0" smtClean="0"/>
              <a:t>(a) length </a:t>
            </a:r>
            <a:r>
              <a:rPr lang="en-US" dirty="0"/>
              <a:t>of </a:t>
            </a:r>
            <a:r>
              <a:rPr lang="en-US" dirty="0" smtClean="0"/>
              <a:t>the domain </a:t>
            </a:r>
            <a:r>
              <a:rPr lang="en-US" dirty="0"/>
              <a:t>name; </a:t>
            </a:r>
            <a:r>
              <a:rPr lang="en-US" dirty="0" smtClean="0"/>
              <a:t>(b) entropy </a:t>
            </a:r>
            <a:r>
              <a:rPr lang="en-US" dirty="0"/>
              <a:t>of </a:t>
            </a:r>
            <a:r>
              <a:rPr lang="en-US" dirty="0" smtClean="0"/>
              <a:t>the character </a:t>
            </a:r>
            <a:r>
              <a:rPr lang="en-US" dirty="0"/>
              <a:t>distribution in </a:t>
            </a:r>
            <a:r>
              <a:rPr lang="en-US" dirty="0" smtClean="0"/>
              <a:t>the domain </a:t>
            </a:r>
            <a:r>
              <a:rPr lang="en-US" dirty="0"/>
              <a:t>name</a:t>
            </a:r>
            <a:r>
              <a:rPr lang="en-US" dirty="0" smtClean="0"/>
              <a:t>; (c) vowel </a:t>
            </a:r>
            <a:r>
              <a:rPr lang="en-US" dirty="0"/>
              <a:t>to consonant ratio; </a:t>
            </a:r>
            <a:r>
              <a:rPr lang="en-US" dirty="0" smtClean="0"/>
              <a:t>(d) Alexa </a:t>
            </a:r>
            <a:r>
              <a:rPr lang="en-US" dirty="0"/>
              <a:t>top 1M </a:t>
            </a:r>
            <a:r>
              <a:rPr lang="en-US" i="1" dirty="0"/>
              <a:t>n</a:t>
            </a:r>
            <a:r>
              <a:rPr lang="en-US" dirty="0"/>
              <a:t>-gram frequency distribution </a:t>
            </a:r>
            <a:r>
              <a:rPr lang="en-US" dirty="0" smtClean="0"/>
              <a:t>count</a:t>
            </a:r>
            <a:r>
              <a:rPr lang="en-US" dirty="0"/>
              <a:t>, where </a:t>
            </a:r>
            <a:r>
              <a:rPr lang="en-US" i="1" dirty="0"/>
              <a:t>n</a:t>
            </a:r>
            <a:r>
              <a:rPr lang="en-US" dirty="0"/>
              <a:t> = 3, 4</a:t>
            </a:r>
            <a:r>
              <a:rPr lang="en-US" dirty="0" smtClean="0"/>
              <a:t>, or </a:t>
            </a:r>
            <a:r>
              <a:rPr lang="en-US" dirty="0"/>
              <a:t>5; </a:t>
            </a:r>
            <a:r>
              <a:rPr lang="en-US" dirty="0" smtClean="0"/>
              <a:t> (e) </a:t>
            </a:r>
            <a:r>
              <a:rPr lang="en-US" i="1" dirty="0" smtClean="0"/>
              <a:t>n</a:t>
            </a:r>
            <a:r>
              <a:rPr lang="en-US" dirty="0" smtClean="0"/>
              <a:t>-gram </a:t>
            </a:r>
            <a:r>
              <a:rPr lang="en-US" dirty="0"/>
              <a:t>normality score; and </a:t>
            </a:r>
            <a:r>
              <a:rPr lang="en-US" dirty="0" smtClean="0"/>
              <a:t>(f) meaningful </a:t>
            </a:r>
            <a:r>
              <a:rPr lang="en-US" dirty="0"/>
              <a:t>character ratio</a:t>
            </a:r>
          </a:p>
          <a:p>
            <a:pPr lvl="1"/>
            <a:r>
              <a:rPr lang="en-US" dirty="0" err="1" smtClean="0">
                <a:solidFill>
                  <a:srgbClr val="FF0000"/>
                </a:solidFill>
              </a:rPr>
              <a:t>DeepDGA</a:t>
            </a:r>
            <a:r>
              <a:rPr lang="en-US" dirty="0" smtClean="0"/>
              <a:t> attack approach:</a:t>
            </a:r>
          </a:p>
          <a:p>
            <a:pPr lvl="2"/>
            <a:r>
              <a:rPr lang="en-US" dirty="0" smtClean="0"/>
              <a:t>Train an autoencoder on a  large database of domain names – to learn numerical vector representations of valid domain names</a:t>
            </a:r>
          </a:p>
          <a:p>
            <a:pPr lvl="2"/>
            <a:r>
              <a:rPr lang="en-US" dirty="0" smtClean="0"/>
              <a:t>Reuse the autoencoder into a GAN architecture, to generate URLs that can bypass the URL detector</a:t>
            </a:r>
          </a:p>
          <a:p>
            <a:pPr lvl="1"/>
            <a:r>
              <a:rPr lang="en-US" dirty="0" smtClean="0"/>
              <a:t>The attacked ML-based classifier uses many different features, which makes this attack more suitable for real-life scenarios</a:t>
            </a:r>
          </a:p>
          <a:p>
            <a:pPr lvl="2"/>
            <a:endParaRPr lang="en-US" dirty="0"/>
          </a:p>
        </p:txBody>
      </p:sp>
      <p:sp>
        <p:nvSpPr>
          <p:cNvPr id="4" name="Content Placeholder 3"/>
          <p:cNvSpPr>
            <a:spLocks noGrp="1"/>
          </p:cNvSpPr>
          <p:nvPr>
            <p:ph idx="10"/>
          </p:nvPr>
        </p:nvSpPr>
        <p:spPr/>
        <p:txBody>
          <a:bodyPr/>
          <a:lstStyle/>
          <a:p>
            <a:r>
              <a:rPr lang="en-US" dirty="0"/>
              <a:t>Adversarial Attacks against DGA URL Classifiers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t>
            </a:r>
            <a:r>
              <a:rPr lang="en-US" sz="1000" dirty="0" smtClean="0"/>
              <a:t>AML Attacks </a:t>
            </a:r>
            <a:r>
              <a:rPr lang="en-US" sz="1000" dirty="0"/>
              <a:t>and Defense Methods in the Cyber Security Domain </a:t>
            </a:r>
          </a:p>
        </p:txBody>
      </p:sp>
    </p:spTree>
    <p:extLst>
      <p:ext uri="{BB962C8B-B14F-4D97-AF65-F5344CB8AC3E}">
        <p14:creationId xmlns:p14="http://schemas.microsoft.com/office/powerpoint/2010/main" val="3208179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DGA URL Detectors</a:t>
            </a:r>
          </a:p>
        </p:txBody>
      </p:sp>
      <p:sp>
        <p:nvSpPr>
          <p:cNvPr id="3" name="Content Placeholder 2"/>
          <p:cNvSpPr>
            <a:spLocks noGrp="1"/>
          </p:cNvSpPr>
          <p:nvPr>
            <p:ph idx="1"/>
          </p:nvPr>
        </p:nvSpPr>
        <p:spPr>
          <a:xfrm>
            <a:off x="276673" y="2090803"/>
            <a:ext cx="4824535" cy="5367667"/>
          </a:xfrm>
        </p:spPr>
        <p:txBody>
          <a:bodyPr/>
          <a:lstStyle/>
          <a:p>
            <a:r>
              <a:rPr lang="en-US" dirty="0"/>
              <a:t>Anderson et al</a:t>
            </a:r>
            <a:r>
              <a:rPr lang="en-US" dirty="0" smtClean="0"/>
              <a:t>. (2016) cont’d</a:t>
            </a:r>
          </a:p>
          <a:p>
            <a:pPr lvl="1"/>
            <a:r>
              <a:rPr lang="en-US" dirty="0" smtClean="0"/>
              <a:t>Architecture of the autoencoder model</a:t>
            </a:r>
          </a:p>
          <a:p>
            <a:pPr lvl="1"/>
            <a:r>
              <a:rPr lang="en-US" dirty="0" smtClean="0"/>
              <a:t>The embedding layer outputs a 20-dimensional vector representation</a:t>
            </a:r>
          </a:p>
          <a:p>
            <a:pPr lvl="1"/>
            <a:r>
              <a:rPr lang="en-US" dirty="0" smtClean="0"/>
              <a:t>Convolutional filters are used to capture spatial relations </a:t>
            </a:r>
          </a:p>
          <a:p>
            <a:pPr lvl="1"/>
            <a:r>
              <a:rPr lang="en-US" dirty="0" smtClean="0"/>
              <a:t>LSTM layers are used to capture sequential dependencies</a:t>
            </a:r>
          </a:p>
          <a:p>
            <a:pPr lvl="1"/>
            <a:endParaRPr lang="en-US" dirty="0"/>
          </a:p>
        </p:txBody>
      </p:sp>
      <p:sp>
        <p:nvSpPr>
          <p:cNvPr id="4" name="Content Placeholder 3"/>
          <p:cNvSpPr>
            <a:spLocks noGrp="1"/>
          </p:cNvSpPr>
          <p:nvPr>
            <p:ph idx="10"/>
          </p:nvPr>
        </p:nvSpPr>
        <p:spPr/>
        <p:txBody>
          <a:bodyPr/>
          <a:lstStyle/>
          <a:p>
            <a:r>
              <a:rPr lang="en-US" dirty="0"/>
              <a:t>Adversarial Attacks against DGA URL Classifiers</a:t>
            </a:r>
          </a:p>
          <a:p>
            <a:endParaRPr lang="en-US" dirty="0"/>
          </a:p>
        </p:txBody>
      </p:sp>
      <p:pic>
        <p:nvPicPr>
          <p:cNvPr id="5" name="Picture 4"/>
          <p:cNvPicPr>
            <a:picLocks noChangeAspect="1"/>
          </p:cNvPicPr>
          <p:nvPr/>
        </p:nvPicPr>
        <p:blipFill>
          <a:blip r:embed="rId2"/>
          <a:stretch>
            <a:fillRect/>
          </a:stretch>
        </p:blipFill>
        <p:spPr>
          <a:xfrm>
            <a:off x="5130477" y="2512448"/>
            <a:ext cx="4867275" cy="4524375"/>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t>
            </a:r>
            <a:r>
              <a:rPr lang="en-US" sz="1000" dirty="0" smtClean="0"/>
              <a:t>AML Attacks </a:t>
            </a:r>
            <a:r>
              <a:rPr lang="en-US" sz="1000" dirty="0"/>
              <a:t>and Defense Methods in the Cyber Security Domain </a:t>
            </a:r>
          </a:p>
        </p:txBody>
      </p:sp>
    </p:spTree>
    <p:extLst>
      <p:ext uri="{BB962C8B-B14F-4D97-AF65-F5344CB8AC3E}">
        <p14:creationId xmlns:p14="http://schemas.microsoft.com/office/powerpoint/2010/main" val="1812319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DGA URL Detectors</a:t>
            </a:r>
          </a:p>
        </p:txBody>
      </p:sp>
      <p:sp>
        <p:nvSpPr>
          <p:cNvPr id="3" name="Content Placeholder 2"/>
          <p:cNvSpPr>
            <a:spLocks noGrp="1"/>
          </p:cNvSpPr>
          <p:nvPr>
            <p:ph idx="1"/>
          </p:nvPr>
        </p:nvSpPr>
        <p:spPr>
          <a:xfrm>
            <a:off x="276673" y="2090803"/>
            <a:ext cx="4968551" cy="5367667"/>
          </a:xfrm>
        </p:spPr>
        <p:txBody>
          <a:bodyPr/>
          <a:lstStyle/>
          <a:p>
            <a:r>
              <a:rPr lang="en-US" dirty="0"/>
              <a:t>Anderson et al. </a:t>
            </a:r>
            <a:r>
              <a:rPr lang="en-US" dirty="0" smtClean="0"/>
              <a:t>(2016) cont’d</a:t>
            </a:r>
          </a:p>
          <a:p>
            <a:pPr lvl="1"/>
            <a:r>
              <a:rPr lang="en-US" dirty="0" smtClean="0"/>
              <a:t>Proposed GAN model</a:t>
            </a:r>
          </a:p>
          <a:p>
            <a:pPr lvl="2"/>
            <a:r>
              <a:rPr lang="en-US" dirty="0" smtClean="0"/>
              <a:t>Only the shaded layers are trained, and the non-shaded layers are frozen</a:t>
            </a:r>
          </a:p>
          <a:p>
            <a:pPr lvl="1"/>
            <a:r>
              <a:rPr lang="en-US" dirty="0" smtClean="0"/>
              <a:t>The encoder is repurposed as a discriminative model</a:t>
            </a:r>
          </a:p>
          <a:p>
            <a:pPr lvl="2"/>
            <a:r>
              <a:rPr lang="en-US" dirty="0" smtClean="0"/>
              <a:t>It outputs a probability </a:t>
            </a:r>
          </a:p>
          <a:p>
            <a:pPr lvl="1"/>
            <a:r>
              <a:rPr lang="en-US" dirty="0" smtClean="0"/>
              <a:t>The decoder is repurposed as a generative model</a:t>
            </a:r>
          </a:p>
          <a:p>
            <a:pPr lvl="2"/>
            <a:r>
              <a:rPr lang="en-US" dirty="0" smtClean="0"/>
              <a:t>It outputs a domain name</a:t>
            </a:r>
          </a:p>
          <a:p>
            <a:pPr lvl="1"/>
            <a:endParaRPr lang="en-US" dirty="0"/>
          </a:p>
          <a:p>
            <a:endParaRPr lang="en-US" dirty="0"/>
          </a:p>
        </p:txBody>
      </p:sp>
      <p:sp>
        <p:nvSpPr>
          <p:cNvPr id="4" name="Content Placeholder 3"/>
          <p:cNvSpPr>
            <a:spLocks noGrp="1"/>
          </p:cNvSpPr>
          <p:nvPr>
            <p:ph idx="10"/>
          </p:nvPr>
        </p:nvSpPr>
        <p:spPr/>
        <p:txBody>
          <a:bodyPr/>
          <a:lstStyle/>
          <a:p>
            <a:r>
              <a:rPr lang="en-US" dirty="0"/>
              <a:t>Adversarial Attacks against DGA URL Classifiers</a:t>
            </a:r>
          </a:p>
          <a:p>
            <a:endParaRPr lang="en-US" dirty="0"/>
          </a:p>
        </p:txBody>
      </p:sp>
      <p:pic>
        <p:nvPicPr>
          <p:cNvPr id="5" name="Picture 4"/>
          <p:cNvPicPr>
            <a:picLocks noChangeAspect="1"/>
          </p:cNvPicPr>
          <p:nvPr/>
        </p:nvPicPr>
        <p:blipFill rotWithShape="1">
          <a:blip r:embed="rId2"/>
          <a:srcRect r="3512" b="1353"/>
          <a:stretch/>
        </p:blipFill>
        <p:spPr>
          <a:xfrm>
            <a:off x="5461248" y="2087705"/>
            <a:ext cx="4536504" cy="5269280"/>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t>
            </a:r>
            <a:r>
              <a:rPr lang="en-US" sz="1000" dirty="0" smtClean="0"/>
              <a:t>AML Attacks </a:t>
            </a:r>
            <a:r>
              <a:rPr lang="en-US" sz="1000" dirty="0"/>
              <a:t>and Defense Methods in the Cyber Security Domain </a:t>
            </a:r>
          </a:p>
        </p:txBody>
      </p:sp>
    </p:spTree>
    <p:extLst>
      <p:ext uri="{BB962C8B-B14F-4D97-AF65-F5344CB8AC3E}">
        <p14:creationId xmlns:p14="http://schemas.microsoft.com/office/powerpoint/2010/main" val="2689541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DGA URL Detectors</a:t>
            </a:r>
          </a:p>
        </p:txBody>
      </p:sp>
      <p:sp>
        <p:nvSpPr>
          <p:cNvPr id="3" name="Content Placeholder 2"/>
          <p:cNvSpPr>
            <a:spLocks noGrp="1"/>
          </p:cNvSpPr>
          <p:nvPr>
            <p:ph idx="1"/>
          </p:nvPr>
        </p:nvSpPr>
        <p:spPr/>
        <p:txBody>
          <a:bodyPr/>
          <a:lstStyle/>
          <a:p>
            <a:r>
              <a:rPr lang="en-US" dirty="0"/>
              <a:t>Anderson et al. </a:t>
            </a:r>
            <a:r>
              <a:rPr lang="en-US" dirty="0" smtClean="0"/>
              <a:t>(2016) cont’d</a:t>
            </a:r>
          </a:p>
          <a:p>
            <a:pPr lvl="1"/>
            <a:r>
              <a:rPr lang="en-US" dirty="0" smtClean="0"/>
              <a:t>Comparison of detection rates for several different DGAs</a:t>
            </a:r>
          </a:p>
          <a:p>
            <a:pPr lvl="1"/>
            <a:r>
              <a:rPr lang="en-US" dirty="0" smtClean="0"/>
              <a:t>The detection rate for the adversarial samples generated by </a:t>
            </a:r>
            <a:r>
              <a:rPr lang="en-US" dirty="0" err="1" smtClean="0"/>
              <a:t>DeepGA</a:t>
            </a:r>
            <a:r>
              <a:rPr lang="en-US" dirty="0" smtClean="0"/>
              <a:t> is 48% </a:t>
            </a:r>
          </a:p>
          <a:p>
            <a:pPr lvl="1"/>
            <a:r>
              <a:rPr lang="en-US" dirty="0" smtClean="0"/>
              <a:t>The detection rates of the DGA detector model for most other DGAs, used to ransomware, Trojans, and information stealing attacks are over 96%</a:t>
            </a:r>
            <a:endParaRPr lang="en-US" dirty="0"/>
          </a:p>
        </p:txBody>
      </p:sp>
      <p:sp>
        <p:nvSpPr>
          <p:cNvPr id="4" name="Content Placeholder 3"/>
          <p:cNvSpPr>
            <a:spLocks noGrp="1"/>
          </p:cNvSpPr>
          <p:nvPr>
            <p:ph idx="10"/>
          </p:nvPr>
        </p:nvSpPr>
        <p:spPr/>
        <p:txBody>
          <a:bodyPr/>
          <a:lstStyle/>
          <a:p>
            <a:r>
              <a:rPr lang="en-US" dirty="0"/>
              <a:t>Adversarial Attacks against DGA URL Classifiers</a:t>
            </a:r>
          </a:p>
          <a:p>
            <a:endParaRPr lang="en-US" dirty="0"/>
          </a:p>
        </p:txBody>
      </p:sp>
      <p:sp>
        <p:nvSpPr>
          <p:cNvPr id="8" name="TextBox 7">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t>
            </a:r>
            <a:r>
              <a:rPr lang="en-US" sz="1000" dirty="0" smtClean="0"/>
              <a:t>AML Attacks </a:t>
            </a:r>
            <a:r>
              <a:rPr lang="en-US" sz="1000" dirty="0"/>
              <a:t>and Defense Methods in the Cyber Security Domain </a:t>
            </a:r>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22203" r="31434" b="7361"/>
          <a:stretch/>
        </p:blipFill>
        <p:spPr>
          <a:xfrm>
            <a:off x="2220888" y="3958208"/>
            <a:ext cx="4536504" cy="3221989"/>
          </a:xfrm>
          <a:prstGeom prst="rect">
            <a:avLst/>
          </a:prstGeom>
        </p:spPr>
      </p:pic>
      <p:sp>
        <p:nvSpPr>
          <p:cNvPr id="10" name="Rectangle 9"/>
          <p:cNvSpPr/>
          <p:nvPr/>
        </p:nvSpPr>
        <p:spPr>
          <a:xfrm>
            <a:off x="2724944" y="6964173"/>
            <a:ext cx="4464496" cy="216024"/>
          </a:xfrm>
          <a:prstGeom prst="rect">
            <a:avLst/>
          </a:prstGeom>
          <a:solidFill>
            <a:srgbClr val="92D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402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2EFBF-CC63-41E4-A495-390E4F5CF21C}"/>
              </a:ext>
            </a:extLst>
          </p:cNvPr>
          <p:cNvSpPr>
            <a:spLocks noGrp="1"/>
          </p:cNvSpPr>
          <p:nvPr>
            <p:ph type="title"/>
          </p:nvPr>
        </p:nvSpPr>
        <p:spPr/>
        <p:txBody>
          <a:bodyPr/>
          <a:lstStyle/>
          <a:p>
            <a:r>
              <a:rPr lang="en-US" dirty="0"/>
              <a:t>Additional References</a:t>
            </a:r>
          </a:p>
        </p:txBody>
      </p:sp>
      <p:sp>
        <p:nvSpPr>
          <p:cNvPr id="5" name="Content Placeholder 4">
            <a:extLst>
              <a:ext uri="{FF2B5EF4-FFF2-40B4-BE49-F238E27FC236}">
                <a16:creationId xmlns:a16="http://schemas.microsoft.com/office/drawing/2014/main" id="{BBA26529-85BF-4465-977B-25819F00D7A5}"/>
              </a:ext>
            </a:extLst>
          </p:cNvPr>
          <p:cNvSpPr>
            <a:spLocks noGrp="1"/>
          </p:cNvSpPr>
          <p:nvPr>
            <p:ph idx="1"/>
          </p:nvPr>
        </p:nvSpPr>
        <p:spPr>
          <a:xfrm>
            <a:off x="276673" y="2090803"/>
            <a:ext cx="9649071" cy="5367667"/>
          </a:xfrm>
        </p:spPr>
        <p:txBody>
          <a:bodyPr/>
          <a:lstStyle/>
          <a:p>
            <a:pPr marL="457162" indent="-457162">
              <a:buFont typeface="+mj-lt"/>
              <a:buAutoNum type="arabicPeriod"/>
            </a:pPr>
            <a:r>
              <a:rPr lang="pt-BR" dirty="0"/>
              <a:t>Rosenberg et al. (2021) – </a:t>
            </a:r>
            <a:r>
              <a:rPr lang="en-US" dirty="0"/>
              <a:t>Adversarial Machine Learning Attacks and Defense Methods in the Cyber Security </a:t>
            </a:r>
            <a:r>
              <a:rPr lang="en-US" dirty="0" smtClean="0"/>
              <a:t>Domain</a:t>
            </a:r>
            <a:r>
              <a:rPr lang="pt-BR" dirty="0" smtClean="0"/>
              <a:t> (</a:t>
            </a:r>
            <a:r>
              <a:rPr lang="pt-BR" dirty="0" smtClean="0">
                <a:hlinkClick r:id="rId3"/>
              </a:rPr>
              <a:t>link</a:t>
            </a:r>
            <a:r>
              <a:rPr lang="pt-BR" dirty="0" smtClean="0"/>
              <a:t>)</a:t>
            </a:r>
            <a:endParaRPr lang="pt-BR" dirty="0"/>
          </a:p>
          <a:p>
            <a:pPr marL="457162" indent="-457162">
              <a:buFont typeface="+mj-lt"/>
              <a:buAutoNum type="arabicPeriod"/>
            </a:pPr>
            <a:r>
              <a:rPr lang="en-US" dirty="0" err="1" smtClean="0"/>
              <a:t>Ganagavarapu</a:t>
            </a:r>
            <a:r>
              <a:rPr lang="en-US" dirty="0" smtClean="0"/>
              <a:t> (2020) </a:t>
            </a:r>
            <a:r>
              <a:rPr lang="en-US" dirty="0"/>
              <a:t>– Applicability of Machine Learning in Spam </a:t>
            </a:r>
            <a:r>
              <a:rPr lang="en-US" dirty="0" smtClean="0"/>
              <a:t>and Phishing </a:t>
            </a:r>
            <a:r>
              <a:rPr lang="en-US" dirty="0"/>
              <a:t>Email Filtering: Review and </a:t>
            </a:r>
            <a:r>
              <a:rPr lang="en-US" dirty="0" smtClean="0"/>
              <a:t>Approaches </a:t>
            </a:r>
            <a:r>
              <a:rPr lang="en-US" dirty="0"/>
              <a:t>(</a:t>
            </a:r>
            <a:r>
              <a:rPr lang="en-US" dirty="0">
                <a:hlinkClick r:id="rId4"/>
              </a:rPr>
              <a:t>link</a:t>
            </a:r>
            <a:r>
              <a:rPr lang="en-US" dirty="0"/>
              <a:t>)</a:t>
            </a:r>
          </a:p>
          <a:p>
            <a:pPr marL="457162" indent="-457162">
              <a:buFont typeface="+mj-lt"/>
              <a:buAutoNum type="arabicPeriod"/>
            </a:pPr>
            <a:r>
              <a:rPr lang="en-US" dirty="0" smtClean="0"/>
              <a:t>Blog Post by </a:t>
            </a:r>
            <a:r>
              <a:rPr lang="en-US" dirty="0" err="1" smtClean="0"/>
              <a:t>Vladislav</a:t>
            </a:r>
            <a:r>
              <a:rPr lang="en-US" dirty="0" smtClean="0"/>
              <a:t> </a:t>
            </a:r>
            <a:r>
              <a:rPr lang="en-US" dirty="0" err="1" smtClean="0"/>
              <a:t>Podolyako</a:t>
            </a:r>
            <a:r>
              <a:rPr lang="en-US" dirty="0" smtClean="0"/>
              <a:t> </a:t>
            </a:r>
            <a:r>
              <a:rPr lang="pt-BR" dirty="0" smtClean="0"/>
              <a:t>–</a:t>
            </a:r>
            <a:r>
              <a:rPr lang="en-US" dirty="0"/>
              <a:t> Why Spam Filters Hate You (</a:t>
            </a:r>
            <a:r>
              <a:rPr lang="en-US" dirty="0">
                <a:hlinkClick r:id="rId5"/>
              </a:rPr>
              <a:t>link</a:t>
            </a:r>
            <a:r>
              <a:rPr lang="en-US" dirty="0" smtClean="0"/>
              <a:t>)</a:t>
            </a:r>
          </a:p>
          <a:p>
            <a:pPr marL="457162" indent="-457162">
              <a:buFont typeface="+mj-lt"/>
              <a:buAutoNum type="arabicPeriod"/>
            </a:pPr>
            <a:r>
              <a:rPr lang="en-US" dirty="0"/>
              <a:t>Daniel </a:t>
            </a:r>
            <a:r>
              <a:rPr lang="en-US" dirty="0" smtClean="0"/>
              <a:t>Lowd </a:t>
            </a:r>
            <a:r>
              <a:rPr lang="pt-BR" dirty="0"/>
              <a:t>– </a:t>
            </a:r>
            <a:r>
              <a:rPr lang="en-US" dirty="0" smtClean="0"/>
              <a:t>Adversarial </a:t>
            </a:r>
            <a:r>
              <a:rPr lang="en-US" dirty="0"/>
              <a:t>Machine </a:t>
            </a:r>
            <a:r>
              <a:rPr lang="en-US" dirty="0" smtClean="0"/>
              <a:t>Learning</a:t>
            </a:r>
          </a:p>
          <a:p>
            <a:pPr marL="457162" indent="-457162">
              <a:buFont typeface="+mj-lt"/>
              <a:buAutoNum type="arabicPeriod"/>
            </a:pPr>
            <a:r>
              <a:rPr lang="en-US" dirty="0" smtClean="0"/>
              <a:t>Blog Post by </a:t>
            </a:r>
            <a:r>
              <a:rPr lang="en-US" dirty="0"/>
              <a:t>Emily Bauer </a:t>
            </a:r>
            <a:r>
              <a:rPr lang="pt-BR" dirty="0"/>
              <a:t>–</a:t>
            </a:r>
            <a:r>
              <a:rPr lang="en-US" dirty="0" smtClean="0"/>
              <a:t> </a:t>
            </a:r>
            <a:r>
              <a:rPr lang="en-US" dirty="0"/>
              <a:t>15 Outrageous Email Spam Statistics that Still Ring True in </a:t>
            </a:r>
            <a:r>
              <a:rPr lang="en-US" dirty="0" smtClean="0"/>
              <a:t>2018 (</a:t>
            </a:r>
            <a:r>
              <a:rPr lang="en-US" dirty="0" smtClean="0">
                <a:hlinkClick r:id="rId6"/>
              </a:rPr>
              <a:t>link</a:t>
            </a:r>
            <a:r>
              <a:rPr lang="en-US" dirty="0" smtClean="0"/>
              <a:t>)</a:t>
            </a:r>
            <a:endParaRPr lang="en-US" dirty="0"/>
          </a:p>
          <a:p>
            <a:pPr marL="457162" indent="-457162">
              <a:buFont typeface="+mj-lt"/>
              <a:buAutoNum type="arabicPeriod"/>
            </a:pPr>
            <a:r>
              <a:rPr lang="pt-BR" dirty="0" smtClean="0"/>
              <a:t>Blog Post by Sie Huai </a:t>
            </a:r>
            <a:r>
              <a:rPr lang="pt-BR" dirty="0"/>
              <a:t>Gan – </a:t>
            </a:r>
            <a:r>
              <a:rPr lang="en-US" dirty="0"/>
              <a:t>How To Design A Spam Filtering System with Machine Learning </a:t>
            </a:r>
            <a:r>
              <a:rPr lang="en-US" dirty="0" smtClean="0"/>
              <a:t>Algorithm (</a:t>
            </a:r>
            <a:r>
              <a:rPr lang="en-US" dirty="0" smtClean="0">
                <a:hlinkClick r:id="rId7"/>
              </a:rPr>
              <a:t>link</a:t>
            </a:r>
            <a:r>
              <a:rPr lang="en-US" dirty="0" smtClean="0"/>
              <a:t>)</a:t>
            </a:r>
            <a:endParaRPr lang="pt-BR" dirty="0"/>
          </a:p>
          <a:p>
            <a:pPr marL="457162" indent="-457162">
              <a:buFont typeface="+mj-lt"/>
              <a:buAutoNum type="arabicPeriod"/>
            </a:pPr>
            <a:endParaRPr lang="pt-BR" dirty="0"/>
          </a:p>
          <a:p>
            <a:pPr marL="457162" indent="-457162">
              <a:buFont typeface="+mj-lt"/>
              <a:buAutoNum type="arabicPeriod"/>
            </a:pPr>
            <a:endParaRPr lang="pt-BR" dirty="0"/>
          </a:p>
        </p:txBody>
      </p:sp>
    </p:spTree>
    <p:extLst>
      <p:ext uri="{BB962C8B-B14F-4D97-AF65-F5344CB8AC3E}">
        <p14:creationId xmlns:p14="http://schemas.microsoft.com/office/powerpoint/2010/main" val="3648828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Spam </a:t>
            </a:r>
            <a:r>
              <a:rPr lang="en-US" dirty="0" smtClean="0"/>
              <a:t>Statistics</a:t>
            </a:r>
            <a:endParaRPr lang="en-US" dirty="0"/>
          </a:p>
        </p:txBody>
      </p:sp>
      <p:sp>
        <p:nvSpPr>
          <p:cNvPr id="3" name="Content Placeholder 2"/>
          <p:cNvSpPr>
            <a:spLocks noGrp="1"/>
          </p:cNvSpPr>
          <p:nvPr>
            <p:ph idx="1"/>
          </p:nvPr>
        </p:nvSpPr>
        <p:spPr>
          <a:xfrm>
            <a:off x="276673" y="2090803"/>
            <a:ext cx="9649071" cy="5367667"/>
          </a:xfrm>
        </p:spPr>
        <p:txBody>
          <a:bodyPr/>
          <a:lstStyle/>
          <a:p>
            <a:r>
              <a:rPr lang="en-US" dirty="0" smtClean="0"/>
              <a:t>45</a:t>
            </a:r>
            <a:r>
              <a:rPr lang="en-US" dirty="0"/>
              <a:t>% of all </a:t>
            </a:r>
            <a:r>
              <a:rPr lang="en-US" dirty="0" smtClean="0"/>
              <a:t>sent emails are spam (information from 2018)</a:t>
            </a:r>
          </a:p>
          <a:p>
            <a:pPr lvl="1"/>
            <a:r>
              <a:rPr lang="en-US" dirty="0"/>
              <a:t>36% of all spam is some form of </a:t>
            </a:r>
            <a:r>
              <a:rPr lang="en-US" dirty="0" smtClean="0"/>
              <a:t>advertising</a:t>
            </a:r>
          </a:p>
          <a:p>
            <a:r>
              <a:rPr lang="en-US" dirty="0" smtClean="0"/>
              <a:t>Spam costs $20.5 billion yearly (reduced network bandwidth, storage capacity)</a:t>
            </a:r>
          </a:p>
          <a:p>
            <a:r>
              <a:rPr lang="en-US" dirty="0"/>
              <a:t>About 14.5 billion spam emails are send every day</a:t>
            </a:r>
          </a:p>
          <a:p>
            <a:r>
              <a:rPr lang="en-US" dirty="0" smtClean="0"/>
              <a:t>Spammers receive on average 1 click for every 12 million emails sent</a:t>
            </a:r>
          </a:p>
          <a:p>
            <a:pPr lvl="1"/>
            <a:r>
              <a:rPr lang="en-US" dirty="0" smtClean="0"/>
              <a:t>Even with this response, spammers earn millions of dollars yearly</a:t>
            </a:r>
          </a:p>
          <a:p>
            <a:r>
              <a:rPr lang="en-US" dirty="0"/>
              <a:t>80% of all spam is sent by 100 spammers</a:t>
            </a:r>
          </a:p>
          <a:p>
            <a:pPr lvl="1"/>
            <a:r>
              <a:rPr lang="en-US" dirty="0" smtClean="0"/>
              <a:t>U.S. </a:t>
            </a:r>
            <a:r>
              <a:rPr lang="en-US" dirty="0"/>
              <a:t>is home to 7 of the world’s top 10 spammers</a:t>
            </a:r>
          </a:p>
          <a:p>
            <a:endParaRPr lang="en-US" dirty="0" smtClean="0"/>
          </a:p>
          <a:p>
            <a:endParaRPr lang="en-US" dirty="0"/>
          </a:p>
          <a:p>
            <a:endParaRPr lang="en-US" dirty="0"/>
          </a:p>
        </p:txBody>
      </p:sp>
      <p:sp>
        <p:nvSpPr>
          <p:cNvPr id="4" name="Content Placeholder 3"/>
          <p:cNvSpPr>
            <a:spLocks noGrp="1"/>
          </p:cNvSpPr>
          <p:nvPr>
            <p:ph idx="10"/>
          </p:nvPr>
        </p:nvSpPr>
        <p:spPr/>
        <p:txBody>
          <a:bodyPr/>
          <a:lstStyle/>
          <a:p>
            <a:r>
              <a:rPr lang="en-US" dirty="0" smtClean="0"/>
              <a:t>Spam Statistics</a:t>
            </a:r>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Slide credit: </a:t>
            </a:r>
            <a:r>
              <a:rPr lang="en-US" sz="1000" dirty="0">
                <a:hlinkClick r:id="rId2"/>
              </a:rPr>
              <a:t>https://www.propellercrm.com/blog/email-spam-statistics</a:t>
            </a:r>
            <a:endParaRPr lang="en-US" sz="1000" dirty="0"/>
          </a:p>
        </p:txBody>
      </p:sp>
      <p:pic>
        <p:nvPicPr>
          <p:cNvPr id="6" name="Picture 5"/>
          <p:cNvPicPr>
            <a:picLocks noChangeAspect="1"/>
          </p:cNvPicPr>
          <p:nvPr/>
        </p:nvPicPr>
        <p:blipFill rotWithShape="1">
          <a:blip r:embed="rId3"/>
          <a:srcRect l="7644" t="13693" r="8246" b="12067"/>
          <a:stretch/>
        </p:blipFill>
        <p:spPr>
          <a:xfrm>
            <a:off x="2508920" y="4922415"/>
            <a:ext cx="4320479" cy="2623688"/>
          </a:xfrm>
          <a:prstGeom prst="rect">
            <a:avLst/>
          </a:prstGeom>
        </p:spPr>
      </p:pic>
    </p:spTree>
    <p:extLst>
      <p:ext uri="{BB962C8B-B14F-4D97-AF65-F5344CB8AC3E}">
        <p14:creationId xmlns:p14="http://schemas.microsoft.com/office/powerpoint/2010/main" val="1978088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Spam Filtering Adversarial Game</a:t>
            </a:r>
          </a:p>
        </p:txBody>
      </p:sp>
      <p:sp>
        <p:nvSpPr>
          <p:cNvPr id="5" name="Content Placeholder 4"/>
          <p:cNvSpPr>
            <a:spLocks noGrp="1"/>
          </p:cNvSpPr>
          <p:nvPr>
            <p:ph idx="1"/>
          </p:nvPr>
        </p:nvSpPr>
        <p:spPr/>
        <p:txBody>
          <a:bodyPr/>
          <a:lstStyle/>
          <a:p>
            <a:r>
              <a:rPr lang="en-US" dirty="0" smtClean="0"/>
              <a:t>In the following simple example</a:t>
            </a:r>
            <a:r>
              <a:rPr lang="en-US" dirty="0"/>
              <a:t>, an email is classified as </a:t>
            </a:r>
            <a:r>
              <a:rPr lang="en-US" dirty="0" smtClean="0"/>
              <a:t>either a </a:t>
            </a:r>
            <a:r>
              <a:rPr lang="en-US" dirty="0"/>
              <a:t>spam or a legitimate </a:t>
            </a:r>
            <a:r>
              <a:rPr lang="en-US" dirty="0" smtClean="0"/>
              <a:t>message based </a:t>
            </a:r>
            <a:r>
              <a:rPr lang="en-US" dirty="0"/>
              <a:t>on cumulative weights assigned to </a:t>
            </a:r>
            <a:r>
              <a:rPr lang="en-US" dirty="0" smtClean="0"/>
              <a:t>words (or other features) </a:t>
            </a:r>
            <a:endParaRPr lang="en-US" dirty="0"/>
          </a:p>
        </p:txBody>
      </p:sp>
      <p:sp>
        <p:nvSpPr>
          <p:cNvPr id="2" name="Content Placeholder 1"/>
          <p:cNvSpPr>
            <a:spLocks noGrp="1"/>
          </p:cNvSpPr>
          <p:nvPr>
            <p:ph idx="10"/>
          </p:nvPr>
        </p:nvSpPr>
        <p:spPr/>
        <p:txBody>
          <a:bodyPr/>
          <a:lstStyle/>
          <a:p>
            <a:r>
              <a:rPr lang="en-US" dirty="0"/>
              <a:t>Spam Filtering</a:t>
            </a:r>
          </a:p>
          <a:p>
            <a:endParaRPr lang="en-US" dirty="0"/>
          </a:p>
        </p:txBody>
      </p:sp>
      <p:sp>
        <p:nvSpPr>
          <p:cNvPr id="6" name="Rectangle 3"/>
          <p:cNvSpPr>
            <a:spLocks noChangeArrowheads="1"/>
          </p:cNvSpPr>
          <p:nvPr/>
        </p:nvSpPr>
        <p:spPr bwMode="auto">
          <a:xfrm>
            <a:off x="3098687" y="5253391"/>
            <a:ext cx="23487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2400" dirty="0">
                <a:ea typeface="ＭＳ Ｐゴシック" panose="020B0600070205080204" pitchFamily="34" charset="-128"/>
              </a:rPr>
              <a:t>cheap =  </a:t>
            </a:r>
            <a:r>
              <a:rPr lang="en-US" altLang="en-US" sz="2400" dirty="0">
                <a:solidFill>
                  <a:srgbClr val="FF0000"/>
                </a:solidFill>
                <a:ea typeface="ＭＳ Ｐゴシック" panose="020B0600070205080204" pitchFamily="34" charset="-128"/>
              </a:rPr>
              <a:t>1.0</a:t>
            </a:r>
          </a:p>
          <a:p>
            <a:pPr algn="r"/>
            <a:r>
              <a:rPr lang="en-US" altLang="en-US" sz="2400" dirty="0">
                <a:ea typeface="ＭＳ Ｐゴシック" panose="020B0600070205080204" pitchFamily="34" charset="-128"/>
              </a:rPr>
              <a:t>mortgage =  </a:t>
            </a:r>
            <a:r>
              <a:rPr lang="en-US" altLang="en-US" sz="2400" dirty="0">
                <a:solidFill>
                  <a:srgbClr val="FF0000"/>
                </a:solidFill>
                <a:ea typeface="ＭＳ Ｐゴシック" panose="020B0600070205080204" pitchFamily="34" charset="-128"/>
              </a:rPr>
              <a:t>1.5</a:t>
            </a:r>
          </a:p>
        </p:txBody>
      </p:sp>
      <p:sp>
        <p:nvSpPr>
          <p:cNvPr id="7" name="Rectangle 4"/>
          <p:cNvSpPr>
            <a:spLocks noChangeArrowheads="1"/>
          </p:cNvSpPr>
          <p:nvPr/>
        </p:nvSpPr>
        <p:spPr bwMode="auto">
          <a:xfrm>
            <a:off x="2793721" y="6514309"/>
            <a:ext cx="254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rPr>
              <a:t>Total score =  </a:t>
            </a:r>
            <a:r>
              <a:rPr lang="en-US" altLang="en-US" sz="2400" dirty="0">
                <a:solidFill>
                  <a:srgbClr val="FF0000"/>
                </a:solidFill>
                <a:ea typeface="ＭＳ Ｐゴシック" panose="020B0600070205080204" pitchFamily="34" charset="-128"/>
              </a:rPr>
              <a:t>2.5</a:t>
            </a:r>
          </a:p>
        </p:txBody>
      </p:sp>
      <p:sp>
        <p:nvSpPr>
          <p:cNvPr id="8" name="Rectangle 5"/>
          <p:cNvSpPr>
            <a:spLocks noChangeArrowheads="1"/>
          </p:cNvSpPr>
          <p:nvPr/>
        </p:nvSpPr>
        <p:spPr bwMode="auto">
          <a:xfrm>
            <a:off x="2239070" y="3272737"/>
            <a:ext cx="3763962" cy="720725"/>
          </a:xfrm>
          <a:prstGeom prst="rect">
            <a:avLst/>
          </a:prstGeom>
          <a:solidFill>
            <a:srgbClr val="FFFF99"/>
          </a:solidFill>
          <a:ln w="1905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ea typeface="ＭＳ Ｐゴシック" panose="020B0600070205080204" pitchFamily="34" charset="-128"/>
              </a:rPr>
              <a:t>From: spammer@example.com</a:t>
            </a:r>
          </a:p>
          <a:p>
            <a:r>
              <a:rPr lang="en-US" altLang="en-US" sz="2000">
                <a:ea typeface="ＭＳ Ｐゴシック" panose="020B0600070205080204" pitchFamily="34" charset="-128"/>
              </a:rPr>
              <a:t>Cheap mortgage now!!!  </a:t>
            </a:r>
            <a:endParaRPr lang="en-US" altLang="en-US" sz="2400">
              <a:ea typeface="ＭＳ Ｐゴシック" panose="020B0600070205080204" pitchFamily="34" charset="-128"/>
            </a:endParaRPr>
          </a:p>
        </p:txBody>
      </p:sp>
      <p:sp>
        <p:nvSpPr>
          <p:cNvPr id="9" name="AutoShape 6"/>
          <p:cNvSpPr>
            <a:spLocks noChangeArrowheads="1"/>
          </p:cNvSpPr>
          <p:nvPr/>
        </p:nvSpPr>
        <p:spPr bwMode="auto">
          <a:xfrm>
            <a:off x="5758070" y="5241289"/>
            <a:ext cx="2371716" cy="838200"/>
          </a:xfrm>
          <a:prstGeom prst="roundRect">
            <a:avLst>
              <a:gd name="adj" fmla="val 16667"/>
            </a:avLst>
          </a:prstGeom>
          <a:solidFill>
            <a:schemeClr val="accent2"/>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ea typeface="ＭＳ Ｐゴシック" panose="020B0600070205080204" pitchFamily="34" charset="-128"/>
              </a:rPr>
              <a:t>Feature Weights</a:t>
            </a:r>
          </a:p>
        </p:txBody>
      </p:sp>
      <p:sp>
        <p:nvSpPr>
          <p:cNvPr id="10" name="Line 7"/>
          <p:cNvSpPr>
            <a:spLocks noChangeShapeType="1"/>
          </p:cNvSpPr>
          <p:nvPr/>
        </p:nvSpPr>
        <p:spPr bwMode="auto">
          <a:xfrm>
            <a:off x="3945632" y="3993462"/>
            <a:ext cx="0" cy="1364704"/>
          </a:xfrm>
          <a:prstGeom prst="line">
            <a:avLst/>
          </a:prstGeom>
          <a:noFill/>
          <a:ln w="76200">
            <a:solidFill>
              <a:srgbClr val="1800C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AutoShape 9"/>
          <p:cNvSpPr>
            <a:spLocks noChangeArrowheads="1"/>
          </p:cNvSpPr>
          <p:nvPr/>
        </p:nvSpPr>
        <p:spPr bwMode="auto">
          <a:xfrm>
            <a:off x="2269232" y="3612462"/>
            <a:ext cx="838200" cy="304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 name="AutoShape 10"/>
          <p:cNvSpPr>
            <a:spLocks noChangeArrowheads="1"/>
          </p:cNvSpPr>
          <p:nvPr/>
        </p:nvSpPr>
        <p:spPr bwMode="auto">
          <a:xfrm>
            <a:off x="3107432" y="3612462"/>
            <a:ext cx="1143000" cy="304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 name="Rectangle 11"/>
          <p:cNvSpPr>
            <a:spLocks noChangeArrowheads="1"/>
          </p:cNvSpPr>
          <p:nvPr/>
        </p:nvSpPr>
        <p:spPr bwMode="auto">
          <a:xfrm>
            <a:off x="5265458" y="6514309"/>
            <a:ext cx="241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&gt; 1.0 (threshold)</a:t>
            </a:r>
          </a:p>
        </p:txBody>
      </p:sp>
      <p:sp>
        <p:nvSpPr>
          <p:cNvPr id="15" name="Rectangle 12"/>
          <p:cNvSpPr>
            <a:spLocks noChangeArrowheads="1"/>
          </p:cNvSpPr>
          <p:nvPr/>
        </p:nvSpPr>
        <p:spPr bwMode="auto">
          <a:xfrm>
            <a:off x="1676772" y="3382144"/>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rPr>
              <a:t>1.</a:t>
            </a:r>
          </a:p>
        </p:txBody>
      </p:sp>
      <p:sp>
        <p:nvSpPr>
          <p:cNvPr id="16" name="Rectangle 13"/>
          <p:cNvSpPr>
            <a:spLocks noChangeArrowheads="1"/>
          </p:cNvSpPr>
          <p:nvPr/>
        </p:nvSpPr>
        <p:spPr bwMode="auto">
          <a:xfrm>
            <a:off x="1710730" y="5398368"/>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rPr>
              <a:t>2.</a:t>
            </a:r>
          </a:p>
        </p:txBody>
      </p:sp>
      <p:sp>
        <p:nvSpPr>
          <p:cNvPr id="17" name="Rectangle 14"/>
          <p:cNvSpPr>
            <a:spLocks noChangeArrowheads="1"/>
          </p:cNvSpPr>
          <p:nvPr/>
        </p:nvSpPr>
        <p:spPr bwMode="auto">
          <a:xfrm>
            <a:off x="1701198" y="6471316"/>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3.</a:t>
            </a:r>
          </a:p>
        </p:txBody>
      </p:sp>
      <p:sp>
        <p:nvSpPr>
          <p:cNvPr id="18" name="AutoShape 15"/>
          <p:cNvSpPr>
            <a:spLocks noChangeArrowheads="1"/>
          </p:cNvSpPr>
          <p:nvPr/>
        </p:nvSpPr>
        <p:spPr bwMode="auto">
          <a:xfrm>
            <a:off x="8219256" y="6212160"/>
            <a:ext cx="914400" cy="914400"/>
          </a:xfrm>
          <a:prstGeom prst="octagon">
            <a:avLst>
              <a:gd name="adj" fmla="val 29287"/>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ea typeface="ＭＳ Ｐゴシック" panose="020B0600070205080204" pitchFamily="34" charset="-128"/>
              </a:rPr>
              <a:t>Spam</a:t>
            </a:r>
          </a:p>
        </p:txBody>
      </p:sp>
      <p:sp>
        <p:nvSpPr>
          <p:cNvPr id="19" name="TextBox 18">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smtClean="0"/>
              <a:t>Slide credit: Daniel </a:t>
            </a:r>
            <a:r>
              <a:rPr lang="en-US" sz="1000" dirty="0"/>
              <a:t>Lowd, Adversarial Machine Learning</a:t>
            </a:r>
          </a:p>
        </p:txBody>
      </p:sp>
    </p:spTree>
    <p:extLst>
      <p:ext uri="{BB962C8B-B14F-4D97-AF65-F5344CB8AC3E}">
        <p14:creationId xmlns:p14="http://schemas.microsoft.com/office/powerpoint/2010/main" val="187188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9" grpId="0" animBg="1" autoUpdateAnimBg="0"/>
      <p:bldP spid="12" grpId="0" animBg="1"/>
      <p:bldP spid="13" grpId="0" animBg="1"/>
      <p:bldP spid="14" grpId="0" autoUpdateAnimBg="0"/>
      <p:bldP spid="15" grpId="0" autoUpdateAnimBg="0"/>
      <p:bldP spid="16" grpId="0" autoUpdateAnimBg="0"/>
      <p:bldP spid="17" grpId="0" autoUpdateAnimBg="0"/>
      <p:bldP spid="1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Spam Filtering Adversarial Game</a:t>
            </a:r>
          </a:p>
        </p:txBody>
      </p:sp>
      <p:sp>
        <p:nvSpPr>
          <p:cNvPr id="5" name="Content Placeholder 4"/>
          <p:cNvSpPr>
            <a:spLocks noGrp="1"/>
          </p:cNvSpPr>
          <p:nvPr>
            <p:ph idx="1"/>
          </p:nvPr>
        </p:nvSpPr>
        <p:spPr/>
        <p:txBody>
          <a:bodyPr/>
          <a:lstStyle/>
          <a:p>
            <a:r>
              <a:rPr lang="en-US" dirty="0"/>
              <a:t>The spammers adapt to evade the </a:t>
            </a:r>
            <a:r>
              <a:rPr lang="en-US" dirty="0" smtClean="0"/>
              <a:t>classifier, by adding regular words to reduce the overall score </a:t>
            </a:r>
            <a:endParaRPr lang="en-US" dirty="0"/>
          </a:p>
        </p:txBody>
      </p:sp>
      <p:sp>
        <p:nvSpPr>
          <p:cNvPr id="2" name="Content Placeholder 1"/>
          <p:cNvSpPr>
            <a:spLocks noGrp="1"/>
          </p:cNvSpPr>
          <p:nvPr>
            <p:ph idx="10"/>
          </p:nvPr>
        </p:nvSpPr>
        <p:spPr/>
        <p:txBody>
          <a:bodyPr/>
          <a:lstStyle/>
          <a:p>
            <a:r>
              <a:rPr lang="en-US" dirty="0"/>
              <a:t>Spam Filtering</a:t>
            </a:r>
          </a:p>
          <a:p>
            <a:endParaRPr lang="en-US" dirty="0"/>
          </a:p>
        </p:txBody>
      </p:sp>
      <p:sp>
        <p:nvSpPr>
          <p:cNvPr id="21" name="Rectangle 3"/>
          <p:cNvSpPr>
            <a:spLocks noChangeArrowheads="1"/>
          </p:cNvSpPr>
          <p:nvPr/>
        </p:nvSpPr>
        <p:spPr bwMode="auto">
          <a:xfrm>
            <a:off x="3281150" y="4822304"/>
            <a:ext cx="23487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2400" dirty="0">
                <a:ea typeface="ＭＳ Ｐゴシック" panose="020B0600070205080204" pitchFamily="34" charset="-128"/>
              </a:rPr>
              <a:t>cheap =  </a:t>
            </a:r>
            <a:r>
              <a:rPr lang="en-US" altLang="en-US" sz="2400" dirty="0">
                <a:solidFill>
                  <a:srgbClr val="FF0000"/>
                </a:solidFill>
                <a:ea typeface="ＭＳ Ｐゴシック" panose="020B0600070205080204" pitchFamily="34" charset="-128"/>
              </a:rPr>
              <a:t>1.0</a:t>
            </a:r>
          </a:p>
          <a:p>
            <a:pPr algn="r"/>
            <a:r>
              <a:rPr lang="en-US" altLang="en-US" sz="2400" dirty="0">
                <a:ea typeface="ＭＳ Ｐゴシック" panose="020B0600070205080204" pitchFamily="34" charset="-128"/>
              </a:rPr>
              <a:t>mortgage =  </a:t>
            </a:r>
            <a:r>
              <a:rPr lang="en-US" altLang="en-US" sz="2400" dirty="0">
                <a:solidFill>
                  <a:srgbClr val="FF0000"/>
                </a:solidFill>
                <a:ea typeface="ＭＳ Ｐゴシック" panose="020B0600070205080204" pitchFamily="34" charset="-128"/>
              </a:rPr>
              <a:t>1.5</a:t>
            </a:r>
          </a:p>
          <a:p>
            <a:pPr algn="r"/>
            <a:r>
              <a:rPr lang="en-US" altLang="en-US" sz="2400" dirty="0">
                <a:ea typeface="ＭＳ Ｐゴシック" panose="020B0600070205080204" pitchFamily="34" charset="-128"/>
              </a:rPr>
              <a:t>Eugene = </a:t>
            </a:r>
            <a:r>
              <a:rPr lang="en-US" altLang="en-US" sz="2400" dirty="0">
                <a:solidFill>
                  <a:srgbClr val="00B050"/>
                </a:solidFill>
                <a:ea typeface="ＭＳ Ｐゴシック" panose="020B0600070205080204" pitchFamily="34" charset="-128"/>
              </a:rPr>
              <a:t>-1.0</a:t>
            </a:r>
          </a:p>
          <a:p>
            <a:pPr algn="r"/>
            <a:r>
              <a:rPr lang="en-US" altLang="en-US" sz="2400" dirty="0">
                <a:ea typeface="ＭＳ Ｐゴシック" panose="020B0600070205080204" pitchFamily="34" charset="-128"/>
              </a:rPr>
              <a:t>Oregon = </a:t>
            </a:r>
            <a:r>
              <a:rPr lang="en-US" altLang="en-US" sz="2400" dirty="0">
                <a:solidFill>
                  <a:srgbClr val="00B050"/>
                </a:solidFill>
                <a:ea typeface="ＭＳ Ｐゴシック" panose="020B0600070205080204" pitchFamily="34" charset="-128"/>
              </a:rPr>
              <a:t>-1.0</a:t>
            </a:r>
          </a:p>
        </p:txBody>
      </p:sp>
      <p:sp>
        <p:nvSpPr>
          <p:cNvPr id="22" name="Rectangle 4"/>
          <p:cNvSpPr>
            <a:spLocks noChangeArrowheads="1"/>
          </p:cNvSpPr>
          <p:nvPr/>
        </p:nvSpPr>
        <p:spPr bwMode="auto">
          <a:xfrm>
            <a:off x="3021608" y="6516960"/>
            <a:ext cx="254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rPr>
              <a:t>Total score =  </a:t>
            </a:r>
            <a:r>
              <a:rPr lang="en-US" altLang="en-US" sz="2400" dirty="0">
                <a:solidFill>
                  <a:srgbClr val="00B050"/>
                </a:solidFill>
                <a:ea typeface="ＭＳ Ｐゴシック" panose="020B0600070205080204" pitchFamily="34" charset="-128"/>
              </a:rPr>
              <a:t>0.5</a:t>
            </a:r>
          </a:p>
        </p:txBody>
      </p:sp>
      <p:sp>
        <p:nvSpPr>
          <p:cNvPr id="23" name="Rectangle 5"/>
          <p:cNvSpPr>
            <a:spLocks noChangeArrowheads="1"/>
          </p:cNvSpPr>
          <p:nvPr/>
        </p:nvSpPr>
        <p:spPr bwMode="auto">
          <a:xfrm>
            <a:off x="2415183" y="2860675"/>
            <a:ext cx="3763962" cy="1025525"/>
          </a:xfrm>
          <a:prstGeom prst="rect">
            <a:avLst/>
          </a:prstGeom>
          <a:solidFill>
            <a:srgbClr val="FFFF99"/>
          </a:solidFill>
          <a:ln w="1905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ea typeface="ＭＳ Ｐゴシック" panose="020B0600070205080204" pitchFamily="34" charset="-128"/>
              </a:rPr>
              <a:t>From: spammer@example.com</a:t>
            </a:r>
          </a:p>
          <a:p>
            <a:r>
              <a:rPr lang="en-US" altLang="en-US" sz="2000">
                <a:ea typeface="ＭＳ Ｐゴシック" panose="020B0600070205080204" pitchFamily="34" charset="-128"/>
              </a:rPr>
              <a:t>Cheap mortgage now!!!</a:t>
            </a:r>
            <a:br>
              <a:rPr lang="en-US" altLang="en-US" sz="2000">
                <a:ea typeface="ＭＳ Ｐゴシック" panose="020B0600070205080204" pitchFamily="34" charset="-128"/>
              </a:rPr>
            </a:br>
            <a:r>
              <a:rPr lang="en-US" altLang="en-US" sz="2000">
                <a:ea typeface="ＭＳ Ｐゴシック" panose="020B0600070205080204" pitchFamily="34" charset="-128"/>
              </a:rPr>
              <a:t>Eugene  Oregon</a:t>
            </a:r>
            <a:endParaRPr lang="en-US" altLang="en-US" sz="2400">
              <a:ea typeface="ＭＳ Ｐゴシック" panose="020B0600070205080204" pitchFamily="34" charset="-128"/>
            </a:endParaRPr>
          </a:p>
        </p:txBody>
      </p:sp>
      <p:sp>
        <p:nvSpPr>
          <p:cNvPr id="24" name="AutoShape 6"/>
          <p:cNvSpPr>
            <a:spLocks noChangeArrowheads="1"/>
          </p:cNvSpPr>
          <p:nvPr/>
        </p:nvSpPr>
        <p:spPr bwMode="auto">
          <a:xfrm>
            <a:off x="5889412" y="5308079"/>
            <a:ext cx="2514600" cy="702591"/>
          </a:xfrm>
          <a:prstGeom prst="roundRect">
            <a:avLst>
              <a:gd name="adj" fmla="val 16667"/>
            </a:avLst>
          </a:prstGeom>
          <a:solidFill>
            <a:schemeClr val="accent2"/>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ea typeface="ＭＳ Ｐゴシック" panose="020B0600070205080204" pitchFamily="34" charset="-128"/>
              </a:rPr>
              <a:t>Feature Weights</a:t>
            </a:r>
          </a:p>
        </p:txBody>
      </p:sp>
      <p:sp>
        <p:nvSpPr>
          <p:cNvPr id="25" name="Line 7"/>
          <p:cNvSpPr>
            <a:spLocks noChangeShapeType="1"/>
          </p:cNvSpPr>
          <p:nvPr/>
        </p:nvSpPr>
        <p:spPr bwMode="auto">
          <a:xfrm>
            <a:off x="4121745" y="3886200"/>
            <a:ext cx="0" cy="1040878"/>
          </a:xfrm>
          <a:prstGeom prst="line">
            <a:avLst/>
          </a:prstGeom>
          <a:noFill/>
          <a:ln w="76200">
            <a:solidFill>
              <a:srgbClr val="1800C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AutoShape 9"/>
          <p:cNvSpPr>
            <a:spLocks noChangeArrowheads="1"/>
          </p:cNvSpPr>
          <p:nvPr/>
        </p:nvSpPr>
        <p:spPr bwMode="auto">
          <a:xfrm>
            <a:off x="2445345" y="3200400"/>
            <a:ext cx="838200" cy="304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8" name="AutoShape 10"/>
          <p:cNvSpPr>
            <a:spLocks noChangeArrowheads="1"/>
          </p:cNvSpPr>
          <p:nvPr/>
        </p:nvSpPr>
        <p:spPr bwMode="auto">
          <a:xfrm>
            <a:off x="3283545" y="3200400"/>
            <a:ext cx="1143000" cy="304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 name="Rectangle 11"/>
          <p:cNvSpPr>
            <a:spLocks noChangeArrowheads="1"/>
          </p:cNvSpPr>
          <p:nvPr/>
        </p:nvSpPr>
        <p:spPr bwMode="auto">
          <a:xfrm>
            <a:off x="5493345" y="6516960"/>
            <a:ext cx="241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&lt; 1.0 (threshold)</a:t>
            </a:r>
          </a:p>
        </p:txBody>
      </p:sp>
      <p:sp>
        <p:nvSpPr>
          <p:cNvPr id="30" name="Rectangle 12"/>
          <p:cNvSpPr>
            <a:spLocks noChangeArrowheads="1"/>
          </p:cNvSpPr>
          <p:nvPr/>
        </p:nvSpPr>
        <p:spPr bwMode="auto">
          <a:xfrm>
            <a:off x="1930995" y="301307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1.</a:t>
            </a:r>
          </a:p>
        </p:txBody>
      </p:sp>
      <p:sp>
        <p:nvSpPr>
          <p:cNvPr id="31" name="Rectangle 13"/>
          <p:cNvSpPr>
            <a:spLocks noChangeArrowheads="1"/>
          </p:cNvSpPr>
          <p:nvPr/>
        </p:nvSpPr>
        <p:spPr bwMode="auto">
          <a:xfrm>
            <a:off x="2007195" y="4850879"/>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2.</a:t>
            </a:r>
          </a:p>
        </p:txBody>
      </p:sp>
      <p:sp>
        <p:nvSpPr>
          <p:cNvPr id="32" name="Rectangle 14"/>
          <p:cNvSpPr>
            <a:spLocks noChangeArrowheads="1"/>
          </p:cNvSpPr>
          <p:nvPr/>
        </p:nvSpPr>
        <p:spPr bwMode="auto">
          <a:xfrm>
            <a:off x="2007195" y="651696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3.</a:t>
            </a:r>
          </a:p>
        </p:txBody>
      </p:sp>
      <p:sp>
        <p:nvSpPr>
          <p:cNvPr id="33" name="AutoShape 15"/>
          <p:cNvSpPr>
            <a:spLocks noChangeArrowheads="1"/>
          </p:cNvSpPr>
          <p:nvPr/>
        </p:nvSpPr>
        <p:spPr bwMode="auto">
          <a:xfrm>
            <a:off x="2445345" y="3532188"/>
            <a:ext cx="990600" cy="277812"/>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 name="Oval 16"/>
          <p:cNvSpPr>
            <a:spLocks noChangeArrowheads="1"/>
          </p:cNvSpPr>
          <p:nvPr/>
        </p:nvSpPr>
        <p:spPr bwMode="auto">
          <a:xfrm>
            <a:off x="8517755" y="6364560"/>
            <a:ext cx="762000" cy="762000"/>
          </a:xfrm>
          <a:prstGeom prst="ellipse">
            <a:avLst/>
          </a:prstGeom>
          <a:solidFill>
            <a:srgbClr val="00FF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ea typeface="ＭＳ Ｐゴシック" panose="020B0600070205080204" pitchFamily="34" charset="-128"/>
              </a:rPr>
              <a:t>OK</a:t>
            </a:r>
            <a:endParaRPr lang="en-US" altLang="en-US" sz="2400" dirty="0">
              <a:ea typeface="ＭＳ Ｐゴシック" panose="020B0600070205080204" pitchFamily="34" charset="-128"/>
            </a:endParaRPr>
          </a:p>
        </p:txBody>
      </p:sp>
      <p:sp>
        <p:nvSpPr>
          <p:cNvPr id="35" name="AutoShape 17"/>
          <p:cNvSpPr>
            <a:spLocks noChangeArrowheads="1"/>
          </p:cNvSpPr>
          <p:nvPr/>
        </p:nvSpPr>
        <p:spPr bwMode="auto">
          <a:xfrm>
            <a:off x="3470870" y="3560763"/>
            <a:ext cx="1017588" cy="249237"/>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0" name="TextBox 19">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Slide credit: Daniel Lowd, Adversarial Machine Learning</a:t>
            </a:r>
          </a:p>
        </p:txBody>
      </p:sp>
    </p:spTree>
    <p:extLst>
      <p:ext uri="{BB962C8B-B14F-4D97-AF65-F5344CB8AC3E}">
        <p14:creationId xmlns:p14="http://schemas.microsoft.com/office/powerpoint/2010/main" val="521459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Spam Filtering Adversarial Game</a:t>
            </a:r>
          </a:p>
        </p:txBody>
      </p:sp>
      <p:sp>
        <p:nvSpPr>
          <p:cNvPr id="5" name="Content Placeholder 4"/>
          <p:cNvSpPr>
            <a:spLocks noGrp="1"/>
          </p:cNvSpPr>
          <p:nvPr>
            <p:ph idx="1"/>
          </p:nvPr>
        </p:nvSpPr>
        <p:spPr/>
        <p:txBody>
          <a:bodyPr/>
          <a:lstStyle/>
          <a:p>
            <a:r>
              <a:rPr lang="en-US" dirty="0"/>
              <a:t>The </a:t>
            </a:r>
            <a:r>
              <a:rPr lang="en-US" dirty="0" smtClean="0"/>
              <a:t>spam classifier </a:t>
            </a:r>
            <a:r>
              <a:rPr lang="en-US" dirty="0"/>
              <a:t>is </a:t>
            </a:r>
            <a:r>
              <a:rPr lang="en-US" dirty="0" smtClean="0"/>
              <a:t>updated </a:t>
            </a:r>
            <a:r>
              <a:rPr lang="en-US" dirty="0"/>
              <a:t>by changing the feature weights </a:t>
            </a:r>
          </a:p>
        </p:txBody>
      </p:sp>
      <p:sp>
        <p:nvSpPr>
          <p:cNvPr id="2" name="Content Placeholder 1"/>
          <p:cNvSpPr>
            <a:spLocks noGrp="1"/>
          </p:cNvSpPr>
          <p:nvPr>
            <p:ph idx="10"/>
          </p:nvPr>
        </p:nvSpPr>
        <p:spPr/>
        <p:txBody>
          <a:bodyPr/>
          <a:lstStyle/>
          <a:p>
            <a:r>
              <a:rPr lang="en-US" dirty="0"/>
              <a:t>Spam Filtering</a:t>
            </a:r>
          </a:p>
          <a:p>
            <a:endParaRPr lang="en-US" dirty="0"/>
          </a:p>
        </p:txBody>
      </p:sp>
      <p:sp>
        <p:nvSpPr>
          <p:cNvPr id="22" name="Rectangle 3"/>
          <p:cNvSpPr>
            <a:spLocks noChangeArrowheads="1"/>
          </p:cNvSpPr>
          <p:nvPr/>
        </p:nvSpPr>
        <p:spPr bwMode="auto">
          <a:xfrm>
            <a:off x="3355019" y="4879038"/>
            <a:ext cx="23487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2400" dirty="0">
                <a:ea typeface="ＭＳ Ｐゴシック" panose="020B0600070205080204" pitchFamily="34" charset="-128"/>
              </a:rPr>
              <a:t>cheap =  </a:t>
            </a:r>
            <a:r>
              <a:rPr lang="en-US" altLang="en-US" sz="2400" dirty="0">
                <a:solidFill>
                  <a:srgbClr val="FF0000"/>
                </a:solidFill>
                <a:ea typeface="ＭＳ Ｐゴシック" panose="020B0600070205080204" pitchFamily="34" charset="-128"/>
              </a:rPr>
              <a:t>1.5</a:t>
            </a:r>
          </a:p>
          <a:p>
            <a:pPr algn="r"/>
            <a:r>
              <a:rPr lang="en-US" altLang="en-US" sz="2400" dirty="0">
                <a:ea typeface="ＭＳ Ｐゴシック" panose="020B0600070205080204" pitchFamily="34" charset="-128"/>
              </a:rPr>
              <a:t>mortgage =  </a:t>
            </a:r>
            <a:r>
              <a:rPr lang="en-US" altLang="en-US" sz="2400" dirty="0">
                <a:solidFill>
                  <a:srgbClr val="FF0000"/>
                </a:solidFill>
                <a:ea typeface="ＭＳ Ｐゴシック" panose="020B0600070205080204" pitchFamily="34" charset="-128"/>
              </a:rPr>
              <a:t>2.0</a:t>
            </a:r>
          </a:p>
          <a:p>
            <a:pPr algn="r"/>
            <a:r>
              <a:rPr lang="en-US" altLang="en-US" sz="2400" dirty="0">
                <a:ea typeface="ＭＳ Ｐゴシック" panose="020B0600070205080204" pitchFamily="34" charset="-128"/>
              </a:rPr>
              <a:t>Eugene = </a:t>
            </a:r>
            <a:r>
              <a:rPr lang="en-US" altLang="en-US" sz="2400" dirty="0">
                <a:solidFill>
                  <a:srgbClr val="00B050"/>
                </a:solidFill>
                <a:ea typeface="ＭＳ Ｐゴシック" panose="020B0600070205080204" pitchFamily="34" charset="-128"/>
              </a:rPr>
              <a:t>-0.5</a:t>
            </a:r>
          </a:p>
          <a:p>
            <a:pPr algn="r"/>
            <a:r>
              <a:rPr lang="en-US" altLang="en-US" sz="2400" dirty="0">
                <a:ea typeface="ＭＳ Ｐゴシック" panose="020B0600070205080204" pitchFamily="34" charset="-128"/>
              </a:rPr>
              <a:t>Oregon = </a:t>
            </a:r>
            <a:r>
              <a:rPr lang="en-US" altLang="en-US" sz="2400" dirty="0">
                <a:solidFill>
                  <a:srgbClr val="00B050"/>
                </a:solidFill>
                <a:ea typeface="ＭＳ Ｐゴシック" panose="020B0600070205080204" pitchFamily="34" charset="-128"/>
              </a:rPr>
              <a:t>-0.5</a:t>
            </a:r>
          </a:p>
        </p:txBody>
      </p:sp>
      <p:sp>
        <p:nvSpPr>
          <p:cNvPr id="23" name="Rectangle 4"/>
          <p:cNvSpPr>
            <a:spLocks noChangeArrowheads="1"/>
          </p:cNvSpPr>
          <p:nvPr/>
        </p:nvSpPr>
        <p:spPr bwMode="auto">
          <a:xfrm>
            <a:off x="3095477" y="6571437"/>
            <a:ext cx="254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rPr>
              <a:t>Total score =  </a:t>
            </a:r>
            <a:r>
              <a:rPr lang="en-US" altLang="en-US" sz="2400" dirty="0">
                <a:solidFill>
                  <a:srgbClr val="FF0000"/>
                </a:solidFill>
                <a:ea typeface="ＭＳ Ｐゴシック" panose="020B0600070205080204" pitchFamily="34" charset="-128"/>
              </a:rPr>
              <a:t>2.5</a:t>
            </a:r>
          </a:p>
        </p:txBody>
      </p:sp>
      <p:sp>
        <p:nvSpPr>
          <p:cNvPr id="24" name="AutoShape 6"/>
          <p:cNvSpPr>
            <a:spLocks noChangeArrowheads="1"/>
          </p:cNvSpPr>
          <p:nvPr/>
        </p:nvSpPr>
        <p:spPr bwMode="auto">
          <a:xfrm>
            <a:off x="5934848" y="5231619"/>
            <a:ext cx="2514600" cy="784124"/>
          </a:xfrm>
          <a:prstGeom prst="roundRect">
            <a:avLst>
              <a:gd name="adj" fmla="val 16667"/>
            </a:avLst>
          </a:prstGeom>
          <a:solidFill>
            <a:schemeClr val="accent2"/>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ea typeface="ＭＳ Ｐゴシック" panose="020B0600070205080204" pitchFamily="34" charset="-128"/>
              </a:rPr>
              <a:t>Feature Weights</a:t>
            </a:r>
          </a:p>
        </p:txBody>
      </p:sp>
      <p:sp>
        <p:nvSpPr>
          <p:cNvPr id="25" name="Line 7"/>
          <p:cNvSpPr>
            <a:spLocks noChangeShapeType="1"/>
          </p:cNvSpPr>
          <p:nvPr/>
        </p:nvSpPr>
        <p:spPr bwMode="auto">
          <a:xfrm>
            <a:off x="4195614" y="3764613"/>
            <a:ext cx="0" cy="1219200"/>
          </a:xfrm>
          <a:prstGeom prst="line">
            <a:avLst/>
          </a:prstGeom>
          <a:noFill/>
          <a:ln w="76200">
            <a:solidFill>
              <a:srgbClr val="1800C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Rectangle 11"/>
          <p:cNvSpPr>
            <a:spLocks noChangeArrowheads="1"/>
          </p:cNvSpPr>
          <p:nvPr/>
        </p:nvSpPr>
        <p:spPr bwMode="auto">
          <a:xfrm>
            <a:off x="5567214" y="6571437"/>
            <a:ext cx="241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&gt; 1.0 (threshold)</a:t>
            </a:r>
          </a:p>
        </p:txBody>
      </p:sp>
      <p:sp>
        <p:nvSpPr>
          <p:cNvPr id="28" name="Rectangle 12"/>
          <p:cNvSpPr>
            <a:spLocks noChangeArrowheads="1"/>
          </p:cNvSpPr>
          <p:nvPr/>
        </p:nvSpPr>
        <p:spPr bwMode="auto">
          <a:xfrm>
            <a:off x="2004864" y="2926413"/>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1.</a:t>
            </a:r>
          </a:p>
        </p:txBody>
      </p:sp>
      <p:sp>
        <p:nvSpPr>
          <p:cNvPr id="29" name="Rectangle 13"/>
          <p:cNvSpPr>
            <a:spLocks noChangeArrowheads="1"/>
          </p:cNvSpPr>
          <p:nvPr/>
        </p:nvSpPr>
        <p:spPr bwMode="auto">
          <a:xfrm>
            <a:off x="2081064" y="4907613"/>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2.</a:t>
            </a:r>
          </a:p>
        </p:txBody>
      </p:sp>
      <p:sp>
        <p:nvSpPr>
          <p:cNvPr id="30" name="Rectangle 14"/>
          <p:cNvSpPr>
            <a:spLocks noChangeArrowheads="1"/>
          </p:cNvSpPr>
          <p:nvPr/>
        </p:nvSpPr>
        <p:spPr bwMode="auto">
          <a:xfrm>
            <a:off x="2081064" y="6571437"/>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3.</a:t>
            </a:r>
          </a:p>
        </p:txBody>
      </p:sp>
      <p:sp>
        <p:nvSpPr>
          <p:cNvPr id="32" name="AutoShape 18"/>
          <p:cNvSpPr>
            <a:spLocks noChangeArrowheads="1"/>
          </p:cNvSpPr>
          <p:nvPr/>
        </p:nvSpPr>
        <p:spPr bwMode="auto">
          <a:xfrm>
            <a:off x="8444667" y="6212160"/>
            <a:ext cx="914400" cy="914400"/>
          </a:xfrm>
          <a:prstGeom prst="octagon">
            <a:avLst>
              <a:gd name="adj" fmla="val 29287"/>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ea typeface="ＭＳ Ｐゴシック" panose="020B0600070205080204" pitchFamily="34" charset="-128"/>
              </a:rPr>
              <a:t>Spam</a:t>
            </a:r>
          </a:p>
        </p:txBody>
      </p:sp>
      <p:sp>
        <p:nvSpPr>
          <p:cNvPr id="33" name="Rectangle 19"/>
          <p:cNvSpPr>
            <a:spLocks noChangeArrowheads="1"/>
          </p:cNvSpPr>
          <p:nvPr/>
        </p:nvSpPr>
        <p:spPr bwMode="auto">
          <a:xfrm>
            <a:off x="2489052" y="2774013"/>
            <a:ext cx="3763962" cy="1025525"/>
          </a:xfrm>
          <a:prstGeom prst="rect">
            <a:avLst/>
          </a:prstGeom>
          <a:solidFill>
            <a:srgbClr val="FFFF99"/>
          </a:solidFill>
          <a:ln w="1905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ea typeface="ＭＳ Ｐゴシック" panose="020B0600070205080204" pitchFamily="34" charset="-128"/>
              </a:rPr>
              <a:t>From: spammer@example.com</a:t>
            </a:r>
          </a:p>
          <a:p>
            <a:r>
              <a:rPr lang="en-US" altLang="en-US" sz="2000">
                <a:ea typeface="ＭＳ Ｐゴシック" panose="020B0600070205080204" pitchFamily="34" charset="-128"/>
              </a:rPr>
              <a:t>Cheap mortgage now!!!</a:t>
            </a:r>
            <a:br>
              <a:rPr lang="en-US" altLang="en-US" sz="2000">
                <a:ea typeface="ＭＳ Ｐゴシック" panose="020B0600070205080204" pitchFamily="34" charset="-128"/>
              </a:rPr>
            </a:br>
            <a:r>
              <a:rPr lang="en-US" altLang="en-US" sz="2000">
                <a:ea typeface="ＭＳ Ｐゴシック" panose="020B0600070205080204" pitchFamily="34" charset="-128"/>
              </a:rPr>
              <a:t>Eugene  Oregon</a:t>
            </a:r>
            <a:endParaRPr lang="en-US" altLang="en-US" sz="2400">
              <a:ea typeface="ＭＳ Ｐゴシック" panose="020B0600070205080204" pitchFamily="34" charset="-128"/>
            </a:endParaRPr>
          </a:p>
        </p:txBody>
      </p:sp>
      <p:sp>
        <p:nvSpPr>
          <p:cNvPr id="34" name="AutoShape 20"/>
          <p:cNvSpPr>
            <a:spLocks noChangeArrowheads="1"/>
          </p:cNvSpPr>
          <p:nvPr/>
        </p:nvSpPr>
        <p:spPr bwMode="auto">
          <a:xfrm>
            <a:off x="2519214" y="3113738"/>
            <a:ext cx="838200" cy="304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5" name="AutoShape 21"/>
          <p:cNvSpPr>
            <a:spLocks noChangeArrowheads="1"/>
          </p:cNvSpPr>
          <p:nvPr/>
        </p:nvSpPr>
        <p:spPr bwMode="auto">
          <a:xfrm>
            <a:off x="3357414" y="3113738"/>
            <a:ext cx="1143000" cy="304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6" name="AutoShape 22"/>
          <p:cNvSpPr>
            <a:spLocks noChangeArrowheads="1"/>
          </p:cNvSpPr>
          <p:nvPr/>
        </p:nvSpPr>
        <p:spPr bwMode="auto">
          <a:xfrm>
            <a:off x="2519214" y="3445526"/>
            <a:ext cx="990600" cy="277812"/>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7" name="AutoShape 23"/>
          <p:cNvSpPr>
            <a:spLocks noChangeArrowheads="1"/>
          </p:cNvSpPr>
          <p:nvPr/>
        </p:nvSpPr>
        <p:spPr bwMode="auto">
          <a:xfrm>
            <a:off x="3544739" y="3474101"/>
            <a:ext cx="1017588" cy="249237"/>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1" name="TextBox 20">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Slide credit: Daniel Lowd, Adversarial Machine Learning</a:t>
            </a:r>
          </a:p>
        </p:txBody>
      </p:sp>
    </p:spTree>
    <p:extLst>
      <p:ext uri="{BB962C8B-B14F-4D97-AF65-F5344CB8AC3E}">
        <p14:creationId xmlns:p14="http://schemas.microsoft.com/office/powerpoint/2010/main" val="143942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Spam Filtering Datasets</a:t>
            </a:r>
            <a:endParaRPr lang="en-US" dirty="0"/>
          </a:p>
        </p:txBody>
      </p:sp>
      <p:sp>
        <p:nvSpPr>
          <p:cNvPr id="3" name="Content Placeholder 2"/>
          <p:cNvSpPr>
            <a:spLocks noGrp="1"/>
          </p:cNvSpPr>
          <p:nvPr>
            <p:ph idx="1"/>
          </p:nvPr>
        </p:nvSpPr>
        <p:spPr/>
        <p:txBody>
          <a:bodyPr/>
          <a:lstStyle/>
          <a:p>
            <a:r>
              <a:rPr lang="en-US" dirty="0" smtClean="0"/>
              <a:t>There are many open datasets of spam and non-spam email messages</a:t>
            </a:r>
          </a:p>
          <a:p>
            <a:pPr lvl="1"/>
            <a:r>
              <a:rPr lang="en-US" dirty="0" smtClean="0"/>
              <a:t>However, most datasets are of small size</a:t>
            </a:r>
          </a:p>
          <a:p>
            <a:r>
              <a:rPr lang="en-US" b="1" i="1" dirty="0" smtClean="0">
                <a:solidFill>
                  <a:srgbClr val="0070C0"/>
                </a:solidFill>
              </a:rPr>
              <a:t>TREC 2007 Public Spam Corpus </a:t>
            </a:r>
            <a:r>
              <a:rPr lang="en-US" dirty="0" smtClean="0"/>
              <a:t>(</a:t>
            </a:r>
            <a:r>
              <a:rPr lang="en-US" dirty="0" smtClean="0">
                <a:hlinkClick r:id="rId2"/>
              </a:rPr>
              <a:t>link</a:t>
            </a:r>
            <a:r>
              <a:rPr lang="en-US" dirty="0" smtClean="0"/>
              <a:t>)</a:t>
            </a:r>
          </a:p>
          <a:p>
            <a:pPr lvl="1"/>
            <a:r>
              <a:rPr lang="en-US" dirty="0" smtClean="0"/>
              <a:t>Also known as Trect07p, created in 2007</a:t>
            </a:r>
          </a:p>
          <a:p>
            <a:pPr lvl="1"/>
            <a:r>
              <a:rPr lang="en-US" dirty="0" smtClean="0"/>
              <a:t>Consists of 50,200 spam emails (67%) and 25,200 ham (non-spam) emails (33%)</a:t>
            </a:r>
          </a:p>
          <a:p>
            <a:pPr lvl="1"/>
            <a:r>
              <a:rPr lang="en-US" dirty="0" smtClean="0"/>
              <a:t>The format of the emails is raw data (HTML)</a:t>
            </a:r>
          </a:p>
          <a:p>
            <a:r>
              <a:rPr lang="en-US" b="1" i="1" dirty="0" smtClean="0">
                <a:solidFill>
                  <a:srgbClr val="0070C0"/>
                </a:solidFill>
              </a:rPr>
              <a:t>Enron-Spam </a:t>
            </a:r>
            <a:r>
              <a:rPr lang="en-US" b="1" i="1" dirty="0">
                <a:solidFill>
                  <a:srgbClr val="0070C0"/>
                </a:solidFill>
              </a:rPr>
              <a:t>dataset</a:t>
            </a:r>
            <a:r>
              <a:rPr lang="en-US" dirty="0" smtClean="0"/>
              <a:t> (</a:t>
            </a:r>
            <a:r>
              <a:rPr lang="en-US" dirty="0" smtClean="0">
                <a:hlinkClick r:id="rId3"/>
              </a:rPr>
              <a:t>link</a:t>
            </a:r>
            <a:r>
              <a:rPr lang="en-US" dirty="0" smtClean="0"/>
              <a:t>)</a:t>
            </a:r>
          </a:p>
          <a:p>
            <a:pPr lvl="1"/>
            <a:r>
              <a:rPr lang="en-US" dirty="0"/>
              <a:t>Created in </a:t>
            </a:r>
            <a:r>
              <a:rPr lang="en-US" dirty="0" smtClean="0"/>
              <a:t>2006</a:t>
            </a:r>
            <a:endParaRPr lang="en-US" dirty="0"/>
          </a:p>
          <a:p>
            <a:pPr lvl="1"/>
            <a:r>
              <a:rPr lang="en-US" dirty="0"/>
              <a:t>Includes </a:t>
            </a:r>
            <a:r>
              <a:rPr lang="en-US" dirty="0" smtClean="0"/>
              <a:t>20,170 </a:t>
            </a:r>
            <a:r>
              <a:rPr lang="en-US" dirty="0"/>
              <a:t>spam emails </a:t>
            </a:r>
            <a:r>
              <a:rPr lang="en-US" dirty="0" smtClean="0"/>
              <a:t>(55%) </a:t>
            </a:r>
            <a:r>
              <a:rPr lang="en-US" dirty="0"/>
              <a:t>and </a:t>
            </a:r>
            <a:r>
              <a:rPr lang="en-US" dirty="0" smtClean="0"/>
              <a:t>16,545 </a:t>
            </a:r>
            <a:r>
              <a:rPr lang="en-US" dirty="0"/>
              <a:t>non-spam emails </a:t>
            </a:r>
            <a:r>
              <a:rPr lang="en-US" dirty="0" smtClean="0"/>
              <a:t>(45%)</a:t>
            </a:r>
          </a:p>
          <a:p>
            <a:pPr lvl="1"/>
            <a:r>
              <a:rPr lang="en-US" dirty="0" smtClean="0"/>
              <a:t>Both raw messages and pre-processed messages are provided</a:t>
            </a:r>
          </a:p>
          <a:p>
            <a:r>
              <a:rPr lang="en-US" b="1" i="1" dirty="0">
                <a:solidFill>
                  <a:srgbClr val="0070C0"/>
                </a:solidFill>
              </a:rPr>
              <a:t>SPAMBASE</a:t>
            </a:r>
            <a:r>
              <a:rPr lang="en-US" dirty="0"/>
              <a:t> (</a:t>
            </a:r>
            <a:r>
              <a:rPr lang="en-US" dirty="0">
                <a:hlinkClick r:id="rId4"/>
              </a:rPr>
              <a:t>link</a:t>
            </a:r>
            <a:r>
              <a:rPr lang="en-US" dirty="0"/>
              <a:t>)</a:t>
            </a:r>
          </a:p>
          <a:p>
            <a:pPr lvl="1"/>
            <a:r>
              <a:rPr lang="en-US" dirty="0"/>
              <a:t>Created in 1999</a:t>
            </a:r>
          </a:p>
          <a:p>
            <a:pPr lvl="1"/>
            <a:r>
              <a:rPr lang="en-US" dirty="0"/>
              <a:t>Includes 1,813 spam emails (39%) and 2,788 non-spam emails (61</a:t>
            </a:r>
            <a:r>
              <a:rPr lang="en-US" dirty="0" smtClean="0"/>
              <a:t>%)</a:t>
            </a:r>
          </a:p>
          <a:p>
            <a:pPr lvl="1"/>
            <a:r>
              <a:rPr lang="en-US" dirty="0" smtClean="0"/>
              <a:t>Each email has 55 features, related to word frequency, character frequency, average length of uninterrupted sequence of capital letters, total number of capital letters, etc.</a:t>
            </a:r>
            <a:endParaRPr lang="en-US" dirty="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Content Placeholder 3"/>
          <p:cNvSpPr>
            <a:spLocks noGrp="1"/>
          </p:cNvSpPr>
          <p:nvPr>
            <p:ph idx="10"/>
          </p:nvPr>
        </p:nvSpPr>
        <p:spPr/>
        <p:txBody>
          <a:bodyPr/>
          <a:lstStyle/>
          <a:p>
            <a:r>
              <a:rPr lang="en-US" dirty="0"/>
              <a:t>Spam Filtering Datasets</a:t>
            </a:r>
          </a:p>
        </p:txBody>
      </p:sp>
    </p:spTree>
    <p:extLst>
      <p:ext uri="{BB962C8B-B14F-4D97-AF65-F5344CB8AC3E}">
        <p14:creationId xmlns:p14="http://schemas.microsoft.com/office/powerpoint/2010/main" val="377958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23356</TotalTime>
  <Words>5236</Words>
  <Application>Microsoft Office PowerPoint</Application>
  <PresentationFormat>Custom</PresentationFormat>
  <Paragraphs>518</Paragraphs>
  <Slides>49</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ＭＳ Ｐゴシック</vt:lpstr>
      <vt:lpstr>Arial</vt:lpstr>
      <vt:lpstr>Calibri</vt:lpstr>
      <vt:lpstr>Cambria Math</vt:lpstr>
      <vt:lpstr>Courier New</vt:lpstr>
      <vt:lpstr>Palatino Linotype</vt:lpstr>
      <vt:lpstr>Tahoma</vt:lpstr>
      <vt:lpstr>Wingdings</vt:lpstr>
      <vt:lpstr>Office Theme</vt:lpstr>
      <vt:lpstr>PowerPoint Presentation</vt:lpstr>
      <vt:lpstr>Lecture 10</vt:lpstr>
      <vt:lpstr>Lecture Outline</vt:lpstr>
      <vt:lpstr>Spam Filtering</vt:lpstr>
      <vt:lpstr>Spam Statistics</vt:lpstr>
      <vt:lpstr>Spam Filtering Adversarial Game</vt:lpstr>
      <vt:lpstr>Spam Filtering Adversarial Game</vt:lpstr>
      <vt:lpstr>Spam Filtering Adversarial Game</vt:lpstr>
      <vt:lpstr>Spam Filtering Datasets</vt:lpstr>
      <vt:lpstr>Spam Filtering Techniques</vt:lpstr>
      <vt:lpstr>Content-based Filtering</vt:lpstr>
      <vt:lpstr>Content-based Filtering</vt:lpstr>
      <vt:lpstr>Heuristic-based Filtering</vt:lpstr>
      <vt:lpstr>Black Lists and White Lists</vt:lpstr>
      <vt:lpstr>Tokenization</vt:lpstr>
      <vt:lpstr>Tokenization</vt:lpstr>
      <vt:lpstr>Bag-of-Words</vt:lpstr>
      <vt:lpstr>Bag-of-Words</vt:lpstr>
      <vt:lpstr>n-Grams</vt:lpstr>
      <vt:lpstr>n-Grams</vt:lpstr>
      <vt:lpstr>n-Grams</vt:lpstr>
      <vt:lpstr>Feature Extraction</vt:lpstr>
      <vt:lpstr>Feature Extraction</vt:lpstr>
      <vt:lpstr>Word Embedding</vt:lpstr>
      <vt:lpstr>Word Embedding</vt:lpstr>
      <vt:lpstr>Spam Filtering with Naive Bayes</vt:lpstr>
      <vt:lpstr>Spam Filtering Block Diagram</vt:lpstr>
      <vt:lpstr>Commercial Spam Filters</vt:lpstr>
      <vt:lpstr>AML against Spam Filters</vt:lpstr>
      <vt:lpstr>AML against Spam Filters</vt:lpstr>
      <vt:lpstr>AML against Spam Filters</vt:lpstr>
      <vt:lpstr>AML against Spam Filters</vt:lpstr>
      <vt:lpstr>AML against Spam Filters</vt:lpstr>
      <vt:lpstr>AML against Spam Filters</vt:lpstr>
      <vt:lpstr>URL Detection</vt:lpstr>
      <vt:lpstr>Phishing URL Detection</vt:lpstr>
      <vt:lpstr>Phishing Scam Statistics</vt:lpstr>
      <vt:lpstr>Phishing URL Detection</vt:lpstr>
      <vt:lpstr>AML against Phishing URL Detectors</vt:lpstr>
      <vt:lpstr>AML against Phishing URL Detectors</vt:lpstr>
      <vt:lpstr>AML against Phishing URL Detectors</vt:lpstr>
      <vt:lpstr>AML against Phishing URL Detectors</vt:lpstr>
      <vt:lpstr>Domain Generation Algorithm (DGA) URL Detection</vt:lpstr>
      <vt:lpstr>AML against DGA URL Detectors</vt:lpstr>
      <vt:lpstr>AML against DGA URL Detectors</vt:lpstr>
      <vt:lpstr>AML against DGA URL Detectors</vt:lpstr>
      <vt:lpstr>AML against DGA URL Detectors</vt:lpstr>
      <vt:lpstr>AML against DGA URL Detectors</vt:lpstr>
      <vt:lpstr>Additional References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4438</cp:revision>
  <cp:lastPrinted>2016-01-16T17:38:40Z</cp:lastPrinted>
  <dcterms:created xsi:type="dcterms:W3CDTF">2014-06-16T13:46:25Z</dcterms:created>
  <dcterms:modified xsi:type="dcterms:W3CDTF">2021-11-02T21:22:48Z</dcterms:modified>
</cp:coreProperties>
</file>